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8288000" cy="10287000"/>
  <p:notesSz cx="18288000" cy="10287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3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36815" y="3489335"/>
            <a:ext cx="8814368" cy="2269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2289" y="6438334"/>
            <a:ext cx="14183421" cy="2063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880393" y="2648803"/>
            <a:ext cx="142875" cy="142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2660" y="1592288"/>
            <a:ext cx="8535670" cy="2580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22660" y="1592288"/>
            <a:ext cx="8535670" cy="2580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mariliapaiva@ufmg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1.png"/><Relationship Id="rId5" Type="http://schemas.openxmlformats.org/officeDocument/2006/relationships/image" Target="../media/image10.png"/><Relationship Id="rId10" Type="http://schemas.openxmlformats.org/officeDocument/2006/relationships/image" Target="../media/image9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0" y="3345119"/>
            <a:ext cx="9544685" cy="3405504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>
              <a:lnSpc>
                <a:spcPts val="8850"/>
              </a:lnSpc>
              <a:spcBef>
                <a:spcPts val="440"/>
              </a:spcBef>
            </a:pPr>
            <a:r>
              <a:rPr sz="7400" b="1" spc="-200" dirty="0">
                <a:latin typeface="Arial"/>
                <a:cs typeface="Arial"/>
              </a:rPr>
              <a:t>POLÍTICAS </a:t>
            </a:r>
            <a:r>
              <a:rPr sz="7400" b="1" spc="-340" dirty="0">
                <a:latin typeface="Arial"/>
                <a:cs typeface="Arial"/>
              </a:rPr>
              <a:t>PÚBLICAS  </a:t>
            </a:r>
            <a:r>
              <a:rPr sz="7400" b="1" spc="-495" dirty="0">
                <a:latin typeface="Arial"/>
                <a:cs typeface="Arial"/>
              </a:rPr>
              <a:t>PARA </a:t>
            </a:r>
            <a:r>
              <a:rPr sz="7400" b="1" spc="-245" dirty="0">
                <a:latin typeface="Arial"/>
                <a:cs typeface="Arial"/>
              </a:rPr>
              <a:t>BIBLIOTECAS  </a:t>
            </a:r>
            <a:r>
              <a:rPr sz="7400" b="1" spc="-400" dirty="0">
                <a:latin typeface="Arial"/>
                <a:cs typeface="Arial"/>
              </a:rPr>
              <a:t>ESCOLARES</a:t>
            </a:r>
            <a:endParaRPr sz="7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05616" y="6843200"/>
            <a:ext cx="3639185" cy="193040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10"/>
              </a:spcBef>
            </a:pPr>
            <a:r>
              <a:rPr sz="2700" spc="-10" dirty="0">
                <a:latin typeface="Arimo"/>
                <a:cs typeface="Arimo"/>
              </a:rPr>
              <a:t>AUDIÊNCIA</a:t>
            </a:r>
            <a:r>
              <a:rPr sz="2700" spc="-25" dirty="0">
                <a:latin typeface="Arimo"/>
                <a:cs typeface="Arimo"/>
              </a:rPr>
              <a:t> </a:t>
            </a:r>
            <a:r>
              <a:rPr sz="2700" spc="-10" dirty="0">
                <a:latin typeface="Arimo"/>
                <a:cs typeface="Arimo"/>
              </a:rPr>
              <a:t>PÚBLICA</a:t>
            </a:r>
            <a:endParaRPr sz="2700">
              <a:latin typeface="Arimo"/>
              <a:cs typeface="Arimo"/>
            </a:endParaRPr>
          </a:p>
          <a:p>
            <a:pPr marL="12700" marR="5080" algn="just">
              <a:lnSpc>
                <a:spcPct val="115700"/>
              </a:lnSpc>
            </a:pPr>
            <a:r>
              <a:rPr sz="2700" spc="-10" dirty="0">
                <a:latin typeface="Arimo"/>
                <a:cs typeface="Arimo"/>
              </a:rPr>
              <a:t>Câmara dos Deputados  Comissão de Educação  28/11/2022</a:t>
            </a:r>
            <a:endParaRPr sz="2700">
              <a:latin typeface="Arimo"/>
              <a:cs typeface="Arim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3446511" y="14296"/>
            <a:ext cx="4827270" cy="10258425"/>
            <a:chOff x="13446511" y="14296"/>
            <a:chExt cx="4827270" cy="10258425"/>
          </a:xfrm>
        </p:grpSpPr>
        <p:sp>
          <p:nvSpPr>
            <p:cNvPr id="5" name="object 5"/>
            <p:cNvSpPr/>
            <p:nvPr/>
          </p:nvSpPr>
          <p:spPr>
            <a:xfrm>
              <a:off x="13460798" y="14296"/>
              <a:ext cx="0" cy="10258425"/>
            </a:xfrm>
            <a:custGeom>
              <a:avLst/>
              <a:gdLst/>
              <a:ahLst/>
              <a:cxnLst/>
              <a:rect l="l" t="t" r="r" b="b"/>
              <a:pathLst>
                <a:path h="10258425">
                  <a:moveTo>
                    <a:pt x="0" y="0"/>
                  </a:moveTo>
                  <a:lnTo>
                    <a:pt x="0" y="10258425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472922" y="6522880"/>
              <a:ext cx="4801235" cy="0"/>
            </a:xfrm>
            <a:custGeom>
              <a:avLst/>
              <a:gdLst/>
              <a:ahLst/>
              <a:cxnLst/>
              <a:rect l="l" t="t" r="r" b="b"/>
              <a:pathLst>
                <a:path w="4801234">
                  <a:moveTo>
                    <a:pt x="4800691" y="0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0" y="7837166"/>
            <a:ext cx="9592945" cy="2449830"/>
          </a:xfrm>
          <a:custGeom>
            <a:avLst/>
            <a:gdLst/>
            <a:ahLst/>
            <a:cxnLst/>
            <a:rect l="l" t="t" r="r" b="b"/>
            <a:pathLst>
              <a:path w="9592945" h="2449829">
                <a:moveTo>
                  <a:pt x="9592362" y="2449833"/>
                </a:moveTo>
                <a:lnTo>
                  <a:pt x="0" y="2449833"/>
                </a:lnTo>
                <a:lnTo>
                  <a:pt x="0" y="52254"/>
                </a:lnTo>
                <a:lnTo>
                  <a:pt x="6591" y="50922"/>
                </a:lnTo>
                <a:lnTo>
                  <a:pt x="76440" y="38237"/>
                </a:lnTo>
                <a:lnTo>
                  <a:pt x="146825" y="27352"/>
                </a:lnTo>
                <a:lnTo>
                  <a:pt x="217714" y="18275"/>
                </a:lnTo>
                <a:lnTo>
                  <a:pt x="289072" y="11013"/>
                </a:lnTo>
                <a:lnTo>
                  <a:pt x="360868" y="5574"/>
                </a:lnTo>
                <a:lnTo>
                  <a:pt x="433070" y="1965"/>
                </a:lnTo>
                <a:lnTo>
                  <a:pt x="505645" y="194"/>
                </a:lnTo>
                <a:lnTo>
                  <a:pt x="542062" y="0"/>
                </a:lnTo>
                <a:lnTo>
                  <a:pt x="578561" y="267"/>
                </a:lnTo>
                <a:lnTo>
                  <a:pt x="651784" y="2193"/>
                </a:lnTo>
                <a:lnTo>
                  <a:pt x="725283" y="5979"/>
                </a:lnTo>
                <a:lnTo>
                  <a:pt x="799025" y="11633"/>
                </a:lnTo>
                <a:lnTo>
                  <a:pt x="872977" y="19161"/>
                </a:lnTo>
                <a:lnTo>
                  <a:pt x="947107" y="28571"/>
                </a:lnTo>
                <a:lnTo>
                  <a:pt x="1021383" y="39871"/>
                </a:lnTo>
                <a:lnTo>
                  <a:pt x="1095772" y="53067"/>
                </a:lnTo>
                <a:lnTo>
                  <a:pt x="1170241" y="68169"/>
                </a:lnTo>
                <a:lnTo>
                  <a:pt x="1207496" y="76436"/>
                </a:lnTo>
                <a:lnTo>
                  <a:pt x="1244759" y="85182"/>
                </a:lnTo>
                <a:lnTo>
                  <a:pt x="1282025" y="94408"/>
                </a:lnTo>
                <a:lnTo>
                  <a:pt x="1319292" y="104114"/>
                </a:lnTo>
                <a:lnTo>
                  <a:pt x="1356554" y="114303"/>
                </a:lnTo>
                <a:lnTo>
                  <a:pt x="1393808" y="124974"/>
                </a:lnTo>
                <a:lnTo>
                  <a:pt x="1431050" y="136128"/>
                </a:lnTo>
                <a:lnTo>
                  <a:pt x="1468275" y="147767"/>
                </a:lnTo>
                <a:lnTo>
                  <a:pt x="1505479" y="159892"/>
                </a:lnTo>
                <a:lnTo>
                  <a:pt x="1542659" y="172502"/>
                </a:lnTo>
                <a:lnTo>
                  <a:pt x="1579811" y="185600"/>
                </a:lnTo>
                <a:lnTo>
                  <a:pt x="1616930" y="199187"/>
                </a:lnTo>
                <a:lnTo>
                  <a:pt x="1654012" y="213262"/>
                </a:lnTo>
                <a:lnTo>
                  <a:pt x="2359784" y="484180"/>
                </a:lnTo>
                <a:lnTo>
                  <a:pt x="2671314" y="601489"/>
                </a:lnTo>
                <a:lnTo>
                  <a:pt x="2906438" y="688227"/>
                </a:lnTo>
                <a:lnTo>
                  <a:pt x="3104253" y="759697"/>
                </a:lnTo>
                <a:lnTo>
                  <a:pt x="3304473" y="830432"/>
                </a:lnTo>
                <a:lnTo>
                  <a:pt x="3466820" y="886491"/>
                </a:lnTo>
                <a:lnTo>
                  <a:pt x="3631458" y="942082"/>
                </a:lnTo>
                <a:lnTo>
                  <a:pt x="3798725" y="997205"/>
                </a:lnTo>
                <a:lnTo>
                  <a:pt x="3968953" y="1051862"/>
                </a:lnTo>
                <a:lnTo>
                  <a:pt x="4142478" y="1106054"/>
                </a:lnTo>
                <a:lnTo>
                  <a:pt x="4319634" y="1159782"/>
                </a:lnTo>
                <a:lnTo>
                  <a:pt x="4500757" y="1213046"/>
                </a:lnTo>
                <a:lnTo>
                  <a:pt x="4686181" y="1265848"/>
                </a:lnTo>
                <a:lnTo>
                  <a:pt x="4876241" y="1318190"/>
                </a:lnTo>
                <a:lnTo>
                  <a:pt x="5071271" y="1370071"/>
                </a:lnTo>
                <a:lnTo>
                  <a:pt x="5271607" y="1421493"/>
                </a:lnTo>
                <a:lnTo>
                  <a:pt x="5477584" y="1472457"/>
                </a:lnTo>
                <a:lnTo>
                  <a:pt x="5689536" y="1522965"/>
                </a:lnTo>
                <a:lnTo>
                  <a:pt x="5907797" y="1573016"/>
                </a:lnTo>
                <a:lnTo>
                  <a:pt x="6132704" y="1622613"/>
                </a:lnTo>
                <a:lnTo>
                  <a:pt x="6423691" y="1683971"/>
                </a:lnTo>
                <a:lnTo>
                  <a:pt x="6726237" y="1744623"/>
                </a:lnTo>
                <a:lnTo>
                  <a:pt x="7040997" y="1804569"/>
                </a:lnTo>
                <a:lnTo>
                  <a:pt x="7435752" y="1875578"/>
                </a:lnTo>
                <a:lnTo>
                  <a:pt x="7850165" y="1945578"/>
                </a:lnTo>
                <a:lnTo>
                  <a:pt x="8194318" y="2000858"/>
                </a:lnTo>
                <a:lnTo>
                  <a:pt x="8250430" y="2010631"/>
                </a:lnTo>
                <a:lnTo>
                  <a:pt x="8306254" y="2020998"/>
                </a:lnTo>
                <a:lnTo>
                  <a:pt x="8361788" y="2031954"/>
                </a:lnTo>
                <a:lnTo>
                  <a:pt x="8417033" y="2043492"/>
                </a:lnTo>
                <a:lnTo>
                  <a:pt x="8471986" y="2055607"/>
                </a:lnTo>
                <a:lnTo>
                  <a:pt x="8526647" y="2068292"/>
                </a:lnTo>
                <a:lnTo>
                  <a:pt x="8581014" y="2081542"/>
                </a:lnTo>
                <a:lnTo>
                  <a:pt x="8635087" y="2095351"/>
                </a:lnTo>
                <a:lnTo>
                  <a:pt x="8688863" y="2109712"/>
                </a:lnTo>
                <a:lnTo>
                  <a:pt x="8742343" y="2124620"/>
                </a:lnTo>
                <a:lnTo>
                  <a:pt x="8795525" y="2140069"/>
                </a:lnTo>
                <a:lnTo>
                  <a:pt x="8848408" y="2156053"/>
                </a:lnTo>
                <a:lnTo>
                  <a:pt x="8900990" y="2172565"/>
                </a:lnTo>
                <a:lnTo>
                  <a:pt x="8953271" y="2189600"/>
                </a:lnTo>
                <a:lnTo>
                  <a:pt x="9005250" y="2207153"/>
                </a:lnTo>
                <a:lnTo>
                  <a:pt x="9056925" y="2225216"/>
                </a:lnTo>
                <a:lnTo>
                  <a:pt x="9108295" y="2243784"/>
                </a:lnTo>
                <a:lnTo>
                  <a:pt x="9159360" y="2262851"/>
                </a:lnTo>
                <a:lnTo>
                  <a:pt x="9210117" y="2282412"/>
                </a:lnTo>
                <a:lnTo>
                  <a:pt x="9260567" y="2302459"/>
                </a:lnTo>
                <a:lnTo>
                  <a:pt x="9310707" y="2322987"/>
                </a:lnTo>
                <a:lnTo>
                  <a:pt x="9360537" y="2343991"/>
                </a:lnTo>
                <a:lnTo>
                  <a:pt x="9410056" y="2365464"/>
                </a:lnTo>
                <a:lnTo>
                  <a:pt x="9459262" y="2387400"/>
                </a:lnTo>
                <a:lnTo>
                  <a:pt x="9508154" y="2409794"/>
                </a:lnTo>
                <a:lnTo>
                  <a:pt x="9556732" y="2432638"/>
                </a:lnTo>
                <a:lnTo>
                  <a:pt x="9592362" y="2449833"/>
                </a:lnTo>
                <a:close/>
              </a:path>
            </a:pathLst>
          </a:custGeom>
          <a:solidFill>
            <a:srgbClr val="B9BAD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047976" y="2"/>
            <a:ext cx="3086100" cy="3897629"/>
            <a:chOff x="15047976" y="2"/>
            <a:chExt cx="3086100" cy="3897629"/>
          </a:xfrm>
        </p:grpSpPr>
        <p:sp>
          <p:nvSpPr>
            <p:cNvPr id="3" name="object 3"/>
            <p:cNvSpPr/>
            <p:nvPr/>
          </p:nvSpPr>
          <p:spPr>
            <a:xfrm>
              <a:off x="15047976" y="2"/>
              <a:ext cx="3086100" cy="3086100"/>
            </a:xfrm>
            <a:custGeom>
              <a:avLst/>
              <a:gdLst/>
              <a:ahLst/>
              <a:cxnLst/>
              <a:rect l="l" t="t" r="r" b="b"/>
              <a:pathLst>
                <a:path w="3086100" h="3086100">
                  <a:moveTo>
                    <a:pt x="1543048" y="3086097"/>
                  </a:moveTo>
                  <a:lnTo>
                    <a:pt x="0" y="1543048"/>
                  </a:lnTo>
                  <a:lnTo>
                    <a:pt x="1543048" y="0"/>
                  </a:lnTo>
                  <a:lnTo>
                    <a:pt x="3086097" y="1543048"/>
                  </a:lnTo>
                  <a:lnTo>
                    <a:pt x="1543048" y="3086097"/>
                  </a:lnTo>
                  <a:close/>
                </a:path>
              </a:pathLst>
            </a:custGeom>
            <a:solidFill>
              <a:srgbClr val="82C2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469286" y="531583"/>
              <a:ext cx="2524760" cy="3084195"/>
            </a:xfrm>
            <a:custGeom>
              <a:avLst/>
              <a:gdLst/>
              <a:ahLst/>
              <a:cxnLst/>
              <a:rect l="l" t="t" r="r" b="b"/>
              <a:pathLst>
                <a:path w="2524759" h="3084195">
                  <a:moveTo>
                    <a:pt x="1114285" y="280733"/>
                  </a:moveTo>
                  <a:lnTo>
                    <a:pt x="1059802" y="272135"/>
                  </a:lnTo>
                  <a:lnTo>
                    <a:pt x="1006297" y="268478"/>
                  </a:lnTo>
                  <a:lnTo>
                    <a:pt x="953909" y="269468"/>
                  </a:lnTo>
                  <a:lnTo>
                    <a:pt x="902741" y="274815"/>
                  </a:lnTo>
                  <a:lnTo>
                    <a:pt x="852906" y="284226"/>
                  </a:lnTo>
                  <a:lnTo>
                    <a:pt x="804519" y="297421"/>
                  </a:lnTo>
                  <a:lnTo>
                    <a:pt x="757694" y="314109"/>
                  </a:lnTo>
                  <a:lnTo>
                    <a:pt x="712558" y="333984"/>
                  </a:lnTo>
                  <a:lnTo>
                    <a:pt x="669213" y="356768"/>
                  </a:lnTo>
                  <a:lnTo>
                    <a:pt x="627786" y="382181"/>
                  </a:lnTo>
                  <a:lnTo>
                    <a:pt x="588378" y="409917"/>
                  </a:lnTo>
                  <a:lnTo>
                    <a:pt x="551116" y="439699"/>
                  </a:lnTo>
                  <a:lnTo>
                    <a:pt x="516115" y="471220"/>
                  </a:lnTo>
                  <a:lnTo>
                    <a:pt x="483489" y="504215"/>
                  </a:lnTo>
                  <a:lnTo>
                    <a:pt x="453351" y="538365"/>
                  </a:lnTo>
                  <a:lnTo>
                    <a:pt x="425831" y="573405"/>
                  </a:lnTo>
                  <a:lnTo>
                    <a:pt x="401015" y="609041"/>
                  </a:lnTo>
                  <a:lnTo>
                    <a:pt x="379044" y="644969"/>
                  </a:lnTo>
                  <a:lnTo>
                    <a:pt x="360019" y="680910"/>
                  </a:lnTo>
                  <a:lnTo>
                    <a:pt x="344068" y="716572"/>
                  </a:lnTo>
                  <a:lnTo>
                    <a:pt x="321818" y="785901"/>
                  </a:lnTo>
                  <a:lnTo>
                    <a:pt x="315760" y="818984"/>
                  </a:lnTo>
                  <a:lnTo>
                    <a:pt x="342480" y="781989"/>
                  </a:lnTo>
                  <a:lnTo>
                    <a:pt x="371424" y="744943"/>
                  </a:lnTo>
                  <a:lnTo>
                    <a:pt x="402450" y="708037"/>
                  </a:lnTo>
                  <a:lnTo>
                    <a:pt x="435432" y="671461"/>
                  </a:lnTo>
                  <a:lnTo>
                    <a:pt x="470217" y="635381"/>
                  </a:lnTo>
                  <a:lnTo>
                    <a:pt x="506666" y="599998"/>
                  </a:lnTo>
                  <a:lnTo>
                    <a:pt x="544652" y="565492"/>
                  </a:lnTo>
                  <a:lnTo>
                    <a:pt x="584022" y="532041"/>
                  </a:lnTo>
                  <a:lnTo>
                    <a:pt x="624649" y="499846"/>
                  </a:lnTo>
                  <a:lnTo>
                    <a:pt x="666394" y="469074"/>
                  </a:lnTo>
                  <a:lnTo>
                    <a:pt x="709091" y="439928"/>
                  </a:lnTo>
                  <a:lnTo>
                    <a:pt x="752640" y="412572"/>
                  </a:lnTo>
                  <a:lnTo>
                    <a:pt x="796874" y="387210"/>
                  </a:lnTo>
                  <a:lnTo>
                    <a:pt x="841667" y="364020"/>
                  </a:lnTo>
                  <a:lnTo>
                    <a:pt x="886879" y="343166"/>
                  </a:lnTo>
                  <a:lnTo>
                    <a:pt x="932357" y="324866"/>
                  </a:lnTo>
                  <a:lnTo>
                    <a:pt x="977976" y="309283"/>
                  </a:lnTo>
                  <a:lnTo>
                    <a:pt x="1023607" y="296621"/>
                  </a:lnTo>
                  <a:lnTo>
                    <a:pt x="1069086" y="287032"/>
                  </a:lnTo>
                  <a:lnTo>
                    <a:pt x="1114285" y="280733"/>
                  </a:lnTo>
                  <a:close/>
                </a:path>
                <a:path w="2524759" h="3084195">
                  <a:moveTo>
                    <a:pt x="2524531" y="2803868"/>
                  </a:moveTo>
                  <a:lnTo>
                    <a:pt x="2524391" y="2799829"/>
                  </a:lnTo>
                  <a:lnTo>
                    <a:pt x="2522550" y="2791701"/>
                  </a:lnTo>
                  <a:lnTo>
                    <a:pt x="2520924" y="2787904"/>
                  </a:lnTo>
                  <a:lnTo>
                    <a:pt x="1858937" y="1787131"/>
                  </a:lnTo>
                  <a:lnTo>
                    <a:pt x="1866506" y="1778000"/>
                  </a:lnTo>
                  <a:lnTo>
                    <a:pt x="1896402" y="1739900"/>
                  </a:lnTo>
                  <a:lnTo>
                    <a:pt x="1924621" y="1701800"/>
                  </a:lnTo>
                  <a:lnTo>
                    <a:pt x="1951139" y="1663700"/>
                  </a:lnTo>
                  <a:lnTo>
                    <a:pt x="1975967" y="1625600"/>
                  </a:lnTo>
                  <a:lnTo>
                    <a:pt x="1999081" y="1587500"/>
                  </a:lnTo>
                  <a:lnTo>
                    <a:pt x="2020468" y="1549400"/>
                  </a:lnTo>
                  <a:lnTo>
                    <a:pt x="2040140" y="1511300"/>
                  </a:lnTo>
                  <a:lnTo>
                    <a:pt x="2058060" y="1473200"/>
                  </a:lnTo>
                  <a:lnTo>
                    <a:pt x="2074227" y="1435100"/>
                  </a:lnTo>
                  <a:lnTo>
                    <a:pt x="2088629" y="1384300"/>
                  </a:lnTo>
                  <a:lnTo>
                    <a:pt x="2101265" y="1346200"/>
                  </a:lnTo>
                  <a:lnTo>
                    <a:pt x="2112124" y="1308100"/>
                  </a:lnTo>
                  <a:lnTo>
                    <a:pt x="2121192" y="1257300"/>
                  </a:lnTo>
                  <a:lnTo>
                    <a:pt x="2128456" y="1219200"/>
                  </a:lnTo>
                  <a:lnTo>
                    <a:pt x="2133904" y="1168400"/>
                  </a:lnTo>
                  <a:lnTo>
                    <a:pt x="2137537" y="1130300"/>
                  </a:lnTo>
                  <a:lnTo>
                    <a:pt x="2139340" y="1079500"/>
                  </a:lnTo>
                  <a:lnTo>
                    <a:pt x="2139302" y="1041400"/>
                  </a:lnTo>
                  <a:lnTo>
                    <a:pt x="2137410" y="990600"/>
                  </a:lnTo>
                  <a:lnTo>
                    <a:pt x="2133650" y="952500"/>
                  </a:lnTo>
                  <a:lnTo>
                    <a:pt x="2128024" y="901700"/>
                  </a:lnTo>
                  <a:lnTo>
                    <a:pt x="2120519" y="863600"/>
                  </a:lnTo>
                  <a:lnTo>
                    <a:pt x="2111121" y="812800"/>
                  </a:lnTo>
                  <a:lnTo>
                    <a:pt x="2099818" y="774700"/>
                  </a:lnTo>
                  <a:lnTo>
                    <a:pt x="2086597" y="723900"/>
                  </a:lnTo>
                  <a:lnTo>
                    <a:pt x="2071458" y="685800"/>
                  </a:lnTo>
                  <a:lnTo>
                    <a:pt x="2054390" y="647700"/>
                  </a:lnTo>
                  <a:lnTo>
                    <a:pt x="2035390" y="596900"/>
                  </a:lnTo>
                  <a:lnTo>
                    <a:pt x="2014423" y="558800"/>
                  </a:lnTo>
                  <a:lnTo>
                    <a:pt x="1991499" y="520700"/>
                  </a:lnTo>
                  <a:lnTo>
                    <a:pt x="1966595" y="482600"/>
                  </a:lnTo>
                  <a:lnTo>
                    <a:pt x="1953539" y="464096"/>
                  </a:lnTo>
                  <a:lnTo>
                    <a:pt x="1953539" y="1066800"/>
                  </a:lnTo>
                  <a:lnTo>
                    <a:pt x="1951863" y="1117600"/>
                  </a:lnTo>
                  <a:lnTo>
                    <a:pt x="1947887" y="1168400"/>
                  </a:lnTo>
                  <a:lnTo>
                    <a:pt x="1941626" y="1206500"/>
                  </a:lnTo>
                  <a:lnTo>
                    <a:pt x="1933092" y="1257300"/>
                  </a:lnTo>
                  <a:lnTo>
                    <a:pt x="1922297" y="1295400"/>
                  </a:lnTo>
                  <a:lnTo>
                    <a:pt x="1909267" y="1333500"/>
                  </a:lnTo>
                  <a:lnTo>
                    <a:pt x="1894014" y="1384300"/>
                  </a:lnTo>
                  <a:lnTo>
                    <a:pt x="1876552" y="1422400"/>
                  </a:lnTo>
                  <a:lnTo>
                    <a:pt x="1856905" y="1460500"/>
                  </a:lnTo>
                  <a:lnTo>
                    <a:pt x="1835073" y="1511300"/>
                  </a:lnTo>
                  <a:lnTo>
                    <a:pt x="1811083" y="1549400"/>
                  </a:lnTo>
                  <a:lnTo>
                    <a:pt x="1784959" y="1587500"/>
                  </a:lnTo>
                  <a:lnTo>
                    <a:pt x="1756689" y="1612900"/>
                  </a:lnTo>
                  <a:lnTo>
                    <a:pt x="1726311" y="1651000"/>
                  </a:lnTo>
                  <a:lnTo>
                    <a:pt x="1693837" y="1689100"/>
                  </a:lnTo>
                  <a:lnTo>
                    <a:pt x="1659280" y="1727200"/>
                  </a:lnTo>
                  <a:lnTo>
                    <a:pt x="1622653" y="1752600"/>
                  </a:lnTo>
                  <a:lnTo>
                    <a:pt x="1583969" y="1778000"/>
                  </a:lnTo>
                  <a:lnTo>
                    <a:pt x="1543761" y="1803400"/>
                  </a:lnTo>
                  <a:lnTo>
                    <a:pt x="1502625" y="1828800"/>
                  </a:lnTo>
                  <a:lnTo>
                    <a:pt x="1460639" y="1854200"/>
                  </a:lnTo>
                  <a:lnTo>
                    <a:pt x="1417904" y="1879600"/>
                  </a:lnTo>
                  <a:lnTo>
                    <a:pt x="1196225" y="1943100"/>
                  </a:lnTo>
                  <a:lnTo>
                    <a:pt x="969848" y="1943100"/>
                  </a:lnTo>
                  <a:lnTo>
                    <a:pt x="925042" y="1930400"/>
                  </a:lnTo>
                  <a:lnTo>
                    <a:pt x="880618" y="1930400"/>
                  </a:lnTo>
                  <a:lnTo>
                    <a:pt x="750544" y="1892300"/>
                  </a:lnTo>
                  <a:lnTo>
                    <a:pt x="708558" y="1866900"/>
                  </a:lnTo>
                  <a:lnTo>
                    <a:pt x="667423" y="1854200"/>
                  </a:lnTo>
                  <a:lnTo>
                    <a:pt x="627227" y="1828800"/>
                  </a:lnTo>
                  <a:lnTo>
                    <a:pt x="588073" y="1803400"/>
                  </a:lnTo>
                  <a:lnTo>
                    <a:pt x="550049" y="1778000"/>
                  </a:lnTo>
                  <a:lnTo>
                    <a:pt x="513232" y="1752600"/>
                  </a:lnTo>
                  <a:lnTo>
                    <a:pt x="477748" y="1714500"/>
                  </a:lnTo>
                  <a:lnTo>
                    <a:pt x="443661" y="1689100"/>
                  </a:lnTo>
                  <a:lnTo>
                    <a:pt x="411099" y="1651000"/>
                  </a:lnTo>
                  <a:lnTo>
                    <a:pt x="380123" y="1612900"/>
                  </a:lnTo>
                  <a:lnTo>
                    <a:pt x="350837" y="1574800"/>
                  </a:lnTo>
                  <a:lnTo>
                    <a:pt x="323684" y="1536700"/>
                  </a:lnTo>
                  <a:lnTo>
                    <a:pt x="299008" y="1498600"/>
                  </a:lnTo>
                  <a:lnTo>
                    <a:pt x="276821" y="1447800"/>
                  </a:lnTo>
                  <a:lnTo>
                    <a:pt x="257086" y="1409700"/>
                  </a:lnTo>
                  <a:lnTo>
                    <a:pt x="239788" y="1371600"/>
                  </a:lnTo>
                  <a:lnTo>
                    <a:pt x="224917" y="1320800"/>
                  </a:lnTo>
                  <a:lnTo>
                    <a:pt x="212458" y="1282700"/>
                  </a:lnTo>
                  <a:lnTo>
                    <a:pt x="202399" y="1231900"/>
                  </a:lnTo>
                  <a:lnTo>
                    <a:pt x="194716" y="1193800"/>
                  </a:lnTo>
                  <a:lnTo>
                    <a:pt x="189395" y="1143000"/>
                  </a:lnTo>
                  <a:lnTo>
                    <a:pt x="186423" y="1104900"/>
                  </a:lnTo>
                  <a:lnTo>
                    <a:pt x="185788" y="1054100"/>
                  </a:lnTo>
                  <a:lnTo>
                    <a:pt x="187464" y="1003300"/>
                  </a:lnTo>
                  <a:lnTo>
                    <a:pt x="191439" y="965200"/>
                  </a:lnTo>
                  <a:lnTo>
                    <a:pt x="197713" y="914400"/>
                  </a:lnTo>
                  <a:lnTo>
                    <a:pt x="206248" y="876300"/>
                  </a:lnTo>
                  <a:lnTo>
                    <a:pt x="217030" y="825500"/>
                  </a:lnTo>
                  <a:lnTo>
                    <a:pt x="230060" y="787400"/>
                  </a:lnTo>
                  <a:lnTo>
                    <a:pt x="245313" y="749300"/>
                  </a:lnTo>
                  <a:lnTo>
                    <a:pt x="262775" y="698500"/>
                  </a:lnTo>
                  <a:lnTo>
                    <a:pt x="282422" y="660400"/>
                  </a:lnTo>
                  <a:lnTo>
                    <a:pt x="304253" y="622300"/>
                  </a:lnTo>
                  <a:lnTo>
                    <a:pt x="328244" y="584200"/>
                  </a:lnTo>
                  <a:lnTo>
                    <a:pt x="354380" y="546100"/>
                  </a:lnTo>
                  <a:lnTo>
                    <a:pt x="382638" y="508000"/>
                  </a:lnTo>
                  <a:lnTo>
                    <a:pt x="413016" y="469900"/>
                  </a:lnTo>
                  <a:lnTo>
                    <a:pt x="445503" y="431800"/>
                  </a:lnTo>
                  <a:lnTo>
                    <a:pt x="480060" y="406400"/>
                  </a:lnTo>
                  <a:lnTo>
                    <a:pt x="516686" y="368300"/>
                  </a:lnTo>
                  <a:lnTo>
                    <a:pt x="555371" y="342900"/>
                  </a:lnTo>
                  <a:lnTo>
                    <a:pt x="595566" y="317500"/>
                  </a:lnTo>
                  <a:lnTo>
                    <a:pt x="636714" y="292100"/>
                  </a:lnTo>
                  <a:lnTo>
                    <a:pt x="678700" y="266700"/>
                  </a:lnTo>
                  <a:lnTo>
                    <a:pt x="721436" y="254000"/>
                  </a:lnTo>
                  <a:lnTo>
                    <a:pt x="764832" y="228600"/>
                  </a:lnTo>
                  <a:lnTo>
                    <a:pt x="898029" y="190500"/>
                  </a:lnTo>
                  <a:lnTo>
                    <a:pt x="943114" y="190500"/>
                  </a:lnTo>
                  <a:lnTo>
                    <a:pt x="988390" y="177800"/>
                  </a:lnTo>
                  <a:lnTo>
                    <a:pt x="1124394" y="177800"/>
                  </a:lnTo>
                  <a:lnTo>
                    <a:pt x="1169479" y="190500"/>
                  </a:lnTo>
                  <a:lnTo>
                    <a:pt x="1214285" y="190500"/>
                  </a:lnTo>
                  <a:lnTo>
                    <a:pt x="1388795" y="241300"/>
                  </a:lnTo>
                  <a:lnTo>
                    <a:pt x="1430769" y="254000"/>
                  </a:lnTo>
                  <a:lnTo>
                    <a:pt x="1471904" y="279400"/>
                  </a:lnTo>
                  <a:lnTo>
                    <a:pt x="1512100" y="292100"/>
                  </a:lnTo>
                  <a:lnTo>
                    <a:pt x="1551254" y="317500"/>
                  </a:lnTo>
                  <a:lnTo>
                    <a:pt x="1589290" y="342900"/>
                  </a:lnTo>
                  <a:lnTo>
                    <a:pt x="1626095" y="381000"/>
                  </a:lnTo>
                  <a:lnTo>
                    <a:pt x="1661579" y="406400"/>
                  </a:lnTo>
                  <a:lnTo>
                    <a:pt x="1695665" y="444500"/>
                  </a:lnTo>
                  <a:lnTo>
                    <a:pt x="1728241" y="469900"/>
                  </a:lnTo>
                  <a:lnTo>
                    <a:pt x="1759216" y="508000"/>
                  </a:lnTo>
                  <a:lnTo>
                    <a:pt x="1788490" y="546100"/>
                  </a:lnTo>
                  <a:lnTo>
                    <a:pt x="1815642" y="584200"/>
                  </a:lnTo>
                  <a:lnTo>
                    <a:pt x="1840318" y="635000"/>
                  </a:lnTo>
                  <a:lnTo>
                    <a:pt x="1862505" y="673100"/>
                  </a:lnTo>
                  <a:lnTo>
                    <a:pt x="1882241" y="711200"/>
                  </a:lnTo>
                  <a:lnTo>
                    <a:pt x="1899539" y="762000"/>
                  </a:lnTo>
                  <a:lnTo>
                    <a:pt x="1914410" y="800100"/>
                  </a:lnTo>
                  <a:lnTo>
                    <a:pt x="1926869" y="850900"/>
                  </a:lnTo>
                  <a:lnTo>
                    <a:pt x="1936927" y="889000"/>
                  </a:lnTo>
                  <a:lnTo>
                    <a:pt x="1944611" y="939800"/>
                  </a:lnTo>
                  <a:lnTo>
                    <a:pt x="1949932" y="977900"/>
                  </a:lnTo>
                  <a:lnTo>
                    <a:pt x="1952904" y="1028700"/>
                  </a:lnTo>
                  <a:lnTo>
                    <a:pt x="1953539" y="1066800"/>
                  </a:lnTo>
                  <a:lnTo>
                    <a:pt x="1953539" y="464096"/>
                  </a:lnTo>
                  <a:lnTo>
                    <a:pt x="1911146" y="406400"/>
                  </a:lnTo>
                  <a:lnTo>
                    <a:pt x="1881212" y="368300"/>
                  </a:lnTo>
                  <a:lnTo>
                    <a:pt x="1849970" y="330200"/>
                  </a:lnTo>
                  <a:lnTo>
                    <a:pt x="1817497" y="292100"/>
                  </a:lnTo>
                  <a:lnTo>
                    <a:pt x="1783829" y="266700"/>
                  </a:lnTo>
                  <a:lnTo>
                    <a:pt x="1749056" y="241300"/>
                  </a:lnTo>
                  <a:lnTo>
                    <a:pt x="1713217" y="203200"/>
                  </a:lnTo>
                  <a:lnTo>
                    <a:pt x="1676387" y="177800"/>
                  </a:lnTo>
                  <a:lnTo>
                    <a:pt x="1638630" y="152400"/>
                  </a:lnTo>
                  <a:lnTo>
                    <a:pt x="1599984" y="139700"/>
                  </a:lnTo>
                  <a:lnTo>
                    <a:pt x="1560525" y="114300"/>
                  </a:lnTo>
                  <a:lnTo>
                    <a:pt x="1520304" y="88900"/>
                  </a:lnTo>
                  <a:lnTo>
                    <a:pt x="1437855" y="63500"/>
                  </a:lnTo>
                  <a:lnTo>
                    <a:pt x="1395742" y="38100"/>
                  </a:lnTo>
                  <a:lnTo>
                    <a:pt x="1353121" y="25400"/>
                  </a:lnTo>
                  <a:lnTo>
                    <a:pt x="1310043" y="25400"/>
                  </a:lnTo>
                  <a:lnTo>
                    <a:pt x="1222781" y="0"/>
                  </a:lnTo>
                  <a:lnTo>
                    <a:pt x="912063" y="0"/>
                  </a:lnTo>
                  <a:lnTo>
                    <a:pt x="651002" y="76200"/>
                  </a:lnTo>
                  <a:lnTo>
                    <a:pt x="608952" y="101600"/>
                  </a:lnTo>
                  <a:lnTo>
                    <a:pt x="567486" y="114300"/>
                  </a:lnTo>
                  <a:lnTo>
                    <a:pt x="526669" y="139700"/>
                  </a:lnTo>
                  <a:lnTo>
                    <a:pt x="486549" y="165100"/>
                  </a:lnTo>
                  <a:lnTo>
                    <a:pt x="447179" y="190500"/>
                  </a:lnTo>
                  <a:lnTo>
                    <a:pt x="409041" y="215900"/>
                  </a:lnTo>
                  <a:lnTo>
                    <a:pt x="372516" y="254000"/>
                  </a:lnTo>
                  <a:lnTo>
                    <a:pt x="337642" y="279400"/>
                  </a:lnTo>
                  <a:lnTo>
                    <a:pt x="304406" y="317500"/>
                  </a:lnTo>
                  <a:lnTo>
                    <a:pt x="272846" y="342900"/>
                  </a:lnTo>
                  <a:lnTo>
                    <a:pt x="242951" y="381000"/>
                  </a:lnTo>
                  <a:lnTo>
                    <a:pt x="214731" y="419100"/>
                  </a:lnTo>
                  <a:lnTo>
                    <a:pt x="188201" y="457200"/>
                  </a:lnTo>
                  <a:lnTo>
                    <a:pt x="163372" y="495300"/>
                  </a:lnTo>
                  <a:lnTo>
                    <a:pt x="140258" y="533400"/>
                  </a:lnTo>
                  <a:lnTo>
                    <a:pt x="118872" y="571500"/>
                  </a:lnTo>
                  <a:lnTo>
                    <a:pt x="99212" y="609600"/>
                  </a:lnTo>
                  <a:lnTo>
                    <a:pt x="81292" y="647700"/>
                  </a:lnTo>
                  <a:lnTo>
                    <a:pt x="65112" y="698500"/>
                  </a:lnTo>
                  <a:lnTo>
                    <a:pt x="50711" y="736600"/>
                  </a:lnTo>
                  <a:lnTo>
                    <a:pt x="38074" y="774700"/>
                  </a:lnTo>
                  <a:lnTo>
                    <a:pt x="27216" y="825500"/>
                  </a:lnTo>
                  <a:lnTo>
                    <a:pt x="18148" y="863600"/>
                  </a:lnTo>
                  <a:lnTo>
                    <a:pt x="5435" y="952500"/>
                  </a:lnTo>
                  <a:lnTo>
                    <a:pt x="1803" y="1003300"/>
                  </a:lnTo>
                  <a:lnTo>
                    <a:pt x="0" y="1041400"/>
                  </a:lnTo>
                  <a:lnTo>
                    <a:pt x="38" y="1092200"/>
                  </a:lnTo>
                  <a:lnTo>
                    <a:pt x="1930" y="1130300"/>
                  </a:lnTo>
                  <a:lnTo>
                    <a:pt x="5689" y="1181100"/>
                  </a:lnTo>
                  <a:lnTo>
                    <a:pt x="18821" y="1270000"/>
                  </a:lnTo>
                  <a:lnTo>
                    <a:pt x="28232" y="1308100"/>
                  </a:lnTo>
                  <a:lnTo>
                    <a:pt x="39535" y="1346200"/>
                  </a:lnTo>
                  <a:lnTo>
                    <a:pt x="52743" y="1397000"/>
                  </a:lnTo>
                  <a:lnTo>
                    <a:pt x="67881" y="1435100"/>
                  </a:lnTo>
                  <a:lnTo>
                    <a:pt x="84950" y="1485900"/>
                  </a:lnTo>
                  <a:lnTo>
                    <a:pt x="103962" y="1524000"/>
                  </a:lnTo>
                  <a:lnTo>
                    <a:pt x="124929" y="1562100"/>
                  </a:lnTo>
                  <a:lnTo>
                    <a:pt x="147853" y="1600200"/>
                  </a:lnTo>
                  <a:lnTo>
                    <a:pt x="172758" y="1651000"/>
                  </a:lnTo>
                  <a:lnTo>
                    <a:pt x="199631" y="1689100"/>
                  </a:lnTo>
                  <a:lnTo>
                    <a:pt x="228206" y="1727200"/>
                  </a:lnTo>
                  <a:lnTo>
                    <a:pt x="258140" y="1765300"/>
                  </a:lnTo>
                  <a:lnTo>
                    <a:pt x="289382" y="1790700"/>
                  </a:lnTo>
                  <a:lnTo>
                    <a:pt x="321856" y="1828800"/>
                  </a:lnTo>
                  <a:lnTo>
                    <a:pt x="355511" y="1854200"/>
                  </a:lnTo>
                  <a:lnTo>
                    <a:pt x="390296" y="1892300"/>
                  </a:lnTo>
                  <a:lnTo>
                    <a:pt x="426123" y="1917700"/>
                  </a:lnTo>
                  <a:lnTo>
                    <a:pt x="462953" y="1943100"/>
                  </a:lnTo>
                  <a:lnTo>
                    <a:pt x="500722" y="1968500"/>
                  </a:lnTo>
                  <a:lnTo>
                    <a:pt x="539369" y="1993900"/>
                  </a:lnTo>
                  <a:lnTo>
                    <a:pt x="578827" y="2019300"/>
                  </a:lnTo>
                  <a:lnTo>
                    <a:pt x="659942" y="2044700"/>
                  </a:lnTo>
                  <a:lnTo>
                    <a:pt x="701484" y="2070100"/>
                  </a:lnTo>
                  <a:lnTo>
                    <a:pt x="829297" y="2108200"/>
                  </a:lnTo>
                  <a:lnTo>
                    <a:pt x="872769" y="2108200"/>
                  </a:lnTo>
                  <a:lnTo>
                    <a:pt x="916559" y="2120900"/>
                  </a:lnTo>
                  <a:lnTo>
                    <a:pt x="960628" y="2120900"/>
                  </a:lnTo>
                  <a:lnTo>
                    <a:pt x="1004900" y="2133600"/>
                  </a:lnTo>
                  <a:lnTo>
                    <a:pt x="1138377" y="2133600"/>
                  </a:lnTo>
                  <a:lnTo>
                    <a:pt x="1182878" y="2120900"/>
                  </a:lnTo>
                  <a:lnTo>
                    <a:pt x="1227289" y="2120900"/>
                  </a:lnTo>
                  <a:lnTo>
                    <a:pt x="1271536" y="2108200"/>
                  </a:lnTo>
                  <a:lnTo>
                    <a:pt x="1315580" y="2108200"/>
                  </a:lnTo>
                  <a:lnTo>
                    <a:pt x="1431836" y="2074189"/>
                  </a:lnTo>
                  <a:lnTo>
                    <a:pt x="2091817" y="3071914"/>
                  </a:lnTo>
                  <a:lnTo>
                    <a:pt x="2116836" y="3083610"/>
                  </a:lnTo>
                  <a:lnTo>
                    <a:pt x="2124570" y="3082353"/>
                  </a:lnTo>
                  <a:lnTo>
                    <a:pt x="2515070" y="2824873"/>
                  </a:lnTo>
                  <a:lnTo>
                    <a:pt x="2523261" y="2811856"/>
                  </a:lnTo>
                  <a:lnTo>
                    <a:pt x="2524531" y="2803868"/>
                  </a:lnTo>
                  <a:close/>
                </a:path>
              </a:pathLst>
            </a:custGeom>
            <a:solidFill>
              <a:srgbClr val="E6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620033" y="815213"/>
              <a:ext cx="1639570" cy="1640839"/>
            </a:xfrm>
            <a:custGeom>
              <a:avLst/>
              <a:gdLst/>
              <a:ahLst/>
              <a:cxnLst/>
              <a:rect l="l" t="t" r="r" b="b"/>
              <a:pathLst>
                <a:path w="1639569" h="1640839">
                  <a:moveTo>
                    <a:pt x="1269330" y="1506285"/>
                  </a:moveTo>
                  <a:lnTo>
                    <a:pt x="1228308" y="1531561"/>
                  </a:lnTo>
                  <a:lnTo>
                    <a:pt x="1186399" y="1554150"/>
                  </a:lnTo>
                  <a:lnTo>
                    <a:pt x="1143710" y="1574072"/>
                  </a:lnTo>
                  <a:lnTo>
                    <a:pt x="1100347" y="1591351"/>
                  </a:lnTo>
                  <a:lnTo>
                    <a:pt x="1056417" y="1606009"/>
                  </a:lnTo>
                  <a:lnTo>
                    <a:pt x="1012027" y="1618067"/>
                  </a:lnTo>
                  <a:lnTo>
                    <a:pt x="967282" y="1627547"/>
                  </a:lnTo>
                  <a:lnTo>
                    <a:pt x="922289" y="1634473"/>
                  </a:lnTo>
                  <a:lnTo>
                    <a:pt x="877155" y="1638865"/>
                  </a:lnTo>
                  <a:lnTo>
                    <a:pt x="831986" y="1640746"/>
                  </a:lnTo>
                  <a:lnTo>
                    <a:pt x="786889" y="1640139"/>
                  </a:lnTo>
                  <a:lnTo>
                    <a:pt x="741970" y="1637064"/>
                  </a:lnTo>
                  <a:lnTo>
                    <a:pt x="697336" y="1631545"/>
                  </a:lnTo>
                  <a:lnTo>
                    <a:pt x="653093" y="1623603"/>
                  </a:lnTo>
                  <a:lnTo>
                    <a:pt x="609348" y="1613260"/>
                  </a:lnTo>
                  <a:lnTo>
                    <a:pt x="566206" y="1600540"/>
                  </a:lnTo>
                  <a:lnTo>
                    <a:pt x="523775" y="1585462"/>
                  </a:lnTo>
                  <a:lnTo>
                    <a:pt x="482161" y="1568051"/>
                  </a:lnTo>
                  <a:lnTo>
                    <a:pt x="441471" y="1548327"/>
                  </a:lnTo>
                  <a:lnTo>
                    <a:pt x="401811" y="1526313"/>
                  </a:lnTo>
                  <a:lnTo>
                    <a:pt x="363287" y="1502032"/>
                  </a:lnTo>
                  <a:lnTo>
                    <a:pt x="326006" y="1475504"/>
                  </a:lnTo>
                  <a:lnTo>
                    <a:pt x="290075" y="1446753"/>
                  </a:lnTo>
                  <a:lnTo>
                    <a:pt x="255599" y="1415800"/>
                  </a:lnTo>
                  <a:lnTo>
                    <a:pt x="222686" y="1382667"/>
                  </a:lnTo>
                  <a:lnTo>
                    <a:pt x="191442" y="1347377"/>
                  </a:lnTo>
                  <a:lnTo>
                    <a:pt x="161973" y="1309951"/>
                  </a:lnTo>
                  <a:lnTo>
                    <a:pt x="134386" y="1270413"/>
                  </a:lnTo>
                  <a:lnTo>
                    <a:pt x="109126" y="1229346"/>
                  </a:lnTo>
                  <a:lnTo>
                    <a:pt x="86552" y="1187392"/>
                  </a:lnTo>
                  <a:lnTo>
                    <a:pt x="66641" y="1144658"/>
                  </a:lnTo>
                  <a:lnTo>
                    <a:pt x="49373" y="1101251"/>
                  </a:lnTo>
                  <a:lnTo>
                    <a:pt x="34724" y="1057277"/>
                  </a:lnTo>
                  <a:lnTo>
                    <a:pt x="22672" y="1012842"/>
                  </a:lnTo>
                  <a:lnTo>
                    <a:pt x="13196" y="968053"/>
                  </a:lnTo>
                  <a:lnTo>
                    <a:pt x="6274" y="923017"/>
                  </a:lnTo>
                  <a:lnTo>
                    <a:pt x="1882" y="877840"/>
                  </a:lnTo>
                  <a:lnTo>
                    <a:pt x="0" y="832629"/>
                  </a:lnTo>
                  <a:lnTo>
                    <a:pt x="604" y="787490"/>
                  </a:lnTo>
                  <a:lnTo>
                    <a:pt x="3673" y="742531"/>
                  </a:lnTo>
                  <a:lnTo>
                    <a:pt x="9184" y="697856"/>
                  </a:lnTo>
                  <a:lnTo>
                    <a:pt x="17116" y="653574"/>
                  </a:lnTo>
                  <a:lnTo>
                    <a:pt x="27447" y="609790"/>
                  </a:lnTo>
                  <a:lnTo>
                    <a:pt x="40154" y="566612"/>
                  </a:lnTo>
                  <a:lnTo>
                    <a:pt x="55214" y="524145"/>
                  </a:lnTo>
                  <a:lnTo>
                    <a:pt x="72607" y="482497"/>
                  </a:lnTo>
                  <a:lnTo>
                    <a:pt x="92310" y="441773"/>
                  </a:lnTo>
                  <a:lnTo>
                    <a:pt x="114300" y="402081"/>
                  </a:lnTo>
                  <a:lnTo>
                    <a:pt x="138556" y="363526"/>
                  </a:lnTo>
                  <a:lnTo>
                    <a:pt x="165055" y="326217"/>
                  </a:lnTo>
                  <a:lnTo>
                    <a:pt x="193776" y="290258"/>
                  </a:lnTo>
                  <a:lnTo>
                    <a:pt x="224696" y="255757"/>
                  </a:lnTo>
                  <a:lnTo>
                    <a:pt x="257793" y="222820"/>
                  </a:lnTo>
                  <a:lnTo>
                    <a:pt x="293045" y="191554"/>
                  </a:lnTo>
                  <a:lnTo>
                    <a:pt x="330430" y="162065"/>
                  </a:lnTo>
                  <a:lnTo>
                    <a:pt x="369925" y="134460"/>
                  </a:lnTo>
                  <a:lnTo>
                    <a:pt x="410948" y="109184"/>
                  </a:lnTo>
                  <a:lnTo>
                    <a:pt x="452857" y="86596"/>
                  </a:lnTo>
                  <a:lnTo>
                    <a:pt x="495546" y="66674"/>
                  </a:lnTo>
                  <a:lnTo>
                    <a:pt x="538908" y="49395"/>
                  </a:lnTo>
                  <a:lnTo>
                    <a:pt x="582838" y="34737"/>
                  </a:lnTo>
                  <a:lnTo>
                    <a:pt x="627229" y="22679"/>
                  </a:lnTo>
                  <a:lnTo>
                    <a:pt x="671974" y="13199"/>
                  </a:lnTo>
                  <a:lnTo>
                    <a:pt x="716967" y="6273"/>
                  </a:lnTo>
                  <a:lnTo>
                    <a:pt x="762101" y="1881"/>
                  </a:lnTo>
                  <a:lnTo>
                    <a:pt x="807269" y="0"/>
                  </a:lnTo>
                  <a:lnTo>
                    <a:pt x="852366" y="607"/>
                  </a:lnTo>
                  <a:lnTo>
                    <a:pt x="897285" y="3682"/>
                  </a:lnTo>
                  <a:lnTo>
                    <a:pt x="941919" y="9201"/>
                  </a:lnTo>
                  <a:lnTo>
                    <a:pt x="986163" y="17143"/>
                  </a:lnTo>
                  <a:lnTo>
                    <a:pt x="1029908" y="27485"/>
                  </a:lnTo>
                  <a:lnTo>
                    <a:pt x="1073049" y="40206"/>
                  </a:lnTo>
                  <a:lnTo>
                    <a:pt x="1115480" y="55283"/>
                  </a:lnTo>
                  <a:lnTo>
                    <a:pt x="1157094" y="72695"/>
                  </a:lnTo>
                  <a:lnTo>
                    <a:pt x="1197784" y="92419"/>
                  </a:lnTo>
                  <a:lnTo>
                    <a:pt x="1237445" y="114432"/>
                  </a:lnTo>
                  <a:lnTo>
                    <a:pt x="1275969" y="138714"/>
                  </a:lnTo>
                  <a:lnTo>
                    <a:pt x="1313249" y="165242"/>
                  </a:lnTo>
                  <a:lnTo>
                    <a:pt x="1349181" y="193993"/>
                  </a:lnTo>
                  <a:lnTo>
                    <a:pt x="1383656" y="224946"/>
                  </a:lnTo>
                  <a:lnTo>
                    <a:pt x="1416569" y="258079"/>
                  </a:lnTo>
                  <a:lnTo>
                    <a:pt x="1447814" y="293369"/>
                  </a:lnTo>
                  <a:lnTo>
                    <a:pt x="1477283" y="330794"/>
                  </a:lnTo>
                  <a:lnTo>
                    <a:pt x="1504870" y="370333"/>
                  </a:lnTo>
                  <a:lnTo>
                    <a:pt x="1530130" y="411400"/>
                  </a:lnTo>
                  <a:lnTo>
                    <a:pt x="1552704" y="453354"/>
                  </a:lnTo>
                  <a:lnTo>
                    <a:pt x="1572614" y="496087"/>
                  </a:lnTo>
                  <a:lnTo>
                    <a:pt x="1589883" y="539495"/>
                  </a:lnTo>
                  <a:lnTo>
                    <a:pt x="1604532" y="583469"/>
                  </a:lnTo>
                  <a:lnTo>
                    <a:pt x="1616583" y="627904"/>
                  </a:lnTo>
                  <a:lnTo>
                    <a:pt x="1626059" y="672693"/>
                  </a:lnTo>
                  <a:lnTo>
                    <a:pt x="1632982" y="717729"/>
                  </a:lnTo>
                  <a:lnTo>
                    <a:pt x="1637373" y="762906"/>
                  </a:lnTo>
                  <a:lnTo>
                    <a:pt x="1639256" y="808117"/>
                  </a:lnTo>
                  <a:lnTo>
                    <a:pt x="1638652" y="853255"/>
                  </a:lnTo>
                  <a:lnTo>
                    <a:pt x="1635583" y="898215"/>
                  </a:lnTo>
                  <a:lnTo>
                    <a:pt x="1630071" y="942889"/>
                  </a:lnTo>
                  <a:lnTo>
                    <a:pt x="1622139" y="987172"/>
                  </a:lnTo>
                  <a:lnTo>
                    <a:pt x="1611809" y="1030955"/>
                  </a:lnTo>
                  <a:lnTo>
                    <a:pt x="1599102" y="1074134"/>
                  </a:lnTo>
                  <a:lnTo>
                    <a:pt x="1584041" y="1116601"/>
                  </a:lnTo>
                  <a:lnTo>
                    <a:pt x="1566648" y="1158249"/>
                  </a:lnTo>
                  <a:lnTo>
                    <a:pt x="1546946" y="1198973"/>
                  </a:lnTo>
                  <a:lnTo>
                    <a:pt x="1524955" y="1238665"/>
                  </a:lnTo>
                  <a:lnTo>
                    <a:pt x="1500700" y="1277219"/>
                  </a:lnTo>
                  <a:lnTo>
                    <a:pt x="1474200" y="1314529"/>
                  </a:lnTo>
                  <a:lnTo>
                    <a:pt x="1445479" y="1350488"/>
                  </a:lnTo>
                  <a:lnTo>
                    <a:pt x="1414559" y="1384989"/>
                  </a:lnTo>
                  <a:lnTo>
                    <a:pt x="1381462" y="1417926"/>
                  </a:lnTo>
                  <a:lnTo>
                    <a:pt x="1346210" y="1449192"/>
                  </a:lnTo>
                  <a:lnTo>
                    <a:pt x="1308826" y="1478680"/>
                  </a:lnTo>
                  <a:lnTo>
                    <a:pt x="1269330" y="150628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469987" y="666764"/>
              <a:ext cx="2553970" cy="3230880"/>
            </a:xfrm>
            <a:custGeom>
              <a:avLst/>
              <a:gdLst/>
              <a:ahLst/>
              <a:cxnLst/>
              <a:rect l="l" t="t" r="r" b="b"/>
              <a:pathLst>
                <a:path w="2553969" h="3230879">
                  <a:moveTo>
                    <a:pt x="1669319" y="1633169"/>
                  </a:moveTo>
                  <a:lnTo>
                    <a:pt x="1300147" y="1875627"/>
                  </a:lnTo>
                  <a:lnTo>
                    <a:pt x="1211234" y="1903633"/>
                  </a:lnTo>
                  <a:lnTo>
                    <a:pt x="1160979" y="1906251"/>
                  </a:lnTo>
                  <a:lnTo>
                    <a:pt x="1118527" y="1918938"/>
                  </a:lnTo>
                  <a:lnTo>
                    <a:pt x="1069998" y="1920421"/>
                  </a:lnTo>
                  <a:lnTo>
                    <a:pt x="1029368" y="1931911"/>
                  </a:lnTo>
                  <a:lnTo>
                    <a:pt x="982758" y="1932135"/>
                  </a:lnTo>
                  <a:lnTo>
                    <a:pt x="937178" y="1931682"/>
                  </a:lnTo>
                  <a:lnTo>
                    <a:pt x="892677" y="1930520"/>
                  </a:lnTo>
                  <a:lnTo>
                    <a:pt x="842339" y="1917998"/>
                  </a:lnTo>
                  <a:lnTo>
                    <a:pt x="800138" y="1915326"/>
                  </a:lnTo>
                  <a:lnTo>
                    <a:pt x="752195" y="1901230"/>
                  </a:lnTo>
                  <a:lnTo>
                    <a:pt x="712485" y="1896922"/>
                  </a:lnTo>
                  <a:lnTo>
                    <a:pt x="667130" y="1881128"/>
                  </a:lnTo>
                  <a:lnTo>
                    <a:pt x="623139" y="1864437"/>
                  </a:lnTo>
                  <a:lnTo>
                    <a:pt x="580561" y="1846818"/>
                  </a:lnTo>
                  <a:lnTo>
                    <a:pt x="539444" y="1828240"/>
                  </a:lnTo>
                  <a:lnTo>
                    <a:pt x="499834" y="1808672"/>
                  </a:lnTo>
                  <a:lnTo>
                    <a:pt x="461781" y="1788081"/>
                  </a:lnTo>
                  <a:lnTo>
                    <a:pt x="425332" y="1766437"/>
                  </a:lnTo>
                  <a:lnTo>
                    <a:pt x="383571" y="1733088"/>
                  </a:lnTo>
                  <a:lnTo>
                    <a:pt x="350473" y="1709243"/>
                  </a:lnTo>
                  <a:lnTo>
                    <a:pt x="312159" y="1673630"/>
                  </a:lnTo>
                  <a:lnTo>
                    <a:pt x="282603" y="1647460"/>
                  </a:lnTo>
                  <a:lnTo>
                    <a:pt x="247926" y="1609458"/>
                  </a:lnTo>
                  <a:lnTo>
                    <a:pt x="215140" y="1570214"/>
                  </a:lnTo>
                  <a:lnTo>
                    <a:pt x="184292" y="1529698"/>
                  </a:lnTo>
                  <a:lnTo>
                    <a:pt x="162393" y="1498498"/>
                  </a:lnTo>
                  <a:lnTo>
                    <a:pt x="135528" y="1455365"/>
                  </a:lnTo>
                  <a:lnTo>
                    <a:pt x="110608" y="1410955"/>
                  </a:lnTo>
                  <a:lnTo>
                    <a:pt x="87588" y="1365298"/>
                  </a:lnTo>
                  <a:lnTo>
                    <a:pt x="73383" y="1329045"/>
                  </a:lnTo>
                  <a:lnTo>
                    <a:pt x="54022" y="1280984"/>
                  </a:lnTo>
                  <a:lnTo>
                    <a:pt x="43384" y="1242388"/>
                  </a:lnTo>
                  <a:lnTo>
                    <a:pt x="27497" y="1192046"/>
                  </a:lnTo>
                  <a:lnTo>
                    <a:pt x="20240" y="1151230"/>
                  </a:lnTo>
                  <a:lnTo>
                    <a:pt x="14605" y="1109349"/>
                  </a:lnTo>
                  <a:lnTo>
                    <a:pt x="3581" y="1055812"/>
                  </a:lnTo>
                  <a:lnTo>
                    <a:pt x="1049" y="1011893"/>
                  </a:lnTo>
                  <a:lnTo>
                    <a:pt x="0" y="967000"/>
                  </a:lnTo>
                  <a:lnTo>
                    <a:pt x="386" y="921164"/>
                  </a:lnTo>
                  <a:lnTo>
                    <a:pt x="2161" y="874416"/>
                  </a:lnTo>
                  <a:lnTo>
                    <a:pt x="12244" y="837406"/>
                  </a:lnTo>
                  <a:lnTo>
                    <a:pt x="16659" y="788924"/>
                  </a:lnTo>
                  <a:lnTo>
                    <a:pt x="29289" y="750241"/>
                  </a:lnTo>
                  <a:lnTo>
                    <a:pt x="36160" y="700146"/>
                  </a:lnTo>
                  <a:lnTo>
                    <a:pt x="51152" y="659912"/>
                  </a:lnTo>
                  <a:lnTo>
                    <a:pt x="67256" y="618948"/>
                  </a:lnTo>
                  <a:lnTo>
                    <a:pt x="84424" y="577284"/>
                  </a:lnTo>
                  <a:lnTo>
                    <a:pt x="102612" y="534950"/>
                  </a:lnTo>
                  <a:lnTo>
                    <a:pt x="121773" y="491978"/>
                  </a:lnTo>
                  <a:lnTo>
                    <a:pt x="148823" y="459019"/>
                  </a:lnTo>
                  <a:lnTo>
                    <a:pt x="169790" y="414860"/>
                  </a:lnTo>
                  <a:lnTo>
                    <a:pt x="228105" y="346173"/>
                  </a:lnTo>
                  <a:lnTo>
                    <a:pt x="321020" y="239568"/>
                  </a:lnTo>
                  <a:lnTo>
                    <a:pt x="559468" y="82965"/>
                  </a:lnTo>
                  <a:lnTo>
                    <a:pt x="694163" y="40085"/>
                  </a:lnTo>
                  <a:lnTo>
                    <a:pt x="780331" y="13881"/>
                  </a:lnTo>
                  <a:lnTo>
                    <a:pt x="829151" y="12206"/>
                  </a:lnTo>
                  <a:lnTo>
                    <a:pt x="870128" y="488"/>
                  </a:lnTo>
                  <a:lnTo>
                    <a:pt x="917142" y="0"/>
                  </a:lnTo>
                  <a:lnTo>
                    <a:pt x="940163" y="75"/>
                  </a:lnTo>
                  <a:lnTo>
                    <a:pt x="436963" y="330556"/>
                  </a:lnTo>
                  <a:lnTo>
                    <a:pt x="343254" y="437683"/>
                  </a:lnTo>
                  <a:lnTo>
                    <a:pt x="285012" y="506322"/>
                  </a:lnTo>
                  <a:lnTo>
                    <a:pt x="264317" y="550302"/>
                  </a:lnTo>
                  <a:lnTo>
                    <a:pt x="237719" y="582964"/>
                  </a:lnTo>
                  <a:lnTo>
                    <a:pt x="219210" y="625509"/>
                  </a:lnTo>
                  <a:lnTo>
                    <a:pt x="201890" y="667271"/>
                  </a:lnTo>
                  <a:lnTo>
                    <a:pt x="185825" y="708211"/>
                  </a:lnTo>
                  <a:lnTo>
                    <a:pt x="171078" y="748284"/>
                  </a:lnTo>
                  <a:lnTo>
                    <a:pt x="164677" y="798070"/>
                  </a:lnTo>
                  <a:lnTo>
                    <a:pt x="152761" y="836284"/>
                  </a:lnTo>
                  <a:lnTo>
                    <a:pt x="149320" y="884127"/>
                  </a:lnTo>
                  <a:lnTo>
                    <a:pt x="147454" y="930934"/>
                  </a:lnTo>
                  <a:lnTo>
                    <a:pt x="147230" y="976664"/>
                  </a:lnTo>
                  <a:lnTo>
                    <a:pt x="148711" y="1021273"/>
                  </a:lnTo>
                  <a:lnTo>
                    <a:pt x="151961" y="1064721"/>
                  </a:lnTo>
                  <a:lnTo>
                    <a:pt x="157045" y="1106964"/>
                  </a:lnTo>
                  <a:lnTo>
                    <a:pt x="170991" y="1158581"/>
                  </a:lnTo>
                  <a:lnTo>
                    <a:pt x="179936" y="1198289"/>
                  </a:lnTo>
                  <a:lnTo>
                    <a:pt x="197872" y="1247285"/>
                  </a:lnTo>
                  <a:lnTo>
                    <a:pt x="210936" y="1284287"/>
                  </a:lnTo>
                  <a:lnTo>
                    <a:pt x="233120" y="1330494"/>
                  </a:lnTo>
                  <a:lnTo>
                    <a:pt x="257525" y="1375243"/>
                  </a:lnTo>
                  <a:lnTo>
                    <a:pt x="284214" y="1418491"/>
                  </a:lnTo>
                  <a:lnTo>
                    <a:pt x="306268" y="1449589"/>
                  </a:lnTo>
                  <a:lnTo>
                    <a:pt x="337570" y="1489807"/>
                  </a:lnTo>
                  <a:lnTo>
                    <a:pt x="371093" y="1528567"/>
                  </a:lnTo>
                  <a:lnTo>
                    <a:pt x="399808" y="1555290"/>
                  </a:lnTo>
                  <a:lnTo>
                    <a:pt x="437579" y="1591260"/>
                  </a:lnTo>
                  <a:lnTo>
                    <a:pt x="470413" y="1615278"/>
                  </a:lnTo>
                  <a:lnTo>
                    <a:pt x="512174" y="1648627"/>
                  </a:lnTo>
                  <a:lnTo>
                    <a:pt x="548869" y="1670109"/>
                  </a:lnTo>
                  <a:lnTo>
                    <a:pt x="587399" y="1690387"/>
                  </a:lnTo>
                  <a:lnTo>
                    <a:pt x="627698" y="1709502"/>
                  </a:lnTo>
                  <a:lnTo>
                    <a:pt x="669702" y="1727497"/>
                  </a:lnTo>
                  <a:lnTo>
                    <a:pt x="713347" y="1744415"/>
                  </a:lnTo>
                  <a:lnTo>
                    <a:pt x="758569" y="1760298"/>
                  </a:lnTo>
                  <a:lnTo>
                    <a:pt x="798338" y="1764567"/>
                  </a:lnTo>
                  <a:lnTo>
                    <a:pt x="846519" y="1778506"/>
                  </a:lnTo>
                  <a:lnTo>
                    <a:pt x="889119" y="1780916"/>
                  </a:lnTo>
                  <a:lnTo>
                    <a:pt x="933038" y="1782460"/>
                  </a:lnTo>
                  <a:lnTo>
                    <a:pt x="978211" y="1783181"/>
                  </a:lnTo>
                  <a:lnTo>
                    <a:pt x="1024573" y="1783120"/>
                  </a:lnTo>
                  <a:lnTo>
                    <a:pt x="1072061" y="1782320"/>
                  </a:lnTo>
                  <a:lnTo>
                    <a:pt x="1156228" y="1757430"/>
                  </a:lnTo>
                  <a:lnTo>
                    <a:pt x="1206705" y="1754667"/>
                  </a:lnTo>
                  <a:lnTo>
                    <a:pt x="1244122" y="1730093"/>
                  </a:lnTo>
                  <a:lnTo>
                    <a:pt x="1335230" y="1700645"/>
                  </a:lnTo>
                  <a:lnTo>
                    <a:pt x="1847391" y="1364278"/>
                  </a:lnTo>
                  <a:lnTo>
                    <a:pt x="1828636" y="1406984"/>
                  </a:lnTo>
                  <a:lnTo>
                    <a:pt x="1801937" y="1439713"/>
                  </a:lnTo>
                  <a:lnTo>
                    <a:pt x="1781267" y="1483676"/>
                  </a:lnTo>
                  <a:lnTo>
                    <a:pt x="1752748" y="1517600"/>
                  </a:lnTo>
                  <a:lnTo>
                    <a:pt x="1730355" y="1562695"/>
                  </a:lnTo>
                  <a:lnTo>
                    <a:pt x="1669319" y="1633169"/>
                  </a:lnTo>
                  <a:close/>
                </a:path>
                <a:path w="2553969" h="3230879">
                  <a:moveTo>
                    <a:pt x="1847391" y="1364278"/>
                  </a:moveTo>
                  <a:lnTo>
                    <a:pt x="1494985" y="1595724"/>
                  </a:lnTo>
                  <a:lnTo>
                    <a:pt x="1558239" y="1523793"/>
                  </a:lnTo>
                  <a:lnTo>
                    <a:pt x="1595657" y="1499219"/>
                  </a:lnTo>
                  <a:lnTo>
                    <a:pt x="1618280" y="1453972"/>
                  </a:lnTo>
                  <a:lnTo>
                    <a:pt x="1674594" y="1386600"/>
                  </a:lnTo>
                  <a:lnTo>
                    <a:pt x="1694229" y="1343316"/>
                  </a:lnTo>
                  <a:lnTo>
                    <a:pt x="1712738" y="1300772"/>
                  </a:lnTo>
                  <a:lnTo>
                    <a:pt x="1730057" y="1259009"/>
                  </a:lnTo>
                  <a:lnTo>
                    <a:pt x="1746123" y="1218070"/>
                  </a:lnTo>
                  <a:lnTo>
                    <a:pt x="1760870" y="1177997"/>
                  </a:lnTo>
                  <a:lnTo>
                    <a:pt x="1767270" y="1128211"/>
                  </a:lnTo>
                  <a:lnTo>
                    <a:pt x="1779187" y="1089996"/>
                  </a:lnTo>
                  <a:lnTo>
                    <a:pt x="1782628" y="1042154"/>
                  </a:lnTo>
                  <a:lnTo>
                    <a:pt x="1784493" y="995347"/>
                  </a:lnTo>
                  <a:lnTo>
                    <a:pt x="1784718" y="949617"/>
                  </a:lnTo>
                  <a:lnTo>
                    <a:pt x="1783237" y="905007"/>
                  </a:lnTo>
                  <a:lnTo>
                    <a:pt x="1779987" y="861560"/>
                  </a:lnTo>
                  <a:lnTo>
                    <a:pt x="1774903" y="819316"/>
                  </a:lnTo>
                  <a:lnTo>
                    <a:pt x="1760957" y="767699"/>
                  </a:lnTo>
                  <a:lnTo>
                    <a:pt x="1752012" y="727992"/>
                  </a:lnTo>
                  <a:lnTo>
                    <a:pt x="1734076" y="678995"/>
                  </a:lnTo>
                  <a:lnTo>
                    <a:pt x="1721011" y="641993"/>
                  </a:lnTo>
                  <a:lnTo>
                    <a:pt x="1698828" y="595786"/>
                  </a:lnTo>
                  <a:lnTo>
                    <a:pt x="1674423" y="551038"/>
                  </a:lnTo>
                  <a:lnTo>
                    <a:pt x="1654697" y="518411"/>
                  </a:lnTo>
                  <a:lnTo>
                    <a:pt x="1625680" y="476692"/>
                  </a:lnTo>
                  <a:lnTo>
                    <a:pt x="1594378" y="436474"/>
                  </a:lnTo>
                  <a:lnTo>
                    <a:pt x="1560855" y="397714"/>
                  </a:lnTo>
                  <a:lnTo>
                    <a:pt x="1532140" y="370991"/>
                  </a:lnTo>
                  <a:lnTo>
                    <a:pt x="1494369" y="335021"/>
                  </a:lnTo>
                  <a:lnTo>
                    <a:pt x="1461535" y="311003"/>
                  </a:lnTo>
                  <a:lnTo>
                    <a:pt x="1419774" y="277653"/>
                  </a:lnTo>
                  <a:lnTo>
                    <a:pt x="1383079" y="256171"/>
                  </a:lnTo>
                  <a:lnTo>
                    <a:pt x="1344549" y="235894"/>
                  </a:lnTo>
                  <a:lnTo>
                    <a:pt x="1304250" y="216779"/>
                  </a:lnTo>
                  <a:lnTo>
                    <a:pt x="1262245" y="198783"/>
                  </a:lnTo>
                  <a:lnTo>
                    <a:pt x="1218600" y="181865"/>
                  </a:lnTo>
                  <a:lnTo>
                    <a:pt x="1173379" y="165983"/>
                  </a:lnTo>
                  <a:lnTo>
                    <a:pt x="1133609" y="161714"/>
                  </a:lnTo>
                  <a:lnTo>
                    <a:pt x="1085429" y="147775"/>
                  </a:lnTo>
                  <a:lnTo>
                    <a:pt x="1042829" y="145365"/>
                  </a:lnTo>
                  <a:lnTo>
                    <a:pt x="998910" y="143820"/>
                  </a:lnTo>
                  <a:lnTo>
                    <a:pt x="953737" y="143100"/>
                  </a:lnTo>
                  <a:lnTo>
                    <a:pt x="907375" y="143161"/>
                  </a:lnTo>
                  <a:lnTo>
                    <a:pt x="866850" y="154582"/>
                  </a:lnTo>
                  <a:lnTo>
                    <a:pt x="818302" y="156078"/>
                  </a:lnTo>
                  <a:lnTo>
                    <a:pt x="732207" y="182234"/>
                  </a:lnTo>
                  <a:lnTo>
                    <a:pt x="596718" y="225635"/>
                  </a:lnTo>
                  <a:lnTo>
                    <a:pt x="940163" y="75"/>
                  </a:lnTo>
                  <a:lnTo>
                    <a:pt x="1008205" y="969"/>
                  </a:lnTo>
                  <a:lnTo>
                    <a:pt x="1052162" y="2488"/>
                  </a:lnTo>
                  <a:lnTo>
                    <a:pt x="1095008" y="4737"/>
                  </a:lnTo>
                  <a:lnTo>
                    <a:pt x="1143658" y="18368"/>
                  </a:lnTo>
                  <a:lnTo>
                    <a:pt x="1184141" y="22168"/>
                  </a:lnTo>
                  <a:lnTo>
                    <a:pt x="1230337" y="37411"/>
                  </a:lnTo>
                  <a:lnTo>
                    <a:pt x="1268272" y="42884"/>
                  </a:lnTo>
                  <a:lnTo>
                    <a:pt x="1311828" y="59861"/>
                  </a:lnTo>
                  <a:lnTo>
                    <a:pt x="1353994" y="77750"/>
                  </a:lnTo>
                  <a:lnTo>
                    <a:pt x="1394724" y="96583"/>
                  </a:lnTo>
                  <a:lnTo>
                    <a:pt x="1433972" y="116388"/>
                  </a:lnTo>
                  <a:lnTo>
                    <a:pt x="1478654" y="147819"/>
                  </a:lnTo>
                  <a:lnTo>
                    <a:pt x="1514799" y="169663"/>
                  </a:lnTo>
                  <a:lnTo>
                    <a:pt x="1549322" y="192571"/>
                  </a:lnTo>
                  <a:lnTo>
                    <a:pt x="1589141" y="227196"/>
                  </a:lnTo>
                  <a:lnTo>
                    <a:pt x="1620283" y="252325"/>
                  </a:lnTo>
                  <a:lnTo>
                    <a:pt x="1656629" y="289232"/>
                  </a:lnTo>
                  <a:lnTo>
                    <a:pt x="1684204" y="316703"/>
                  </a:lnTo>
                  <a:lnTo>
                    <a:pt x="1716890" y="356013"/>
                  </a:lnTo>
                  <a:lnTo>
                    <a:pt x="1747677" y="396570"/>
                  </a:lnTo>
                  <a:lnTo>
                    <a:pt x="1776518" y="438404"/>
                  </a:lnTo>
                  <a:lnTo>
                    <a:pt x="1796399" y="470929"/>
                  </a:lnTo>
                  <a:lnTo>
                    <a:pt x="1821255" y="515381"/>
                  </a:lnTo>
                  <a:lnTo>
                    <a:pt x="1844173" y="561105"/>
                  </a:lnTo>
                  <a:lnTo>
                    <a:pt x="1865200" y="608072"/>
                  </a:lnTo>
                  <a:lnTo>
                    <a:pt x="1877420" y="645629"/>
                  </a:lnTo>
                  <a:lnTo>
                    <a:pt x="1894808" y="694985"/>
                  </a:lnTo>
                  <a:lnTo>
                    <a:pt x="1903485" y="734869"/>
                  </a:lnTo>
                  <a:lnTo>
                    <a:pt x="1917425" y="786490"/>
                  </a:lnTo>
                  <a:lnTo>
                    <a:pt x="1922751" y="828574"/>
                  </a:lnTo>
                  <a:lnTo>
                    <a:pt x="1926473" y="871712"/>
                  </a:lnTo>
                  <a:lnTo>
                    <a:pt x="1928638" y="915872"/>
                  </a:lnTo>
                  <a:lnTo>
                    <a:pt x="1929296" y="961023"/>
                  </a:lnTo>
                  <a:lnTo>
                    <a:pt x="1928493" y="1007132"/>
                  </a:lnTo>
                  <a:lnTo>
                    <a:pt x="1926277" y="1054169"/>
                  </a:lnTo>
                  <a:lnTo>
                    <a:pt x="1922697" y="1102103"/>
                  </a:lnTo>
                  <a:lnTo>
                    <a:pt x="1910838" y="1140280"/>
                  </a:lnTo>
                  <a:lnTo>
                    <a:pt x="1904672" y="1189911"/>
                  </a:lnTo>
                  <a:lnTo>
                    <a:pt x="1890323" y="1229724"/>
                  </a:lnTo>
                  <a:lnTo>
                    <a:pt x="1881763" y="1280927"/>
                  </a:lnTo>
                  <a:lnTo>
                    <a:pt x="1865116" y="1322249"/>
                  </a:lnTo>
                  <a:lnTo>
                    <a:pt x="1847391" y="1364278"/>
                  </a:lnTo>
                  <a:close/>
                </a:path>
                <a:path w="2553969" h="3230879">
                  <a:moveTo>
                    <a:pt x="2458568" y="3120439"/>
                  </a:moveTo>
                  <a:lnTo>
                    <a:pt x="2349226" y="3192251"/>
                  </a:lnTo>
                  <a:lnTo>
                    <a:pt x="2293149" y="3213886"/>
                  </a:lnTo>
                  <a:lnTo>
                    <a:pt x="2237621" y="3219966"/>
                  </a:lnTo>
                  <a:lnTo>
                    <a:pt x="2198524" y="3230449"/>
                  </a:lnTo>
                  <a:lnTo>
                    <a:pt x="2156920" y="3212191"/>
                  </a:lnTo>
                  <a:lnTo>
                    <a:pt x="2135655" y="3195769"/>
                  </a:lnTo>
                  <a:lnTo>
                    <a:pt x="1338708" y="1850302"/>
                  </a:lnTo>
                  <a:lnTo>
                    <a:pt x="1630773" y="1658485"/>
                  </a:lnTo>
                  <a:lnTo>
                    <a:pt x="2546800" y="2925745"/>
                  </a:lnTo>
                  <a:lnTo>
                    <a:pt x="2553387" y="2951807"/>
                  </a:lnTo>
                  <a:lnTo>
                    <a:pt x="2553564" y="2997273"/>
                  </a:lnTo>
                  <a:lnTo>
                    <a:pt x="2528392" y="3028999"/>
                  </a:lnTo>
                  <a:lnTo>
                    <a:pt x="2500718" y="3077562"/>
                  </a:lnTo>
                  <a:lnTo>
                    <a:pt x="2458568" y="31204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620622" y="816879"/>
              <a:ext cx="848994" cy="1164590"/>
            </a:xfrm>
            <a:custGeom>
              <a:avLst/>
              <a:gdLst/>
              <a:ahLst/>
              <a:cxnLst/>
              <a:rect l="l" t="t" r="r" b="b"/>
              <a:pathLst>
                <a:path w="848994" h="1164589">
                  <a:moveTo>
                    <a:pt x="479256" y="1031403"/>
                  </a:moveTo>
                  <a:lnTo>
                    <a:pt x="437123" y="1057294"/>
                  </a:lnTo>
                  <a:lnTo>
                    <a:pt x="394046" y="1080319"/>
                  </a:lnTo>
                  <a:lnTo>
                    <a:pt x="350144" y="1100511"/>
                  </a:lnTo>
                  <a:lnTo>
                    <a:pt x="305537" y="1117902"/>
                  </a:lnTo>
                  <a:lnTo>
                    <a:pt x="260341" y="1132527"/>
                  </a:lnTo>
                  <a:lnTo>
                    <a:pt x="214677" y="1144418"/>
                  </a:lnTo>
                  <a:lnTo>
                    <a:pt x="168662" y="1153609"/>
                  </a:lnTo>
                  <a:lnTo>
                    <a:pt x="122415" y="1160133"/>
                  </a:lnTo>
                  <a:lnTo>
                    <a:pt x="76055" y="1164022"/>
                  </a:lnTo>
                  <a:lnTo>
                    <a:pt x="57146" y="1120088"/>
                  </a:lnTo>
                  <a:lnTo>
                    <a:pt x="40971" y="1075514"/>
                  </a:lnTo>
                  <a:lnTo>
                    <a:pt x="27504" y="1030413"/>
                  </a:lnTo>
                  <a:lnTo>
                    <a:pt x="16724" y="984896"/>
                  </a:lnTo>
                  <a:lnTo>
                    <a:pt x="8607" y="939079"/>
                  </a:lnTo>
                  <a:lnTo>
                    <a:pt x="3129" y="893072"/>
                  </a:lnTo>
                  <a:lnTo>
                    <a:pt x="268" y="846989"/>
                  </a:lnTo>
                  <a:lnTo>
                    <a:pt x="0" y="800943"/>
                  </a:lnTo>
                  <a:lnTo>
                    <a:pt x="2301" y="755046"/>
                  </a:lnTo>
                  <a:lnTo>
                    <a:pt x="7148" y="709412"/>
                  </a:lnTo>
                  <a:lnTo>
                    <a:pt x="14519" y="664152"/>
                  </a:lnTo>
                  <a:lnTo>
                    <a:pt x="24389" y="619381"/>
                  </a:lnTo>
                  <a:lnTo>
                    <a:pt x="36735" y="575211"/>
                  </a:lnTo>
                  <a:lnTo>
                    <a:pt x="51535" y="531754"/>
                  </a:lnTo>
                  <a:lnTo>
                    <a:pt x="68764" y="489123"/>
                  </a:lnTo>
                  <a:lnTo>
                    <a:pt x="88399" y="447432"/>
                  </a:lnTo>
                  <a:lnTo>
                    <a:pt x="110418" y="406793"/>
                  </a:lnTo>
                  <a:lnTo>
                    <a:pt x="134796" y="367319"/>
                  </a:lnTo>
                  <a:lnTo>
                    <a:pt x="161511" y="329122"/>
                  </a:lnTo>
                  <a:lnTo>
                    <a:pt x="190539" y="292316"/>
                  </a:lnTo>
                  <a:lnTo>
                    <a:pt x="221856" y="257013"/>
                  </a:lnTo>
                  <a:lnTo>
                    <a:pt x="255440" y="223327"/>
                  </a:lnTo>
                  <a:lnTo>
                    <a:pt x="291267" y="191369"/>
                  </a:lnTo>
                  <a:lnTo>
                    <a:pt x="329314" y="161253"/>
                  </a:lnTo>
                  <a:lnTo>
                    <a:pt x="369557" y="133092"/>
                  </a:lnTo>
                  <a:lnTo>
                    <a:pt x="411680" y="107184"/>
                  </a:lnTo>
                  <a:lnTo>
                    <a:pt x="454728" y="84116"/>
                  </a:lnTo>
                  <a:lnTo>
                    <a:pt x="498589" y="63861"/>
                  </a:lnTo>
                  <a:lnTo>
                    <a:pt x="543148" y="46395"/>
                  </a:lnTo>
                  <a:lnTo>
                    <a:pt x="588292" y="31692"/>
                  </a:lnTo>
                  <a:lnTo>
                    <a:pt x="633907" y="19726"/>
                  </a:lnTo>
                  <a:lnTo>
                    <a:pt x="679881" y="10472"/>
                  </a:lnTo>
                  <a:lnTo>
                    <a:pt x="726099" y="3905"/>
                  </a:lnTo>
                  <a:lnTo>
                    <a:pt x="772448" y="0"/>
                  </a:lnTo>
                  <a:lnTo>
                    <a:pt x="791359" y="43936"/>
                  </a:lnTo>
                  <a:lnTo>
                    <a:pt x="807539" y="88516"/>
                  </a:lnTo>
                  <a:lnTo>
                    <a:pt x="821012" y="133628"/>
                  </a:lnTo>
                  <a:lnTo>
                    <a:pt x="831801" y="179158"/>
                  </a:lnTo>
                  <a:lnTo>
                    <a:pt x="839929" y="224992"/>
                  </a:lnTo>
                  <a:lnTo>
                    <a:pt x="845419" y="271019"/>
                  </a:lnTo>
                  <a:lnTo>
                    <a:pt x="848295" y="317123"/>
                  </a:lnTo>
                  <a:lnTo>
                    <a:pt x="848579" y="363193"/>
                  </a:lnTo>
                  <a:lnTo>
                    <a:pt x="846294" y="409116"/>
                  </a:lnTo>
                  <a:lnTo>
                    <a:pt x="841464" y="454777"/>
                  </a:lnTo>
                  <a:lnTo>
                    <a:pt x="834112" y="500063"/>
                  </a:lnTo>
                  <a:lnTo>
                    <a:pt x="824260" y="544863"/>
                  </a:lnTo>
                  <a:lnTo>
                    <a:pt x="811933" y="589062"/>
                  </a:lnTo>
                  <a:lnTo>
                    <a:pt x="797151" y="632547"/>
                  </a:lnTo>
                  <a:lnTo>
                    <a:pt x="779940" y="675205"/>
                  </a:lnTo>
                  <a:lnTo>
                    <a:pt x="760322" y="716923"/>
                  </a:lnTo>
                  <a:lnTo>
                    <a:pt x="738321" y="757587"/>
                  </a:lnTo>
                  <a:lnTo>
                    <a:pt x="713958" y="797085"/>
                  </a:lnTo>
                  <a:lnTo>
                    <a:pt x="687257" y="835304"/>
                  </a:lnTo>
                  <a:lnTo>
                    <a:pt x="658242" y="872129"/>
                  </a:lnTo>
                  <a:lnTo>
                    <a:pt x="626936" y="907449"/>
                  </a:lnTo>
                  <a:lnTo>
                    <a:pt x="593361" y="941149"/>
                  </a:lnTo>
                  <a:lnTo>
                    <a:pt x="557541" y="973117"/>
                  </a:lnTo>
                  <a:lnTo>
                    <a:pt x="519498" y="1003239"/>
                  </a:lnTo>
                  <a:lnTo>
                    <a:pt x="479256" y="103140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93046" y="2699606"/>
            <a:ext cx="112106" cy="1121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93046" y="3278823"/>
            <a:ext cx="112106" cy="1121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93046" y="4437258"/>
            <a:ext cx="112106" cy="1121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93046" y="5595692"/>
            <a:ext cx="112106" cy="1121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93046" y="6754126"/>
            <a:ext cx="112106" cy="1121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93046" y="7333343"/>
            <a:ext cx="112106" cy="1121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8553175"/>
            <a:ext cx="18288000" cy="1734185"/>
          </a:xfrm>
          <a:custGeom>
            <a:avLst/>
            <a:gdLst/>
            <a:ahLst/>
            <a:cxnLst/>
            <a:rect l="l" t="t" r="r" b="b"/>
            <a:pathLst>
              <a:path w="18288000" h="1734184">
                <a:moveTo>
                  <a:pt x="0" y="1733824"/>
                </a:moveTo>
                <a:lnTo>
                  <a:pt x="18288000" y="1733824"/>
                </a:lnTo>
                <a:lnTo>
                  <a:pt x="18288000" y="0"/>
                </a:lnTo>
                <a:lnTo>
                  <a:pt x="0" y="0"/>
                </a:lnTo>
                <a:lnTo>
                  <a:pt x="0" y="1733824"/>
                </a:lnTo>
                <a:close/>
              </a:path>
            </a:pathLst>
          </a:custGeom>
          <a:solidFill>
            <a:srgbClr val="B9BA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672436" y="2353073"/>
            <a:ext cx="14882494" cy="6968574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3050" spc="-10" dirty="0">
                <a:latin typeface="Arimo"/>
                <a:cs typeface="Arimo"/>
              </a:rPr>
              <a:t>A infraestrutura escolar: prioridade na área</a:t>
            </a:r>
            <a:r>
              <a:rPr sz="3050" spc="20" dirty="0">
                <a:latin typeface="Arimo"/>
                <a:cs typeface="Arimo"/>
              </a:rPr>
              <a:t> </a:t>
            </a:r>
            <a:r>
              <a:rPr sz="3050" spc="-10" dirty="0">
                <a:latin typeface="Arimo"/>
                <a:cs typeface="Arimo"/>
              </a:rPr>
              <a:t>educacional</a:t>
            </a:r>
            <a:endParaRPr sz="3050" dirty="0">
              <a:latin typeface="Arimo"/>
              <a:cs typeface="Arimo"/>
            </a:endParaRPr>
          </a:p>
          <a:p>
            <a:pPr marL="12700" marR="1511300">
              <a:lnSpc>
                <a:spcPct val="124600"/>
              </a:lnSpc>
            </a:pPr>
            <a:r>
              <a:rPr sz="3050" spc="-15" dirty="0">
                <a:latin typeface="Arimo"/>
                <a:cs typeface="Arimo"/>
              </a:rPr>
              <a:t>Desempenho </a:t>
            </a:r>
            <a:r>
              <a:rPr sz="3050" spc="-10" dirty="0">
                <a:latin typeface="Arimo"/>
                <a:cs typeface="Arimo"/>
              </a:rPr>
              <a:t>de aprendizagem dos </a:t>
            </a:r>
            <a:r>
              <a:rPr sz="3050" spc="-10" dirty="0" err="1">
                <a:latin typeface="Arimo"/>
                <a:cs typeface="Arimo"/>
              </a:rPr>
              <a:t>estudantes:maior</a:t>
            </a:r>
            <a:r>
              <a:rPr sz="3050" spc="-10" dirty="0">
                <a:latin typeface="Arimo"/>
                <a:cs typeface="Arimo"/>
              </a:rPr>
              <a:t> quando as escolas são  seguras, confortáveis, limpas, acessíveis, convidativas e</a:t>
            </a:r>
            <a:r>
              <a:rPr sz="3050" spc="35" dirty="0">
                <a:latin typeface="Arimo"/>
                <a:cs typeface="Arimo"/>
              </a:rPr>
              <a:t> </a:t>
            </a:r>
            <a:r>
              <a:rPr sz="3050" spc="-10" dirty="0">
                <a:latin typeface="Arimo"/>
                <a:cs typeface="Arimo"/>
              </a:rPr>
              <a:t>estimulantes.</a:t>
            </a:r>
            <a:endParaRPr sz="3050" dirty="0">
              <a:latin typeface="Arimo"/>
              <a:cs typeface="Arimo"/>
            </a:endParaRPr>
          </a:p>
          <a:p>
            <a:pPr marL="12700" marR="1663700">
              <a:lnSpc>
                <a:spcPct val="124600"/>
              </a:lnSpc>
              <a:tabLst>
                <a:tab pos="848994" algn="l"/>
              </a:tabLst>
            </a:pPr>
            <a:r>
              <a:rPr sz="3050" spc="-10" dirty="0">
                <a:latin typeface="Arimo"/>
                <a:cs typeface="Arimo"/>
              </a:rPr>
              <a:t>Escolas bem estruturadas: causam impactos positivos no ambiente escolar e  são	apoio poderoso para a</a:t>
            </a:r>
            <a:r>
              <a:rPr sz="3050" spc="5" dirty="0">
                <a:latin typeface="Arimo"/>
                <a:cs typeface="Arimo"/>
              </a:rPr>
              <a:t> </a:t>
            </a:r>
            <a:r>
              <a:rPr sz="3050" spc="-10" dirty="0">
                <a:latin typeface="Arimo"/>
                <a:cs typeface="Arimo"/>
              </a:rPr>
              <a:t>aprendizagem.</a:t>
            </a:r>
            <a:endParaRPr sz="3050" dirty="0">
              <a:latin typeface="Arimo"/>
              <a:cs typeface="Arimo"/>
            </a:endParaRPr>
          </a:p>
          <a:p>
            <a:pPr marL="12700" marR="1426845">
              <a:lnSpc>
                <a:spcPct val="124600"/>
              </a:lnSpc>
            </a:pPr>
            <a:r>
              <a:rPr sz="3050" spc="-10" dirty="0">
                <a:latin typeface="Arimo"/>
                <a:cs typeface="Arimo"/>
              </a:rPr>
              <a:t>Desenvolveu indicadores para a infraestrutura das escolas públicas brasileiras  de ensino</a:t>
            </a:r>
            <a:r>
              <a:rPr sz="3050" spc="-5" dirty="0">
                <a:latin typeface="Arimo"/>
                <a:cs typeface="Arimo"/>
              </a:rPr>
              <a:t> </a:t>
            </a:r>
            <a:r>
              <a:rPr sz="3050" spc="-10" dirty="0">
                <a:latin typeface="Arimo"/>
                <a:cs typeface="Arimo"/>
              </a:rPr>
              <a:t>fundamental</a:t>
            </a:r>
            <a:endParaRPr sz="3050" dirty="0">
              <a:latin typeface="Arimo"/>
              <a:cs typeface="Arimo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3050" spc="-10" dirty="0">
                <a:latin typeface="Arimo"/>
                <a:cs typeface="Arimo"/>
              </a:rPr>
              <a:t>Dados públicos e tendências de 2013, 2015 e</a:t>
            </a:r>
            <a:r>
              <a:rPr sz="3050" spc="25" dirty="0">
                <a:latin typeface="Arimo"/>
                <a:cs typeface="Arimo"/>
              </a:rPr>
              <a:t> </a:t>
            </a:r>
            <a:r>
              <a:rPr sz="3050" spc="-10" dirty="0">
                <a:latin typeface="Arimo"/>
                <a:cs typeface="Arimo"/>
              </a:rPr>
              <a:t>2017.</a:t>
            </a:r>
            <a:endParaRPr sz="3050" dirty="0">
              <a:latin typeface="Arimo"/>
              <a:cs typeface="Arimo"/>
            </a:endParaRPr>
          </a:p>
          <a:p>
            <a:pPr marL="12700" marR="2306320">
              <a:lnSpc>
                <a:spcPct val="124600"/>
              </a:lnSpc>
            </a:pPr>
            <a:r>
              <a:rPr sz="3050" spc="-10" dirty="0">
                <a:latin typeface="Arimo"/>
                <a:cs typeface="Arimo"/>
              </a:rPr>
              <a:t>Referência para os formuladores de políticas e gestores que precisam de  ferramentas e indicadores para implementar políticas</a:t>
            </a:r>
            <a:r>
              <a:rPr sz="3050" spc="30" dirty="0">
                <a:latin typeface="Arimo"/>
                <a:cs typeface="Arimo"/>
              </a:rPr>
              <a:t> </a:t>
            </a:r>
            <a:r>
              <a:rPr sz="3050" spc="-10" dirty="0">
                <a:latin typeface="Arimo"/>
                <a:cs typeface="Arimo"/>
              </a:rPr>
              <a:t>públicas.</a:t>
            </a:r>
            <a:endParaRPr sz="3050" dirty="0">
              <a:latin typeface="Arimo"/>
              <a:cs typeface="Arim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850" dirty="0">
              <a:latin typeface="Arimo"/>
              <a:cs typeface="Arimo"/>
            </a:endParaRPr>
          </a:p>
          <a:p>
            <a:pPr marL="147955">
              <a:lnSpc>
                <a:spcPct val="100000"/>
              </a:lnSpc>
            </a:pPr>
            <a:r>
              <a:rPr sz="2250" spc="-55" dirty="0">
                <a:latin typeface="Arial"/>
                <a:cs typeface="Arial"/>
              </a:rPr>
              <a:t>UNESCO</a:t>
            </a:r>
            <a:r>
              <a:rPr sz="2250" spc="-10" dirty="0">
                <a:latin typeface="Arial"/>
                <a:cs typeface="Arial"/>
              </a:rPr>
              <a:t> </a:t>
            </a:r>
            <a:r>
              <a:rPr sz="2250" spc="85" dirty="0">
                <a:latin typeface="Arial"/>
                <a:cs typeface="Arial"/>
              </a:rPr>
              <a:t>2019</a:t>
            </a:r>
            <a:r>
              <a:rPr sz="2250" spc="-5" dirty="0">
                <a:latin typeface="Arial"/>
                <a:cs typeface="Arial"/>
              </a:rPr>
              <a:t> </a:t>
            </a:r>
            <a:r>
              <a:rPr sz="2250" spc="-100" dirty="0">
                <a:latin typeface="Arial"/>
                <a:cs typeface="Arial"/>
              </a:rPr>
              <a:t>(FAE/UFMG):</a:t>
            </a:r>
            <a:r>
              <a:rPr sz="2250" spc="-5" dirty="0">
                <a:latin typeface="Arial"/>
                <a:cs typeface="Arial"/>
              </a:rPr>
              <a:t> </a:t>
            </a:r>
            <a:r>
              <a:rPr sz="2250" spc="45" dirty="0">
                <a:latin typeface="Arial"/>
                <a:cs typeface="Arial"/>
              </a:rPr>
              <a:t>Qualidade</a:t>
            </a:r>
            <a:r>
              <a:rPr sz="2250" spc="-5" dirty="0">
                <a:latin typeface="Arial"/>
                <a:cs typeface="Arial"/>
              </a:rPr>
              <a:t> </a:t>
            </a:r>
            <a:r>
              <a:rPr sz="2250" spc="105" dirty="0">
                <a:latin typeface="Arial"/>
                <a:cs typeface="Arial"/>
              </a:rPr>
              <a:t>da</a:t>
            </a:r>
            <a:r>
              <a:rPr sz="2250" spc="-10" dirty="0">
                <a:latin typeface="Arial"/>
                <a:cs typeface="Arial"/>
              </a:rPr>
              <a:t> </a:t>
            </a:r>
            <a:r>
              <a:rPr sz="2250" spc="145" dirty="0">
                <a:latin typeface="Arial"/>
                <a:cs typeface="Arial"/>
              </a:rPr>
              <a:t>infraestrutura</a:t>
            </a:r>
            <a:r>
              <a:rPr sz="2250" spc="-5" dirty="0">
                <a:latin typeface="Arial"/>
                <a:cs typeface="Arial"/>
              </a:rPr>
              <a:t> </a:t>
            </a:r>
            <a:r>
              <a:rPr sz="2250" spc="65" dirty="0">
                <a:latin typeface="Arial"/>
                <a:cs typeface="Arial"/>
              </a:rPr>
              <a:t>das</a:t>
            </a:r>
            <a:r>
              <a:rPr sz="2250" spc="-5" dirty="0">
                <a:latin typeface="Arial"/>
                <a:cs typeface="Arial"/>
              </a:rPr>
              <a:t> </a:t>
            </a:r>
            <a:r>
              <a:rPr sz="2250" spc="35" dirty="0">
                <a:latin typeface="Arial"/>
                <a:cs typeface="Arial"/>
              </a:rPr>
              <a:t>escolas</a:t>
            </a:r>
            <a:r>
              <a:rPr sz="2250" spc="-5" dirty="0">
                <a:latin typeface="Arial"/>
                <a:cs typeface="Arial"/>
              </a:rPr>
              <a:t> </a:t>
            </a:r>
            <a:r>
              <a:rPr sz="2250" spc="35" dirty="0">
                <a:latin typeface="Arial"/>
                <a:cs typeface="Arial"/>
              </a:rPr>
              <a:t>públicas</a:t>
            </a:r>
            <a:r>
              <a:rPr sz="2250" spc="-10" dirty="0">
                <a:latin typeface="Arial"/>
                <a:cs typeface="Arial"/>
              </a:rPr>
              <a:t> </a:t>
            </a:r>
            <a:r>
              <a:rPr sz="2250" spc="110" dirty="0">
                <a:latin typeface="Arial"/>
                <a:cs typeface="Arial"/>
              </a:rPr>
              <a:t>do</a:t>
            </a:r>
            <a:r>
              <a:rPr sz="2250" spc="-5" dirty="0">
                <a:latin typeface="Arial"/>
                <a:cs typeface="Arial"/>
              </a:rPr>
              <a:t> </a:t>
            </a:r>
            <a:r>
              <a:rPr sz="2250" spc="5" dirty="0">
                <a:latin typeface="Arial"/>
                <a:cs typeface="Arial"/>
              </a:rPr>
              <a:t>ensino</a:t>
            </a:r>
            <a:r>
              <a:rPr sz="2250" spc="-5" dirty="0">
                <a:latin typeface="Arial"/>
                <a:cs typeface="Arial"/>
              </a:rPr>
              <a:t> </a:t>
            </a:r>
            <a:r>
              <a:rPr sz="2250" spc="95" dirty="0">
                <a:latin typeface="Arial"/>
                <a:cs typeface="Arial"/>
              </a:rPr>
              <a:t>fundamental</a:t>
            </a:r>
            <a:r>
              <a:rPr sz="2250" spc="-5" dirty="0">
                <a:latin typeface="Arial"/>
                <a:cs typeface="Arial"/>
              </a:rPr>
              <a:t> </a:t>
            </a:r>
            <a:r>
              <a:rPr sz="2250" spc="45" dirty="0">
                <a:latin typeface="Arial"/>
                <a:cs typeface="Arial"/>
              </a:rPr>
              <a:t>no</a:t>
            </a:r>
            <a:r>
              <a:rPr sz="2250" spc="-10" dirty="0">
                <a:latin typeface="Arial"/>
                <a:cs typeface="Arial"/>
              </a:rPr>
              <a:t> </a:t>
            </a:r>
            <a:r>
              <a:rPr sz="2250" spc="20" dirty="0">
                <a:latin typeface="Arial"/>
                <a:cs typeface="Arial"/>
              </a:rPr>
              <a:t>Brasil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016000" y="882795"/>
            <a:ext cx="1085278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b="1" spc="-24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7500" b="1" spc="-295" dirty="0">
                <a:solidFill>
                  <a:srgbClr val="004A34"/>
                </a:solidFill>
                <a:latin typeface="Arial"/>
                <a:cs typeface="Arial"/>
              </a:rPr>
              <a:t>que </a:t>
            </a:r>
            <a:r>
              <a:rPr sz="7500" b="1" spc="-565" dirty="0">
                <a:solidFill>
                  <a:srgbClr val="004A34"/>
                </a:solidFill>
                <a:latin typeface="Arial"/>
                <a:cs typeface="Arial"/>
              </a:rPr>
              <a:t>as </a:t>
            </a:r>
            <a:r>
              <a:rPr sz="7500" b="1" spc="-459" dirty="0">
                <a:solidFill>
                  <a:srgbClr val="004A34"/>
                </a:solidFill>
                <a:latin typeface="Arial"/>
                <a:cs typeface="Arial"/>
              </a:rPr>
              <a:t>pesquisas</a:t>
            </a:r>
            <a:r>
              <a:rPr sz="7500" b="1" spc="-75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7500" b="1" spc="-215" dirty="0">
                <a:solidFill>
                  <a:srgbClr val="004A34"/>
                </a:solidFill>
                <a:latin typeface="Arial"/>
                <a:cs typeface="Arial"/>
              </a:rPr>
              <a:t>dizem</a:t>
            </a:r>
            <a:endParaRPr sz="7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14016" y="3418869"/>
            <a:ext cx="5772150" cy="4820285"/>
            <a:chOff x="714016" y="3418869"/>
            <a:chExt cx="5772150" cy="4820285"/>
          </a:xfrm>
        </p:grpSpPr>
        <p:sp>
          <p:nvSpPr>
            <p:cNvPr id="3" name="object 3"/>
            <p:cNvSpPr/>
            <p:nvPr/>
          </p:nvSpPr>
          <p:spPr>
            <a:xfrm>
              <a:off x="714016" y="3418869"/>
              <a:ext cx="5772150" cy="4820285"/>
            </a:xfrm>
            <a:custGeom>
              <a:avLst/>
              <a:gdLst/>
              <a:ahLst/>
              <a:cxnLst/>
              <a:rect l="l" t="t" r="r" b="b"/>
              <a:pathLst>
                <a:path w="5772150" h="4820284">
                  <a:moveTo>
                    <a:pt x="0" y="4819697"/>
                  </a:moveTo>
                  <a:lnTo>
                    <a:pt x="0" y="0"/>
                  </a:lnTo>
                  <a:lnTo>
                    <a:pt x="5772103" y="0"/>
                  </a:lnTo>
                  <a:lnTo>
                    <a:pt x="5772103" y="4819697"/>
                  </a:lnTo>
                  <a:lnTo>
                    <a:pt x="0" y="4819697"/>
                  </a:lnTo>
                  <a:close/>
                </a:path>
              </a:pathLst>
            </a:custGeom>
            <a:solidFill>
              <a:srgbClr val="D5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95060" y="4726777"/>
              <a:ext cx="114300" cy="114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5060" y="5269701"/>
              <a:ext cx="114300" cy="114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95060" y="5812626"/>
              <a:ext cx="114300" cy="114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5060" y="6355551"/>
              <a:ext cx="114300" cy="114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5060" y="6898476"/>
              <a:ext cx="114300" cy="114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5060" y="7441401"/>
              <a:ext cx="114300" cy="114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14016" y="3418869"/>
            <a:ext cx="5772150" cy="4820285"/>
          </a:xfrm>
          <a:prstGeom prst="rect">
            <a:avLst/>
          </a:prstGeom>
          <a:ln w="19004">
            <a:solidFill>
              <a:srgbClr val="000000"/>
            </a:solidFill>
          </a:ln>
        </p:spPr>
        <p:txBody>
          <a:bodyPr vert="horz" wrap="square" lIns="0" tIns="135255" rIns="0" bIns="0" rtlCol="0">
            <a:spAutoFit/>
          </a:bodyPr>
          <a:lstStyle/>
          <a:p>
            <a:pPr marR="371475" algn="ctr">
              <a:lnSpc>
                <a:spcPct val="100000"/>
              </a:lnSpc>
              <a:spcBef>
                <a:spcPts val="1065"/>
              </a:spcBef>
            </a:pPr>
            <a:r>
              <a:rPr sz="4000" spc="-5" dirty="0">
                <a:latin typeface="Arimo"/>
                <a:cs typeface="Arimo"/>
              </a:rPr>
              <a:t>Dimensões</a:t>
            </a:r>
            <a:endParaRPr sz="4000" dirty="0">
              <a:latin typeface="Arimo"/>
              <a:cs typeface="Arimo"/>
            </a:endParaRPr>
          </a:p>
          <a:p>
            <a:pPr marL="478790">
              <a:lnSpc>
                <a:spcPct val="100000"/>
              </a:lnSpc>
              <a:spcBef>
                <a:spcPts val="2680"/>
              </a:spcBef>
            </a:pPr>
            <a:r>
              <a:rPr sz="3100" spc="-5" dirty="0">
                <a:latin typeface="Arimo"/>
                <a:cs typeface="Arimo"/>
              </a:rPr>
              <a:t>Área;</a:t>
            </a:r>
            <a:endParaRPr sz="3100" dirty="0">
              <a:latin typeface="Arimo"/>
              <a:cs typeface="Arimo"/>
            </a:endParaRPr>
          </a:p>
          <a:p>
            <a:pPr marL="478790" marR="492759">
              <a:lnSpc>
                <a:spcPct val="114900"/>
              </a:lnSpc>
              <a:spcBef>
                <a:spcPts val="5"/>
              </a:spcBef>
            </a:pPr>
            <a:r>
              <a:rPr sz="3100" spc="-5" dirty="0">
                <a:latin typeface="Arimo"/>
                <a:cs typeface="Arimo"/>
              </a:rPr>
              <a:t>Condições de atendimento;  Condições</a:t>
            </a:r>
            <a:r>
              <a:rPr sz="3100" spc="-15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básicas;</a:t>
            </a:r>
            <a:endParaRPr sz="3100" dirty="0">
              <a:latin typeface="Arimo"/>
              <a:cs typeface="Arimo"/>
            </a:endParaRPr>
          </a:p>
          <a:p>
            <a:pPr marL="478790" marR="361315">
              <a:lnSpc>
                <a:spcPct val="114900"/>
              </a:lnSpc>
              <a:tabLst>
                <a:tab pos="762635" algn="l"/>
              </a:tabLst>
            </a:pPr>
            <a:r>
              <a:rPr sz="3100" u="heavy" spc="-2240" dirty="0">
                <a:uFill>
                  <a:solidFill>
                    <a:srgbClr val="000000"/>
                  </a:solidFill>
                </a:uFill>
                <a:latin typeface="Arimo"/>
                <a:cs typeface="Arimo"/>
              </a:rPr>
              <a:t>C</a:t>
            </a:r>
            <a:r>
              <a:rPr lang="pt-BR" sz="3100" spc="-2240" dirty="0">
                <a:latin typeface="Arimo"/>
                <a:cs typeface="Arimo"/>
              </a:rPr>
              <a:t>	</a:t>
            </a:r>
            <a:r>
              <a:rPr sz="3100" u="heavy" spc="-5" dirty="0" err="1">
                <a:uFill>
                  <a:solidFill>
                    <a:srgbClr val="000000"/>
                  </a:solidFill>
                </a:uFill>
                <a:latin typeface="Arimo"/>
                <a:cs typeface="Arimo"/>
              </a:rPr>
              <a:t>ondições</a:t>
            </a:r>
            <a:r>
              <a:rPr sz="3100" u="heavy" spc="-5" dirty="0">
                <a:uFill>
                  <a:solidFill>
                    <a:srgbClr val="000000"/>
                  </a:solidFill>
                </a:uFill>
                <a:latin typeface="Arimo"/>
                <a:cs typeface="Arimo"/>
              </a:rPr>
              <a:t> pedagógicas</a:t>
            </a:r>
            <a:r>
              <a:rPr sz="3100" spc="-5" dirty="0">
                <a:latin typeface="Arimo"/>
                <a:cs typeface="Arimo"/>
              </a:rPr>
              <a:t>;  Condições para bem estar;  Condições para </a:t>
            </a:r>
            <a:r>
              <a:rPr sz="3100" dirty="0">
                <a:latin typeface="Arimo"/>
                <a:cs typeface="Arimo"/>
              </a:rPr>
              <a:t>a</a:t>
            </a:r>
            <a:r>
              <a:rPr sz="3100" spc="-75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equidade.</a:t>
            </a:r>
            <a:endParaRPr sz="3100" dirty="0">
              <a:latin typeface="Arimo"/>
              <a:cs typeface="Arimo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696732" y="3418879"/>
            <a:ext cx="5438775" cy="4820285"/>
            <a:chOff x="6696732" y="3418879"/>
            <a:chExt cx="5438775" cy="4820285"/>
          </a:xfrm>
        </p:grpSpPr>
        <p:sp>
          <p:nvSpPr>
            <p:cNvPr id="12" name="object 12"/>
            <p:cNvSpPr/>
            <p:nvPr/>
          </p:nvSpPr>
          <p:spPr>
            <a:xfrm>
              <a:off x="6696732" y="3418879"/>
              <a:ext cx="5438775" cy="4820285"/>
            </a:xfrm>
            <a:custGeom>
              <a:avLst/>
              <a:gdLst/>
              <a:ahLst/>
              <a:cxnLst/>
              <a:rect l="l" t="t" r="r" b="b"/>
              <a:pathLst>
                <a:path w="5438775" h="4820284">
                  <a:moveTo>
                    <a:pt x="0" y="4819681"/>
                  </a:moveTo>
                  <a:lnTo>
                    <a:pt x="0" y="0"/>
                  </a:lnTo>
                  <a:lnTo>
                    <a:pt x="5438715" y="0"/>
                  </a:lnTo>
                  <a:lnTo>
                    <a:pt x="5438715" y="4819681"/>
                  </a:lnTo>
                  <a:lnTo>
                    <a:pt x="0" y="4819681"/>
                  </a:lnTo>
                  <a:close/>
                </a:path>
              </a:pathLst>
            </a:custGeom>
            <a:solidFill>
              <a:srgbClr val="D5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062566" y="4729489"/>
              <a:ext cx="114300" cy="114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062566" y="5815339"/>
              <a:ext cx="114300" cy="114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062566" y="6358264"/>
              <a:ext cx="114300" cy="114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150130" y="955584"/>
            <a:ext cx="15450185" cy="1475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4750" b="1" spc="-225" dirty="0">
                <a:solidFill>
                  <a:srgbClr val="004A34"/>
                </a:solidFill>
                <a:latin typeface="Arial"/>
                <a:cs typeface="Arial"/>
              </a:rPr>
              <a:t>UNESCO </a:t>
            </a:r>
            <a:r>
              <a:rPr sz="4750" b="1" spc="114" dirty="0">
                <a:solidFill>
                  <a:srgbClr val="004A34"/>
                </a:solidFill>
                <a:latin typeface="Arial"/>
                <a:cs typeface="Arial"/>
              </a:rPr>
              <a:t>2019 </a:t>
            </a:r>
            <a:r>
              <a:rPr sz="4750" b="1" spc="-45" dirty="0">
                <a:solidFill>
                  <a:srgbClr val="004A34"/>
                </a:solidFill>
                <a:latin typeface="Arial"/>
                <a:cs typeface="Arial"/>
              </a:rPr>
              <a:t>(FAE/UFMG): </a:t>
            </a:r>
            <a:r>
              <a:rPr sz="4750" b="1" spc="-135" dirty="0">
                <a:solidFill>
                  <a:srgbClr val="004A34"/>
                </a:solidFill>
                <a:latin typeface="Arial"/>
                <a:cs typeface="Arial"/>
              </a:rPr>
              <a:t>Qualidade </a:t>
            </a:r>
            <a:r>
              <a:rPr sz="4750" b="1" spc="-180" dirty="0">
                <a:solidFill>
                  <a:srgbClr val="004A34"/>
                </a:solidFill>
                <a:latin typeface="Arial"/>
                <a:cs typeface="Arial"/>
              </a:rPr>
              <a:t>da</a:t>
            </a:r>
            <a:r>
              <a:rPr sz="4750" b="1" spc="-580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4750" b="1" spc="-90" dirty="0">
                <a:solidFill>
                  <a:srgbClr val="004A34"/>
                </a:solidFill>
                <a:latin typeface="Arial"/>
                <a:cs typeface="Arial"/>
              </a:rPr>
              <a:t>infraestrutura  </a:t>
            </a:r>
            <a:r>
              <a:rPr sz="4750" b="1" spc="-300" dirty="0">
                <a:solidFill>
                  <a:srgbClr val="004A34"/>
                </a:solidFill>
                <a:latin typeface="Arial"/>
                <a:cs typeface="Arial"/>
              </a:rPr>
              <a:t>das </a:t>
            </a:r>
            <a:r>
              <a:rPr sz="4750" b="1" spc="-285" dirty="0">
                <a:solidFill>
                  <a:srgbClr val="004A34"/>
                </a:solidFill>
                <a:latin typeface="Arial"/>
                <a:cs typeface="Arial"/>
              </a:rPr>
              <a:t>escolas </a:t>
            </a:r>
            <a:r>
              <a:rPr sz="4750" b="1" spc="-204" dirty="0">
                <a:solidFill>
                  <a:srgbClr val="004A34"/>
                </a:solidFill>
                <a:latin typeface="Arial"/>
                <a:cs typeface="Arial"/>
              </a:rPr>
              <a:t>públicas </a:t>
            </a:r>
            <a:r>
              <a:rPr sz="4750" b="1" spc="-235" dirty="0">
                <a:solidFill>
                  <a:srgbClr val="004A34"/>
                </a:solidFill>
                <a:latin typeface="Arial"/>
                <a:cs typeface="Arial"/>
              </a:rPr>
              <a:t>do </a:t>
            </a:r>
            <a:r>
              <a:rPr sz="4750" b="1" spc="-245" dirty="0">
                <a:solidFill>
                  <a:srgbClr val="004A34"/>
                </a:solidFill>
                <a:latin typeface="Arial"/>
                <a:cs typeface="Arial"/>
              </a:rPr>
              <a:t>ensino </a:t>
            </a:r>
            <a:r>
              <a:rPr sz="4750" b="1" spc="-120" dirty="0">
                <a:solidFill>
                  <a:srgbClr val="004A34"/>
                </a:solidFill>
                <a:latin typeface="Arial"/>
                <a:cs typeface="Arial"/>
              </a:rPr>
              <a:t>fundamental </a:t>
            </a:r>
            <a:r>
              <a:rPr sz="4750" b="1" spc="-245" dirty="0">
                <a:solidFill>
                  <a:srgbClr val="004A34"/>
                </a:solidFill>
                <a:latin typeface="Arial"/>
                <a:cs typeface="Arial"/>
              </a:rPr>
              <a:t>no</a:t>
            </a:r>
            <a:r>
              <a:rPr sz="4750" b="1" spc="125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4750" b="1" spc="-245" dirty="0">
                <a:solidFill>
                  <a:srgbClr val="004A34"/>
                </a:solidFill>
                <a:latin typeface="Arial"/>
                <a:cs typeface="Arial"/>
              </a:rPr>
              <a:t>Brasi</a:t>
            </a:r>
            <a:endParaRPr sz="47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96732" y="3418879"/>
            <a:ext cx="5438775" cy="4820285"/>
          </a:xfrm>
          <a:prstGeom prst="rect">
            <a:avLst/>
          </a:prstGeom>
          <a:ln w="19043">
            <a:solidFill>
              <a:srgbClr val="000000"/>
            </a:solidFill>
          </a:ln>
        </p:spPr>
        <p:txBody>
          <a:bodyPr vert="horz" wrap="square" lIns="0" tIns="135255" rIns="0" bIns="0" rtlCol="0">
            <a:spAutoFit/>
          </a:bodyPr>
          <a:lstStyle/>
          <a:p>
            <a:pPr marR="490220" algn="ctr">
              <a:lnSpc>
                <a:spcPct val="100000"/>
              </a:lnSpc>
              <a:spcBef>
                <a:spcPts val="1065"/>
              </a:spcBef>
            </a:pPr>
            <a:r>
              <a:rPr sz="4000" spc="-5" dirty="0">
                <a:latin typeface="Arimo"/>
                <a:cs typeface="Arimo"/>
              </a:rPr>
              <a:t>Indicadores</a:t>
            </a:r>
            <a:endParaRPr sz="4000">
              <a:latin typeface="Arimo"/>
              <a:cs typeface="Arimo"/>
            </a:endParaRPr>
          </a:p>
          <a:p>
            <a:pPr marL="663575" marR="653415">
              <a:lnSpc>
                <a:spcPct val="114900"/>
              </a:lnSpc>
              <a:spcBef>
                <a:spcPts val="2150"/>
              </a:spcBef>
            </a:pPr>
            <a:r>
              <a:rPr sz="3100" spc="-5" dirty="0">
                <a:latin typeface="Arimo"/>
                <a:cs typeface="Arimo"/>
              </a:rPr>
              <a:t>Instalações tipicamente  escolares;</a:t>
            </a:r>
            <a:endParaRPr sz="3100">
              <a:latin typeface="Arimo"/>
              <a:cs typeface="Arimo"/>
            </a:endParaRPr>
          </a:p>
          <a:p>
            <a:pPr marL="663575" marR="346710">
              <a:lnSpc>
                <a:spcPct val="114900"/>
              </a:lnSpc>
            </a:pPr>
            <a:r>
              <a:rPr sz="3100" spc="-5" dirty="0">
                <a:latin typeface="Arimo"/>
                <a:cs typeface="Arimo"/>
              </a:rPr>
              <a:t>Equipamentos na escola;  Recursos</a:t>
            </a:r>
            <a:r>
              <a:rPr sz="3100" spc="-30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pedagógicos.</a:t>
            </a:r>
            <a:endParaRPr sz="3100">
              <a:latin typeface="Arimo"/>
              <a:cs typeface="Arimo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2345772" y="3418849"/>
            <a:ext cx="5487035" cy="4820285"/>
            <a:chOff x="12345772" y="3418849"/>
            <a:chExt cx="5487035" cy="4820285"/>
          </a:xfrm>
        </p:grpSpPr>
        <p:sp>
          <p:nvSpPr>
            <p:cNvPr id="19" name="object 19"/>
            <p:cNvSpPr/>
            <p:nvPr/>
          </p:nvSpPr>
          <p:spPr>
            <a:xfrm>
              <a:off x="12345772" y="3418849"/>
              <a:ext cx="5487035" cy="4820285"/>
            </a:xfrm>
            <a:custGeom>
              <a:avLst/>
              <a:gdLst/>
              <a:ahLst/>
              <a:cxnLst/>
              <a:rect l="l" t="t" r="r" b="b"/>
              <a:pathLst>
                <a:path w="5487034" h="4820284">
                  <a:moveTo>
                    <a:pt x="0" y="4819681"/>
                  </a:moveTo>
                  <a:lnTo>
                    <a:pt x="0" y="0"/>
                  </a:lnTo>
                  <a:lnTo>
                    <a:pt x="5486416" y="0"/>
                  </a:lnTo>
                  <a:lnTo>
                    <a:pt x="5486416" y="4819681"/>
                  </a:lnTo>
                  <a:lnTo>
                    <a:pt x="0" y="4819681"/>
                  </a:lnTo>
                  <a:close/>
                </a:path>
              </a:pathLst>
            </a:custGeom>
            <a:solidFill>
              <a:srgbClr val="D5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009945" y="4729489"/>
              <a:ext cx="114300" cy="114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009945" y="6358264"/>
              <a:ext cx="114300" cy="114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009945" y="6901189"/>
              <a:ext cx="114300" cy="114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2345772" y="3418849"/>
            <a:ext cx="5487035" cy="4820285"/>
          </a:xfrm>
          <a:prstGeom prst="rect">
            <a:avLst/>
          </a:prstGeom>
          <a:ln w="19044">
            <a:solidFill>
              <a:srgbClr val="000000"/>
            </a:solidFill>
          </a:ln>
        </p:spPr>
        <p:txBody>
          <a:bodyPr vert="horz" wrap="square" lIns="0" tIns="135255" rIns="0" bIns="0" rtlCol="0">
            <a:spAutoFit/>
          </a:bodyPr>
          <a:lstStyle/>
          <a:p>
            <a:pPr marL="231775">
              <a:lnSpc>
                <a:spcPct val="100000"/>
              </a:lnSpc>
              <a:spcBef>
                <a:spcPts val="1065"/>
              </a:spcBef>
            </a:pPr>
            <a:r>
              <a:rPr sz="4000" spc="-5" dirty="0">
                <a:latin typeface="Arimo"/>
                <a:cs typeface="Arimo"/>
              </a:rPr>
              <a:t>Perfis de escola: </a:t>
            </a:r>
            <a:r>
              <a:rPr sz="4000" dirty="0">
                <a:latin typeface="Arimo"/>
                <a:cs typeface="Arimo"/>
              </a:rPr>
              <a:t>1 a</a:t>
            </a:r>
            <a:r>
              <a:rPr sz="4000" spc="-60" dirty="0">
                <a:latin typeface="Arimo"/>
                <a:cs typeface="Arimo"/>
              </a:rPr>
              <a:t> </a:t>
            </a:r>
            <a:r>
              <a:rPr sz="4000" dirty="0">
                <a:latin typeface="Arimo"/>
                <a:cs typeface="Arimo"/>
              </a:rPr>
              <a:t>7</a:t>
            </a:r>
            <a:endParaRPr sz="4000">
              <a:latin typeface="Arimo"/>
              <a:cs typeface="Arimo"/>
            </a:endParaRPr>
          </a:p>
          <a:p>
            <a:pPr marL="961390" marR="927735">
              <a:lnSpc>
                <a:spcPct val="114900"/>
              </a:lnSpc>
              <a:spcBef>
                <a:spcPts val="2150"/>
              </a:spcBef>
            </a:pPr>
            <a:r>
              <a:rPr sz="3100" dirty="0">
                <a:latin typeface="Arimo"/>
                <a:cs typeface="Arimo"/>
              </a:rPr>
              <a:t>A </a:t>
            </a:r>
            <a:r>
              <a:rPr sz="3100" spc="-5" dirty="0">
                <a:latin typeface="Arimo"/>
                <a:cs typeface="Arimo"/>
              </a:rPr>
              <a:t>partir do nível 6:  tem biblioteca </a:t>
            </a:r>
            <a:r>
              <a:rPr sz="3100" dirty="0">
                <a:latin typeface="Arimo"/>
                <a:cs typeface="Arimo"/>
              </a:rPr>
              <a:t>e </a:t>
            </a:r>
            <a:r>
              <a:rPr sz="3100" spc="-5" dirty="0">
                <a:latin typeface="Arimo"/>
                <a:cs typeface="Arimo"/>
              </a:rPr>
              <a:t>sala  de</a:t>
            </a:r>
            <a:r>
              <a:rPr sz="3100" spc="-10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leitura</a:t>
            </a:r>
            <a:endParaRPr sz="3100">
              <a:latin typeface="Arimo"/>
              <a:cs typeface="Arimo"/>
            </a:endParaRPr>
          </a:p>
          <a:p>
            <a:pPr marL="961390">
              <a:lnSpc>
                <a:spcPct val="100000"/>
              </a:lnSpc>
              <a:spcBef>
                <a:spcPts val="555"/>
              </a:spcBef>
            </a:pPr>
            <a:r>
              <a:rPr sz="3100" spc="-5" dirty="0">
                <a:latin typeface="Arimo"/>
                <a:cs typeface="Arimo"/>
              </a:rPr>
              <a:t>Nível 6:</a:t>
            </a:r>
            <a:r>
              <a:rPr sz="3100" spc="-15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17,4%</a:t>
            </a:r>
            <a:endParaRPr sz="3100">
              <a:latin typeface="Arimo"/>
              <a:cs typeface="Arimo"/>
            </a:endParaRPr>
          </a:p>
          <a:p>
            <a:pPr marL="961390">
              <a:lnSpc>
                <a:spcPct val="100000"/>
              </a:lnSpc>
              <a:spcBef>
                <a:spcPts val="555"/>
              </a:spcBef>
            </a:pPr>
            <a:r>
              <a:rPr sz="3100" spc="-5" dirty="0">
                <a:latin typeface="Arimo"/>
                <a:cs typeface="Arimo"/>
              </a:rPr>
              <a:t>Nível 7:</a:t>
            </a:r>
            <a:r>
              <a:rPr sz="3100" spc="-15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2,7%</a:t>
            </a:r>
            <a:endParaRPr sz="3100">
              <a:latin typeface="Arimo"/>
              <a:cs typeface="Arim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738046" y="0"/>
            <a:ext cx="6550025" cy="10287000"/>
            <a:chOff x="11738046" y="0"/>
            <a:chExt cx="6550025" cy="10287000"/>
          </a:xfrm>
        </p:grpSpPr>
        <p:sp>
          <p:nvSpPr>
            <p:cNvPr id="3" name="object 3"/>
            <p:cNvSpPr/>
            <p:nvPr/>
          </p:nvSpPr>
          <p:spPr>
            <a:xfrm>
              <a:off x="11738046" y="0"/>
              <a:ext cx="42545" cy="10109835"/>
            </a:xfrm>
            <a:custGeom>
              <a:avLst/>
              <a:gdLst/>
              <a:ahLst/>
              <a:cxnLst/>
              <a:rect l="l" t="t" r="r" b="b"/>
              <a:pathLst>
                <a:path w="42545" h="10109835">
                  <a:moveTo>
                    <a:pt x="23401" y="10109651"/>
                  </a:moveTo>
                  <a:lnTo>
                    <a:pt x="0" y="0"/>
                  </a:lnTo>
                  <a:lnTo>
                    <a:pt x="19050" y="0"/>
                  </a:lnTo>
                  <a:lnTo>
                    <a:pt x="42451" y="10109607"/>
                  </a:lnTo>
                  <a:lnTo>
                    <a:pt x="23401" y="101096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780550" y="0"/>
              <a:ext cx="6507480" cy="10287000"/>
            </a:xfrm>
            <a:custGeom>
              <a:avLst/>
              <a:gdLst/>
              <a:ahLst/>
              <a:cxnLst/>
              <a:rect l="l" t="t" r="r" b="b"/>
              <a:pathLst>
                <a:path w="6507480" h="10287000">
                  <a:moveTo>
                    <a:pt x="6507449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6507449" y="0"/>
                  </a:lnTo>
                  <a:lnTo>
                    <a:pt x="6507449" y="10286999"/>
                  </a:lnTo>
                  <a:close/>
                </a:path>
              </a:pathLst>
            </a:custGeom>
            <a:solidFill>
              <a:srgbClr val="99B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780550" y="1847179"/>
              <a:ext cx="6505590" cy="65912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016000" y="2900845"/>
            <a:ext cx="9678035" cy="276415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>
              <a:lnSpc>
                <a:spcPts val="10750"/>
              </a:lnSpc>
              <a:spcBef>
                <a:spcPts val="509"/>
              </a:spcBef>
            </a:pPr>
            <a:r>
              <a:rPr sz="9000" b="1" spc="-28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9000" b="1" spc="-345" dirty="0">
                <a:solidFill>
                  <a:srgbClr val="004A34"/>
                </a:solidFill>
                <a:latin typeface="Arial"/>
                <a:cs typeface="Arial"/>
              </a:rPr>
              <a:t>que </a:t>
            </a:r>
            <a:r>
              <a:rPr sz="9000" b="1" spc="-675" dirty="0">
                <a:solidFill>
                  <a:srgbClr val="004A34"/>
                </a:solidFill>
                <a:latin typeface="Arial"/>
                <a:cs typeface="Arial"/>
              </a:rPr>
              <a:t>as </a:t>
            </a:r>
            <a:r>
              <a:rPr sz="9000" b="1" spc="-550" dirty="0">
                <a:solidFill>
                  <a:srgbClr val="004A34"/>
                </a:solidFill>
                <a:latin typeface="Arial"/>
                <a:cs typeface="Arial"/>
              </a:rPr>
              <a:t>pesquisas  </a:t>
            </a:r>
            <a:r>
              <a:rPr sz="9000" b="1" spc="-250" dirty="0">
                <a:solidFill>
                  <a:srgbClr val="004A34"/>
                </a:solidFill>
                <a:latin typeface="Arial"/>
                <a:cs typeface="Arial"/>
              </a:rPr>
              <a:t>dizem</a:t>
            </a:r>
            <a:endParaRPr sz="9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6000" y="6180184"/>
            <a:ext cx="5867400" cy="1130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95"/>
              </a:spcBef>
            </a:pPr>
            <a:r>
              <a:rPr sz="3100" dirty="0">
                <a:solidFill>
                  <a:srgbClr val="004A34"/>
                </a:solidFill>
                <a:latin typeface="Arimo"/>
                <a:cs typeface="Arimo"/>
              </a:rPr>
              <a:t>IPL2019: </a:t>
            </a:r>
            <a:r>
              <a:rPr sz="3100" b="1" dirty="0">
                <a:solidFill>
                  <a:srgbClr val="004A34"/>
                </a:solidFill>
                <a:latin typeface="Arimo"/>
                <a:cs typeface="Arimo"/>
              </a:rPr>
              <a:t>Retratos da leitura </a:t>
            </a:r>
            <a:r>
              <a:rPr sz="3100" b="1" spc="5" dirty="0">
                <a:solidFill>
                  <a:srgbClr val="004A34"/>
                </a:solidFill>
                <a:latin typeface="Arimo"/>
                <a:cs typeface="Arimo"/>
              </a:rPr>
              <a:t>em  </a:t>
            </a:r>
            <a:r>
              <a:rPr sz="3100" b="1" dirty="0">
                <a:solidFill>
                  <a:srgbClr val="004A34"/>
                </a:solidFill>
                <a:latin typeface="Arimo"/>
                <a:cs typeface="Arimo"/>
              </a:rPr>
              <a:t>bibliotecas</a:t>
            </a:r>
            <a:r>
              <a:rPr sz="3100" b="1" spc="-5" dirty="0">
                <a:solidFill>
                  <a:srgbClr val="004A34"/>
                </a:solidFill>
                <a:latin typeface="Arimo"/>
                <a:cs typeface="Arimo"/>
              </a:rPr>
              <a:t> </a:t>
            </a:r>
            <a:r>
              <a:rPr sz="3100" b="1" dirty="0">
                <a:solidFill>
                  <a:srgbClr val="004A34"/>
                </a:solidFill>
                <a:latin typeface="Arimo"/>
                <a:cs typeface="Arimo"/>
              </a:rPr>
              <a:t>escolares</a:t>
            </a:r>
            <a:endParaRPr sz="3100">
              <a:latin typeface="Arimo"/>
              <a:cs typeface="Arim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116556" y="1"/>
            <a:ext cx="2819400" cy="3560445"/>
            <a:chOff x="15116556" y="1"/>
            <a:chExt cx="2819400" cy="3560445"/>
          </a:xfrm>
        </p:grpSpPr>
        <p:sp>
          <p:nvSpPr>
            <p:cNvPr id="3" name="object 3"/>
            <p:cNvSpPr/>
            <p:nvPr/>
          </p:nvSpPr>
          <p:spPr>
            <a:xfrm>
              <a:off x="15116556" y="1"/>
              <a:ext cx="2819400" cy="2819400"/>
            </a:xfrm>
            <a:custGeom>
              <a:avLst/>
              <a:gdLst/>
              <a:ahLst/>
              <a:cxnLst/>
              <a:rect l="l" t="t" r="r" b="b"/>
              <a:pathLst>
                <a:path w="2819400" h="2819400">
                  <a:moveTo>
                    <a:pt x="1409697" y="2819395"/>
                  </a:moveTo>
                  <a:lnTo>
                    <a:pt x="0" y="1409697"/>
                  </a:lnTo>
                  <a:lnTo>
                    <a:pt x="1409697" y="0"/>
                  </a:lnTo>
                  <a:lnTo>
                    <a:pt x="2819395" y="1409697"/>
                  </a:lnTo>
                  <a:lnTo>
                    <a:pt x="1409697" y="2819395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500859" y="485037"/>
              <a:ext cx="2301240" cy="2811780"/>
            </a:xfrm>
            <a:custGeom>
              <a:avLst/>
              <a:gdLst/>
              <a:ahLst/>
              <a:cxnLst/>
              <a:rect l="l" t="t" r="r" b="b"/>
              <a:pathLst>
                <a:path w="2301240" h="2811779">
                  <a:moveTo>
                    <a:pt x="1015682" y="256159"/>
                  </a:moveTo>
                  <a:lnTo>
                    <a:pt x="961339" y="247815"/>
                  </a:lnTo>
                  <a:lnTo>
                    <a:pt x="908100" y="244830"/>
                  </a:lnTo>
                  <a:lnTo>
                    <a:pt x="856081" y="246888"/>
                  </a:lnTo>
                  <a:lnTo>
                    <a:pt x="805446" y="253606"/>
                  </a:lnTo>
                  <a:lnTo>
                    <a:pt x="756310" y="264655"/>
                  </a:lnTo>
                  <a:lnTo>
                    <a:pt x="708812" y="279692"/>
                  </a:lnTo>
                  <a:lnTo>
                    <a:pt x="663105" y="298361"/>
                  </a:lnTo>
                  <a:lnTo>
                    <a:pt x="619315" y="320306"/>
                  </a:lnTo>
                  <a:lnTo>
                    <a:pt x="577596" y="345198"/>
                  </a:lnTo>
                  <a:lnTo>
                    <a:pt x="538073" y="372694"/>
                  </a:lnTo>
                  <a:lnTo>
                    <a:pt x="500888" y="402424"/>
                  </a:lnTo>
                  <a:lnTo>
                    <a:pt x="466166" y="434060"/>
                  </a:lnTo>
                  <a:lnTo>
                    <a:pt x="434073" y="467245"/>
                  </a:lnTo>
                  <a:lnTo>
                    <a:pt x="404723" y="501624"/>
                  </a:lnTo>
                  <a:lnTo>
                    <a:pt x="378269" y="536879"/>
                  </a:lnTo>
                  <a:lnTo>
                    <a:pt x="354838" y="572630"/>
                  </a:lnTo>
                  <a:lnTo>
                    <a:pt x="334568" y="608545"/>
                  </a:lnTo>
                  <a:lnTo>
                    <a:pt x="317614" y="644283"/>
                  </a:lnTo>
                  <a:lnTo>
                    <a:pt x="294170" y="713816"/>
                  </a:lnTo>
                  <a:lnTo>
                    <a:pt x="287959" y="746925"/>
                  </a:lnTo>
                  <a:lnTo>
                    <a:pt x="315137" y="709434"/>
                  </a:lnTo>
                  <a:lnTo>
                    <a:pt x="344817" y="671918"/>
                  </a:lnTo>
                  <a:lnTo>
                    <a:pt x="376796" y="634593"/>
                  </a:lnTo>
                  <a:lnTo>
                    <a:pt x="410908" y="597712"/>
                  </a:lnTo>
                  <a:lnTo>
                    <a:pt x="447001" y="561492"/>
                  </a:lnTo>
                  <a:lnTo>
                    <a:pt x="484873" y="526173"/>
                  </a:lnTo>
                  <a:lnTo>
                    <a:pt x="524370" y="491972"/>
                  </a:lnTo>
                  <a:lnTo>
                    <a:pt x="565302" y="459130"/>
                  </a:lnTo>
                  <a:lnTo>
                    <a:pt x="607504" y="427888"/>
                  </a:lnTo>
                  <a:lnTo>
                    <a:pt x="650798" y="398449"/>
                  </a:lnTo>
                  <a:lnTo>
                    <a:pt x="695007" y="371068"/>
                  </a:lnTo>
                  <a:lnTo>
                    <a:pt x="739978" y="345960"/>
                  </a:lnTo>
                  <a:lnTo>
                    <a:pt x="785507" y="323367"/>
                  </a:lnTo>
                  <a:lnTo>
                    <a:pt x="831443" y="303517"/>
                  </a:lnTo>
                  <a:lnTo>
                    <a:pt x="877595" y="286639"/>
                  </a:lnTo>
                  <a:lnTo>
                    <a:pt x="923810" y="272961"/>
                  </a:lnTo>
                  <a:lnTo>
                    <a:pt x="969886" y="262724"/>
                  </a:lnTo>
                  <a:lnTo>
                    <a:pt x="1015682" y="256159"/>
                  </a:lnTo>
                  <a:close/>
                </a:path>
                <a:path w="2301240" h="2811779">
                  <a:moveTo>
                    <a:pt x="2300859" y="2556649"/>
                  </a:moveTo>
                  <a:lnTo>
                    <a:pt x="2300732" y="2552979"/>
                  </a:lnTo>
                  <a:lnTo>
                    <a:pt x="2299055" y="2545562"/>
                  </a:lnTo>
                  <a:lnTo>
                    <a:pt x="2297582" y="2542108"/>
                  </a:lnTo>
                  <a:lnTo>
                    <a:pt x="1695665" y="1631708"/>
                  </a:lnTo>
                  <a:lnTo>
                    <a:pt x="1717903" y="1606842"/>
                  </a:lnTo>
                  <a:lnTo>
                    <a:pt x="1747304" y="1570583"/>
                  </a:lnTo>
                  <a:lnTo>
                    <a:pt x="1774774" y="1533156"/>
                  </a:lnTo>
                  <a:lnTo>
                    <a:pt x="1800301" y="1494650"/>
                  </a:lnTo>
                  <a:lnTo>
                    <a:pt x="1823859" y="1455140"/>
                  </a:lnTo>
                  <a:lnTo>
                    <a:pt x="1845449" y="1414703"/>
                  </a:lnTo>
                  <a:lnTo>
                    <a:pt x="1865058" y="1373416"/>
                  </a:lnTo>
                  <a:lnTo>
                    <a:pt x="1882673" y="1331353"/>
                  </a:lnTo>
                  <a:lnTo>
                    <a:pt x="1898269" y="1288592"/>
                  </a:lnTo>
                  <a:lnTo>
                    <a:pt x="1911832" y="1245222"/>
                  </a:lnTo>
                  <a:lnTo>
                    <a:pt x="1923376" y="1201305"/>
                  </a:lnTo>
                  <a:lnTo>
                    <a:pt x="1932851" y="1156931"/>
                  </a:lnTo>
                  <a:lnTo>
                    <a:pt x="1940280" y="1112189"/>
                  </a:lnTo>
                  <a:lnTo>
                    <a:pt x="1945627" y="1067130"/>
                  </a:lnTo>
                  <a:lnTo>
                    <a:pt x="1948878" y="1021842"/>
                  </a:lnTo>
                  <a:lnTo>
                    <a:pt x="1950034" y="976414"/>
                  </a:lnTo>
                  <a:lnTo>
                    <a:pt x="1949081" y="931062"/>
                  </a:lnTo>
                  <a:lnTo>
                    <a:pt x="1945995" y="885405"/>
                  </a:lnTo>
                  <a:lnTo>
                    <a:pt x="1940763" y="840003"/>
                  </a:lnTo>
                  <a:lnTo>
                    <a:pt x="1933384" y="794753"/>
                  </a:lnTo>
                  <a:lnTo>
                    <a:pt x="1923834" y="749744"/>
                  </a:lnTo>
                  <a:lnTo>
                    <a:pt x="1912112" y="705065"/>
                  </a:lnTo>
                  <a:lnTo>
                    <a:pt x="1898192" y="660768"/>
                  </a:lnTo>
                  <a:lnTo>
                    <a:pt x="1882076" y="616953"/>
                  </a:lnTo>
                  <a:lnTo>
                    <a:pt x="1863737" y="573697"/>
                  </a:lnTo>
                  <a:lnTo>
                    <a:pt x="1843163" y="531063"/>
                  </a:lnTo>
                  <a:lnTo>
                    <a:pt x="1820341" y="489140"/>
                  </a:lnTo>
                  <a:lnTo>
                    <a:pt x="1795272" y="448005"/>
                  </a:lnTo>
                  <a:lnTo>
                    <a:pt x="1780552" y="426339"/>
                  </a:lnTo>
                  <a:lnTo>
                    <a:pt x="1780552" y="973721"/>
                  </a:lnTo>
                  <a:lnTo>
                    <a:pt x="1780540" y="976414"/>
                  </a:lnTo>
                  <a:lnTo>
                    <a:pt x="1779346" y="1019060"/>
                  </a:lnTo>
                  <a:lnTo>
                    <a:pt x="1775701" y="1063104"/>
                  </a:lnTo>
                  <a:lnTo>
                    <a:pt x="1769656" y="1106868"/>
                  </a:lnTo>
                  <a:lnTo>
                    <a:pt x="1761248" y="1150239"/>
                  </a:lnTo>
                  <a:lnTo>
                    <a:pt x="1750479" y="1193101"/>
                  </a:lnTo>
                  <a:lnTo>
                    <a:pt x="1737372" y="1235367"/>
                  </a:lnTo>
                  <a:lnTo>
                    <a:pt x="1721942" y="1276908"/>
                  </a:lnTo>
                  <a:lnTo>
                    <a:pt x="1704200" y="1317650"/>
                  </a:lnTo>
                  <a:lnTo>
                    <a:pt x="1684172" y="1357464"/>
                  </a:lnTo>
                  <a:lnTo>
                    <a:pt x="1661883" y="1396250"/>
                  </a:lnTo>
                  <a:lnTo>
                    <a:pt x="1637334" y="1433906"/>
                  </a:lnTo>
                  <a:lnTo>
                    <a:pt x="1610550" y="1470329"/>
                  </a:lnTo>
                  <a:lnTo>
                    <a:pt x="1581543" y="1505407"/>
                  </a:lnTo>
                  <a:lnTo>
                    <a:pt x="1550352" y="1539036"/>
                  </a:lnTo>
                  <a:lnTo>
                    <a:pt x="1516964" y="1571104"/>
                  </a:lnTo>
                  <a:lnTo>
                    <a:pt x="1481416" y="1601520"/>
                  </a:lnTo>
                  <a:lnTo>
                    <a:pt x="1443723" y="1630172"/>
                  </a:lnTo>
                  <a:lnTo>
                    <a:pt x="1404429" y="1656613"/>
                  </a:lnTo>
                  <a:lnTo>
                    <a:pt x="1364170" y="1680438"/>
                  </a:lnTo>
                  <a:lnTo>
                    <a:pt x="1323035" y="1701673"/>
                  </a:lnTo>
                  <a:lnTo>
                    <a:pt x="1281137" y="1720354"/>
                  </a:lnTo>
                  <a:lnTo>
                    <a:pt x="1238580" y="1736471"/>
                  </a:lnTo>
                  <a:lnTo>
                    <a:pt x="1195463" y="1750072"/>
                  </a:lnTo>
                  <a:lnTo>
                    <a:pt x="1151890" y="1761147"/>
                  </a:lnTo>
                  <a:lnTo>
                    <a:pt x="1107986" y="1769732"/>
                  </a:lnTo>
                  <a:lnTo>
                    <a:pt x="1063840" y="1775828"/>
                  </a:lnTo>
                  <a:lnTo>
                    <a:pt x="1019568" y="1779460"/>
                  </a:lnTo>
                  <a:lnTo>
                    <a:pt x="975258" y="1780654"/>
                  </a:lnTo>
                  <a:lnTo>
                    <a:pt x="931024" y="1779422"/>
                  </a:lnTo>
                  <a:lnTo>
                    <a:pt x="886980" y="1775777"/>
                  </a:lnTo>
                  <a:lnTo>
                    <a:pt x="843216" y="1769745"/>
                  </a:lnTo>
                  <a:lnTo>
                    <a:pt x="799858" y="1761324"/>
                  </a:lnTo>
                  <a:lnTo>
                    <a:pt x="756996" y="1750555"/>
                  </a:lnTo>
                  <a:lnTo>
                    <a:pt x="714730" y="1737448"/>
                  </a:lnTo>
                  <a:lnTo>
                    <a:pt x="673188" y="1722018"/>
                  </a:lnTo>
                  <a:lnTo>
                    <a:pt x="632447" y="1704276"/>
                  </a:lnTo>
                  <a:lnTo>
                    <a:pt x="592632" y="1684248"/>
                  </a:lnTo>
                  <a:lnTo>
                    <a:pt x="553847" y="1661960"/>
                  </a:lnTo>
                  <a:lnTo>
                    <a:pt x="516191" y="1637398"/>
                  </a:lnTo>
                  <a:lnTo>
                    <a:pt x="479767" y="1610614"/>
                  </a:lnTo>
                  <a:lnTo>
                    <a:pt x="444690" y="1581619"/>
                  </a:lnTo>
                  <a:lnTo>
                    <a:pt x="411073" y="1550416"/>
                  </a:lnTo>
                  <a:lnTo>
                    <a:pt x="378993" y="1517027"/>
                  </a:lnTo>
                  <a:lnTo>
                    <a:pt x="348576" y="1481480"/>
                  </a:lnTo>
                  <a:lnTo>
                    <a:pt x="319925" y="1443774"/>
                  </a:lnTo>
                  <a:lnTo>
                    <a:pt x="293497" y="1404493"/>
                  </a:lnTo>
                  <a:lnTo>
                    <a:pt x="269671" y="1364221"/>
                  </a:lnTo>
                  <a:lnTo>
                    <a:pt x="248424" y="1323086"/>
                  </a:lnTo>
                  <a:lnTo>
                    <a:pt x="229755" y="1281188"/>
                  </a:lnTo>
                  <a:lnTo>
                    <a:pt x="213626" y="1238618"/>
                  </a:lnTo>
                  <a:lnTo>
                    <a:pt x="200037" y="1195501"/>
                  </a:lnTo>
                  <a:lnTo>
                    <a:pt x="188963" y="1151940"/>
                  </a:lnTo>
                  <a:lnTo>
                    <a:pt x="180390" y="1108024"/>
                  </a:lnTo>
                  <a:lnTo>
                    <a:pt x="174282" y="1063879"/>
                  </a:lnTo>
                  <a:lnTo>
                    <a:pt x="170649" y="1019594"/>
                  </a:lnTo>
                  <a:lnTo>
                    <a:pt x="169481" y="976414"/>
                  </a:lnTo>
                  <a:lnTo>
                    <a:pt x="169494" y="973721"/>
                  </a:lnTo>
                  <a:lnTo>
                    <a:pt x="170688" y="931062"/>
                  </a:lnTo>
                  <a:lnTo>
                    <a:pt x="174332" y="887006"/>
                  </a:lnTo>
                  <a:lnTo>
                    <a:pt x="180378" y="843254"/>
                  </a:lnTo>
                  <a:lnTo>
                    <a:pt x="188785" y="799884"/>
                  </a:lnTo>
                  <a:lnTo>
                    <a:pt x="199555" y="757021"/>
                  </a:lnTo>
                  <a:lnTo>
                    <a:pt x="212674" y="714756"/>
                  </a:lnTo>
                  <a:lnTo>
                    <a:pt x="228104" y="673201"/>
                  </a:lnTo>
                  <a:lnTo>
                    <a:pt x="245833" y="632472"/>
                  </a:lnTo>
                  <a:lnTo>
                    <a:pt x="265861" y="592658"/>
                  </a:lnTo>
                  <a:lnTo>
                    <a:pt x="288163" y="553859"/>
                  </a:lnTo>
                  <a:lnTo>
                    <a:pt x="312712" y="516204"/>
                  </a:lnTo>
                  <a:lnTo>
                    <a:pt x="339496" y="479780"/>
                  </a:lnTo>
                  <a:lnTo>
                    <a:pt x="368490" y="444703"/>
                  </a:lnTo>
                  <a:lnTo>
                    <a:pt x="399694" y="411073"/>
                  </a:lnTo>
                  <a:lnTo>
                    <a:pt x="433070" y="379006"/>
                  </a:lnTo>
                  <a:lnTo>
                    <a:pt x="468630" y="348589"/>
                  </a:lnTo>
                  <a:lnTo>
                    <a:pt x="506323" y="319925"/>
                  </a:lnTo>
                  <a:lnTo>
                    <a:pt x="545604" y="293497"/>
                  </a:lnTo>
                  <a:lnTo>
                    <a:pt x="585876" y="269671"/>
                  </a:lnTo>
                  <a:lnTo>
                    <a:pt x="627011" y="248437"/>
                  </a:lnTo>
                  <a:lnTo>
                    <a:pt x="668909" y="229768"/>
                  </a:lnTo>
                  <a:lnTo>
                    <a:pt x="711466" y="213639"/>
                  </a:lnTo>
                  <a:lnTo>
                    <a:pt x="754583" y="200050"/>
                  </a:lnTo>
                  <a:lnTo>
                    <a:pt x="798144" y="188976"/>
                  </a:lnTo>
                  <a:lnTo>
                    <a:pt x="842048" y="180390"/>
                  </a:lnTo>
                  <a:lnTo>
                    <a:pt x="886193" y="174294"/>
                  </a:lnTo>
                  <a:lnTo>
                    <a:pt x="930478" y="170649"/>
                  </a:lnTo>
                  <a:lnTo>
                    <a:pt x="974788" y="169456"/>
                  </a:lnTo>
                  <a:lnTo>
                    <a:pt x="1019009" y="170700"/>
                  </a:lnTo>
                  <a:lnTo>
                    <a:pt x="1063053" y="174345"/>
                  </a:lnTo>
                  <a:lnTo>
                    <a:pt x="1106817" y="180378"/>
                  </a:lnTo>
                  <a:lnTo>
                    <a:pt x="1150175" y="188798"/>
                  </a:lnTo>
                  <a:lnTo>
                    <a:pt x="1193050" y="199567"/>
                  </a:lnTo>
                  <a:lnTo>
                    <a:pt x="1235303" y="212674"/>
                  </a:lnTo>
                  <a:lnTo>
                    <a:pt x="1276858" y="228104"/>
                  </a:lnTo>
                  <a:lnTo>
                    <a:pt x="1317586" y="245846"/>
                  </a:lnTo>
                  <a:lnTo>
                    <a:pt x="1357401" y="265874"/>
                  </a:lnTo>
                  <a:lnTo>
                    <a:pt x="1396187" y="288163"/>
                  </a:lnTo>
                  <a:lnTo>
                    <a:pt x="1433842" y="312712"/>
                  </a:lnTo>
                  <a:lnTo>
                    <a:pt x="1470266" y="339496"/>
                  </a:lnTo>
                  <a:lnTo>
                    <a:pt x="1505343" y="368503"/>
                  </a:lnTo>
                  <a:lnTo>
                    <a:pt x="1538960" y="399707"/>
                  </a:lnTo>
                  <a:lnTo>
                    <a:pt x="1571040" y="433082"/>
                  </a:lnTo>
                  <a:lnTo>
                    <a:pt x="1601457" y="468642"/>
                  </a:lnTo>
                  <a:lnTo>
                    <a:pt x="1630108" y="506336"/>
                  </a:lnTo>
                  <a:lnTo>
                    <a:pt x="1656537" y="545630"/>
                  </a:lnTo>
                  <a:lnTo>
                    <a:pt x="1680362" y="585889"/>
                  </a:lnTo>
                  <a:lnTo>
                    <a:pt x="1701609" y="627024"/>
                  </a:lnTo>
                  <a:lnTo>
                    <a:pt x="1720278" y="668934"/>
                  </a:lnTo>
                  <a:lnTo>
                    <a:pt x="1736407" y="711492"/>
                  </a:lnTo>
                  <a:lnTo>
                    <a:pt x="1749996" y="754608"/>
                  </a:lnTo>
                  <a:lnTo>
                    <a:pt x="1761070" y="798169"/>
                  </a:lnTo>
                  <a:lnTo>
                    <a:pt x="1769656" y="842086"/>
                  </a:lnTo>
                  <a:lnTo>
                    <a:pt x="1775752" y="886231"/>
                  </a:lnTo>
                  <a:lnTo>
                    <a:pt x="1779384" y="930516"/>
                  </a:lnTo>
                  <a:lnTo>
                    <a:pt x="1780552" y="973721"/>
                  </a:lnTo>
                  <a:lnTo>
                    <a:pt x="1780552" y="426339"/>
                  </a:lnTo>
                  <a:lnTo>
                    <a:pt x="1738642" y="368858"/>
                  </a:lnTo>
                  <a:lnTo>
                    <a:pt x="1707807" y="331851"/>
                  </a:lnTo>
                  <a:lnTo>
                    <a:pt x="1675498" y="296710"/>
                  </a:lnTo>
                  <a:lnTo>
                    <a:pt x="1641792" y="263486"/>
                  </a:lnTo>
                  <a:lnTo>
                    <a:pt x="1606778" y="232156"/>
                  </a:lnTo>
                  <a:lnTo>
                    <a:pt x="1570507" y="202742"/>
                  </a:lnTo>
                  <a:lnTo>
                    <a:pt x="1533093" y="175272"/>
                  </a:lnTo>
                  <a:lnTo>
                    <a:pt x="1524317" y="169456"/>
                  </a:lnTo>
                  <a:lnTo>
                    <a:pt x="1494586" y="149745"/>
                  </a:lnTo>
                  <a:lnTo>
                    <a:pt x="1455077" y="126187"/>
                  </a:lnTo>
                  <a:lnTo>
                    <a:pt x="1414627" y="104584"/>
                  </a:lnTo>
                  <a:lnTo>
                    <a:pt x="1373339" y="84988"/>
                  </a:lnTo>
                  <a:lnTo>
                    <a:pt x="1331277" y="67373"/>
                  </a:lnTo>
                  <a:lnTo>
                    <a:pt x="1288529" y="51777"/>
                  </a:lnTo>
                  <a:lnTo>
                    <a:pt x="1245158" y="38201"/>
                  </a:lnTo>
                  <a:lnTo>
                    <a:pt x="1201254" y="26670"/>
                  </a:lnTo>
                  <a:lnTo>
                    <a:pt x="1156881" y="17183"/>
                  </a:lnTo>
                  <a:lnTo>
                    <a:pt x="1112126" y="9753"/>
                  </a:lnTo>
                  <a:lnTo>
                    <a:pt x="1067079" y="4406"/>
                  </a:lnTo>
                  <a:lnTo>
                    <a:pt x="1021791" y="1155"/>
                  </a:lnTo>
                  <a:lnTo>
                    <a:pt x="976363" y="0"/>
                  </a:lnTo>
                  <a:lnTo>
                    <a:pt x="930859" y="952"/>
                  </a:lnTo>
                  <a:lnTo>
                    <a:pt x="885367" y="4038"/>
                  </a:lnTo>
                  <a:lnTo>
                    <a:pt x="839965" y="9271"/>
                  </a:lnTo>
                  <a:lnTo>
                    <a:pt x="794715" y="16649"/>
                  </a:lnTo>
                  <a:lnTo>
                    <a:pt x="749719" y="26200"/>
                  </a:lnTo>
                  <a:lnTo>
                    <a:pt x="705027" y="37922"/>
                  </a:lnTo>
                  <a:lnTo>
                    <a:pt x="660742" y="51841"/>
                  </a:lnTo>
                  <a:lnTo>
                    <a:pt x="616927" y="67970"/>
                  </a:lnTo>
                  <a:lnTo>
                    <a:pt x="573671" y="86309"/>
                  </a:lnTo>
                  <a:lnTo>
                    <a:pt x="531050" y="106883"/>
                  </a:lnTo>
                  <a:lnTo>
                    <a:pt x="489127" y="129705"/>
                  </a:lnTo>
                  <a:lnTo>
                    <a:pt x="447992" y="154787"/>
                  </a:lnTo>
                  <a:lnTo>
                    <a:pt x="407733" y="182130"/>
                  </a:lnTo>
                  <a:lnTo>
                    <a:pt x="368846" y="211416"/>
                  </a:lnTo>
                  <a:lnTo>
                    <a:pt x="331838" y="242252"/>
                  </a:lnTo>
                  <a:lnTo>
                    <a:pt x="296710" y="274561"/>
                  </a:lnTo>
                  <a:lnTo>
                    <a:pt x="263474" y="308267"/>
                  </a:lnTo>
                  <a:lnTo>
                    <a:pt x="232156" y="343281"/>
                  </a:lnTo>
                  <a:lnTo>
                    <a:pt x="202742" y="379552"/>
                  </a:lnTo>
                  <a:lnTo>
                    <a:pt x="175272" y="416966"/>
                  </a:lnTo>
                  <a:lnTo>
                    <a:pt x="149745" y="455472"/>
                  </a:lnTo>
                  <a:lnTo>
                    <a:pt x="126187" y="494995"/>
                  </a:lnTo>
                  <a:lnTo>
                    <a:pt x="104597" y="535432"/>
                  </a:lnTo>
                  <a:lnTo>
                    <a:pt x="84988" y="576719"/>
                  </a:lnTo>
                  <a:lnTo>
                    <a:pt x="67373" y="618782"/>
                  </a:lnTo>
                  <a:lnTo>
                    <a:pt x="51777" y="661543"/>
                  </a:lnTo>
                  <a:lnTo>
                    <a:pt x="38214" y="704913"/>
                  </a:lnTo>
                  <a:lnTo>
                    <a:pt x="26670" y="748817"/>
                  </a:lnTo>
                  <a:lnTo>
                    <a:pt x="17183" y="793191"/>
                  </a:lnTo>
                  <a:lnTo>
                    <a:pt x="9766" y="837946"/>
                  </a:lnTo>
                  <a:lnTo>
                    <a:pt x="4419" y="883005"/>
                  </a:lnTo>
                  <a:lnTo>
                    <a:pt x="1155" y="928281"/>
                  </a:lnTo>
                  <a:lnTo>
                    <a:pt x="0" y="973721"/>
                  </a:lnTo>
                  <a:lnTo>
                    <a:pt x="965" y="1019060"/>
                  </a:lnTo>
                  <a:lnTo>
                    <a:pt x="4051" y="1064717"/>
                  </a:lnTo>
                  <a:lnTo>
                    <a:pt x="9283" y="1110132"/>
                  </a:lnTo>
                  <a:lnTo>
                    <a:pt x="16662" y="1155369"/>
                  </a:lnTo>
                  <a:lnTo>
                    <a:pt x="26212" y="1200378"/>
                  </a:lnTo>
                  <a:lnTo>
                    <a:pt x="37934" y="1245069"/>
                  </a:lnTo>
                  <a:lnTo>
                    <a:pt x="51854" y="1289354"/>
                  </a:lnTo>
                  <a:lnTo>
                    <a:pt x="67983" y="1333169"/>
                  </a:lnTo>
                  <a:lnTo>
                    <a:pt x="86321" y="1376426"/>
                  </a:lnTo>
                  <a:lnTo>
                    <a:pt x="106895" y="1419059"/>
                  </a:lnTo>
                  <a:lnTo>
                    <a:pt x="129705" y="1460982"/>
                  </a:lnTo>
                  <a:lnTo>
                    <a:pt x="154787" y="1502117"/>
                  </a:lnTo>
                  <a:lnTo>
                    <a:pt x="182130" y="1542376"/>
                  </a:lnTo>
                  <a:lnTo>
                    <a:pt x="211416" y="1581264"/>
                  </a:lnTo>
                  <a:lnTo>
                    <a:pt x="242252" y="1618272"/>
                  </a:lnTo>
                  <a:lnTo>
                    <a:pt x="274561" y="1653413"/>
                  </a:lnTo>
                  <a:lnTo>
                    <a:pt x="308254" y="1686648"/>
                  </a:lnTo>
                  <a:lnTo>
                    <a:pt x="343281" y="1717967"/>
                  </a:lnTo>
                  <a:lnTo>
                    <a:pt x="379539" y="1747380"/>
                  </a:lnTo>
                  <a:lnTo>
                    <a:pt x="416966" y="1774850"/>
                  </a:lnTo>
                  <a:lnTo>
                    <a:pt x="455472" y="1800377"/>
                  </a:lnTo>
                  <a:lnTo>
                    <a:pt x="494982" y="1823935"/>
                  </a:lnTo>
                  <a:lnTo>
                    <a:pt x="535419" y="1845538"/>
                  </a:lnTo>
                  <a:lnTo>
                    <a:pt x="576707" y="1865147"/>
                  </a:lnTo>
                  <a:lnTo>
                    <a:pt x="618769" y="1882749"/>
                  </a:lnTo>
                  <a:lnTo>
                    <a:pt x="661517" y="1898345"/>
                  </a:lnTo>
                  <a:lnTo>
                    <a:pt x="704888" y="1911921"/>
                  </a:lnTo>
                  <a:lnTo>
                    <a:pt x="748804" y="1923453"/>
                  </a:lnTo>
                  <a:lnTo>
                    <a:pt x="793165" y="1932940"/>
                  </a:lnTo>
                  <a:lnTo>
                    <a:pt x="837920" y="1940369"/>
                  </a:lnTo>
                  <a:lnTo>
                    <a:pt x="882980" y="1945716"/>
                  </a:lnTo>
                  <a:lnTo>
                    <a:pt x="928255" y="1948967"/>
                  </a:lnTo>
                  <a:lnTo>
                    <a:pt x="973683" y="1950123"/>
                  </a:lnTo>
                  <a:lnTo>
                    <a:pt x="1019187" y="1949170"/>
                  </a:lnTo>
                  <a:lnTo>
                    <a:pt x="1064679" y="1946084"/>
                  </a:lnTo>
                  <a:lnTo>
                    <a:pt x="1110094" y="1940852"/>
                  </a:lnTo>
                  <a:lnTo>
                    <a:pt x="1155331" y="1933473"/>
                  </a:lnTo>
                  <a:lnTo>
                    <a:pt x="1200340" y="1923923"/>
                  </a:lnTo>
                  <a:lnTo>
                    <a:pt x="1245019" y="1912200"/>
                  </a:lnTo>
                  <a:lnTo>
                    <a:pt x="1289304" y="1898281"/>
                  </a:lnTo>
                  <a:lnTo>
                    <a:pt x="1305661" y="1892261"/>
                  </a:lnTo>
                  <a:lnTo>
                    <a:pt x="1906524" y="2801061"/>
                  </a:lnTo>
                  <a:lnTo>
                    <a:pt x="1929320" y="2811716"/>
                  </a:lnTo>
                  <a:lnTo>
                    <a:pt x="1936369" y="2810573"/>
                  </a:lnTo>
                  <a:lnTo>
                    <a:pt x="2292248" y="2575814"/>
                  </a:lnTo>
                  <a:lnTo>
                    <a:pt x="2299703" y="2563939"/>
                  </a:lnTo>
                  <a:lnTo>
                    <a:pt x="2300859" y="2556649"/>
                  </a:lnTo>
                  <a:close/>
                </a:path>
              </a:pathLst>
            </a:custGeom>
            <a:solidFill>
              <a:srgbClr val="E6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640025" y="744689"/>
              <a:ext cx="1499235" cy="1498600"/>
            </a:xfrm>
            <a:custGeom>
              <a:avLst/>
              <a:gdLst/>
              <a:ahLst/>
              <a:cxnLst/>
              <a:rect l="l" t="t" r="r" b="b"/>
              <a:pathLst>
                <a:path w="1499234" h="1498600">
                  <a:moveTo>
                    <a:pt x="1160940" y="1375816"/>
                  </a:moveTo>
                  <a:lnTo>
                    <a:pt x="1120488" y="1400585"/>
                  </a:lnTo>
                  <a:lnTo>
                    <a:pt x="1079105" y="1422507"/>
                  </a:lnTo>
                  <a:lnTo>
                    <a:pt x="1036911" y="1441609"/>
                  </a:lnTo>
                  <a:lnTo>
                    <a:pt x="994029" y="1457916"/>
                  </a:lnTo>
                  <a:lnTo>
                    <a:pt x="950580" y="1471452"/>
                  </a:lnTo>
                  <a:lnTo>
                    <a:pt x="906686" y="1482244"/>
                  </a:lnTo>
                  <a:lnTo>
                    <a:pt x="862468" y="1490315"/>
                  </a:lnTo>
                  <a:lnTo>
                    <a:pt x="818048" y="1495692"/>
                  </a:lnTo>
                  <a:lnTo>
                    <a:pt x="773549" y="1498399"/>
                  </a:lnTo>
                  <a:lnTo>
                    <a:pt x="729091" y="1498462"/>
                  </a:lnTo>
                  <a:lnTo>
                    <a:pt x="684796" y="1495906"/>
                  </a:lnTo>
                  <a:lnTo>
                    <a:pt x="640786" y="1490756"/>
                  </a:lnTo>
                  <a:lnTo>
                    <a:pt x="597182" y="1483037"/>
                  </a:lnTo>
                  <a:lnTo>
                    <a:pt x="554107" y="1472776"/>
                  </a:lnTo>
                  <a:lnTo>
                    <a:pt x="511681" y="1459995"/>
                  </a:lnTo>
                  <a:lnTo>
                    <a:pt x="470027" y="1444722"/>
                  </a:lnTo>
                  <a:lnTo>
                    <a:pt x="429266" y="1426981"/>
                  </a:lnTo>
                  <a:lnTo>
                    <a:pt x="389520" y="1406797"/>
                  </a:lnTo>
                  <a:lnTo>
                    <a:pt x="350910" y="1384196"/>
                  </a:lnTo>
                  <a:lnTo>
                    <a:pt x="313558" y="1359203"/>
                  </a:lnTo>
                  <a:lnTo>
                    <a:pt x="277586" y="1331842"/>
                  </a:lnTo>
                  <a:lnTo>
                    <a:pt x="243116" y="1302140"/>
                  </a:lnTo>
                  <a:lnTo>
                    <a:pt x="210268" y="1270121"/>
                  </a:lnTo>
                  <a:lnTo>
                    <a:pt x="179166" y="1235811"/>
                  </a:lnTo>
                  <a:lnTo>
                    <a:pt x="149929" y="1199235"/>
                  </a:lnTo>
                  <a:lnTo>
                    <a:pt x="122681" y="1160417"/>
                  </a:lnTo>
                  <a:lnTo>
                    <a:pt x="97900" y="1119982"/>
                  </a:lnTo>
                  <a:lnTo>
                    <a:pt x="75967" y="1078615"/>
                  </a:lnTo>
                  <a:lnTo>
                    <a:pt x="56857" y="1036439"/>
                  </a:lnTo>
                  <a:lnTo>
                    <a:pt x="40544" y="993575"/>
                  </a:lnTo>
                  <a:lnTo>
                    <a:pt x="27004" y="950145"/>
                  </a:lnTo>
                  <a:lnTo>
                    <a:pt x="16210" y="906270"/>
                  </a:lnTo>
                  <a:lnTo>
                    <a:pt x="8138" y="862072"/>
                  </a:lnTo>
                  <a:lnTo>
                    <a:pt x="2763" y="817673"/>
                  </a:lnTo>
                  <a:lnTo>
                    <a:pt x="58" y="773194"/>
                  </a:lnTo>
                  <a:lnTo>
                    <a:pt x="0" y="728757"/>
                  </a:lnTo>
                  <a:lnTo>
                    <a:pt x="2561" y="684482"/>
                  </a:lnTo>
                  <a:lnTo>
                    <a:pt x="7718" y="640493"/>
                  </a:lnTo>
                  <a:lnTo>
                    <a:pt x="15445" y="596910"/>
                  </a:lnTo>
                  <a:lnTo>
                    <a:pt x="25716" y="553855"/>
                  </a:lnTo>
                  <a:lnTo>
                    <a:pt x="38506" y="511450"/>
                  </a:lnTo>
                  <a:lnTo>
                    <a:pt x="53791" y="469816"/>
                  </a:lnTo>
                  <a:lnTo>
                    <a:pt x="71544" y="429075"/>
                  </a:lnTo>
                  <a:lnTo>
                    <a:pt x="91741" y="389349"/>
                  </a:lnTo>
                  <a:lnTo>
                    <a:pt x="114355" y="350758"/>
                  </a:lnTo>
                  <a:lnTo>
                    <a:pt x="139363" y="313425"/>
                  </a:lnTo>
                  <a:lnTo>
                    <a:pt x="166738" y="277471"/>
                  </a:lnTo>
                  <a:lnTo>
                    <a:pt x="196455" y="243018"/>
                  </a:lnTo>
                  <a:lnTo>
                    <a:pt x="228489" y="210187"/>
                  </a:lnTo>
                  <a:lnTo>
                    <a:pt x="262815" y="179101"/>
                  </a:lnTo>
                  <a:lnTo>
                    <a:pt x="299407" y="149880"/>
                  </a:lnTo>
                  <a:lnTo>
                    <a:pt x="338241" y="122645"/>
                  </a:lnTo>
                  <a:lnTo>
                    <a:pt x="378692" y="97877"/>
                  </a:lnTo>
                  <a:lnTo>
                    <a:pt x="420076" y="75954"/>
                  </a:lnTo>
                  <a:lnTo>
                    <a:pt x="462270" y="56852"/>
                  </a:lnTo>
                  <a:lnTo>
                    <a:pt x="505152" y="40545"/>
                  </a:lnTo>
                  <a:lnTo>
                    <a:pt x="548601" y="27009"/>
                  </a:lnTo>
                  <a:lnTo>
                    <a:pt x="592495" y="16218"/>
                  </a:lnTo>
                  <a:lnTo>
                    <a:pt x="636713" y="8147"/>
                  </a:lnTo>
                  <a:lnTo>
                    <a:pt x="681132" y="2770"/>
                  </a:lnTo>
                  <a:lnTo>
                    <a:pt x="725632" y="63"/>
                  </a:lnTo>
                  <a:lnTo>
                    <a:pt x="770090" y="0"/>
                  </a:lnTo>
                  <a:lnTo>
                    <a:pt x="814385" y="2556"/>
                  </a:lnTo>
                  <a:lnTo>
                    <a:pt x="858395" y="7705"/>
                  </a:lnTo>
                  <a:lnTo>
                    <a:pt x="901998" y="15424"/>
                  </a:lnTo>
                  <a:lnTo>
                    <a:pt x="945074" y="25686"/>
                  </a:lnTo>
                  <a:lnTo>
                    <a:pt x="987500" y="38466"/>
                  </a:lnTo>
                  <a:lnTo>
                    <a:pt x="1029154" y="53739"/>
                  </a:lnTo>
                  <a:lnTo>
                    <a:pt x="1069915" y="71480"/>
                  </a:lnTo>
                  <a:lnTo>
                    <a:pt x="1109661" y="91664"/>
                  </a:lnTo>
                  <a:lnTo>
                    <a:pt x="1148271" y="114265"/>
                  </a:lnTo>
                  <a:lnTo>
                    <a:pt x="1185623" y="139259"/>
                  </a:lnTo>
                  <a:lnTo>
                    <a:pt x="1221594" y="166619"/>
                  </a:lnTo>
                  <a:lnTo>
                    <a:pt x="1256065" y="196321"/>
                  </a:lnTo>
                  <a:lnTo>
                    <a:pt x="1288912" y="228340"/>
                  </a:lnTo>
                  <a:lnTo>
                    <a:pt x="1320015" y="262650"/>
                  </a:lnTo>
                  <a:lnTo>
                    <a:pt x="1349251" y="299227"/>
                  </a:lnTo>
                  <a:lnTo>
                    <a:pt x="1376499" y="338044"/>
                  </a:lnTo>
                  <a:lnTo>
                    <a:pt x="1401280" y="378480"/>
                  </a:lnTo>
                  <a:lnTo>
                    <a:pt x="1423213" y="419846"/>
                  </a:lnTo>
                  <a:lnTo>
                    <a:pt x="1442323" y="462022"/>
                  </a:lnTo>
                  <a:lnTo>
                    <a:pt x="1458636" y="504886"/>
                  </a:lnTo>
                  <a:lnTo>
                    <a:pt x="1472177" y="548316"/>
                  </a:lnTo>
                  <a:lnTo>
                    <a:pt x="1482970" y="592191"/>
                  </a:lnTo>
                  <a:lnTo>
                    <a:pt x="1491042" y="636389"/>
                  </a:lnTo>
                  <a:lnTo>
                    <a:pt x="1496418" y="680788"/>
                  </a:lnTo>
                  <a:lnTo>
                    <a:pt x="1499122" y="725267"/>
                  </a:lnTo>
                  <a:lnTo>
                    <a:pt x="1499181" y="769705"/>
                  </a:lnTo>
                  <a:lnTo>
                    <a:pt x="1496619" y="813979"/>
                  </a:lnTo>
                  <a:lnTo>
                    <a:pt x="1491463" y="857968"/>
                  </a:lnTo>
                  <a:lnTo>
                    <a:pt x="1483736" y="901551"/>
                  </a:lnTo>
                  <a:lnTo>
                    <a:pt x="1473465" y="944606"/>
                  </a:lnTo>
                  <a:lnTo>
                    <a:pt x="1460674" y="987011"/>
                  </a:lnTo>
                  <a:lnTo>
                    <a:pt x="1445390" y="1028645"/>
                  </a:lnTo>
                  <a:lnTo>
                    <a:pt x="1427637" y="1069386"/>
                  </a:lnTo>
                  <a:lnTo>
                    <a:pt x="1407440" y="1109113"/>
                  </a:lnTo>
                  <a:lnTo>
                    <a:pt x="1384825" y="1147703"/>
                  </a:lnTo>
                  <a:lnTo>
                    <a:pt x="1359818" y="1185036"/>
                  </a:lnTo>
                  <a:lnTo>
                    <a:pt x="1332443" y="1220990"/>
                  </a:lnTo>
                  <a:lnTo>
                    <a:pt x="1302725" y="1255443"/>
                  </a:lnTo>
                  <a:lnTo>
                    <a:pt x="1270691" y="1288274"/>
                  </a:lnTo>
                  <a:lnTo>
                    <a:pt x="1236365" y="1319361"/>
                  </a:lnTo>
                  <a:lnTo>
                    <a:pt x="1199773" y="1348582"/>
                  </a:lnTo>
                  <a:lnTo>
                    <a:pt x="1160940" y="1375816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506676" y="611515"/>
              <a:ext cx="2336800" cy="2948940"/>
            </a:xfrm>
            <a:custGeom>
              <a:avLst/>
              <a:gdLst/>
              <a:ahLst/>
              <a:cxnLst/>
              <a:rect l="l" t="t" r="r" b="b"/>
              <a:pathLst>
                <a:path w="2336800" h="2948940">
                  <a:moveTo>
                    <a:pt x="2199434" y="2887765"/>
                  </a:moveTo>
                  <a:lnTo>
                    <a:pt x="2147252" y="2917274"/>
                  </a:lnTo>
                  <a:lnTo>
                    <a:pt x="2096212" y="2937442"/>
                  </a:lnTo>
                  <a:lnTo>
                    <a:pt x="2048681" y="2947977"/>
                  </a:lnTo>
                  <a:lnTo>
                    <a:pt x="2007024" y="2948588"/>
                  </a:lnTo>
                  <a:lnTo>
                    <a:pt x="1973609" y="2938984"/>
                  </a:lnTo>
                  <a:lnTo>
                    <a:pt x="1950801" y="2918874"/>
                  </a:lnTo>
                  <a:lnTo>
                    <a:pt x="1225994" y="1696116"/>
                  </a:lnTo>
                  <a:lnTo>
                    <a:pt x="1181231" y="1713591"/>
                  </a:lnTo>
                  <a:lnTo>
                    <a:pt x="1135919" y="1728488"/>
                  </a:lnTo>
                  <a:lnTo>
                    <a:pt x="1090158" y="1740829"/>
                  </a:lnTo>
                  <a:lnTo>
                    <a:pt x="1044049" y="1750635"/>
                  </a:lnTo>
                  <a:lnTo>
                    <a:pt x="997691" y="1757925"/>
                  </a:lnTo>
                  <a:lnTo>
                    <a:pt x="951186" y="1762721"/>
                  </a:lnTo>
                  <a:lnTo>
                    <a:pt x="904516" y="1765043"/>
                  </a:lnTo>
                  <a:lnTo>
                    <a:pt x="858135" y="1764914"/>
                  </a:lnTo>
                  <a:lnTo>
                    <a:pt x="811790" y="1762353"/>
                  </a:lnTo>
                  <a:lnTo>
                    <a:pt x="765699" y="1757381"/>
                  </a:lnTo>
                  <a:lnTo>
                    <a:pt x="719962" y="1750019"/>
                  </a:lnTo>
                  <a:lnTo>
                    <a:pt x="674681" y="1740288"/>
                  </a:lnTo>
                  <a:lnTo>
                    <a:pt x="629955" y="1728208"/>
                  </a:lnTo>
                  <a:lnTo>
                    <a:pt x="585884" y="1713802"/>
                  </a:lnTo>
                  <a:lnTo>
                    <a:pt x="542570" y="1697089"/>
                  </a:lnTo>
                  <a:lnTo>
                    <a:pt x="500113" y="1678090"/>
                  </a:lnTo>
                  <a:lnTo>
                    <a:pt x="458613" y="1656827"/>
                  </a:lnTo>
                  <a:lnTo>
                    <a:pt x="418170" y="1633319"/>
                  </a:lnTo>
                  <a:lnTo>
                    <a:pt x="378886" y="1607589"/>
                  </a:lnTo>
                  <a:lnTo>
                    <a:pt x="340860" y="1579656"/>
                  </a:lnTo>
                  <a:lnTo>
                    <a:pt x="304193" y="1549542"/>
                  </a:lnTo>
                  <a:lnTo>
                    <a:pt x="268985" y="1517267"/>
                  </a:lnTo>
                  <a:lnTo>
                    <a:pt x="235337" y="1482852"/>
                  </a:lnTo>
                  <a:lnTo>
                    <a:pt x="203349" y="1446319"/>
                  </a:lnTo>
                  <a:lnTo>
                    <a:pt x="173122" y="1407688"/>
                  </a:lnTo>
                  <a:lnTo>
                    <a:pt x="144755" y="1366979"/>
                  </a:lnTo>
                  <a:lnTo>
                    <a:pt x="119279" y="1325791"/>
                  </a:lnTo>
                  <a:lnTo>
                    <a:pt x="96325" y="1283762"/>
                  </a:lnTo>
                  <a:lnTo>
                    <a:pt x="75872" y="1240985"/>
                  </a:lnTo>
                  <a:lnTo>
                    <a:pt x="57902" y="1197554"/>
                  </a:lnTo>
                  <a:lnTo>
                    <a:pt x="42395" y="1153562"/>
                  </a:lnTo>
                  <a:lnTo>
                    <a:pt x="29333" y="1109102"/>
                  </a:lnTo>
                  <a:lnTo>
                    <a:pt x="18694" y="1064269"/>
                  </a:lnTo>
                  <a:lnTo>
                    <a:pt x="10461" y="1019155"/>
                  </a:lnTo>
                  <a:lnTo>
                    <a:pt x="4614" y="973854"/>
                  </a:lnTo>
                  <a:lnTo>
                    <a:pt x="1133" y="928459"/>
                  </a:lnTo>
                  <a:lnTo>
                    <a:pt x="0" y="883063"/>
                  </a:lnTo>
                  <a:lnTo>
                    <a:pt x="1193" y="837761"/>
                  </a:lnTo>
                  <a:lnTo>
                    <a:pt x="4696" y="792645"/>
                  </a:lnTo>
                  <a:lnTo>
                    <a:pt x="10487" y="747809"/>
                  </a:lnTo>
                  <a:lnTo>
                    <a:pt x="18548" y="703346"/>
                  </a:lnTo>
                  <a:lnTo>
                    <a:pt x="28859" y="659350"/>
                  </a:lnTo>
                  <a:lnTo>
                    <a:pt x="41400" y="615914"/>
                  </a:lnTo>
                  <a:lnTo>
                    <a:pt x="56154" y="573131"/>
                  </a:lnTo>
                  <a:lnTo>
                    <a:pt x="73099" y="531096"/>
                  </a:lnTo>
                  <a:lnTo>
                    <a:pt x="92217" y="489900"/>
                  </a:lnTo>
                  <a:lnTo>
                    <a:pt x="113489" y="449639"/>
                  </a:lnTo>
                  <a:lnTo>
                    <a:pt x="136894" y="410404"/>
                  </a:lnTo>
                  <a:lnTo>
                    <a:pt x="162414" y="372290"/>
                  </a:lnTo>
                  <a:lnTo>
                    <a:pt x="190029" y="335390"/>
                  </a:lnTo>
                  <a:lnTo>
                    <a:pt x="219721" y="299798"/>
                  </a:lnTo>
                  <a:lnTo>
                    <a:pt x="251468" y="265606"/>
                  </a:lnTo>
                  <a:lnTo>
                    <a:pt x="285253" y="232908"/>
                  </a:lnTo>
                  <a:lnTo>
                    <a:pt x="321056" y="201798"/>
                  </a:lnTo>
                  <a:lnTo>
                    <a:pt x="358857" y="172369"/>
                  </a:lnTo>
                  <a:lnTo>
                    <a:pt x="398636" y="144714"/>
                  </a:lnTo>
                  <a:lnTo>
                    <a:pt x="439851" y="119245"/>
                  </a:lnTo>
                  <a:lnTo>
                    <a:pt x="481907" y="96297"/>
                  </a:lnTo>
                  <a:lnTo>
                    <a:pt x="524709" y="75850"/>
                  </a:lnTo>
                  <a:lnTo>
                    <a:pt x="568166" y="57885"/>
                  </a:lnTo>
                  <a:lnTo>
                    <a:pt x="612184" y="42383"/>
                  </a:lnTo>
                  <a:lnTo>
                    <a:pt x="656668" y="29324"/>
                  </a:lnTo>
                  <a:lnTo>
                    <a:pt x="701526" y="18689"/>
                  </a:lnTo>
                  <a:lnTo>
                    <a:pt x="746665" y="10459"/>
                  </a:lnTo>
                  <a:lnTo>
                    <a:pt x="791990" y="4613"/>
                  </a:lnTo>
                  <a:lnTo>
                    <a:pt x="837408" y="1133"/>
                  </a:lnTo>
                  <a:lnTo>
                    <a:pt x="861422" y="534"/>
                  </a:lnTo>
                  <a:lnTo>
                    <a:pt x="471765" y="256107"/>
                  </a:lnTo>
                  <a:lnTo>
                    <a:pt x="432947" y="283332"/>
                  </a:lnTo>
                  <a:lnTo>
                    <a:pt x="396369" y="312548"/>
                  </a:lnTo>
                  <a:lnTo>
                    <a:pt x="362056" y="343631"/>
                  </a:lnTo>
                  <a:lnTo>
                    <a:pt x="330033" y="376461"/>
                  </a:lnTo>
                  <a:lnTo>
                    <a:pt x="300326" y="410915"/>
                  </a:lnTo>
                  <a:lnTo>
                    <a:pt x="272959" y="446872"/>
                  </a:lnTo>
                  <a:lnTo>
                    <a:pt x="247959" y="484209"/>
                  </a:lnTo>
                  <a:lnTo>
                    <a:pt x="225350" y="522806"/>
                  </a:lnTo>
                  <a:lnTo>
                    <a:pt x="205158" y="562539"/>
                  </a:lnTo>
                  <a:lnTo>
                    <a:pt x="187409" y="603288"/>
                  </a:lnTo>
                  <a:lnTo>
                    <a:pt x="172127" y="644930"/>
                  </a:lnTo>
                  <a:lnTo>
                    <a:pt x="159337" y="687343"/>
                  </a:lnTo>
                  <a:lnTo>
                    <a:pt x="149066" y="730406"/>
                  </a:lnTo>
                  <a:lnTo>
                    <a:pt x="141338" y="773996"/>
                  </a:lnTo>
                  <a:lnTo>
                    <a:pt x="136179" y="817992"/>
                  </a:lnTo>
                  <a:lnTo>
                    <a:pt x="133614" y="862273"/>
                  </a:lnTo>
                  <a:lnTo>
                    <a:pt x="133669" y="906715"/>
                  </a:lnTo>
                  <a:lnTo>
                    <a:pt x="136368" y="951197"/>
                  </a:lnTo>
                  <a:lnTo>
                    <a:pt x="141737" y="995598"/>
                  </a:lnTo>
                  <a:lnTo>
                    <a:pt x="149801" y="1039795"/>
                  </a:lnTo>
                  <a:lnTo>
                    <a:pt x="160586" y="1083667"/>
                  </a:lnTo>
                  <a:lnTo>
                    <a:pt x="174117" y="1127091"/>
                  </a:lnTo>
                  <a:lnTo>
                    <a:pt x="190419" y="1169947"/>
                  </a:lnTo>
                  <a:lnTo>
                    <a:pt x="209518" y="1212111"/>
                  </a:lnTo>
                  <a:lnTo>
                    <a:pt x="231438" y="1253462"/>
                  </a:lnTo>
                  <a:lnTo>
                    <a:pt x="256206" y="1293879"/>
                  </a:lnTo>
                  <a:lnTo>
                    <a:pt x="283442" y="1332677"/>
                  </a:lnTo>
                  <a:lnTo>
                    <a:pt x="312669" y="1369236"/>
                  </a:lnTo>
                  <a:lnTo>
                    <a:pt x="343766" y="1403531"/>
                  </a:lnTo>
                  <a:lnTo>
                    <a:pt x="376609" y="1435537"/>
                  </a:lnTo>
                  <a:lnTo>
                    <a:pt x="411079" y="1465228"/>
                  </a:lnTo>
                  <a:lnTo>
                    <a:pt x="447051" y="1492579"/>
                  </a:lnTo>
                  <a:lnTo>
                    <a:pt x="484405" y="1517565"/>
                  </a:lnTo>
                  <a:lnTo>
                    <a:pt x="523019" y="1540161"/>
                  </a:lnTo>
                  <a:lnTo>
                    <a:pt x="562770" y="1560341"/>
                  </a:lnTo>
                  <a:lnTo>
                    <a:pt x="603538" y="1578080"/>
                  </a:lnTo>
                  <a:lnTo>
                    <a:pt x="645199" y="1593352"/>
                  </a:lnTo>
                  <a:lnTo>
                    <a:pt x="687632" y="1606133"/>
                  </a:lnTo>
                  <a:lnTo>
                    <a:pt x="730715" y="1616397"/>
                  </a:lnTo>
                  <a:lnTo>
                    <a:pt x="774326" y="1624119"/>
                  </a:lnTo>
                  <a:lnTo>
                    <a:pt x="818343" y="1629273"/>
                  </a:lnTo>
                  <a:lnTo>
                    <a:pt x="862644" y="1631834"/>
                  </a:lnTo>
                  <a:lnTo>
                    <a:pt x="907108" y="1631778"/>
                  </a:lnTo>
                  <a:lnTo>
                    <a:pt x="951611" y="1629078"/>
                  </a:lnTo>
                  <a:lnTo>
                    <a:pt x="996034" y="1623709"/>
                  </a:lnTo>
                  <a:lnTo>
                    <a:pt x="1040253" y="1615646"/>
                  </a:lnTo>
                  <a:lnTo>
                    <a:pt x="1084146" y="1604864"/>
                  </a:lnTo>
                  <a:lnTo>
                    <a:pt x="1127592" y="1591337"/>
                  </a:lnTo>
                  <a:lnTo>
                    <a:pt x="1170469" y="1575040"/>
                  </a:lnTo>
                  <a:lnTo>
                    <a:pt x="1212655" y="1555948"/>
                  </a:lnTo>
                  <a:lnTo>
                    <a:pt x="1254027" y="1534036"/>
                  </a:lnTo>
                  <a:lnTo>
                    <a:pt x="1294465" y="1509278"/>
                  </a:lnTo>
                  <a:lnTo>
                    <a:pt x="1684353" y="1253552"/>
                  </a:lnTo>
                  <a:lnTo>
                    <a:pt x="1663649" y="1295420"/>
                  </a:lnTo>
                  <a:lnTo>
                    <a:pt x="1640742" y="1336151"/>
                  </a:lnTo>
                  <a:lnTo>
                    <a:pt x="1615606" y="1375753"/>
                  </a:lnTo>
                  <a:lnTo>
                    <a:pt x="1588262" y="1414125"/>
                  </a:lnTo>
                  <a:lnTo>
                    <a:pt x="1558732" y="1451167"/>
                  </a:lnTo>
                  <a:lnTo>
                    <a:pt x="1527037" y="1486779"/>
                  </a:lnTo>
                  <a:lnTo>
                    <a:pt x="1493196" y="1520859"/>
                  </a:lnTo>
                  <a:lnTo>
                    <a:pt x="2326947" y="2672162"/>
                  </a:lnTo>
                  <a:lnTo>
                    <a:pt x="2336326" y="2701080"/>
                  </a:lnTo>
                  <a:lnTo>
                    <a:pt x="2331840" y="2735543"/>
                  </a:lnTo>
                  <a:lnTo>
                    <a:pt x="2314699" y="2773497"/>
                  </a:lnTo>
                  <a:lnTo>
                    <a:pt x="2286112" y="2812888"/>
                  </a:lnTo>
                  <a:lnTo>
                    <a:pt x="2247287" y="2851662"/>
                  </a:lnTo>
                  <a:lnTo>
                    <a:pt x="2199434" y="2887765"/>
                  </a:lnTo>
                  <a:close/>
                </a:path>
                <a:path w="2336800" h="2948940">
                  <a:moveTo>
                    <a:pt x="1684353" y="1253552"/>
                  </a:moveTo>
                  <a:lnTo>
                    <a:pt x="1294465" y="1509278"/>
                  </a:lnTo>
                  <a:lnTo>
                    <a:pt x="1333283" y="1482053"/>
                  </a:lnTo>
                  <a:lnTo>
                    <a:pt x="1369861" y="1452838"/>
                  </a:lnTo>
                  <a:lnTo>
                    <a:pt x="1404174" y="1421754"/>
                  </a:lnTo>
                  <a:lnTo>
                    <a:pt x="1436197" y="1388924"/>
                  </a:lnTo>
                  <a:lnTo>
                    <a:pt x="1465904" y="1354470"/>
                  </a:lnTo>
                  <a:lnTo>
                    <a:pt x="1493271" y="1318513"/>
                  </a:lnTo>
                  <a:lnTo>
                    <a:pt x="1518271" y="1281176"/>
                  </a:lnTo>
                  <a:lnTo>
                    <a:pt x="1540880" y="1242579"/>
                  </a:lnTo>
                  <a:lnTo>
                    <a:pt x="1561071" y="1202846"/>
                  </a:lnTo>
                  <a:lnTo>
                    <a:pt x="1578821" y="1162097"/>
                  </a:lnTo>
                  <a:lnTo>
                    <a:pt x="1594103" y="1120456"/>
                  </a:lnTo>
                  <a:lnTo>
                    <a:pt x="1606893" y="1078042"/>
                  </a:lnTo>
                  <a:lnTo>
                    <a:pt x="1617164" y="1034980"/>
                  </a:lnTo>
                  <a:lnTo>
                    <a:pt x="1624892" y="991389"/>
                  </a:lnTo>
                  <a:lnTo>
                    <a:pt x="1630051" y="947393"/>
                  </a:lnTo>
                  <a:lnTo>
                    <a:pt x="1632616" y="903113"/>
                  </a:lnTo>
                  <a:lnTo>
                    <a:pt x="1632561" y="858670"/>
                  </a:lnTo>
                  <a:lnTo>
                    <a:pt x="1629862" y="814188"/>
                  </a:lnTo>
                  <a:lnTo>
                    <a:pt x="1624493" y="769787"/>
                  </a:lnTo>
                  <a:lnTo>
                    <a:pt x="1616429" y="725590"/>
                  </a:lnTo>
                  <a:lnTo>
                    <a:pt x="1605644" y="681718"/>
                  </a:lnTo>
                  <a:lnTo>
                    <a:pt x="1592113" y="638294"/>
                  </a:lnTo>
                  <a:lnTo>
                    <a:pt x="1575811" y="595438"/>
                  </a:lnTo>
                  <a:lnTo>
                    <a:pt x="1556712" y="553274"/>
                  </a:lnTo>
                  <a:lnTo>
                    <a:pt x="1534792" y="511923"/>
                  </a:lnTo>
                  <a:lnTo>
                    <a:pt x="1510024" y="471506"/>
                  </a:lnTo>
                  <a:lnTo>
                    <a:pt x="1482788" y="432708"/>
                  </a:lnTo>
                  <a:lnTo>
                    <a:pt x="1453561" y="396149"/>
                  </a:lnTo>
                  <a:lnTo>
                    <a:pt x="1422464" y="361854"/>
                  </a:lnTo>
                  <a:lnTo>
                    <a:pt x="1389621" y="329848"/>
                  </a:lnTo>
                  <a:lnTo>
                    <a:pt x="1355151" y="300157"/>
                  </a:lnTo>
                  <a:lnTo>
                    <a:pt x="1319179" y="272806"/>
                  </a:lnTo>
                  <a:lnTo>
                    <a:pt x="1281825" y="247820"/>
                  </a:lnTo>
                  <a:lnTo>
                    <a:pt x="1243211" y="225224"/>
                  </a:lnTo>
                  <a:lnTo>
                    <a:pt x="1203460" y="205044"/>
                  </a:lnTo>
                  <a:lnTo>
                    <a:pt x="1162692" y="187305"/>
                  </a:lnTo>
                  <a:lnTo>
                    <a:pt x="1121031" y="172033"/>
                  </a:lnTo>
                  <a:lnTo>
                    <a:pt x="1078598" y="159252"/>
                  </a:lnTo>
                  <a:lnTo>
                    <a:pt x="1035515" y="148988"/>
                  </a:lnTo>
                  <a:lnTo>
                    <a:pt x="991904" y="141266"/>
                  </a:lnTo>
                  <a:lnTo>
                    <a:pt x="947887" y="136112"/>
                  </a:lnTo>
                  <a:lnTo>
                    <a:pt x="903586" y="133551"/>
                  </a:lnTo>
                  <a:lnTo>
                    <a:pt x="859122" y="133608"/>
                  </a:lnTo>
                  <a:lnTo>
                    <a:pt x="814619" y="136308"/>
                  </a:lnTo>
                  <a:lnTo>
                    <a:pt x="770196" y="141677"/>
                  </a:lnTo>
                  <a:lnTo>
                    <a:pt x="725977" y="149739"/>
                  </a:lnTo>
                  <a:lnTo>
                    <a:pt x="682084" y="160522"/>
                  </a:lnTo>
                  <a:lnTo>
                    <a:pt x="638638" y="174048"/>
                  </a:lnTo>
                  <a:lnTo>
                    <a:pt x="595761" y="190345"/>
                  </a:lnTo>
                  <a:lnTo>
                    <a:pt x="553575" y="209437"/>
                  </a:lnTo>
                  <a:lnTo>
                    <a:pt x="512203" y="231349"/>
                  </a:lnTo>
                  <a:lnTo>
                    <a:pt x="471765" y="256107"/>
                  </a:lnTo>
                  <a:lnTo>
                    <a:pt x="861422" y="534"/>
                  </a:lnTo>
                  <a:lnTo>
                    <a:pt x="928151" y="1193"/>
                  </a:lnTo>
                  <a:lnTo>
                    <a:pt x="973289" y="4693"/>
                  </a:lnTo>
                  <a:lnTo>
                    <a:pt x="1018146" y="10481"/>
                  </a:lnTo>
                  <a:lnTo>
                    <a:pt x="1062630" y="18538"/>
                  </a:lnTo>
                  <a:lnTo>
                    <a:pt x="1106646" y="28844"/>
                  </a:lnTo>
                  <a:lnTo>
                    <a:pt x="1150101" y="41379"/>
                  </a:lnTo>
                  <a:lnTo>
                    <a:pt x="1192902" y="56125"/>
                  </a:lnTo>
                  <a:lnTo>
                    <a:pt x="1234956" y="73062"/>
                  </a:lnTo>
                  <a:lnTo>
                    <a:pt x="1276168" y="92170"/>
                  </a:lnTo>
                  <a:lnTo>
                    <a:pt x="1316446" y="113430"/>
                  </a:lnTo>
                  <a:lnTo>
                    <a:pt x="1355696" y="136822"/>
                  </a:lnTo>
                  <a:lnTo>
                    <a:pt x="1393824" y="162328"/>
                  </a:lnTo>
                  <a:lnTo>
                    <a:pt x="1430738" y="189928"/>
                  </a:lnTo>
                  <a:lnTo>
                    <a:pt x="1466343" y="219602"/>
                  </a:lnTo>
                  <a:lnTo>
                    <a:pt x="1500547" y="251330"/>
                  </a:lnTo>
                  <a:lnTo>
                    <a:pt x="1533255" y="285095"/>
                  </a:lnTo>
                  <a:lnTo>
                    <a:pt x="1564375" y="320875"/>
                  </a:lnTo>
                  <a:lnTo>
                    <a:pt x="1593812" y="358652"/>
                  </a:lnTo>
                  <a:lnTo>
                    <a:pt x="1621475" y="398406"/>
                  </a:lnTo>
                  <a:lnTo>
                    <a:pt x="1647546" y="440620"/>
                  </a:lnTo>
                  <a:lnTo>
                    <a:pt x="1670968" y="483715"/>
                  </a:lnTo>
                  <a:lnTo>
                    <a:pt x="1691764" y="527589"/>
                  </a:lnTo>
                  <a:lnTo>
                    <a:pt x="1709953" y="572143"/>
                  </a:lnTo>
                  <a:lnTo>
                    <a:pt x="1725557" y="617276"/>
                  </a:lnTo>
                  <a:lnTo>
                    <a:pt x="1738597" y="662887"/>
                  </a:lnTo>
                  <a:lnTo>
                    <a:pt x="1749093" y="708877"/>
                  </a:lnTo>
                  <a:lnTo>
                    <a:pt x="1757067" y="755143"/>
                  </a:lnTo>
                  <a:lnTo>
                    <a:pt x="1762540" y="801588"/>
                  </a:lnTo>
                  <a:lnTo>
                    <a:pt x="1765532" y="848108"/>
                  </a:lnTo>
                  <a:lnTo>
                    <a:pt x="1766065" y="894605"/>
                  </a:lnTo>
                  <a:lnTo>
                    <a:pt x="1764159" y="940977"/>
                  </a:lnTo>
                  <a:lnTo>
                    <a:pt x="1759836" y="987125"/>
                  </a:lnTo>
                  <a:lnTo>
                    <a:pt x="1753117" y="1032947"/>
                  </a:lnTo>
                  <a:lnTo>
                    <a:pt x="1744022" y="1078343"/>
                  </a:lnTo>
                  <a:lnTo>
                    <a:pt x="1732572" y="1123213"/>
                  </a:lnTo>
                  <a:lnTo>
                    <a:pt x="1718789" y="1167456"/>
                  </a:lnTo>
                  <a:lnTo>
                    <a:pt x="1702694" y="1210972"/>
                  </a:lnTo>
                  <a:lnTo>
                    <a:pt x="1684353" y="12535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640126" y="746007"/>
              <a:ext cx="777240" cy="1063625"/>
            </a:xfrm>
            <a:custGeom>
              <a:avLst/>
              <a:gdLst/>
              <a:ahLst/>
              <a:cxnLst/>
              <a:rect l="l" t="t" r="r" b="b"/>
              <a:pathLst>
                <a:path w="777240" h="1063625">
                  <a:moveTo>
                    <a:pt x="438605" y="942264"/>
                  </a:moveTo>
                  <a:lnTo>
                    <a:pt x="395178" y="968693"/>
                  </a:lnTo>
                  <a:lnTo>
                    <a:pt x="350675" y="991812"/>
                  </a:lnTo>
                  <a:lnTo>
                    <a:pt x="305252" y="1011665"/>
                  </a:lnTo>
                  <a:lnTo>
                    <a:pt x="259063" y="1028295"/>
                  </a:lnTo>
                  <a:lnTo>
                    <a:pt x="212263" y="1041746"/>
                  </a:lnTo>
                  <a:lnTo>
                    <a:pt x="165005" y="1052059"/>
                  </a:lnTo>
                  <a:lnTo>
                    <a:pt x="117445" y="1059279"/>
                  </a:lnTo>
                  <a:lnTo>
                    <a:pt x="69737" y="1063449"/>
                  </a:lnTo>
                  <a:lnTo>
                    <a:pt x="51057" y="1019796"/>
                  </a:lnTo>
                  <a:lnTo>
                    <a:pt x="35328" y="975461"/>
                  </a:lnTo>
                  <a:lnTo>
                    <a:pt x="22523" y="930578"/>
                  </a:lnTo>
                  <a:lnTo>
                    <a:pt x="12616" y="885280"/>
                  </a:lnTo>
                  <a:lnTo>
                    <a:pt x="5577" y="839697"/>
                  </a:lnTo>
                  <a:lnTo>
                    <a:pt x="1381" y="793964"/>
                  </a:lnTo>
                  <a:lnTo>
                    <a:pt x="0" y="748212"/>
                  </a:lnTo>
                  <a:lnTo>
                    <a:pt x="1405" y="702573"/>
                  </a:lnTo>
                  <a:lnTo>
                    <a:pt x="5570" y="657180"/>
                  </a:lnTo>
                  <a:lnTo>
                    <a:pt x="12468" y="612165"/>
                  </a:lnTo>
                  <a:lnTo>
                    <a:pt x="22071" y="567661"/>
                  </a:lnTo>
                  <a:lnTo>
                    <a:pt x="34351" y="523800"/>
                  </a:lnTo>
                  <a:lnTo>
                    <a:pt x="49282" y="480714"/>
                  </a:lnTo>
                  <a:lnTo>
                    <a:pt x="66835" y="438536"/>
                  </a:lnTo>
                  <a:lnTo>
                    <a:pt x="86983" y="397398"/>
                  </a:lnTo>
                  <a:lnTo>
                    <a:pt x="109700" y="357432"/>
                  </a:lnTo>
                  <a:lnTo>
                    <a:pt x="134957" y="318771"/>
                  </a:lnTo>
                  <a:lnTo>
                    <a:pt x="162727" y="281547"/>
                  </a:lnTo>
                  <a:lnTo>
                    <a:pt x="192983" y="245893"/>
                  </a:lnTo>
                  <a:lnTo>
                    <a:pt x="225697" y="211940"/>
                  </a:lnTo>
                  <a:lnTo>
                    <a:pt x="260842" y="179821"/>
                  </a:lnTo>
                  <a:lnTo>
                    <a:pt x="298390" y="149669"/>
                  </a:lnTo>
                  <a:lnTo>
                    <a:pt x="338315" y="121616"/>
                  </a:lnTo>
                  <a:lnTo>
                    <a:pt x="381730" y="95169"/>
                  </a:lnTo>
                  <a:lnTo>
                    <a:pt x="426201" y="72001"/>
                  </a:lnTo>
                  <a:lnTo>
                    <a:pt x="471579" y="52079"/>
                  </a:lnTo>
                  <a:lnTo>
                    <a:pt x="517715" y="35369"/>
                  </a:lnTo>
                  <a:lnTo>
                    <a:pt x="564464" y="21840"/>
                  </a:lnTo>
                  <a:lnTo>
                    <a:pt x="611676" y="11457"/>
                  </a:lnTo>
                  <a:lnTo>
                    <a:pt x="659204" y="4188"/>
                  </a:lnTo>
                  <a:lnTo>
                    <a:pt x="706899" y="0"/>
                  </a:lnTo>
                  <a:lnTo>
                    <a:pt x="725581" y="43656"/>
                  </a:lnTo>
                  <a:lnTo>
                    <a:pt x="741315" y="87997"/>
                  </a:lnTo>
                  <a:lnTo>
                    <a:pt x="754127" y="132891"/>
                  </a:lnTo>
                  <a:lnTo>
                    <a:pt x="764044" y="178204"/>
                  </a:lnTo>
                  <a:lnTo>
                    <a:pt x="771094" y="223804"/>
                  </a:lnTo>
                  <a:lnTo>
                    <a:pt x="775303" y="269558"/>
                  </a:lnTo>
                  <a:lnTo>
                    <a:pt x="776700" y="315333"/>
                  </a:lnTo>
                  <a:lnTo>
                    <a:pt x="775311" y="360996"/>
                  </a:lnTo>
                  <a:lnTo>
                    <a:pt x="771163" y="406415"/>
                  </a:lnTo>
                  <a:lnTo>
                    <a:pt x="764283" y="451457"/>
                  </a:lnTo>
                  <a:lnTo>
                    <a:pt x="754698" y="495989"/>
                  </a:lnTo>
                  <a:lnTo>
                    <a:pt x="742436" y="539879"/>
                  </a:lnTo>
                  <a:lnTo>
                    <a:pt x="727524" y="582992"/>
                  </a:lnTo>
                  <a:lnTo>
                    <a:pt x="709989" y="625198"/>
                  </a:lnTo>
                  <a:lnTo>
                    <a:pt x="689858" y="666362"/>
                  </a:lnTo>
                  <a:lnTo>
                    <a:pt x="667157" y="706353"/>
                  </a:lnTo>
                  <a:lnTo>
                    <a:pt x="641915" y="745037"/>
                  </a:lnTo>
                  <a:lnTo>
                    <a:pt x="614159" y="782281"/>
                  </a:lnTo>
                  <a:lnTo>
                    <a:pt x="583915" y="817953"/>
                  </a:lnTo>
                  <a:lnTo>
                    <a:pt x="551210" y="851920"/>
                  </a:lnTo>
                  <a:lnTo>
                    <a:pt x="516072" y="884050"/>
                  </a:lnTo>
                  <a:lnTo>
                    <a:pt x="478528" y="914209"/>
                  </a:lnTo>
                  <a:lnTo>
                    <a:pt x="438605" y="94226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400175" y="2647873"/>
            <a:ext cx="114300" cy="11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00175" y="3238423"/>
            <a:ext cx="1143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71687" y="3824211"/>
            <a:ext cx="123825" cy="1238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00175" y="5010073"/>
            <a:ext cx="114300" cy="114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00175" y="6191173"/>
            <a:ext cx="114300" cy="114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8553145"/>
            <a:ext cx="18288000" cy="1734185"/>
          </a:xfrm>
          <a:custGeom>
            <a:avLst/>
            <a:gdLst/>
            <a:ahLst/>
            <a:cxnLst/>
            <a:rect l="l" t="t" r="r" b="b"/>
            <a:pathLst>
              <a:path w="18288000" h="1734184">
                <a:moveTo>
                  <a:pt x="18287999" y="1733842"/>
                </a:moveTo>
                <a:lnTo>
                  <a:pt x="0" y="1733842"/>
                </a:lnTo>
                <a:lnTo>
                  <a:pt x="0" y="0"/>
                </a:lnTo>
                <a:lnTo>
                  <a:pt x="18287999" y="0"/>
                </a:lnTo>
                <a:lnTo>
                  <a:pt x="18287999" y="1733842"/>
                </a:lnTo>
                <a:close/>
              </a:path>
            </a:pathLst>
          </a:custGeom>
          <a:solidFill>
            <a:srgbClr val="99B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685279" y="2294806"/>
            <a:ext cx="15540990" cy="6929120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3100" spc="-5" dirty="0">
                <a:latin typeface="Arimo"/>
                <a:cs typeface="Arimo"/>
              </a:rPr>
              <a:t>Objetivo da</a:t>
            </a:r>
            <a:r>
              <a:rPr sz="3100" spc="-10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pesquisa:</a:t>
            </a:r>
            <a:endParaRPr sz="3100" dirty="0">
              <a:latin typeface="Arimo"/>
              <a:cs typeface="Arimo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3100" spc="-5" dirty="0">
                <a:latin typeface="Arimo"/>
                <a:cs typeface="Arimo"/>
              </a:rPr>
              <a:t>demonstrar </a:t>
            </a:r>
            <a:r>
              <a:rPr sz="3100" dirty="0">
                <a:latin typeface="Arimo"/>
                <a:cs typeface="Arimo"/>
              </a:rPr>
              <a:t>a </a:t>
            </a:r>
            <a:r>
              <a:rPr sz="3100" spc="-5" dirty="0">
                <a:latin typeface="Arimo"/>
                <a:cs typeface="Arimo"/>
              </a:rPr>
              <a:t>importância das bibliotecas escolares no processo</a:t>
            </a:r>
            <a:r>
              <a:rPr sz="3100" spc="-10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educativo</a:t>
            </a:r>
            <a:endParaRPr sz="3100" dirty="0">
              <a:latin typeface="Arimo"/>
              <a:cs typeface="Arimo"/>
            </a:endParaRPr>
          </a:p>
          <a:p>
            <a:pPr marL="681355" marR="320040">
              <a:lnSpc>
                <a:spcPct val="125000"/>
              </a:lnSpc>
            </a:pPr>
            <a:r>
              <a:rPr sz="3100" spc="-5" dirty="0">
                <a:latin typeface="Arimo"/>
                <a:cs typeface="Arimo"/>
              </a:rPr>
              <a:t>garantidas condições para que se constitua em espaço de aprendizagem integrado  ao currículo</a:t>
            </a:r>
            <a:r>
              <a:rPr sz="3100" spc="-10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escolar.</a:t>
            </a:r>
            <a:endParaRPr sz="3100" dirty="0">
              <a:latin typeface="Arimo"/>
              <a:cs typeface="Arimo"/>
            </a:endParaRPr>
          </a:p>
          <a:p>
            <a:pPr marL="12700" marR="5080">
              <a:lnSpc>
                <a:spcPct val="125000"/>
              </a:lnSpc>
            </a:pPr>
            <a:r>
              <a:rPr sz="3100" spc="-5" dirty="0">
                <a:latin typeface="Arimo"/>
                <a:cs typeface="Arimo"/>
              </a:rPr>
              <a:t>Identificar quais condições oferecidas pelas bibliotecas escolares impactam  positivamente na melhor performance de seus alunos em provas de língua portuguesa. </a:t>
            </a:r>
            <a:endParaRPr lang="pt-BR" sz="3100" spc="-5" dirty="0">
              <a:latin typeface="Arimo"/>
              <a:cs typeface="Arimo"/>
            </a:endParaRPr>
          </a:p>
          <a:p>
            <a:pPr marL="12700" marR="5080">
              <a:lnSpc>
                <a:spcPct val="125000"/>
              </a:lnSpc>
            </a:pPr>
            <a:r>
              <a:rPr sz="3100" spc="-5" dirty="0" err="1">
                <a:latin typeface="Arimo"/>
                <a:cs typeface="Arimo"/>
              </a:rPr>
              <a:t>Orientar</a:t>
            </a:r>
            <a:r>
              <a:rPr sz="3100" spc="-5" dirty="0">
                <a:latin typeface="Arimo"/>
                <a:cs typeface="Arimo"/>
              </a:rPr>
              <a:t> políticas, programas </a:t>
            </a:r>
            <a:r>
              <a:rPr sz="3100" dirty="0">
                <a:latin typeface="Arimo"/>
                <a:cs typeface="Arimo"/>
              </a:rPr>
              <a:t>e </a:t>
            </a:r>
            <a:r>
              <a:rPr sz="3100" spc="-5" dirty="0">
                <a:latin typeface="Arimo"/>
                <a:cs typeface="Arimo"/>
              </a:rPr>
              <a:t>investimentos voltados </a:t>
            </a:r>
            <a:r>
              <a:rPr sz="3100" dirty="0">
                <a:latin typeface="Arimo"/>
                <a:cs typeface="Arimo"/>
              </a:rPr>
              <a:t>à </a:t>
            </a:r>
            <a:r>
              <a:rPr sz="3100" spc="-5" dirty="0">
                <a:latin typeface="Arimo"/>
                <a:cs typeface="Arimo"/>
              </a:rPr>
              <a:t>melhoria da qualidade do  atendimento nas bibliotecas escolares </a:t>
            </a:r>
            <a:r>
              <a:rPr sz="3100" dirty="0">
                <a:latin typeface="Arimo"/>
                <a:cs typeface="Arimo"/>
              </a:rPr>
              <a:t>e </a:t>
            </a:r>
            <a:r>
              <a:rPr sz="3100" spc="-5" dirty="0">
                <a:latin typeface="Arimo"/>
                <a:cs typeface="Arimo"/>
              </a:rPr>
              <a:t>ao alcance dos seus objetivos de aprendizagem  integrado ao currículo escolar, enquanto ambiente informacional </a:t>
            </a:r>
            <a:r>
              <a:rPr sz="3100" dirty="0">
                <a:latin typeface="Arimo"/>
                <a:cs typeface="Arimo"/>
              </a:rPr>
              <a:t>e </a:t>
            </a:r>
            <a:r>
              <a:rPr sz="3100" spc="-5" dirty="0">
                <a:latin typeface="Arimo"/>
                <a:cs typeface="Arimo"/>
              </a:rPr>
              <a:t>de promoção de  leitura </a:t>
            </a:r>
            <a:r>
              <a:rPr sz="3100" dirty="0">
                <a:latin typeface="Arimo"/>
                <a:cs typeface="Arimo"/>
              </a:rPr>
              <a:t>e </a:t>
            </a:r>
            <a:r>
              <a:rPr sz="3100" spc="-5" dirty="0">
                <a:latin typeface="Arimo"/>
                <a:cs typeface="Arimo"/>
              </a:rPr>
              <a:t>da</a:t>
            </a:r>
            <a:r>
              <a:rPr sz="3100" spc="-15" dirty="0">
                <a:latin typeface="Arimo"/>
                <a:cs typeface="Arimo"/>
              </a:rPr>
              <a:t> </a:t>
            </a:r>
            <a:r>
              <a:rPr sz="3100" spc="-5" dirty="0">
                <a:latin typeface="Arimo"/>
                <a:cs typeface="Arimo"/>
              </a:rPr>
              <a:t>pesquisa.</a:t>
            </a:r>
            <a:endParaRPr sz="3100" dirty="0">
              <a:latin typeface="Arimo"/>
              <a:cs typeface="Arim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450" dirty="0">
              <a:latin typeface="Arimo"/>
              <a:cs typeface="Arimo"/>
            </a:endParaRPr>
          </a:p>
          <a:p>
            <a:pPr marL="3855720">
              <a:lnSpc>
                <a:spcPct val="100000"/>
              </a:lnSpc>
              <a:spcBef>
                <a:spcPts val="5"/>
              </a:spcBef>
            </a:pPr>
            <a:endParaRPr lang="pt-BR" sz="2250" spc="-30" dirty="0">
              <a:latin typeface="Arial"/>
              <a:cs typeface="Arial"/>
            </a:endParaRPr>
          </a:p>
          <a:p>
            <a:pPr marL="3855720">
              <a:lnSpc>
                <a:spcPct val="100000"/>
              </a:lnSpc>
              <a:spcBef>
                <a:spcPts val="5"/>
              </a:spcBef>
            </a:pPr>
            <a:r>
              <a:rPr sz="2250" spc="-30" dirty="0">
                <a:latin typeface="Arial"/>
                <a:cs typeface="Arial"/>
              </a:rPr>
              <a:t>IPL</a:t>
            </a:r>
            <a:r>
              <a:rPr lang="pt-BR" sz="2250" spc="-30" dirty="0">
                <a:latin typeface="Arial"/>
                <a:cs typeface="Arial"/>
              </a:rPr>
              <a:t> </a:t>
            </a:r>
            <a:r>
              <a:rPr sz="2250" spc="-30" dirty="0">
                <a:latin typeface="Arial"/>
                <a:cs typeface="Arial"/>
              </a:rPr>
              <a:t>2019: </a:t>
            </a:r>
            <a:r>
              <a:rPr sz="2250" spc="145" dirty="0">
                <a:latin typeface="Arial"/>
                <a:cs typeface="Arial"/>
              </a:rPr>
              <a:t>Retratos </a:t>
            </a:r>
            <a:r>
              <a:rPr sz="2250" spc="105" dirty="0">
                <a:latin typeface="Arial"/>
                <a:cs typeface="Arial"/>
              </a:rPr>
              <a:t>da</a:t>
            </a:r>
            <a:r>
              <a:rPr sz="2250" spc="-430" dirty="0">
                <a:latin typeface="Arial"/>
                <a:cs typeface="Arial"/>
              </a:rPr>
              <a:t> </a:t>
            </a:r>
            <a:r>
              <a:rPr sz="2250" spc="85" dirty="0">
                <a:latin typeface="Arial"/>
                <a:cs typeface="Arial"/>
              </a:rPr>
              <a:t>leitura </a:t>
            </a:r>
            <a:r>
              <a:rPr sz="2250" spc="65" dirty="0">
                <a:latin typeface="Arial"/>
                <a:cs typeface="Arial"/>
              </a:rPr>
              <a:t>em </a:t>
            </a:r>
            <a:r>
              <a:rPr sz="2250" spc="70" dirty="0">
                <a:latin typeface="Arial"/>
                <a:cs typeface="Arial"/>
              </a:rPr>
              <a:t>bibliotecas </a:t>
            </a:r>
            <a:r>
              <a:rPr sz="2250" spc="60" dirty="0">
                <a:latin typeface="Arial"/>
                <a:cs typeface="Arial"/>
              </a:rPr>
              <a:t>escolares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016000" y="884478"/>
            <a:ext cx="1085278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b="1" spc="-24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7500" b="1" spc="-295" dirty="0">
                <a:solidFill>
                  <a:srgbClr val="004A34"/>
                </a:solidFill>
                <a:latin typeface="Arial"/>
                <a:cs typeface="Arial"/>
              </a:rPr>
              <a:t>que </a:t>
            </a:r>
            <a:r>
              <a:rPr sz="7500" b="1" spc="-565" dirty="0">
                <a:solidFill>
                  <a:srgbClr val="004A34"/>
                </a:solidFill>
                <a:latin typeface="Arial"/>
                <a:cs typeface="Arial"/>
              </a:rPr>
              <a:t>as </a:t>
            </a:r>
            <a:r>
              <a:rPr sz="7500" b="1" spc="-459" dirty="0">
                <a:solidFill>
                  <a:srgbClr val="004A34"/>
                </a:solidFill>
                <a:latin typeface="Arial"/>
                <a:cs typeface="Arial"/>
              </a:rPr>
              <a:t>pesquisas</a:t>
            </a:r>
            <a:r>
              <a:rPr sz="7500" b="1" spc="-75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7500" b="1" spc="-215" dirty="0">
                <a:solidFill>
                  <a:srgbClr val="004A34"/>
                </a:solidFill>
                <a:latin typeface="Arial"/>
                <a:cs typeface="Arial"/>
              </a:rPr>
              <a:t>dizem</a:t>
            </a:r>
            <a:endParaRPr sz="7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34214" y="2816324"/>
            <a:ext cx="5315585" cy="5829300"/>
            <a:chOff x="634214" y="2816324"/>
            <a:chExt cx="5315585" cy="5829300"/>
          </a:xfrm>
        </p:grpSpPr>
        <p:sp>
          <p:nvSpPr>
            <p:cNvPr id="3" name="object 3"/>
            <p:cNvSpPr/>
            <p:nvPr/>
          </p:nvSpPr>
          <p:spPr>
            <a:xfrm>
              <a:off x="634214" y="2816324"/>
              <a:ext cx="5315585" cy="5829300"/>
            </a:xfrm>
            <a:custGeom>
              <a:avLst/>
              <a:gdLst/>
              <a:ahLst/>
              <a:cxnLst/>
              <a:rect l="l" t="t" r="r" b="b"/>
              <a:pathLst>
                <a:path w="5315585" h="5829300">
                  <a:moveTo>
                    <a:pt x="0" y="5829228"/>
                  </a:moveTo>
                  <a:lnTo>
                    <a:pt x="0" y="0"/>
                  </a:lnTo>
                  <a:lnTo>
                    <a:pt x="5315006" y="0"/>
                  </a:lnTo>
                  <a:lnTo>
                    <a:pt x="5315006" y="5829228"/>
                  </a:lnTo>
                  <a:lnTo>
                    <a:pt x="0" y="5829228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67638" y="4242571"/>
              <a:ext cx="104775" cy="1047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7638" y="4718821"/>
              <a:ext cx="104775" cy="1047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67638" y="5195071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67638" y="5671321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67638" y="6147572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34214" y="2816324"/>
            <a:ext cx="5315585" cy="5829300"/>
          </a:xfrm>
          <a:prstGeom prst="rect">
            <a:avLst/>
          </a:prstGeom>
          <a:ln w="18994">
            <a:solidFill>
              <a:srgbClr val="000000"/>
            </a:solidFill>
          </a:ln>
        </p:spPr>
        <p:txBody>
          <a:bodyPr vert="horz" wrap="square" lIns="0" tIns="257175" rIns="0" bIns="0" rtlCol="0">
            <a:spAutoFit/>
          </a:bodyPr>
          <a:lstStyle/>
          <a:p>
            <a:pPr marL="149225" algn="ctr">
              <a:lnSpc>
                <a:spcPct val="100000"/>
              </a:lnSpc>
              <a:spcBef>
                <a:spcPts val="2025"/>
              </a:spcBef>
            </a:pPr>
            <a:r>
              <a:rPr sz="4000" spc="-5" dirty="0">
                <a:latin typeface="Arimo"/>
                <a:cs typeface="Arimo"/>
              </a:rPr>
              <a:t>Dimensões</a:t>
            </a:r>
            <a:endParaRPr sz="4000">
              <a:latin typeface="Arimo"/>
              <a:cs typeface="Arimo"/>
            </a:endParaRPr>
          </a:p>
          <a:p>
            <a:pPr marL="711200" marR="2461260">
              <a:lnSpc>
                <a:spcPct val="115700"/>
              </a:lnSpc>
              <a:spcBef>
                <a:spcPts val="2470"/>
              </a:spcBef>
            </a:pPr>
            <a:r>
              <a:rPr sz="2700" dirty="0">
                <a:latin typeface="Arimo"/>
                <a:cs typeface="Arimo"/>
              </a:rPr>
              <a:t>Espaço</a:t>
            </a:r>
            <a:r>
              <a:rPr sz="2700" spc="-100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físico;  Acervo;</a:t>
            </a:r>
            <a:endParaRPr sz="2700">
              <a:latin typeface="Arimo"/>
              <a:cs typeface="Arimo"/>
            </a:endParaRPr>
          </a:p>
          <a:p>
            <a:pPr marL="711200" marR="1012190">
              <a:lnSpc>
                <a:spcPct val="115700"/>
              </a:lnSpc>
            </a:pPr>
            <a:r>
              <a:rPr sz="2700" dirty="0">
                <a:latin typeface="Arimo"/>
                <a:cs typeface="Arimo"/>
              </a:rPr>
              <a:t>Atendimento e</a:t>
            </a:r>
            <a:r>
              <a:rPr sz="2700" spc="-100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pessoal;  Serviços e atividades;  Recursos</a:t>
            </a:r>
            <a:r>
              <a:rPr sz="2700" spc="-30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Eletrônicos.</a:t>
            </a:r>
            <a:endParaRPr sz="2700">
              <a:latin typeface="Arimo"/>
              <a:cs typeface="Arimo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212091" y="2788208"/>
            <a:ext cx="5439410" cy="5857875"/>
            <a:chOff x="6212091" y="2788208"/>
            <a:chExt cx="5439410" cy="5857875"/>
          </a:xfrm>
        </p:grpSpPr>
        <p:sp>
          <p:nvSpPr>
            <p:cNvPr id="11" name="object 11"/>
            <p:cNvSpPr/>
            <p:nvPr/>
          </p:nvSpPr>
          <p:spPr>
            <a:xfrm>
              <a:off x="6212091" y="2788208"/>
              <a:ext cx="5439410" cy="5857875"/>
            </a:xfrm>
            <a:custGeom>
              <a:avLst/>
              <a:gdLst/>
              <a:ahLst/>
              <a:cxnLst/>
              <a:rect l="l" t="t" r="r" b="b"/>
              <a:pathLst>
                <a:path w="5439409" h="5857875">
                  <a:moveTo>
                    <a:pt x="0" y="5857868"/>
                  </a:moveTo>
                  <a:lnTo>
                    <a:pt x="0" y="0"/>
                  </a:lnTo>
                  <a:lnTo>
                    <a:pt x="5438784" y="0"/>
                  </a:lnTo>
                  <a:lnTo>
                    <a:pt x="5438784" y="5857868"/>
                  </a:lnTo>
                  <a:lnTo>
                    <a:pt x="0" y="5857868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576059" y="4119188"/>
              <a:ext cx="104775" cy="1047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576059" y="4595438"/>
              <a:ext cx="104775" cy="1047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576059" y="5547938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576059" y="6024188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576059" y="6500438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576059" y="6976688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576059" y="7452938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576059" y="7929188"/>
              <a:ext cx="104775" cy="1047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962233" y="955584"/>
            <a:ext cx="14315440" cy="750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750" b="1" spc="-40" dirty="0">
                <a:solidFill>
                  <a:srgbClr val="004A34"/>
                </a:solidFill>
                <a:latin typeface="Arial"/>
                <a:cs typeface="Arial"/>
              </a:rPr>
              <a:t>IPL2019: </a:t>
            </a:r>
            <a:r>
              <a:rPr sz="4750" b="1" spc="-160" dirty="0">
                <a:solidFill>
                  <a:srgbClr val="004A34"/>
                </a:solidFill>
                <a:latin typeface="Arial"/>
                <a:cs typeface="Arial"/>
              </a:rPr>
              <a:t>Retratos </a:t>
            </a:r>
            <a:r>
              <a:rPr sz="4750" b="1" spc="-180" dirty="0">
                <a:solidFill>
                  <a:srgbClr val="004A34"/>
                </a:solidFill>
                <a:latin typeface="Arial"/>
                <a:cs typeface="Arial"/>
              </a:rPr>
              <a:t>da </a:t>
            </a:r>
            <a:r>
              <a:rPr sz="4750" b="1" spc="-60" dirty="0">
                <a:solidFill>
                  <a:srgbClr val="004A34"/>
                </a:solidFill>
                <a:latin typeface="Arial"/>
                <a:cs typeface="Arial"/>
              </a:rPr>
              <a:t>leitura </a:t>
            </a:r>
            <a:r>
              <a:rPr sz="4750" b="1" spc="-170" dirty="0">
                <a:solidFill>
                  <a:srgbClr val="004A34"/>
                </a:solidFill>
                <a:latin typeface="Arial"/>
                <a:cs typeface="Arial"/>
              </a:rPr>
              <a:t>em </a:t>
            </a:r>
            <a:r>
              <a:rPr sz="4750" b="1" spc="-165" dirty="0">
                <a:solidFill>
                  <a:srgbClr val="004A34"/>
                </a:solidFill>
                <a:latin typeface="Arial"/>
                <a:cs typeface="Arial"/>
              </a:rPr>
              <a:t>bibliotecas</a:t>
            </a:r>
            <a:r>
              <a:rPr sz="4750" b="1" spc="-465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4750" b="1" spc="-235" dirty="0">
                <a:solidFill>
                  <a:srgbClr val="004A34"/>
                </a:solidFill>
                <a:latin typeface="Arial"/>
                <a:cs typeface="Arial"/>
              </a:rPr>
              <a:t>escolares</a:t>
            </a:r>
            <a:endParaRPr sz="47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12091" y="2788208"/>
            <a:ext cx="5439410" cy="5857875"/>
          </a:xfrm>
          <a:prstGeom prst="rect">
            <a:avLst/>
          </a:prstGeom>
          <a:ln w="19043">
            <a:solidFill>
              <a:srgbClr val="000000"/>
            </a:solidFill>
          </a:ln>
        </p:spPr>
        <p:txBody>
          <a:bodyPr vert="horz" wrap="square" lIns="0" tIns="285115" rIns="0" bIns="0" rtlCol="0">
            <a:spAutoFit/>
          </a:bodyPr>
          <a:lstStyle/>
          <a:p>
            <a:pPr marR="132715" algn="ctr">
              <a:lnSpc>
                <a:spcPct val="100000"/>
              </a:lnSpc>
              <a:spcBef>
                <a:spcPts val="2245"/>
              </a:spcBef>
            </a:pPr>
            <a:r>
              <a:rPr sz="4000" spc="-5" dirty="0">
                <a:latin typeface="Arimo"/>
                <a:cs typeface="Arimo"/>
              </a:rPr>
              <a:t>Indicadores</a:t>
            </a:r>
            <a:endParaRPr sz="4000">
              <a:latin typeface="Arimo"/>
              <a:cs typeface="Arimo"/>
            </a:endParaRPr>
          </a:p>
          <a:p>
            <a:pPr marL="641350" marR="2216150">
              <a:lnSpc>
                <a:spcPct val="115700"/>
              </a:lnSpc>
              <a:spcBef>
                <a:spcPts val="1500"/>
              </a:spcBef>
            </a:pPr>
            <a:r>
              <a:rPr sz="2700" dirty="0">
                <a:latin typeface="Arimo"/>
                <a:cs typeface="Arimo"/>
              </a:rPr>
              <a:t>Funcionamento;  Estrutura física</a:t>
            </a:r>
            <a:r>
              <a:rPr sz="2700" spc="-100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e  manutenção;</a:t>
            </a:r>
            <a:endParaRPr sz="2700">
              <a:latin typeface="Arimo"/>
              <a:cs typeface="Arimo"/>
            </a:endParaRPr>
          </a:p>
          <a:p>
            <a:pPr marL="641350">
              <a:lnSpc>
                <a:spcPct val="100000"/>
              </a:lnSpc>
              <a:spcBef>
                <a:spcPts val="509"/>
              </a:spcBef>
            </a:pPr>
            <a:r>
              <a:rPr sz="2700" dirty="0">
                <a:latin typeface="Arimo"/>
                <a:cs typeface="Arimo"/>
              </a:rPr>
              <a:t>Uso da</a:t>
            </a:r>
            <a:r>
              <a:rPr sz="2700" spc="-10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biblioteca;</a:t>
            </a:r>
            <a:endParaRPr sz="2700">
              <a:latin typeface="Arimo"/>
              <a:cs typeface="Arimo"/>
            </a:endParaRPr>
          </a:p>
          <a:p>
            <a:pPr marL="641350" marR="1491615">
              <a:lnSpc>
                <a:spcPct val="115700"/>
              </a:lnSpc>
            </a:pPr>
            <a:r>
              <a:rPr sz="2700" dirty="0">
                <a:latin typeface="Arimo"/>
                <a:cs typeface="Arimo"/>
              </a:rPr>
              <a:t>Recursos</a:t>
            </a:r>
            <a:r>
              <a:rPr sz="2700" spc="-100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eletrônicos;  Acervo;</a:t>
            </a:r>
            <a:endParaRPr sz="2700">
              <a:latin typeface="Arimo"/>
              <a:cs typeface="Arimo"/>
            </a:endParaRPr>
          </a:p>
          <a:p>
            <a:pPr marL="641350" marR="1033780">
              <a:lnSpc>
                <a:spcPct val="115700"/>
              </a:lnSpc>
              <a:spcBef>
                <a:spcPts val="5"/>
              </a:spcBef>
            </a:pPr>
            <a:r>
              <a:rPr sz="2700" dirty="0">
                <a:latin typeface="Arimo"/>
                <a:cs typeface="Arimo"/>
              </a:rPr>
              <a:t>Atuação do</a:t>
            </a:r>
            <a:r>
              <a:rPr sz="2700" spc="-100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bibliotecário;  Atuação do</a:t>
            </a:r>
            <a:r>
              <a:rPr sz="2700" spc="-35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professor;</a:t>
            </a:r>
            <a:endParaRPr sz="2700">
              <a:latin typeface="Arimo"/>
              <a:cs typeface="Arimo"/>
            </a:endParaRPr>
          </a:p>
          <a:p>
            <a:pPr marL="641350">
              <a:lnSpc>
                <a:spcPct val="100000"/>
              </a:lnSpc>
              <a:spcBef>
                <a:spcPts val="509"/>
              </a:spcBef>
            </a:pPr>
            <a:r>
              <a:rPr sz="2700" dirty="0">
                <a:latin typeface="Arimo"/>
                <a:cs typeface="Arimo"/>
              </a:rPr>
              <a:t>Coesão das</a:t>
            </a:r>
            <a:r>
              <a:rPr sz="2700" spc="-15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avaliações.</a:t>
            </a:r>
            <a:endParaRPr sz="2700">
              <a:latin typeface="Arimo"/>
              <a:cs typeface="Arimo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1914800" y="2788205"/>
            <a:ext cx="5744210" cy="5857875"/>
            <a:chOff x="11914800" y="2788205"/>
            <a:chExt cx="5744210" cy="5857875"/>
          </a:xfrm>
        </p:grpSpPr>
        <p:sp>
          <p:nvSpPr>
            <p:cNvPr id="23" name="object 23"/>
            <p:cNvSpPr/>
            <p:nvPr/>
          </p:nvSpPr>
          <p:spPr>
            <a:xfrm>
              <a:off x="11914800" y="2788205"/>
              <a:ext cx="5744210" cy="5857875"/>
            </a:xfrm>
            <a:custGeom>
              <a:avLst/>
              <a:gdLst/>
              <a:ahLst/>
              <a:cxnLst/>
              <a:rect l="l" t="t" r="r" b="b"/>
              <a:pathLst>
                <a:path w="5744209" h="5857875">
                  <a:moveTo>
                    <a:pt x="0" y="5857825"/>
                  </a:moveTo>
                  <a:lnTo>
                    <a:pt x="0" y="0"/>
                  </a:lnTo>
                  <a:lnTo>
                    <a:pt x="5743594" y="0"/>
                  </a:lnTo>
                  <a:lnTo>
                    <a:pt x="5743594" y="5857825"/>
                  </a:lnTo>
                  <a:lnTo>
                    <a:pt x="0" y="5857825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2615001" y="4242571"/>
              <a:ext cx="104775" cy="1047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2615001" y="4718822"/>
              <a:ext cx="104775" cy="1047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615001" y="6147572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615001" y="7100072"/>
              <a:ext cx="104775" cy="104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1914800" y="2788205"/>
            <a:ext cx="5744210" cy="5857875"/>
          </a:xfrm>
          <a:prstGeom prst="rect">
            <a:avLst/>
          </a:prstGeom>
          <a:ln w="19039">
            <a:solidFill>
              <a:srgbClr val="000000"/>
            </a:solidFill>
          </a:ln>
        </p:spPr>
        <p:txBody>
          <a:bodyPr vert="horz" wrap="square" lIns="0" tIns="285115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2245"/>
              </a:spcBef>
            </a:pPr>
            <a:r>
              <a:rPr sz="4000" spc="-5" dirty="0">
                <a:latin typeface="Arimo"/>
                <a:cs typeface="Arimo"/>
              </a:rPr>
              <a:t>Atuação do</a:t>
            </a:r>
            <a:r>
              <a:rPr sz="4000" spc="-55" dirty="0">
                <a:latin typeface="Arimo"/>
                <a:cs typeface="Arimo"/>
              </a:rPr>
              <a:t> </a:t>
            </a:r>
            <a:r>
              <a:rPr sz="4000" spc="-5" dirty="0">
                <a:latin typeface="Arimo"/>
                <a:cs typeface="Arimo"/>
              </a:rPr>
              <a:t>responsável</a:t>
            </a:r>
            <a:endParaRPr sz="4000">
              <a:latin typeface="Arimo"/>
              <a:cs typeface="Arimo"/>
            </a:endParaRPr>
          </a:p>
          <a:p>
            <a:pPr marL="977900">
              <a:lnSpc>
                <a:spcPct val="100000"/>
              </a:lnSpc>
              <a:spcBef>
                <a:spcPts val="2980"/>
              </a:spcBef>
            </a:pPr>
            <a:r>
              <a:rPr sz="2700" dirty="0">
                <a:latin typeface="Arimo"/>
                <a:cs typeface="Arimo"/>
              </a:rPr>
              <a:t>Estar</a:t>
            </a:r>
            <a:r>
              <a:rPr sz="2700" spc="-5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presente;</a:t>
            </a:r>
            <a:endParaRPr sz="2700">
              <a:latin typeface="Arimo"/>
              <a:cs typeface="Arimo"/>
            </a:endParaRPr>
          </a:p>
          <a:p>
            <a:pPr marL="977900" marR="716280">
              <a:lnSpc>
                <a:spcPct val="115700"/>
              </a:lnSpc>
            </a:pPr>
            <a:r>
              <a:rPr sz="2700" dirty="0">
                <a:latin typeface="Arimo"/>
                <a:cs typeface="Arimo"/>
              </a:rPr>
              <a:t>Ser responsável por  procedimentos técnicos e  pelo atendimento;  Participar de atividades</a:t>
            </a:r>
            <a:r>
              <a:rPr sz="2700" spc="-100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da  coordenação pedagógica;  Ter iniciativa de promover  atividades com</a:t>
            </a:r>
            <a:r>
              <a:rPr sz="2700" spc="-25" dirty="0">
                <a:latin typeface="Arimo"/>
                <a:cs typeface="Arimo"/>
              </a:rPr>
              <a:t> </a:t>
            </a:r>
            <a:r>
              <a:rPr sz="2700" dirty="0">
                <a:latin typeface="Arimo"/>
                <a:cs typeface="Arimo"/>
              </a:rPr>
              <a:t>alunos</a:t>
            </a:r>
            <a:endParaRPr sz="2700">
              <a:latin typeface="Arimo"/>
              <a:cs typeface="Arim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99B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28721" y="1540699"/>
            <a:ext cx="9810750" cy="7200900"/>
            <a:chOff x="1028721" y="1540699"/>
            <a:chExt cx="9810750" cy="7200900"/>
          </a:xfrm>
        </p:grpSpPr>
        <p:sp>
          <p:nvSpPr>
            <p:cNvPr id="4" name="object 4"/>
            <p:cNvSpPr/>
            <p:nvPr/>
          </p:nvSpPr>
          <p:spPr>
            <a:xfrm>
              <a:off x="1038416" y="1550387"/>
              <a:ext cx="9791700" cy="7181850"/>
            </a:xfrm>
            <a:custGeom>
              <a:avLst/>
              <a:gdLst/>
              <a:ahLst/>
              <a:cxnLst/>
              <a:rect l="l" t="t" r="r" b="b"/>
              <a:pathLst>
                <a:path w="9791700" h="7181850">
                  <a:moveTo>
                    <a:pt x="9791326" y="7181525"/>
                  </a:moveTo>
                  <a:lnTo>
                    <a:pt x="0" y="7181525"/>
                  </a:lnTo>
                  <a:lnTo>
                    <a:pt x="0" y="0"/>
                  </a:lnTo>
                  <a:lnTo>
                    <a:pt x="9791326" y="0"/>
                  </a:lnTo>
                  <a:lnTo>
                    <a:pt x="9791326" y="7181525"/>
                  </a:lnTo>
                  <a:close/>
                </a:path>
              </a:pathLst>
            </a:custGeom>
            <a:solidFill>
              <a:srgbClr val="FFFF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8712" y="1540699"/>
              <a:ext cx="9810750" cy="7200900"/>
            </a:xfrm>
            <a:custGeom>
              <a:avLst/>
              <a:gdLst/>
              <a:ahLst/>
              <a:cxnLst/>
              <a:rect l="l" t="t" r="r" b="b"/>
              <a:pathLst>
                <a:path w="9810750" h="7200900">
                  <a:moveTo>
                    <a:pt x="9810725" y="0"/>
                  </a:moveTo>
                  <a:lnTo>
                    <a:pt x="9791332" y="0"/>
                  </a:lnTo>
                  <a:lnTo>
                    <a:pt x="9791332" y="19380"/>
                  </a:lnTo>
                  <a:lnTo>
                    <a:pt x="9791332" y="7181532"/>
                  </a:lnTo>
                  <a:lnTo>
                    <a:pt x="19392" y="7181532"/>
                  </a:lnTo>
                  <a:lnTo>
                    <a:pt x="19392" y="19380"/>
                  </a:lnTo>
                  <a:lnTo>
                    <a:pt x="9791332" y="19380"/>
                  </a:lnTo>
                  <a:lnTo>
                    <a:pt x="9791332" y="0"/>
                  </a:lnTo>
                  <a:lnTo>
                    <a:pt x="19392" y="0"/>
                  </a:lnTo>
                  <a:lnTo>
                    <a:pt x="0" y="0"/>
                  </a:lnTo>
                  <a:lnTo>
                    <a:pt x="0" y="7200900"/>
                  </a:lnTo>
                  <a:lnTo>
                    <a:pt x="19392" y="7200900"/>
                  </a:lnTo>
                  <a:lnTo>
                    <a:pt x="9791332" y="7200900"/>
                  </a:lnTo>
                  <a:lnTo>
                    <a:pt x="9810725" y="7200900"/>
                  </a:lnTo>
                  <a:lnTo>
                    <a:pt x="98107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1780549" y="1859340"/>
            <a:ext cx="6429390" cy="6534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43050" y="1890738"/>
            <a:ext cx="161925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43162" y="3800500"/>
            <a:ext cx="171450" cy="171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5030"/>
              </a:lnSpc>
              <a:spcBef>
                <a:spcPts val="275"/>
              </a:spcBef>
              <a:tabLst>
                <a:tab pos="457200" algn="l"/>
                <a:tab pos="1198880" algn="l"/>
                <a:tab pos="1643380" algn="l"/>
                <a:tab pos="2828925" algn="l"/>
                <a:tab pos="3570604" algn="l"/>
                <a:tab pos="4519930" algn="l"/>
                <a:tab pos="5972810" algn="l"/>
                <a:tab pos="6802755" algn="l"/>
              </a:tabLst>
            </a:pPr>
            <a:r>
              <a:rPr dirty="0"/>
              <a:t>4	de	7	indicadores	estão	fortemente  associados	ao	desempenho	em  português:</a:t>
            </a:r>
          </a:p>
          <a:p>
            <a:pPr marL="919480">
              <a:lnSpc>
                <a:spcPts val="4850"/>
              </a:lnSpc>
              <a:tabLst>
                <a:tab pos="4566285" algn="l"/>
                <a:tab pos="5307965" algn="l"/>
              </a:tabLst>
            </a:pPr>
            <a:r>
              <a:rPr dirty="0"/>
              <a:t>funcionamento	da	biblioteca</a:t>
            </a:r>
          </a:p>
        </p:txBody>
      </p:sp>
      <p:sp>
        <p:nvSpPr>
          <p:cNvPr id="10" name="object 10"/>
          <p:cNvSpPr/>
          <p:nvPr/>
        </p:nvSpPr>
        <p:spPr>
          <a:xfrm>
            <a:off x="2443162" y="4438675"/>
            <a:ext cx="171450" cy="1714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43162" y="5715025"/>
            <a:ext cx="171450" cy="1714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43162" y="6353200"/>
            <a:ext cx="171450" cy="1714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43050" y="7634313"/>
            <a:ext cx="161925" cy="1619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43162" y="8267725"/>
            <a:ext cx="171450" cy="1714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922660" y="4144988"/>
            <a:ext cx="7753350" cy="449453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919480" marR="5080">
              <a:lnSpc>
                <a:spcPts val="5030"/>
              </a:lnSpc>
              <a:spcBef>
                <a:spcPts val="275"/>
              </a:spcBef>
              <a:tabLst>
                <a:tab pos="2965450" algn="l"/>
                <a:tab pos="3707129" algn="l"/>
                <a:tab pos="6731634" algn="l"/>
              </a:tabLst>
            </a:pPr>
            <a:r>
              <a:rPr sz="4200" dirty="0">
                <a:latin typeface="Arimo"/>
                <a:cs typeface="Arimo"/>
              </a:rPr>
              <a:t>atuação	do	responsável	pela  biblioteca</a:t>
            </a:r>
            <a:endParaRPr sz="4200">
              <a:latin typeface="Arimo"/>
              <a:cs typeface="Arimo"/>
            </a:endParaRPr>
          </a:p>
          <a:p>
            <a:pPr marL="919480">
              <a:lnSpc>
                <a:spcPts val="4845"/>
              </a:lnSpc>
              <a:tabLst>
                <a:tab pos="2965450" algn="l"/>
                <a:tab pos="3707129" algn="l"/>
              </a:tabLst>
            </a:pPr>
            <a:r>
              <a:rPr sz="4200" dirty="0">
                <a:latin typeface="Arimo"/>
                <a:cs typeface="Arimo"/>
              </a:rPr>
              <a:t>atuação	do	professor</a:t>
            </a:r>
            <a:endParaRPr sz="4200">
              <a:latin typeface="Arimo"/>
              <a:cs typeface="Arimo"/>
            </a:endParaRPr>
          </a:p>
          <a:p>
            <a:pPr marL="919480">
              <a:lnSpc>
                <a:spcPts val="5030"/>
              </a:lnSpc>
              <a:tabLst>
                <a:tab pos="3112770" algn="l"/>
              </a:tabLst>
            </a:pPr>
            <a:r>
              <a:rPr sz="4200" dirty="0">
                <a:latin typeface="Arimo"/>
                <a:cs typeface="Arimo"/>
              </a:rPr>
              <a:t>recursos	eletrônicos</a:t>
            </a:r>
            <a:endParaRPr sz="4200">
              <a:latin typeface="Arimo"/>
              <a:cs typeface="Arim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500">
              <a:latin typeface="Arimo"/>
              <a:cs typeface="Arimo"/>
            </a:endParaRPr>
          </a:p>
          <a:p>
            <a:pPr marL="919480" marR="676910" indent="-907415">
              <a:lnSpc>
                <a:spcPts val="5030"/>
              </a:lnSpc>
              <a:tabLst>
                <a:tab pos="1405255" algn="l"/>
                <a:tab pos="2549525" algn="l"/>
                <a:tab pos="3261360" algn="l"/>
                <a:tab pos="4222115" algn="l"/>
                <a:tab pos="5377815" algn="l"/>
                <a:tab pos="5822950" algn="l"/>
              </a:tabLst>
            </a:pPr>
            <a:r>
              <a:rPr sz="4200" dirty="0">
                <a:latin typeface="Arimo"/>
                <a:cs typeface="Arimo"/>
              </a:rPr>
              <a:t>Forte	associação	com	o	IDEB  Todos	os	indicadores</a:t>
            </a:r>
            <a:endParaRPr sz="4200">
              <a:latin typeface="Arimo"/>
              <a:cs typeface="Arim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72750" y="9220221"/>
            <a:ext cx="754253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>
                <a:latin typeface="Arimo"/>
                <a:cs typeface="Arimo"/>
              </a:rPr>
              <a:t>IPL2019: Retratos da leitura em bibliotecas escolares</a:t>
            </a:r>
            <a:endParaRPr sz="2500">
              <a:latin typeface="Arimo"/>
              <a:cs typeface="Arim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9BA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80505" y="625869"/>
            <a:ext cx="16925925" cy="9039860"/>
            <a:chOff x="680505" y="625869"/>
            <a:chExt cx="16925925" cy="9039860"/>
          </a:xfrm>
        </p:grpSpPr>
        <p:sp>
          <p:nvSpPr>
            <p:cNvPr id="4" name="object 4"/>
            <p:cNvSpPr/>
            <p:nvPr/>
          </p:nvSpPr>
          <p:spPr>
            <a:xfrm>
              <a:off x="690198" y="635568"/>
              <a:ext cx="16906875" cy="9020175"/>
            </a:xfrm>
            <a:custGeom>
              <a:avLst/>
              <a:gdLst/>
              <a:ahLst/>
              <a:cxnLst/>
              <a:rect l="l" t="t" r="r" b="b"/>
              <a:pathLst>
                <a:path w="16906875" h="9020175">
                  <a:moveTo>
                    <a:pt x="16906506" y="9019836"/>
                  </a:moveTo>
                  <a:lnTo>
                    <a:pt x="0" y="9019836"/>
                  </a:lnTo>
                  <a:lnTo>
                    <a:pt x="0" y="0"/>
                  </a:lnTo>
                  <a:lnTo>
                    <a:pt x="16906506" y="0"/>
                  </a:lnTo>
                  <a:lnTo>
                    <a:pt x="16906506" y="9019836"/>
                  </a:lnTo>
                  <a:close/>
                </a:path>
              </a:pathLst>
            </a:custGeom>
            <a:solidFill>
              <a:srgbClr val="FFFF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0504" y="625880"/>
              <a:ext cx="16925925" cy="9039225"/>
            </a:xfrm>
            <a:custGeom>
              <a:avLst/>
              <a:gdLst/>
              <a:ahLst/>
              <a:cxnLst/>
              <a:rect l="l" t="t" r="r" b="b"/>
              <a:pathLst>
                <a:path w="16925925" h="9039225">
                  <a:moveTo>
                    <a:pt x="16925887" y="0"/>
                  </a:moveTo>
                  <a:lnTo>
                    <a:pt x="16906507" y="0"/>
                  </a:lnTo>
                  <a:lnTo>
                    <a:pt x="16906507" y="19392"/>
                  </a:lnTo>
                  <a:lnTo>
                    <a:pt x="16906507" y="9019832"/>
                  </a:lnTo>
                  <a:lnTo>
                    <a:pt x="19380" y="9019832"/>
                  </a:lnTo>
                  <a:lnTo>
                    <a:pt x="19380" y="19392"/>
                  </a:lnTo>
                  <a:lnTo>
                    <a:pt x="16906507" y="19392"/>
                  </a:lnTo>
                  <a:lnTo>
                    <a:pt x="16906507" y="0"/>
                  </a:lnTo>
                  <a:lnTo>
                    <a:pt x="19380" y="0"/>
                  </a:lnTo>
                  <a:lnTo>
                    <a:pt x="0" y="0"/>
                  </a:lnTo>
                  <a:lnTo>
                    <a:pt x="0" y="9039225"/>
                  </a:lnTo>
                  <a:lnTo>
                    <a:pt x="19380" y="9039225"/>
                  </a:lnTo>
                  <a:lnTo>
                    <a:pt x="16906507" y="9039225"/>
                  </a:lnTo>
                  <a:lnTo>
                    <a:pt x="16925887" y="9039225"/>
                  </a:lnTo>
                  <a:lnTo>
                    <a:pt x="169258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68755" y="920750"/>
            <a:ext cx="489902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b="1" spc="-415" dirty="0">
                <a:solidFill>
                  <a:srgbClr val="004A34"/>
                </a:solidFill>
                <a:latin typeface="Arial"/>
                <a:cs typeface="Arial"/>
              </a:rPr>
              <a:t>Conclusões</a:t>
            </a:r>
            <a:endParaRPr sz="75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70955" y="2523411"/>
            <a:ext cx="16945610" cy="5836285"/>
            <a:chOff x="670955" y="2523411"/>
            <a:chExt cx="16945610" cy="5836285"/>
          </a:xfrm>
        </p:grpSpPr>
        <p:sp>
          <p:nvSpPr>
            <p:cNvPr id="8" name="object 8"/>
            <p:cNvSpPr/>
            <p:nvPr/>
          </p:nvSpPr>
          <p:spPr>
            <a:xfrm>
              <a:off x="680480" y="2532936"/>
              <a:ext cx="16926560" cy="24130"/>
            </a:xfrm>
            <a:custGeom>
              <a:avLst/>
              <a:gdLst/>
              <a:ahLst/>
              <a:cxnLst/>
              <a:rect l="l" t="t" r="r" b="b"/>
              <a:pathLst>
                <a:path w="16926560" h="24130">
                  <a:moveTo>
                    <a:pt x="0" y="0"/>
                  </a:moveTo>
                  <a:lnTo>
                    <a:pt x="16925985" y="2381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04999" y="3215597"/>
              <a:ext cx="142875" cy="1428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04999" y="4644347"/>
              <a:ext cx="142875" cy="1428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04999" y="6073097"/>
              <a:ext cx="142875" cy="1428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4999" y="8216222"/>
              <a:ext cx="142875" cy="1428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045468" y="2794521"/>
            <a:ext cx="13615035" cy="650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2384">
              <a:lnSpc>
                <a:spcPct val="123400"/>
              </a:lnSpc>
              <a:spcBef>
                <a:spcPts val="95"/>
              </a:spcBef>
            </a:pPr>
            <a:r>
              <a:rPr sz="3800" spc="-10" dirty="0">
                <a:latin typeface="Arimo"/>
                <a:cs typeface="Arimo"/>
              </a:rPr>
              <a:t>Reconhecer </a:t>
            </a:r>
            <a:r>
              <a:rPr sz="3800" spc="-5" dirty="0">
                <a:latin typeface="Arimo"/>
                <a:cs typeface="Arimo"/>
              </a:rPr>
              <a:t>de fato a </a:t>
            </a:r>
            <a:r>
              <a:rPr sz="3800" spc="-10" dirty="0">
                <a:latin typeface="Arimo"/>
                <a:cs typeface="Arimo"/>
              </a:rPr>
              <a:t>necessidade </a:t>
            </a:r>
            <a:r>
              <a:rPr sz="3800" spc="-5" dirty="0">
                <a:latin typeface="Arimo"/>
                <a:cs typeface="Arimo"/>
              </a:rPr>
              <a:t>de </a:t>
            </a:r>
            <a:r>
              <a:rPr sz="3800" spc="-10" dirty="0">
                <a:latin typeface="Arimo"/>
                <a:cs typeface="Arimo"/>
              </a:rPr>
              <a:t>uma </a:t>
            </a:r>
            <a:r>
              <a:rPr sz="3800" spc="-5" dirty="0">
                <a:latin typeface="Arimo"/>
                <a:cs typeface="Arimo"/>
              </a:rPr>
              <a:t>boa </a:t>
            </a:r>
            <a:r>
              <a:rPr sz="3800" spc="-10" dirty="0">
                <a:latin typeface="Arimo"/>
                <a:cs typeface="Arimo"/>
              </a:rPr>
              <a:t>biblioteca  escolar como recurso para </a:t>
            </a:r>
            <a:r>
              <a:rPr sz="3800" spc="-5" dirty="0">
                <a:latin typeface="Arimo"/>
                <a:cs typeface="Arimo"/>
              </a:rPr>
              <a:t>a </a:t>
            </a:r>
            <a:r>
              <a:rPr sz="3800" spc="-10" dirty="0">
                <a:latin typeface="Arimo"/>
                <a:cs typeface="Arimo"/>
              </a:rPr>
              <a:t>melhoria </a:t>
            </a:r>
            <a:r>
              <a:rPr sz="3800" spc="-5" dirty="0">
                <a:latin typeface="Arimo"/>
                <a:cs typeface="Arimo"/>
              </a:rPr>
              <a:t>dos </a:t>
            </a:r>
            <a:r>
              <a:rPr sz="3800" spc="-10" dirty="0">
                <a:latin typeface="Arimo"/>
                <a:cs typeface="Arimo"/>
              </a:rPr>
              <a:t>resultados </a:t>
            </a:r>
            <a:r>
              <a:rPr sz="3800" spc="-10" dirty="0" err="1">
                <a:latin typeface="Arimo"/>
                <a:cs typeface="Arimo"/>
              </a:rPr>
              <a:t>escolares</a:t>
            </a:r>
            <a:r>
              <a:rPr sz="3800" spc="-10" dirty="0">
                <a:latin typeface="Arimo"/>
                <a:cs typeface="Arimo"/>
              </a:rPr>
              <a:t> </a:t>
            </a:r>
            <a:endParaRPr lang="pt-BR" sz="3800" spc="-10" dirty="0">
              <a:latin typeface="Arimo"/>
              <a:cs typeface="Arimo"/>
            </a:endParaRPr>
          </a:p>
          <a:p>
            <a:pPr marL="12700" marR="32384">
              <a:lnSpc>
                <a:spcPct val="123400"/>
              </a:lnSpc>
              <a:spcBef>
                <a:spcPts val="95"/>
              </a:spcBef>
            </a:pPr>
            <a:r>
              <a:rPr sz="3800" spc="-10" dirty="0" err="1">
                <a:latin typeface="Arimo"/>
                <a:cs typeface="Arimo"/>
              </a:rPr>
              <a:t>Integrar</a:t>
            </a:r>
            <a:r>
              <a:rPr sz="3800" spc="-10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os </a:t>
            </a:r>
            <a:r>
              <a:rPr sz="3800" spc="-10" dirty="0">
                <a:latin typeface="Arimo"/>
                <a:cs typeface="Arimo"/>
              </a:rPr>
              <a:t>conhecimentos </a:t>
            </a:r>
            <a:r>
              <a:rPr sz="3800" spc="-5" dirty="0">
                <a:latin typeface="Arimo"/>
                <a:cs typeface="Arimo"/>
              </a:rPr>
              <a:t>da </a:t>
            </a:r>
            <a:r>
              <a:rPr sz="3800" spc="-10" dirty="0">
                <a:latin typeface="Arimo"/>
                <a:cs typeface="Arimo"/>
              </a:rPr>
              <a:t>academia </a:t>
            </a:r>
            <a:r>
              <a:rPr sz="3800" spc="-5" dirty="0">
                <a:latin typeface="Arimo"/>
                <a:cs typeface="Arimo"/>
              </a:rPr>
              <a:t>e </a:t>
            </a:r>
            <a:r>
              <a:rPr sz="3800" spc="-10" dirty="0">
                <a:latin typeface="Arimo"/>
                <a:cs typeface="Arimo"/>
              </a:rPr>
              <a:t>experiências  acumuladas pelos bibliotecários </a:t>
            </a:r>
            <a:r>
              <a:rPr sz="3800" spc="-5" dirty="0">
                <a:latin typeface="Arimo"/>
                <a:cs typeface="Arimo"/>
              </a:rPr>
              <a:t>e </a:t>
            </a:r>
            <a:r>
              <a:rPr sz="3800" spc="-10" dirty="0" err="1">
                <a:latin typeface="Arimo"/>
                <a:cs typeface="Arimo"/>
              </a:rPr>
              <a:t>seus</a:t>
            </a:r>
            <a:r>
              <a:rPr sz="3800" spc="25" dirty="0">
                <a:latin typeface="Arimo"/>
                <a:cs typeface="Arimo"/>
              </a:rPr>
              <a:t> </a:t>
            </a:r>
            <a:r>
              <a:rPr lang="pt-BR" sz="3800" spc="25" dirty="0">
                <a:latin typeface="Arimo"/>
                <a:cs typeface="Arimo"/>
              </a:rPr>
              <a:t>órgãos de associação e representação</a:t>
            </a:r>
            <a:endParaRPr sz="3800" dirty="0">
              <a:latin typeface="Arimo"/>
              <a:cs typeface="Arimo"/>
            </a:endParaRPr>
          </a:p>
          <a:p>
            <a:pPr marL="12700" marR="5080">
              <a:lnSpc>
                <a:spcPts val="5630"/>
              </a:lnSpc>
              <a:spcBef>
                <a:spcPts val="365"/>
              </a:spcBef>
            </a:pPr>
            <a:r>
              <a:rPr sz="3800" spc="-10" dirty="0">
                <a:latin typeface="Arimo"/>
                <a:cs typeface="Arimo"/>
              </a:rPr>
              <a:t>Embasar </a:t>
            </a:r>
            <a:r>
              <a:rPr sz="3800" spc="-5" dirty="0">
                <a:latin typeface="Arimo"/>
                <a:cs typeface="Arimo"/>
              </a:rPr>
              <a:t>o </a:t>
            </a:r>
            <a:r>
              <a:rPr sz="3800" spc="-10" dirty="0">
                <a:latin typeface="Arimo"/>
                <a:cs typeface="Arimo"/>
              </a:rPr>
              <a:t>planejamento </a:t>
            </a:r>
            <a:r>
              <a:rPr sz="3800" spc="-5" dirty="0">
                <a:latin typeface="Arimo"/>
                <a:cs typeface="Arimo"/>
              </a:rPr>
              <a:t>e a </a:t>
            </a:r>
            <a:r>
              <a:rPr sz="3800" spc="-10" dirty="0">
                <a:latin typeface="Arimo"/>
                <a:cs typeface="Arimo"/>
              </a:rPr>
              <a:t>realização </a:t>
            </a:r>
            <a:r>
              <a:rPr sz="3800" spc="-5" dirty="0">
                <a:latin typeface="Arimo"/>
                <a:cs typeface="Arimo"/>
              </a:rPr>
              <a:t>de </a:t>
            </a:r>
            <a:r>
              <a:rPr sz="3800" spc="-10" dirty="0">
                <a:latin typeface="Arimo"/>
                <a:cs typeface="Arimo"/>
              </a:rPr>
              <a:t>ações </a:t>
            </a:r>
            <a:r>
              <a:rPr sz="3800" spc="-5" dirty="0">
                <a:latin typeface="Arimo"/>
                <a:cs typeface="Arimo"/>
              </a:rPr>
              <a:t>que  </a:t>
            </a:r>
            <a:r>
              <a:rPr sz="3800" spc="-10" dirty="0">
                <a:latin typeface="Arimo"/>
                <a:cs typeface="Arimo"/>
              </a:rPr>
              <a:t>assegurem </a:t>
            </a:r>
            <a:r>
              <a:rPr sz="3800" spc="-5" dirty="0">
                <a:latin typeface="Arimo"/>
                <a:cs typeface="Arimo"/>
              </a:rPr>
              <a:t>a </a:t>
            </a:r>
            <a:r>
              <a:rPr sz="3800" spc="-10" dirty="0">
                <a:latin typeface="Arimo"/>
                <a:cs typeface="Arimo"/>
              </a:rPr>
              <a:t>existência </a:t>
            </a:r>
            <a:r>
              <a:rPr sz="3800" spc="-5" dirty="0">
                <a:latin typeface="Arimo"/>
                <a:cs typeface="Arimo"/>
              </a:rPr>
              <a:t>de </a:t>
            </a:r>
            <a:r>
              <a:rPr sz="3800" spc="-10" dirty="0">
                <a:latin typeface="Arimo"/>
                <a:cs typeface="Arimo"/>
              </a:rPr>
              <a:t>bibliotecas escolares como espaços  efetivos </a:t>
            </a:r>
            <a:r>
              <a:rPr sz="3800" spc="-5" dirty="0">
                <a:latin typeface="Arimo"/>
                <a:cs typeface="Arimo"/>
              </a:rPr>
              <a:t>de </a:t>
            </a:r>
            <a:r>
              <a:rPr sz="3800" spc="-10" dirty="0">
                <a:latin typeface="Arimo"/>
                <a:cs typeface="Arimo"/>
              </a:rPr>
              <a:t>aprendizagem</a:t>
            </a:r>
            <a:r>
              <a:rPr sz="3800" dirty="0">
                <a:latin typeface="Arimo"/>
                <a:cs typeface="Arimo"/>
              </a:rPr>
              <a:t> </a:t>
            </a:r>
            <a:r>
              <a:rPr sz="3800" spc="-10" dirty="0">
                <a:latin typeface="Arimo"/>
                <a:cs typeface="Arimo"/>
              </a:rPr>
              <a:t>significativa</a:t>
            </a:r>
            <a:endParaRPr sz="3800" dirty="0">
              <a:latin typeface="Arimo"/>
              <a:cs typeface="Arimo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3800" spc="-10" dirty="0">
                <a:latin typeface="Arimo"/>
                <a:cs typeface="Arimo"/>
              </a:rPr>
              <a:t>Efetivação </a:t>
            </a:r>
            <a:r>
              <a:rPr sz="3800" spc="-5" dirty="0">
                <a:latin typeface="Arimo"/>
                <a:cs typeface="Arimo"/>
              </a:rPr>
              <a:t>da Lei nº </a:t>
            </a:r>
            <a:r>
              <a:rPr sz="3800" spc="-10" dirty="0">
                <a:latin typeface="Arimo"/>
                <a:cs typeface="Arimo"/>
              </a:rPr>
              <a:t>12244 </a:t>
            </a:r>
            <a:r>
              <a:rPr sz="3800" spc="-5" dirty="0">
                <a:latin typeface="Arimo"/>
                <a:cs typeface="Arimo"/>
              </a:rPr>
              <a:t>que </a:t>
            </a:r>
            <a:r>
              <a:rPr sz="3800" spc="-10" dirty="0">
                <a:latin typeface="Arimo"/>
                <a:cs typeface="Arimo"/>
              </a:rPr>
              <a:t>universaliza </a:t>
            </a:r>
            <a:r>
              <a:rPr sz="3800" spc="-5" dirty="0">
                <a:latin typeface="Arimo"/>
                <a:cs typeface="Arimo"/>
              </a:rPr>
              <a:t>as </a:t>
            </a:r>
            <a:r>
              <a:rPr sz="3800" spc="-10" dirty="0">
                <a:latin typeface="Arimo"/>
                <a:cs typeface="Arimo"/>
              </a:rPr>
              <a:t>bibliotecas</a:t>
            </a:r>
            <a:r>
              <a:rPr sz="3800" spc="65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nas</a:t>
            </a:r>
            <a:endParaRPr sz="3800" dirty="0">
              <a:latin typeface="Arimo"/>
              <a:cs typeface="Arimo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3800" spc="-10" dirty="0">
                <a:latin typeface="Arimo"/>
                <a:cs typeface="Arimo"/>
              </a:rPr>
              <a:t>escolas </a:t>
            </a:r>
            <a:r>
              <a:rPr sz="3800" spc="-5" dirty="0">
                <a:latin typeface="Arimo"/>
                <a:cs typeface="Arimo"/>
              </a:rPr>
              <a:t>de </a:t>
            </a:r>
            <a:r>
              <a:rPr sz="3800" spc="-10" dirty="0">
                <a:latin typeface="Arimo"/>
                <a:cs typeface="Arimo"/>
              </a:rPr>
              <a:t>ensino básico </a:t>
            </a:r>
            <a:r>
              <a:rPr sz="3800" spc="-5" dirty="0">
                <a:latin typeface="Arimo"/>
                <a:cs typeface="Arimo"/>
              </a:rPr>
              <a:t>no</a:t>
            </a:r>
            <a:r>
              <a:rPr sz="3800" spc="10" dirty="0">
                <a:latin typeface="Arimo"/>
                <a:cs typeface="Arimo"/>
              </a:rPr>
              <a:t> </a:t>
            </a:r>
            <a:r>
              <a:rPr sz="3800" spc="-10" dirty="0">
                <a:latin typeface="Arimo"/>
                <a:cs typeface="Arimo"/>
              </a:rPr>
              <a:t>Brasil.</a:t>
            </a:r>
            <a:endParaRPr sz="3800" dirty="0">
              <a:latin typeface="Arimo"/>
              <a:cs typeface="Arim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11421" y="939800"/>
            <a:ext cx="519747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00" dirty="0">
                <a:latin typeface="Arial"/>
                <a:cs typeface="Arial"/>
              </a:rPr>
              <a:t>R</a:t>
            </a:r>
            <a:r>
              <a:rPr sz="6000" b="1" spc="-235" dirty="0">
                <a:latin typeface="Arial"/>
                <a:cs typeface="Arial"/>
              </a:rPr>
              <a:t>E</a:t>
            </a:r>
            <a:r>
              <a:rPr sz="6000" b="1" spc="70" dirty="0">
                <a:latin typeface="Arial"/>
                <a:cs typeface="Arial"/>
              </a:rPr>
              <a:t>F</a:t>
            </a:r>
            <a:r>
              <a:rPr sz="6000" b="1" spc="-235" dirty="0">
                <a:latin typeface="Arial"/>
                <a:cs typeface="Arial"/>
              </a:rPr>
              <a:t>E</a:t>
            </a:r>
            <a:r>
              <a:rPr sz="6000" b="1" spc="-500" dirty="0">
                <a:latin typeface="Arial"/>
                <a:cs typeface="Arial"/>
              </a:rPr>
              <a:t>R</a:t>
            </a:r>
            <a:r>
              <a:rPr sz="6000" b="1" spc="-235" dirty="0">
                <a:latin typeface="Arial"/>
                <a:cs typeface="Arial"/>
              </a:rPr>
              <a:t>Ê</a:t>
            </a:r>
            <a:r>
              <a:rPr sz="6000" b="1" spc="45" dirty="0">
                <a:latin typeface="Arial"/>
                <a:cs typeface="Arial"/>
              </a:rPr>
              <a:t>N</a:t>
            </a:r>
            <a:r>
              <a:rPr sz="6000" b="1" spc="-20" dirty="0">
                <a:latin typeface="Arial"/>
                <a:cs typeface="Arial"/>
              </a:rPr>
              <a:t>C</a:t>
            </a:r>
            <a:r>
              <a:rPr sz="6000" b="1" spc="260" dirty="0">
                <a:latin typeface="Arial"/>
                <a:cs typeface="Arial"/>
              </a:rPr>
              <a:t>I</a:t>
            </a:r>
            <a:r>
              <a:rPr sz="6000" b="1" spc="-280" dirty="0">
                <a:latin typeface="Arial"/>
                <a:cs typeface="Arial"/>
              </a:rPr>
              <a:t>A</a:t>
            </a:r>
            <a:r>
              <a:rPr sz="6000" b="1" spc="-675" dirty="0">
                <a:latin typeface="Arial"/>
                <a:cs typeface="Arial"/>
              </a:rPr>
              <a:t>S</a:t>
            </a:r>
            <a:endParaRPr sz="6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-25924" y="9155755"/>
            <a:ext cx="18276570" cy="1108075"/>
          </a:xfrm>
          <a:custGeom>
            <a:avLst/>
            <a:gdLst/>
            <a:ahLst/>
            <a:cxnLst/>
            <a:rect l="l" t="t" r="r" b="b"/>
            <a:pathLst>
              <a:path w="18276570" h="1108075">
                <a:moveTo>
                  <a:pt x="18276421" y="1096848"/>
                </a:moveTo>
                <a:lnTo>
                  <a:pt x="0" y="1107466"/>
                </a:lnTo>
                <a:lnTo>
                  <a:pt x="25924" y="515528"/>
                </a:lnTo>
                <a:lnTo>
                  <a:pt x="166484" y="362273"/>
                </a:lnTo>
                <a:lnTo>
                  <a:pt x="300980" y="403522"/>
                </a:lnTo>
                <a:lnTo>
                  <a:pt x="422412" y="271122"/>
                </a:lnTo>
                <a:lnTo>
                  <a:pt x="556045" y="313311"/>
                </a:lnTo>
                <a:lnTo>
                  <a:pt x="635429" y="226758"/>
                </a:lnTo>
                <a:lnTo>
                  <a:pt x="768361" y="269711"/>
                </a:lnTo>
                <a:lnTo>
                  <a:pt x="846298" y="184736"/>
                </a:lnTo>
                <a:lnTo>
                  <a:pt x="978483" y="228503"/>
                </a:lnTo>
                <a:lnTo>
                  <a:pt x="1054881" y="145205"/>
                </a:lnTo>
                <a:lnTo>
                  <a:pt x="1186274" y="189836"/>
                </a:lnTo>
                <a:lnTo>
                  <a:pt x="1261042" y="108316"/>
                </a:lnTo>
                <a:lnTo>
                  <a:pt x="1391596" y="153861"/>
                </a:lnTo>
                <a:lnTo>
                  <a:pt x="1464642" y="74219"/>
                </a:lnTo>
                <a:lnTo>
                  <a:pt x="1594313" y="120728"/>
                </a:lnTo>
                <a:lnTo>
                  <a:pt x="1630083" y="81726"/>
                </a:lnTo>
                <a:lnTo>
                  <a:pt x="1759140" y="128905"/>
                </a:lnTo>
                <a:lnTo>
                  <a:pt x="1829111" y="52614"/>
                </a:lnTo>
                <a:lnTo>
                  <a:pt x="1957207" y="100840"/>
                </a:lnTo>
                <a:lnTo>
                  <a:pt x="1991377" y="63584"/>
                </a:lnTo>
                <a:lnTo>
                  <a:pt x="2118808" y="112536"/>
                </a:lnTo>
                <a:lnTo>
                  <a:pt x="2152302" y="76016"/>
                </a:lnTo>
                <a:lnTo>
                  <a:pt x="2279046" y="125716"/>
                </a:lnTo>
                <a:lnTo>
                  <a:pt x="2344287" y="54583"/>
                </a:lnTo>
                <a:lnTo>
                  <a:pt x="2469965" y="105446"/>
                </a:lnTo>
                <a:lnTo>
                  <a:pt x="2501680" y="70866"/>
                </a:lnTo>
                <a:lnTo>
                  <a:pt x="2626621" y="122532"/>
                </a:lnTo>
                <a:lnTo>
                  <a:pt x="2657590" y="88766"/>
                </a:lnTo>
                <a:lnTo>
                  <a:pt x="3272138" y="170279"/>
                </a:lnTo>
                <a:lnTo>
                  <a:pt x="3452362" y="161669"/>
                </a:lnTo>
                <a:lnTo>
                  <a:pt x="3610789" y="176825"/>
                </a:lnTo>
                <a:lnTo>
                  <a:pt x="3884320" y="254371"/>
                </a:lnTo>
                <a:lnTo>
                  <a:pt x="3927477" y="207316"/>
                </a:lnTo>
                <a:lnTo>
                  <a:pt x="4201024" y="284846"/>
                </a:lnTo>
                <a:lnTo>
                  <a:pt x="4244249" y="237717"/>
                </a:lnTo>
                <a:lnTo>
                  <a:pt x="4359475" y="299975"/>
                </a:lnTo>
                <a:lnTo>
                  <a:pt x="4402780" y="252759"/>
                </a:lnTo>
                <a:lnTo>
                  <a:pt x="4518053" y="314966"/>
                </a:lnTo>
                <a:lnTo>
                  <a:pt x="4561468" y="267630"/>
                </a:lnTo>
                <a:lnTo>
                  <a:pt x="4676803" y="329769"/>
                </a:lnTo>
                <a:lnTo>
                  <a:pt x="4720358" y="282281"/>
                </a:lnTo>
                <a:lnTo>
                  <a:pt x="4835771" y="344335"/>
                </a:lnTo>
                <a:lnTo>
                  <a:pt x="4879497" y="296661"/>
                </a:lnTo>
                <a:lnTo>
                  <a:pt x="4995003" y="358614"/>
                </a:lnTo>
                <a:lnTo>
                  <a:pt x="5038929" y="310721"/>
                </a:lnTo>
                <a:lnTo>
                  <a:pt x="5154542" y="372556"/>
                </a:lnTo>
                <a:lnTo>
                  <a:pt x="5198699" y="324411"/>
                </a:lnTo>
                <a:lnTo>
                  <a:pt x="5314436" y="386112"/>
                </a:lnTo>
                <a:lnTo>
                  <a:pt x="5358854" y="337683"/>
                </a:lnTo>
                <a:lnTo>
                  <a:pt x="5474729" y="399233"/>
                </a:lnTo>
                <a:lnTo>
                  <a:pt x="5519439" y="350486"/>
                </a:lnTo>
                <a:lnTo>
                  <a:pt x="5635467" y="411869"/>
                </a:lnTo>
                <a:lnTo>
                  <a:pt x="5680498" y="362771"/>
                </a:lnTo>
                <a:lnTo>
                  <a:pt x="5796695" y="423971"/>
                </a:lnTo>
                <a:lnTo>
                  <a:pt x="5842078" y="374489"/>
                </a:lnTo>
                <a:lnTo>
                  <a:pt x="5958459" y="435488"/>
                </a:lnTo>
                <a:lnTo>
                  <a:pt x="6004225" y="385589"/>
                </a:lnTo>
                <a:lnTo>
                  <a:pt x="6120804" y="446372"/>
                </a:lnTo>
                <a:lnTo>
                  <a:pt x="6166982" y="396023"/>
                </a:lnTo>
                <a:lnTo>
                  <a:pt x="6283775" y="456573"/>
                </a:lnTo>
                <a:lnTo>
                  <a:pt x="6330396" y="405741"/>
                </a:lnTo>
                <a:lnTo>
                  <a:pt x="6447418" y="466041"/>
                </a:lnTo>
                <a:lnTo>
                  <a:pt x="6494513" y="414694"/>
                </a:lnTo>
                <a:lnTo>
                  <a:pt x="6611779" y="474727"/>
                </a:lnTo>
                <a:lnTo>
                  <a:pt x="6659377" y="422831"/>
                </a:lnTo>
                <a:lnTo>
                  <a:pt x="6776902" y="482582"/>
                </a:lnTo>
                <a:lnTo>
                  <a:pt x="6825034" y="430103"/>
                </a:lnTo>
                <a:lnTo>
                  <a:pt x="6942834" y="489555"/>
                </a:lnTo>
                <a:lnTo>
                  <a:pt x="6991530" y="436461"/>
                </a:lnTo>
                <a:lnTo>
                  <a:pt x="7109619" y="495597"/>
                </a:lnTo>
                <a:lnTo>
                  <a:pt x="7158909" y="441856"/>
                </a:lnTo>
                <a:lnTo>
                  <a:pt x="7277303" y="500660"/>
                </a:lnTo>
                <a:lnTo>
                  <a:pt x="7327218" y="446237"/>
                </a:lnTo>
                <a:lnTo>
                  <a:pt x="7445932" y="504692"/>
                </a:lnTo>
                <a:lnTo>
                  <a:pt x="7471161" y="477185"/>
                </a:lnTo>
                <a:lnTo>
                  <a:pt x="7590097" y="535398"/>
                </a:lnTo>
                <a:lnTo>
                  <a:pt x="7641120" y="479767"/>
                </a:lnTo>
                <a:lnTo>
                  <a:pt x="7760401" y="537604"/>
                </a:lnTo>
                <a:lnTo>
                  <a:pt x="7812129" y="481204"/>
                </a:lnTo>
                <a:lnTo>
                  <a:pt x="7931770" y="538648"/>
                </a:lnTo>
                <a:lnTo>
                  <a:pt x="7984234" y="481446"/>
                </a:lnTo>
                <a:lnTo>
                  <a:pt x="8104251" y="538481"/>
                </a:lnTo>
                <a:lnTo>
                  <a:pt x="8157480" y="480444"/>
                </a:lnTo>
                <a:lnTo>
                  <a:pt x="8277888" y="537053"/>
                </a:lnTo>
                <a:lnTo>
                  <a:pt x="8331914" y="478148"/>
                </a:lnTo>
                <a:lnTo>
                  <a:pt x="8452726" y="534315"/>
                </a:lnTo>
                <a:lnTo>
                  <a:pt x="8507579" y="474508"/>
                </a:lnTo>
                <a:lnTo>
                  <a:pt x="8628812" y="530216"/>
                </a:lnTo>
                <a:lnTo>
                  <a:pt x="8656594" y="499925"/>
                </a:lnTo>
                <a:lnTo>
                  <a:pt x="8778117" y="555318"/>
                </a:lnTo>
                <a:lnTo>
                  <a:pt x="8834414" y="493937"/>
                </a:lnTo>
                <a:lnTo>
                  <a:pt x="8956383" y="548843"/>
                </a:lnTo>
                <a:lnTo>
                  <a:pt x="9013587" y="486473"/>
                </a:lnTo>
                <a:lnTo>
                  <a:pt x="9136017" y="540876"/>
                </a:lnTo>
                <a:lnTo>
                  <a:pt x="9194159" y="477483"/>
                </a:lnTo>
                <a:lnTo>
                  <a:pt x="9317065" y="531368"/>
                </a:lnTo>
                <a:lnTo>
                  <a:pt x="9346538" y="499233"/>
                </a:lnTo>
                <a:lnTo>
                  <a:pt x="9469770" y="552762"/>
                </a:lnTo>
                <a:lnTo>
                  <a:pt x="9529542" y="487592"/>
                </a:lnTo>
                <a:lnTo>
                  <a:pt x="9653276" y="540574"/>
                </a:lnTo>
                <a:lnTo>
                  <a:pt x="9714066" y="474294"/>
                </a:lnTo>
                <a:lnTo>
                  <a:pt x="9838316" y="526713"/>
                </a:lnTo>
                <a:lnTo>
                  <a:pt x="9869147" y="493097"/>
                </a:lnTo>
                <a:lnTo>
                  <a:pt x="9993750" y="545131"/>
                </a:lnTo>
                <a:lnTo>
                  <a:pt x="10056305" y="476927"/>
                </a:lnTo>
                <a:lnTo>
                  <a:pt x="10181450" y="528371"/>
                </a:lnTo>
                <a:lnTo>
                  <a:pt x="10245104" y="458968"/>
                </a:lnTo>
                <a:lnTo>
                  <a:pt x="10370806" y="509804"/>
                </a:lnTo>
                <a:lnTo>
                  <a:pt x="10403102" y="474591"/>
                </a:lnTo>
                <a:lnTo>
                  <a:pt x="10529184" y="525013"/>
                </a:lnTo>
                <a:lnTo>
                  <a:pt x="10594737" y="453540"/>
                </a:lnTo>
                <a:lnTo>
                  <a:pt x="10721401" y="503327"/>
                </a:lnTo>
                <a:lnTo>
                  <a:pt x="10754668" y="467056"/>
                </a:lnTo>
                <a:lnTo>
                  <a:pt x="10881729" y="516410"/>
                </a:lnTo>
                <a:lnTo>
                  <a:pt x="10949265" y="442775"/>
                </a:lnTo>
                <a:lnTo>
                  <a:pt x="11076933" y="491467"/>
                </a:lnTo>
                <a:lnTo>
                  <a:pt x="11111213" y="454092"/>
                </a:lnTo>
                <a:lnTo>
                  <a:pt x="11239295" y="502333"/>
                </a:lnTo>
                <a:lnTo>
                  <a:pt x="11308898" y="426444"/>
                </a:lnTo>
                <a:lnTo>
                  <a:pt x="11437612" y="473995"/>
                </a:lnTo>
                <a:lnTo>
                  <a:pt x="11472946" y="435470"/>
                </a:lnTo>
                <a:lnTo>
                  <a:pt x="11602091" y="482552"/>
                </a:lnTo>
                <a:lnTo>
                  <a:pt x="11673846" y="404317"/>
                </a:lnTo>
                <a:lnTo>
                  <a:pt x="11803649" y="450682"/>
                </a:lnTo>
                <a:lnTo>
                  <a:pt x="11840080" y="410961"/>
                </a:lnTo>
                <a:lnTo>
                  <a:pt x="11970330" y="456838"/>
                </a:lnTo>
                <a:lnTo>
                  <a:pt x="12044320" y="376166"/>
                </a:lnTo>
                <a:lnTo>
                  <a:pt x="12175253" y="421298"/>
                </a:lnTo>
                <a:lnTo>
                  <a:pt x="12212822" y="380335"/>
                </a:lnTo>
                <a:lnTo>
                  <a:pt x="12344220" y="424962"/>
                </a:lnTo>
                <a:lnTo>
                  <a:pt x="12382257" y="383490"/>
                </a:lnTo>
                <a:lnTo>
                  <a:pt x="12514125" y="427603"/>
                </a:lnTo>
                <a:lnTo>
                  <a:pt x="12591386" y="343364"/>
                </a:lnTo>
                <a:lnTo>
                  <a:pt x="12723972" y="386694"/>
                </a:lnTo>
                <a:lnTo>
                  <a:pt x="12763207" y="343916"/>
                </a:lnTo>
                <a:lnTo>
                  <a:pt x="12896281" y="386714"/>
                </a:lnTo>
                <a:lnTo>
                  <a:pt x="12936006" y="343402"/>
                </a:lnTo>
                <a:lnTo>
                  <a:pt x="13069574" y="385661"/>
                </a:lnTo>
                <a:lnTo>
                  <a:pt x="13150271" y="297676"/>
                </a:lnTo>
                <a:lnTo>
                  <a:pt x="13284593" y="339113"/>
                </a:lnTo>
                <a:lnTo>
                  <a:pt x="13325575" y="294431"/>
                </a:lnTo>
                <a:lnTo>
                  <a:pt x="13460408" y="335311"/>
                </a:lnTo>
                <a:lnTo>
                  <a:pt x="13501904" y="290067"/>
                </a:lnTo>
                <a:lnTo>
                  <a:pt x="13637255" y="330383"/>
                </a:lnTo>
                <a:lnTo>
                  <a:pt x="13679273" y="284571"/>
                </a:lnTo>
                <a:lnTo>
                  <a:pt x="13815148" y="324314"/>
                </a:lnTo>
                <a:lnTo>
                  <a:pt x="13900505" y="231249"/>
                </a:lnTo>
                <a:lnTo>
                  <a:pt x="14037180" y="270121"/>
                </a:lnTo>
                <a:lnTo>
                  <a:pt x="14080529" y="222857"/>
                </a:lnTo>
                <a:lnTo>
                  <a:pt x="14217745" y="261139"/>
                </a:lnTo>
                <a:lnTo>
                  <a:pt x="14261639" y="213280"/>
                </a:lnTo>
                <a:lnTo>
                  <a:pt x="14399404" y="250965"/>
                </a:lnTo>
                <a:lnTo>
                  <a:pt x="14443849" y="202505"/>
                </a:lnTo>
                <a:lnTo>
                  <a:pt x="14582168" y="239585"/>
                </a:lnTo>
                <a:lnTo>
                  <a:pt x="14627172" y="190517"/>
                </a:lnTo>
                <a:lnTo>
                  <a:pt x="14766052" y="226984"/>
                </a:lnTo>
                <a:lnTo>
                  <a:pt x="14811621" y="177300"/>
                </a:lnTo>
                <a:lnTo>
                  <a:pt x="14951070" y="213148"/>
                </a:lnTo>
                <a:lnTo>
                  <a:pt x="15043638" y="112219"/>
                </a:lnTo>
                <a:lnTo>
                  <a:pt x="15183952" y="147124"/>
                </a:lnTo>
                <a:lnTo>
                  <a:pt x="15230962" y="95868"/>
                </a:lnTo>
                <a:lnTo>
                  <a:pt x="15371861" y="130135"/>
                </a:lnTo>
                <a:lnTo>
                  <a:pt x="15419459" y="78238"/>
                </a:lnTo>
                <a:lnTo>
                  <a:pt x="15560950" y="111859"/>
                </a:lnTo>
                <a:lnTo>
                  <a:pt x="15608725" y="59770"/>
                </a:lnTo>
                <a:lnTo>
                  <a:pt x="15749557" y="94109"/>
                </a:lnTo>
                <a:lnTo>
                  <a:pt x="15796258" y="43190"/>
                </a:lnTo>
                <a:lnTo>
                  <a:pt x="15936021" y="78695"/>
                </a:lnTo>
                <a:lnTo>
                  <a:pt x="15981656" y="28939"/>
                </a:lnTo>
                <a:lnTo>
                  <a:pt x="16120356" y="65603"/>
                </a:lnTo>
                <a:lnTo>
                  <a:pt x="16164933" y="17001"/>
                </a:lnTo>
                <a:lnTo>
                  <a:pt x="16302578" y="54815"/>
                </a:lnTo>
                <a:lnTo>
                  <a:pt x="16346102" y="7360"/>
                </a:lnTo>
                <a:lnTo>
                  <a:pt x="16482699" y="46317"/>
                </a:lnTo>
                <a:lnTo>
                  <a:pt x="16525180" y="0"/>
                </a:lnTo>
                <a:lnTo>
                  <a:pt x="16660737" y="40091"/>
                </a:lnTo>
                <a:lnTo>
                  <a:pt x="16795775" y="80747"/>
                </a:lnTo>
                <a:lnTo>
                  <a:pt x="16836703" y="36123"/>
                </a:lnTo>
                <a:lnTo>
                  <a:pt x="16970713" y="77901"/>
                </a:lnTo>
                <a:lnTo>
                  <a:pt x="17010615" y="34396"/>
                </a:lnTo>
                <a:lnTo>
                  <a:pt x="17143602" y="77289"/>
                </a:lnTo>
                <a:lnTo>
                  <a:pt x="17182485" y="34894"/>
                </a:lnTo>
                <a:lnTo>
                  <a:pt x="17314457" y="78894"/>
                </a:lnTo>
                <a:lnTo>
                  <a:pt x="17352329" y="37602"/>
                </a:lnTo>
                <a:lnTo>
                  <a:pt x="17483293" y="82700"/>
                </a:lnTo>
                <a:lnTo>
                  <a:pt x="17520161" y="42503"/>
                </a:lnTo>
                <a:lnTo>
                  <a:pt x="17650124" y="88692"/>
                </a:lnTo>
                <a:lnTo>
                  <a:pt x="17779591" y="135424"/>
                </a:lnTo>
                <a:lnTo>
                  <a:pt x="17814966" y="96854"/>
                </a:lnTo>
                <a:lnTo>
                  <a:pt x="17943443" y="144664"/>
                </a:lnTo>
                <a:lnTo>
                  <a:pt x="17977833" y="107169"/>
                </a:lnTo>
                <a:lnTo>
                  <a:pt x="18105327" y="156050"/>
                </a:lnTo>
                <a:lnTo>
                  <a:pt x="18138738" y="119622"/>
                </a:lnTo>
                <a:lnTo>
                  <a:pt x="18263719" y="171245"/>
                </a:lnTo>
                <a:lnTo>
                  <a:pt x="18276421" y="1096848"/>
                </a:lnTo>
                <a:close/>
              </a:path>
            </a:pathLst>
          </a:custGeom>
          <a:solidFill>
            <a:srgbClr val="B9BADD">
              <a:alpha val="729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95425" y="2733040"/>
            <a:ext cx="142875" cy="142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36340" y="2447354"/>
            <a:ext cx="15389860" cy="679577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1480185">
              <a:lnSpc>
                <a:spcPts val="3750"/>
              </a:lnSpc>
              <a:spcBef>
                <a:spcPts val="900"/>
              </a:spcBef>
            </a:pPr>
            <a:r>
              <a:rPr sz="3800" spc="-5" dirty="0">
                <a:latin typeface="Arimo"/>
                <a:cs typeface="Arimo"/>
              </a:rPr>
              <a:t>ALVES, M.T.G.; XAVIER, F.P. </a:t>
            </a:r>
            <a:r>
              <a:rPr sz="3800" b="1" spc="-5" dirty="0">
                <a:latin typeface="Arimo"/>
                <a:cs typeface="Arimo"/>
              </a:rPr>
              <a:t>Qualidade da infraestrutura das  escolas públicas do ensino fundamental no Brasil. </a:t>
            </a:r>
            <a:r>
              <a:rPr sz="3800" spc="-5" dirty="0">
                <a:latin typeface="Arimo"/>
                <a:cs typeface="Arimo"/>
              </a:rPr>
              <a:t>Brasília:  UNESCO,</a:t>
            </a:r>
            <a:r>
              <a:rPr sz="3800" spc="-10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2019.</a:t>
            </a:r>
            <a:endParaRPr sz="3800">
              <a:latin typeface="Arimo"/>
              <a:cs typeface="Arimo"/>
            </a:endParaRPr>
          </a:p>
          <a:p>
            <a:pPr marL="12700" marR="994410">
              <a:lnSpc>
                <a:spcPts val="3750"/>
              </a:lnSpc>
            </a:pPr>
            <a:r>
              <a:rPr sz="3800" spc="-5" dirty="0">
                <a:latin typeface="Arimo"/>
                <a:cs typeface="Arimo"/>
              </a:rPr>
              <a:t>BRASIL. Ministério da Educação. Organização dos Estados Ibero-  Americanos. </a:t>
            </a:r>
            <a:r>
              <a:rPr sz="3800" b="1" spc="-5" dirty="0">
                <a:latin typeface="Arimo"/>
                <a:cs typeface="Arimo"/>
              </a:rPr>
              <a:t>Avaliação das bibliotecas escolares no Brasil</a:t>
            </a:r>
            <a:r>
              <a:rPr sz="3800" spc="-5" dirty="0">
                <a:latin typeface="Arimo"/>
                <a:cs typeface="Arimo"/>
              </a:rPr>
              <a:t>. São  Paulo: SM,</a:t>
            </a:r>
            <a:r>
              <a:rPr sz="3800" spc="-10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2011.</a:t>
            </a:r>
            <a:endParaRPr sz="3800">
              <a:latin typeface="Arimo"/>
              <a:cs typeface="Arimo"/>
            </a:endParaRPr>
          </a:p>
          <a:p>
            <a:pPr marL="12700" marR="379730" algn="just">
              <a:lnSpc>
                <a:spcPts val="3750"/>
              </a:lnSpc>
            </a:pPr>
            <a:r>
              <a:rPr sz="3800" spc="-5" dirty="0">
                <a:latin typeface="Arimo"/>
                <a:cs typeface="Arimo"/>
              </a:rPr>
              <a:t>BRASIL. Tribunal de Contas da União. </a:t>
            </a:r>
            <a:r>
              <a:rPr sz="3800" b="1" spc="-5" dirty="0">
                <a:latin typeface="Arimo"/>
                <a:cs typeface="Arimo"/>
              </a:rPr>
              <a:t>Relatório de monitoramento:  </a:t>
            </a:r>
            <a:r>
              <a:rPr sz="3800" spc="-5" dirty="0">
                <a:latin typeface="Arimo"/>
                <a:cs typeface="Arimo"/>
              </a:rPr>
              <a:t>Programa Nacional Biblioteca da Escola. Brasília: TCU, Secretaria de  Fiscalização </a:t>
            </a:r>
            <a:r>
              <a:rPr sz="3800" dirty="0">
                <a:latin typeface="Arimo"/>
                <a:cs typeface="Arimo"/>
              </a:rPr>
              <a:t>e </a:t>
            </a:r>
            <a:r>
              <a:rPr sz="3800" spc="-5" dirty="0">
                <a:latin typeface="Arimo"/>
                <a:cs typeface="Arimo"/>
              </a:rPr>
              <a:t>Avaliação de Programas de Governo,</a:t>
            </a:r>
            <a:r>
              <a:rPr sz="3800" spc="-30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2006.</a:t>
            </a:r>
            <a:endParaRPr sz="3800">
              <a:latin typeface="Arimo"/>
              <a:cs typeface="Arimo"/>
            </a:endParaRPr>
          </a:p>
          <a:p>
            <a:pPr marL="12700" marR="5080">
              <a:lnSpc>
                <a:spcPts val="3750"/>
              </a:lnSpc>
            </a:pPr>
            <a:r>
              <a:rPr sz="3800" spc="-5" dirty="0">
                <a:latin typeface="Arimo"/>
                <a:cs typeface="Arimo"/>
              </a:rPr>
              <a:t>GRUPO DE ESTUDOS EM BIBLIOTECA ESCOLAR. Biblioteca escolar  como espaço de produção do conhecimento: parâmetros para </a:t>
            </a:r>
            <a:r>
              <a:rPr sz="3800" dirty="0">
                <a:latin typeface="Arimo"/>
                <a:cs typeface="Arimo"/>
              </a:rPr>
              <a:t>a  </a:t>
            </a:r>
            <a:r>
              <a:rPr sz="3800" spc="-5" dirty="0">
                <a:latin typeface="Arimo"/>
                <a:cs typeface="Arimo"/>
              </a:rPr>
              <a:t>biblioteca escolar. Belo Horizonte: Autêntica,</a:t>
            </a:r>
            <a:r>
              <a:rPr sz="3800" spc="-15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2010.</a:t>
            </a:r>
            <a:endParaRPr sz="3800">
              <a:latin typeface="Arimo"/>
              <a:cs typeface="Arimo"/>
            </a:endParaRPr>
          </a:p>
          <a:p>
            <a:pPr marL="12700" marR="756285">
              <a:lnSpc>
                <a:spcPts val="3750"/>
              </a:lnSpc>
            </a:pPr>
            <a:r>
              <a:rPr sz="3800" spc="-5" dirty="0">
                <a:latin typeface="Arimo"/>
                <a:cs typeface="Arimo"/>
              </a:rPr>
              <a:t>INSTITUTO PRÓ-LIVRO. </a:t>
            </a:r>
            <a:r>
              <a:rPr sz="3800" b="1" spc="-5" dirty="0">
                <a:latin typeface="Arimo"/>
                <a:cs typeface="Arimo"/>
              </a:rPr>
              <a:t>Retratos da leitura no Brasil: </a:t>
            </a:r>
            <a:r>
              <a:rPr sz="3800" spc="-5" dirty="0">
                <a:latin typeface="Arimo"/>
                <a:cs typeface="Arimo"/>
              </a:rPr>
              <a:t>bibliotecas  escolares. [S.l.]: IPL,</a:t>
            </a:r>
            <a:r>
              <a:rPr sz="3800" spc="-10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2019.</a:t>
            </a:r>
            <a:endParaRPr sz="3800">
              <a:latin typeface="Arimo"/>
              <a:cs typeface="Arim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95425" y="4161790"/>
            <a:ext cx="142875" cy="142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95425" y="5590540"/>
            <a:ext cx="142875" cy="142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95425" y="7019290"/>
            <a:ext cx="142875" cy="142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5425" y="8448040"/>
            <a:ext cx="142875" cy="142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36815" y="3489335"/>
            <a:ext cx="8268334" cy="22694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700" b="1" spc="-509" dirty="0">
                <a:solidFill>
                  <a:srgbClr val="004A34"/>
                </a:solidFill>
                <a:latin typeface="Arial"/>
                <a:cs typeface="Arial"/>
              </a:rPr>
              <a:t>Obrigada!</a:t>
            </a:r>
            <a:endParaRPr sz="14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2289" y="6438334"/>
            <a:ext cx="7181215" cy="2063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6300"/>
              </a:lnSpc>
              <a:spcBef>
                <a:spcPts val="90"/>
              </a:spcBef>
            </a:pPr>
            <a:r>
              <a:rPr sz="5750" spc="10" dirty="0">
                <a:solidFill>
                  <a:srgbClr val="004A34"/>
                </a:solidFill>
                <a:latin typeface="Arimo"/>
                <a:cs typeface="Arimo"/>
              </a:rPr>
              <a:t>Marília Paiva </a:t>
            </a:r>
            <a:r>
              <a:rPr sz="5750" spc="10" dirty="0">
                <a:solidFill>
                  <a:srgbClr val="004A34"/>
                </a:solidFill>
                <a:latin typeface="Arimo"/>
                <a:cs typeface="Arimo"/>
                <a:hlinkClick r:id="rId2"/>
              </a:rPr>
              <a:t> mariliapaiva@ufmg.br</a:t>
            </a:r>
            <a:endParaRPr sz="5750">
              <a:latin typeface="Arimo"/>
              <a:cs typeface="Arim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463005" y="6904933"/>
            <a:ext cx="8825230" cy="3392804"/>
            <a:chOff x="9463005" y="6904933"/>
            <a:chExt cx="8825230" cy="3392804"/>
          </a:xfrm>
        </p:grpSpPr>
        <p:sp>
          <p:nvSpPr>
            <p:cNvPr id="5" name="object 5"/>
            <p:cNvSpPr/>
            <p:nvPr/>
          </p:nvSpPr>
          <p:spPr>
            <a:xfrm>
              <a:off x="9463005" y="6904933"/>
              <a:ext cx="8825230" cy="3392804"/>
            </a:xfrm>
            <a:custGeom>
              <a:avLst/>
              <a:gdLst/>
              <a:ahLst/>
              <a:cxnLst/>
              <a:rect l="l" t="t" r="r" b="b"/>
              <a:pathLst>
                <a:path w="8825230" h="3392804">
                  <a:moveTo>
                    <a:pt x="6354062" y="649454"/>
                  </a:moveTo>
                  <a:lnTo>
                    <a:pt x="7572990" y="117905"/>
                  </a:lnTo>
                  <a:lnTo>
                    <a:pt x="7699634" y="90389"/>
                  </a:lnTo>
                  <a:lnTo>
                    <a:pt x="7734282" y="75279"/>
                  </a:lnTo>
                  <a:lnTo>
                    <a:pt x="7812828" y="68737"/>
                  </a:lnTo>
                  <a:lnTo>
                    <a:pt x="7846573" y="54022"/>
                  </a:lnTo>
                  <a:lnTo>
                    <a:pt x="7923321" y="48264"/>
                  </a:lnTo>
                  <a:lnTo>
                    <a:pt x="7956172" y="33938"/>
                  </a:lnTo>
                  <a:lnTo>
                    <a:pt x="8068187" y="26656"/>
                  </a:lnTo>
                  <a:lnTo>
                    <a:pt x="8099863" y="12843"/>
                  </a:lnTo>
                  <a:lnTo>
                    <a:pt x="8208376" y="7087"/>
                  </a:lnTo>
                  <a:lnTo>
                    <a:pt x="8383489" y="0"/>
                  </a:lnTo>
                  <a:lnTo>
                    <a:pt x="8422736" y="10595"/>
                  </a:lnTo>
                  <a:lnTo>
                    <a:pt x="8556618" y="7631"/>
                  </a:lnTo>
                  <a:lnTo>
                    <a:pt x="8594471" y="18835"/>
                  </a:lnTo>
                  <a:lnTo>
                    <a:pt x="8659196" y="18320"/>
                  </a:lnTo>
                  <a:lnTo>
                    <a:pt x="8696224" y="29882"/>
                  </a:lnTo>
                  <a:lnTo>
                    <a:pt x="8727904" y="29923"/>
                  </a:lnTo>
                  <a:lnTo>
                    <a:pt x="8764389" y="41722"/>
                  </a:lnTo>
                  <a:lnTo>
                    <a:pt x="8795527" y="41999"/>
                  </a:lnTo>
                  <a:lnTo>
                    <a:pt x="8825218" y="42906"/>
                  </a:lnTo>
                  <a:lnTo>
                    <a:pt x="8824992" y="3382065"/>
                  </a:lnTo>
                  <a:lnTo>
                    <a:pt x="1975269" y="3390255"/>
                  </a:lnTo>
                  <a:lnTo>
                    <a:pt x="5024304" y="2060635"/>
                  </a:lnTo>
                  <a:lnTo>
                    <a:pt x="5050854" y="2035202"/>
                  </a:lnTo>
                  <a:lnTo>
                    <a:pt x="5141561" y="1995647"/>
                  </a:lnTo>
                  <a:lnTo>
                    <a:pt x="5165394" y="1971399"/>
                  </a:lnTo>
                  <a:lnTo>
                    <a:pt x="5221337" y="1947003"/>
                  </a:lnTo>
                  <a:lnTo>
                    <a:pt x="5243332" y="1923557"/>
                  </a:lnTo>
                  <a:lnTo>
                    <a:pt x="5269830" y="1912001"/>
                  </a:lnTo>
                  <a:lnTo>
                    <a:pt x="5290696" y="1889047"/>
                  </a:lnTo>
                  <a:lnTo>
                    <a:pt x="5316102" y="1877968"/>
                  </a:lnTo>
                  <a:lnTo>
                    <a:pt x="5335914" y="1855473"/>
                  </a:lnTo>
                  <a:lnTo>
                    <a:pt x="5360305" y="1844837"/>
                  </a:lnTo>
                  <a:lnTo>
                    <a:pt x="5397517" y="1800900"/>
                  </a:lnTo>
                  <a:lnTo>
                    <a:pt x="5420528" y="1790865"/>
                  </a:lnTo>
                  <a:lnTo>
                    <a:pt x="5455151" y="1748057"/>
                  </a:lnTo>
                  <a:lnTo>
                    <a:pt x="5476954" y="1738549"/>
                  </a:lnTo>
                  <a:lnTo>
                    <a:pt x="5509332" y="1696719"/>
                  </a:lnTo>
                  <a:lnTo>
                    <a:pt x="5540405" y="1655459"/>
                  </a:lnTo>
                  <a:lnTo>
                    <a:pt x="5555499" y="1635022"/>
                  </a:lnTo>
                  <a:lnTo>
                    <a:pt x="5575400" y="1626343"/>
                  </a:lnTo>
                  <a:lnTo>
                    <a:pt x="5604318" y="1586023"/>
                  </a:lnTo>
                  <a:lnTo>
                    <a:pt x="5646151" y="1526215"/>
                  </a:lnTo>
                  <a:lnTo>
                    <a:pt x="5765345" y="1349542"/>
                  </a:lnTo>
                  <a:lnTo>
                    <a:pt x="5799612" y="1279179"/>
                  </a:lnTo>
                  <a:lnTo>
                    <a:pt x="5853194" y="1200393"/>
                  </a:lnTo>
                  <a:lnTo>
                    <a:pt x="5894888" y="1140646"/>
                  </a:lnTo>
                  <a:lnTo>
                    <a:pt x="5923690" y="1100376"/>
                  </a:lnTo>
                  <a:lnTo>
                    <a:pt x="5953472" y="1059678"/>
                  </a:lnTo>
                  <a:lnTo>
                    <a:pt x="5984389" y="1018486"/>
                  </a:lnTo>
                  <a:lnTo>
                    <a:pt x="6016592" y="976733"/>
                  </a:lnTo>
                  <a:lnTo>
                    <a:pt x="6050234" y="934352"/>
                  </a:lnTo>
                  <a:lnTo>
                    <a:pt x="6085468" y="891278"/>
                  </a:lnTo>
                  <a:lnTo>
                    <a:pt x="6122446" y="847442"/>
                  </a:lnTo>
                  <a:lnTo>
                    <a:pt x="6146713" y="836860"/>
                  </a:lnTo>
                  <a:lnTo>
                    <a:pt x="6186593" y="791759"/>
                  </a:lnTo>
                  <a:lnTo>
                    <a:pt x="6228598" y="745732"/>
                  </a:lnTo>
                  <a:lnTo>
                    <a:pt x="6255521" y="733991"/>
                  </a:lnTo>
                  <a:lnTo>
                    <a:pt x="6301000" y="686449"/>
                  </a:lnTo>
                  <a:lnTo>
                    <a:pt x="6329746" y="673913"/>
                  </a:lnTo>
                  <a:lnTo>
                    <a:pt x="6354062" y="649454"/>
                  </a:lnTo>
                  <a:close/>
                </a:path>
                <a:path w="8825230" h="3392804">
                  <a:moveTo>
                    <a:pt x="373840" y="2883217"/>
                  </a:moveTo>
                  <a:lnTo>
                    <a:pt x="1344508" y="2459929"/>
                  </a:lnTo>
                  <a:lnTo>
                    <a:pt x="1798716" y="2414264"/>
                  </a:lnTo>
                  <a:lnTo>
                    <a:pt x="1845680" y="2421494"/>
                  </a:lnTo>
                  <a:lnTo>
                    <a:pt x="1971981" y="2407982"/>
                  </a:lnTo>
                  <a:lnTo>
                    <a:pt x="2019376" y="2415024"/>
                  </a:lnTo>
                  <a:lnTo>
                    <a:pt x="2104350" y="2405679"/>
                  </a:lnTo>
                  <a:lnTo>
                    <a:pt x="2152084" y="2412573"/>
                  </a:lnTo>
                  <a:lnTo>
                    <a:pt x="2237750" y="2402926"/>
                  </a:lnTo>
                  <a:lnTo>
                    <a:pt x="2285837" y="2409666"/>
                  </a:lnTo>
                  <a:lnTo>
                    <a:pt x="2328968" y="2404713"/>
                  </a:lnTo>
                  <a:lnTo>
                    <a:pt x="2377298" y="2411347"/>
                  </a:lnTo>
                  <a:lnTo>
                    <a:pt x="2420674" y="2406287"/>
                  </a:lnTo>
                  <a:lnTo>
                    <a:pt x="2469253" y="2412813"/>
                  </a:lnTo>
                  <a:lnTo>
                    <a:pt x="2512881" y="2407642"/>
                  </a:lnTo>
                  <a:lnTo>
                    <a:pt x="2698841" y="2409679"/>
                  </a:lnTo>
                  <a:lnTo>
                    <a:pt x="2743124" y="2404223"/>
                  </a:lnTo>
                  <a:lnTo>
                    <a:pt x="2792619" y="2410350"/>
                  </a:lnTo>
                  <a:lnTo>
                    <a:pt x="2837174" y="2404775"/>
                  </a:lnTo>
                  <a:lnTo>
                    <a:pt x="2886945" y="2410781"/>
                  </a:lnTo>
                  <a:lnTo>
                    <a:pt x="2931778" y="2405086"/>
                  </a:lnTo>
                  <a:lnTo>
                    <a:pt x="2981829" y="2410969"/>
                  </a:lnTo>
                  <a:lnTo>
                    <a:pt x="3026947" y="2405149"/>
                  </a:lnTo>
                  <a:lnTo>
                    <a:pt x="3077286" y="2410908"/>
                  </a:lnTo>
                  <a:lnTo>
                    <a:pt x="3122693" y="2404961"/>
                  </a:lnTo>
                  <a:lnTo>
                    <a:pt x="3173325" y="2410592"/>
                  </a:lnTo>
                  <a:lnTo>
                    <a:pt x="3264883" y="2398376"/>
                  </a:lnTo>
                  <a:lnTo>
                    <a:pt x="3315966" y="2403810"/>
                  </a:lnTo>
                  <a:lnTo>
                    <a:pt x="3362125" y="2397536"/>
                  </a:lnTo>
                  <a:lnTo>
                    <a:pt x="3413515" y="2402835"/>
                  </a:lnTo>
                  <a:lnTo>
                    <a:pt x="3553400" y="2383400"/>
                  </a:lnTo>
                  <a:lnTo>
                    <a:pt x="3605424" y="2388423"/>
                  </a:lnTo>
                  <a:lnTo>
                    <a:pt x="3747247" y="2368142"/>
                  </a:lnTo>
                  <a:lnTo>
                    <a:pt x="3799928" y="2372879"/>
                  </a:lnTo>
                  <a:lnTo>
                    <a:pt x="4285473" y="2299694"/>
                  </a:lnTo>
                  <a:lnTo>
                    <a:pt x="4329933" y="2280306"/>
                  </a:lnTo>
                  <a:lnTo>
                    <a:pt x="4429560" y="2264570"/>
                  </a:lnTo>
                  <a:lnTo>
                    <a:pt x="4474578" y="2244939"/>
                  </a:lnTo>
                  <a:lnTo>
                    <a:pt x="4524861" y="2236866"/>
                  </a:lnTo>
                  <a:lnTo>
                    <a:pt x="4572499" y="2229948"/>
                  </a:lnTo>
                  <a:lnTo>
                    <a:pt x="4654774" y="2194069"/>
                  </a:lnTo>
                  <a:lnTo>
                    <a:pt x="4699602" y="2188376"/>
                  </a:lnTo>
                  <a:lnTo>
                    <a:pt x="4813543" y="2138689"/>
                  </a:lnTo>
                  <a:lnTo>
                    <a:pt x="4854892" y="2134512"/>
                  </a:lnTo>
                  <a:lnTo>
                    <a:pt x="1975269" y="3390255"/>
                  </a:lnTo>
                  <a:lnTo>
                    <a:pt x="0" y="3392617"/>
                  </a:lnTo>
                  <a:lnTo>
                    <a:pt x="6816" y="3375789"/>
                  </a:lnTo>
                  <a:lnTo>
                    <a:pt x="15812" y="3344156"/>
                  </a:lnTo>
                  <a:lnTo>
                    <a:pt x="108717" y="3192802"/>
                  </a:lnTo>
                  <a:lnTo>
                    <a:pt x="137094" y="3166572"/>
                  </a:lnTo>
                  <a:lnTo>
                    <a:pt x="183796" y="3090787"/>
                  </a:lnTo>
                  <a:lnTo>
                    <a:pt x="212276" y="3064512"/>
                  </a:lnTo>
                  <a:lnTo>
                    <a:pt x="235717" y="3026580"/>
                  </a:lnTo>
                  <a:lnTo>
                    <a:pt x="321508" y="2947603"/>
                  </a:lnTo>
                  <a:lnTo>
                    <a:pt x="345113" y="2909599"/>
                  </a:lnTo>
                  <a:lnTo>
                    <a:pt x="373840" y="2883217"/>
                  </a:lnTo>
                  <a:close/>
                </a:path>
                <a:path w="8825230" h="3392804">
                  <a:moveTo>
                    <a:pt x="6468315" y="571921"/>
                  </a:moveTo>
                  <a:lnTo>
                    <a:pt x="7397186" y="166860"/>
                  </a:lnTo>
                  <a:lnTo>
                    <a:pt x="7516581" y="142504"/>
                  </a:lnTo>
                  <a:lnTo>
                    <a:pt x="6384118" y="636347"/>
                  </a:lnTo>
                  <a:lnTo>
                    <a:pt x="6409783" y="611301"/>
                  </a:lnTo>
                  <a:lnTo>
                    <a:pt x="6441226" y="597589"/>
                  </a:lnTo>
                  <a:lnTo>
                    <a:pt x="6468315" y="571921"/>
                  </a:lnTo>
                  <a:close/>
                </a:path>
                <a:path w="8825230" h="3392804">
                  <a:moveTo>
                    <a:pt x="6529811" y="531249"/>
                  </a:moveTo>
                  <a:lnTo>
                    <a:pt x="7287510" y="200832"/>
                  </a:lnTo>
                  <a:lnTo>
                    <a:pt x="7344316" y="189916"/>
                  </a:lnTo>
                  <a:lnTo>
                    <a:pt x="6501221" y="557571"/>
                  </a:lnTo>
                  <a:lnTo>
                    <a:pt x="6529811" y="531249"/>
                  </a:lnTo>
                  <a:close/>
                </a:path>
                <a:path w="8825230" h="3392804">
                  <a:moveTo>
                    <a:pt x="6630485" y="473492"/>
                  </a:moveTo>
                  <a:lnTo>
                    <a:pt x="7133902" y="253963"/>
                  </a:lnTo>
                  <a:lnTo>
                    <a:pt x="7187398" y="244489"/>
                  </a:lnTo>
                  <a:lnTo>
                    <a:pt x="6599501" y="500859"/>
                  </a:lnTo>
                  <a:lnTo>
                    <a:pt x="6630485" y="473492"/>
                  </a:lnTo>
                  <a:close/>
                </a:path>
                <a:path w="8825230" h="3392804">
                  <a:moveTo>
                    <a:pt x="6778206" y="395219"/>
                  </a:moveTo>
                  <a:lnTo>
                    <a:pt x="6945605" y="322220"/>
                  </a:lnTo>
                  <a:lnTo>
                    <a:pt x="6994956" y="314554"/>
                  </a:lnTo>
                  <a:lnTo>
                    <a:pt x="6743762" y="424094"/>
                  </a:lnTo>
                  <a:lnTo>
                    <a:pt x="6778206" y="395219"/>
                  </a:lnTo>
                  <a:close/>
                </a:path>
                <a:path w="8825230" h="3392804">
                  <a:moveTo>
                    <a:pt x="494298" y="2789123"/>
                  </a:moveTo>
                  <a:lnTo>
                    <a:pt x="1151835" y="2502385"/>
                  </a:lnTo>
                  <a:lnTo>
                    <a:pt x="1192233" y="2498623"/>
                  </a:lnTo>
                  <a:lnTo>
                    <a:pt x="1227637" y="2483184"/>
                  </a:lnTo>
                  <a:lnTo>
                    <a:pt x="1308849" y="2475479"/>
                  </a:lnTo>
                  <a:lnTo>
                    <a:pt x="407689" y="2868457"/>
                  </a:lnTo>
                  <a:lnTo>
                    <a:pt x="494298" y="2789123"/>
                  </a:lnTo>
                  <a:close/>
                </a:path>
                <a:path w="8825230" h="3392804">
                  <a:moveTo>
                    <a:pt x="557372" y="2747762"/>
                  </a:moveTo>
                  <a:lnTo>
                    <a:pt x="1076354" y="2521446"/>
                  </a:lnTo>
                  <a:lnTo>
                    <a:pt x="1116593" y="2517753"/>
                  </a:lnTo>
                  <a:lnTo>
                    <a:pt x="528347" y="2774275"/>
                  </a:lnTo>
                  <a:lnTo>
                    <a:pt x="557372" y="2747762"/>
                  </a:lnTo>
                  <a:close/>
                </a:path>
                <a:path w="8825230" h="3392804">
                  <a:moveTo>
                    <a:pt x="620667" y="2706306"/>
                  </a:moveTo>
                  <a:lnTo>
                    <a:pt x="1001183" y="2540371"/>
                  </a:lnTo>
                  <a:lnTo>
                    <a:pt x="1041269" y="2536745"/>
                  </a:lnTo>
                  <a:lnTo>
                    <a:pt x="591530" y="2732867"/>
                  </a:lnTo>
                  <a:lnTo>
                    <a:pt x="620667" y="2706306"/>
                  </a:lnTo>
                  <a:close/>
                </a:path>
                <a:path w="8825230" h="3392804">
                  <a:moveTo>
                    <a:pt x="753043" y="2634725"/>
                  </a:moveTo>
                  <a:lnTo>
                    <a:pt x="856799" y="2589479"/>
                  </a:lnTo>
                  <a:lnTo>
                    <a:pt x="896596" y="2585979"/>
                  </a:lnTo>
                  <a:lnTo>
                    <a:pt x="723664" y="2661391"/>
                  </a:lnTo>
                  <a:lnTo>
                    <a:pt x="753043" y="2634725"/>
                  </a:lnTo>
                  <a:close/>
                </a:path>
              </a:pathLst>
            </a:custGeom>
            <a:solidFill>
              <a:srgbClr val="99BFD9">
                <a:alpha val="4666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910397" y="7662851"/>
              <a:ext cx="8378190" cy="2624455"/>
            </a:xfrm>
            <a:custGeom>
              <a:avLst/>
              <a:gdLst/>
              <a:ahLst/>
              <a:cxnLst/>
              <a:rect l="l" t="t" r="r" b="b"/>
              <a:pathLst>
                <a:path w="8378190" h="2624454">
                  <a:moveTo>
                    <a:pt x="7247374" y="204210"/>
                  </a:moveTo>
                  <a:lnTo>
                    <a:pt x="7291521" y="190712"/>
                  </a:lnTo>
                  <a:lnTo>
                    <a:pt x="7336859" y="177480"/>
                  </a:lnTo>
                  <a:lnTo>
                    <a:pt x="7383410" y="164520"/>
                  </a:lnTo>
                  <a:lnTo>
                    <a:pt x="7431199" y="151839"/>
                  </a:lnTo>
                  <a:lnTo>
                    <a:pt x="7480250" y="139443"/>
                  </a:lnTo>
                  <a:lnTo>
                    <a:pt x="7530586" y="127337"/>
                  </a:lnTo>
                  <a:lnTo>
                    <a:pt x="7582232" y="115530"/>
                  </a:lnTo>
                  <a:lnTo>
                    <a:pt x="7635210" y="104026"/>
                  </a:lnTo>
                  <a:lnTo>
                    <a:pt x="7689544" y="92833"/>
                  </a:lnTo>
                  <a:lnTo>
                    <a:pt x="7745259" y="81957"/>
                  </a:lnTo>
                  <a:lnTo>
                    <a:pt x="7860925" y="61180"/>
                  </a:lnTo>
                  <a:lnTo>
                    <a:pt x="7982397" y="41746"/>
                  </a:lnTo>
                  <a:lnTo>
                    <a:pt x="8109866" y="23707"/>
                  </a:lnTo>
                  <a:lnTo>
                    <a:pt x="8147949" y="18885"/>
                  </a:lnTo>
                  <a:lnTo>
                    <a:pt x="8185839" y="14552"/>
                  </a:lnTo>
                  <a:lnTo>
                    <a:pt x="8261042" y="7352"/>
                  </a:lnTo>
                  <a:lnTo>
                    <a:pt x="8335484" y="2099"/>
                  </a:lnTo>
                  <a:lnTo>
                    <a:pt x="8377600" y="0"/>
                  </a:lnTo>
                  <a:lnTo>
                    <a:pt x="8377600" y="2624148"/>
                  </a:lnTo>
                  <a:lnTo>
                    <a:pt x="2210749" y="2624148"/>
                  </a:lnTo>
                  <a:lnTo>
                    <a:pt x="5129966" y="1717734"/>
                  </a:lnTo>
                  <a:lnTo>
                    <a:pt x="5165234" y="1706737"/>
                  </a:lnTo>
                  <a:lnTo>
                    <a:pt x="5232881" y="1683807"/>
                  </a:lnTo>
                  <a:lnTo>
                    <a:pt x="5296832" y="1659671"/>
                  </a:lnTo>
                  <a:lnTo>
                    <a:pt x="5357278" y="1634379"/>
                  </a:lnTo>
                  <a:lnTo>
                    <a:pt x="5414408" y="1607983"/>
                  </a:lnTo>
                  <a:lnTo>
                    <a:pt x="5468413" y="1580533"/>
                  </a:lnTo>
                  <a:lnTo>
                    <a:pt x="5519482" y="1552081"/>
                  </a:lnTo>
                  <a:lnTo>
                    <a:pt x="5567806" y="1522677"/>
                  </a:lnTo>
                  <a:lnTo>
                    <a:pt x="5613575" y="1492373"/>
                  </a:lnTo>
                  <a:lnTo>
                    <a:pt x="5656978" y="1461220"/>
                  </a:lnTo>
                  <a:lnTo>
                    <a:pt x="5698206" y="1429268"/>
                  </a:lnTo>
                  <a:lnTo>
                    <a:pt x="5737449" y="1396568"/>
                  </a:lnTo>
                  <a:lnTo>
                    <a:pt x="5774896" y="1363173"/>
                  </a:lnTo>
                  <a:lnTo>
                    <a:pt x="5810739" y="1329132"/>
                  </a:lnTo>
                  <a:lnTo>
                    <a:pt x="5845166" y="1294496"/>
                  </a:lnTo>
                  <a:lnTo>
                    <a:pt x="5878368" y="1259317"/>
                  </a:lnTo>
                  <a:lnTo>
                    <a:pt x="5910536" y="1223646"/>
                  </a:lnTo>
                  <a:lnTo>
                    <a:pt x="5941858" y="1187533"/>
                  </a:lnTo>
                  <a:lnTo>
                    <a:pt x="5972525" y="1151030"/>
                  </a:lnTo>
                  <a:lnTo>
                    <a:pt x="6017714" y="1095654"/>
                  </a:lnTo>
                  <a:lnTo>
                    <a:pt x="6137981" y="945562"/>
                  </a:lnTo>
                  <a:lnTo>
                    <a:pt x="6169023" y="907764"/>
                  </a:lnTo>
                  <a:lnTo>
                    <a:pt x="6200836" y="869958"/>
                  </a:lnTo>
                  <a:lnTo>
                    <a:pt x="6233609" y="832195"/>
                  </a:lnTo>
                  <a:lnTo>
                    <a:pt x="6267532" y="794527"/>
                  </a:lnTo>
                  <a:lnTo>
                    <a:pt x="6302796" y="757003"/>
                  </a:lnTo>
                  <a:lnTo>
                    <a:pt x="6339591" y="719675"/>
                  </a:lnTo>
                  <a:lnTo>
                    <a:pt x="6378106" y="682595"/>
                  </a:lnTo>
                  <a:lnTo>
                    <a:pt x="6418531" y="645812"/>
                  </a:lnTo>
                  <a:lnTo>
                    <a:pt x="6461057" y="609379"/>
                  </a:lnTo>
                  <a:lnTo>
                    <a:pt x="6505874" y="573345"/>
                  </a:lnTo>
                  <a:lnTo>
                    <a:pt x="6553172" y="537763"/>
                  </a:lnTo>
                  <a:lnTo>
                    <a:pt x="6603140" y="502683"/>
                  </a:lnTo>
                  <a:lnTo>
                    <a:pt x="6655969" y="468155"/>
                  </a:lnTo>
                  <a:lnTo>
                    <a:pt x="6711849" y="434232"/>
                  </a:lnTo>
                  <a:lnTo>
                    <a:pt x="6770970" y="400964"/>
                  </a:lnTo>
                  <a:lnTo>
                    <a:pt x="6833521" y="368402"/>
                  </a:lnTo>
                  <a:lnTo>
                    <a:pt x="6899694" y="336597"/>
                  </a:lnTo>
                  <a:lnTo>
                    <a:pt x="6969677" y="305600"/>
                  </a:lnTo>
                  <a:lnTo>
                    <a:pt x="7006157" y="290420"/>
                  </a:lnTo>
                  <a:lnTo>
                    <a:pt x="7043662" y="275462"/>
                  </a:lnTo>
                  <a:lnTo>
                    <a:pt x="7082214" y="260731"/>
                  </a:lnTo>
                  <a:lnTo>
                    <a:pt x="7121837" y="246234"/>
                  </a:lnTo>
                  <a:lnTo>
                    <a:pt x="7162556" y="231977"/>
                  </a:lnTo>
                  <a:lnTo>
                    <a:pt x="7204394" y="217967"/>
                  </a:lnTo>
                  <a:lnTo>
                    <a:pt x="7247374" y="204210"/>
                  </a:lnTo>
                  <a:close/>
                </a:path>
                <a:path w="8378190" h="2624454">
                  <a:moveTo>
                    <a:pt x="963174" y="1782761"/>
                  </a:moveTo>
                  <a:lnTo>
                    <a:pt x="1035642" y="1761433"/>
                  </a:lnTo>
                  <a:lnTo>
                    <a:pt x="1109314" y="1742970"/>
                  </a:lnTo>
                  <a:lnTo>
                    <a:pt x="1146592" y="1734771"/>
                  </a:lnTo>
                  <a:lnTo>
                    <a:pt x="1184160" y="1727238"/>
                  </a:lnTo>
                  <a:lnTo>
                    <a:pt x="1222014" y="1720354"/>
                  </a:lnTo>
                  <a:lnTo>
                    <a:pt x="1260152" y="1714103"/>
                  </a:lnTo>
                  <a:lnTo>
                    <a:pt x="1298569" y="1708466"/>
                  </a:lnTo>
                  <a:lnTo>
                    <a:pt x="1337262" y="1703429"/>
                  </a:lnTo>
                  <a:lnTo>
                    <a:pt x="1376228" y="1698973"/>
                  </a:lnTo>
                  <a:lnTo>
                    <a:pt x="1415463" y="1695082"/>
                  </a:lnTo>
                  <a:lnTo>
                    <a:pt x="1454963" y="1691739"/>
                  </a:lnTo>
                  <a:lnTo>
                    <a:pt x="1494725" y="1688928"/>
                  </a:lnTo>
                  <a:lnTo>
                    <a:pt x="1534745" y="1686630"/>
                  </a:lnTo>
                  <a:lnTo>
                    <a:pt x="1575020" y="1684831"/>
                  </a:lnTo>
                  <a:lnTo>
                    <a:pt x="1615547" y="1683512"/>
                  </a:lnTo>
                  <a:lnTo>
                    <a:pt x="1656321" y="1682658"/>
                  </a:lnTo>
                  <a:lnTo>
                    <a:pt x="1697339" y="1682250"/>
                  </a:lnTo>
                  <a:lnTo>
                    <a:pt x="1738599" y="1682273"/>
                  </a:lnTo>
                  <a:lnTo>
                    <a:pt x="1780095" y="1682710"/>
                  </a:lnTo>
                  <a:lnTo>
                    <a:pt x="1821826" y="1683543"/>
                  </a:lnTo>
                  <a:lnTo>
                    <a:pt x="1905973" y="1686332"/>
                  </a:lnTo>
                  <a:lnTo>
                    <a:pt x="1991013" y="1690506"/>
                  </a:lnTo>
                  <a:lnTo>
                    <a:pt x="2076917" y="1695931"/>
                  </a:lnTo>
                  <a:lnTo>
                    <a:pt x="2207333" y="1706117"/>
                  </a:lnTo>
                  <a:lnTo>
                    <a:pt x="2383981" y="1722819"/>
                  </a:lnTo>
                  <a:lnTo>
                    <a:pt x="3117814" y="1804648"/>
                  </a:lnTo>
                  <a:lnTo>
                    <a:pt x="3354532" y="1827787"/>
                  </a:lnTo>
                  <a:lnTo>
                    <a:pt x="3497915" y="1839499"/>
                  </a:lnTo>
                  <a:lnTo>
                    <a:pt x="3642195" y="1849028"/>
                  </a:lnTo>
                  <a:lnTo>
                    <a:pt x="3738833" y="1853944"/>
                  </a:lnTo>
                  <a:lnTo>
                    <a:pt x="3835800" y="1857552"/>
                  </a:lnTo>
                  <a:lnTo>
                    <a:pt x="3933067" y="1859719"/>
                  </a:lnTo>
                  <a:lnTo>
                    <a:pt x="4030606" y="1860310"/>
                  </a:lnTo>
                  <a:lnTo>
                    <a:pt x="4128389" y="1859190"/>
                  </a:lnTo>
                  <a:lnTo>
                    <a:pt x="4177363" y="1857946"/>
                  </a:lnTo>
                  <a:lnTo>
                    <a:pt x="4226388" y="1856225"/>
                  </a:lnTo>
                  <a:lnTo>
                    <a:pt x="4275459" y="1854008"/>
                  </a:lnTo>
                  <a:lnTo>
                    <a:pt x="4324573" y="1851280"/>
                  </a:lnTo>
                  <a:lnTo>
                    <a:pt x="4373728" y="1848023"/>
                  </a:lnTo>
                  <a:lnTo>
                    <a:pt x="4422918" y="1844220"/>
                  </a:lnTo>
                  <a:lnTo>
                    <a:pt x="4472142" y="1839856"/>
                  </a:lnTo>
                  <a:lnTo>
                    <a:pt x="4521394" y="1834912"/>
                  </a:lnTo>
                  <a:lnTo>
                    <a:pt x="4570673" y="1829372"/>
                  </a:lnTo>
                  <a:lnTo>
                    <a:pt x="4619973" y="1823220"/>
                  </a:lnTo>
                  <a:lnTo>
                    <a:pt x="4669292" y="1816438"/>
                  </a:lnTo>
                  <a:lnTo>
                    <a:pt x="4718626" y="1809009"/>
                  </a:lnTo>
                  <a:lnTo>
                    <a:pt x="4764916" y="1801507"/>
                  </a:lnTo>
                  <a:lnTo>
                    <a:pt x="4809996" y="1793626"/>
                  </a:lnTo>
                  <a:lnTo>
                    <a:pt x="4853891" y="1785374"/>
                  </a:lnTo>
                  <a:lnTo>
                    <a:pt x="4896624" y="1776756"/>
                  </a:lnTo>
                  <a:lnTo>
                    <a:pt x="4938220" y="1767779"/>
                  </a:lnTo>
                  <a:lnTo>
                    <a:pt x="4978702" y="1758450"/>
                  </a:lnTo>
                  <a:lnTo>
                    <a:pt x="5018094" y="1748774"/>
                  </a:lnTo>
                  <a:lnTo>
                    <a:pt x="5056419" y="1738759"/>
                  </a:lnTo>
                  <a:lnTo>
                    <a:pt x="5093702" y="1728410"/>
                  </a:lnTo>
                  <a:lnTo>
                    <a:pt x="5129966" y="1717734"/>
                  </a:lnTo>
                  <a:lnTo>
                    <a:pt x="2210749" y="2624148"/>
                  </a:lnTo>
                  <a:lnTo>
                    <a:pt x="0" y="2624148"/>
                  </a:lnTo>
                  <a:lnTo>
                    <a:pt x="6610" y="2609989"/>
                  </a:lnTo>
                  <a:lnTo>
                    <a:pt x="19190" y="2584300"/>
                  </a:lnTo>
                  <a:lnTo>
                    <a:pt x="45267" y="2534687"/>
                  </a:lnTo>
                  <a:lnTo>
                    <a:pt x="72823" y="2486961"/>
                  </a:lnTo>
                  <a:lnTo>
                    <a:pt x="101803" y="2441273"/>
                  </a:lnTo>
                  <a:lnTo>
                    <a:pt x="143362" y="2382021"/>
                  </a:lnTo>
                  <a:lnTo>
                    <a:pt x="170297" y="2346023"/>
                  </a:lnTo>
                  <a:lnTo>
                    <a:pt x="197629" y="2311195"/>
                  </a:lnTo>
                  <a:lnTo>
                    <a:pt x="225352" y="2277520"/>
                  </a:lnTo>
                  <a:lnTo>
                    <a:pt x="253465" y="2244983"/>
                  </a:lnTo>
                  <a:lnTo>
                    <a:pt x="281962" y="2213566"/>
                  </a:lnTo>
                  <a:lnTo>
                    <a:pt x="310842" y="2183252"/>
                  </a:lnTo>
                  <a:lnTo>
                    <a:pt x="340099" y="2154025"/>
                  </a:lnTo>
                  <a:lnTo>
                    <a:pt x="369732" y="2125867"/>
                  </a:lnTo>
                  <a:lnTo>
                    <a:pt x="399736" y="2098762"/>
                  </a:lnTo>
                  <a:lnTo>
                    <a:pt x="430107" y="2072693"/>
                  </a:lnTo>
                  <a:lnTo>
                    <a:pt x="460842" y="2047643"/>
                  </a:lnTo>
                  <a:lnTo>
                    <a:pt x="491938" y="2023596"/>
                  </a:lnTo>
                  <a:lnTo>
                    <a:pt x="523392" y="2000534"/>
                  </a:lnTo>
                  <a:lnTo>
                    <a:pt x="555198" y="1978441"/>
                  </a:lnTo>
                  <a:lnTo>
                    <a:pt x="587355" y="1957300"/>
                  </a:lnTo>
                  <a:lnTo>
                    <a:pt x="619858" y="1937094"/>
                  </a:lnTo>
                  <a:lnTo>
                    <a:pt x="685890" y="1899420"/>
                  </a:lnTo>
                  <a:lnTo>
                    <a:pt x="753266" y="1865284"/>
                  </a:lnTo>
                  <a:lnTo>
                    <a:pt x="821957" y="1834552"/>
                  </a:lnTo>
                  <a:lnTo>
                    <a:pt x="891936" y="1807089"/>
                  </a:lnTo>
                  <a:lnTo>
                    <a:pt x="927399" y="1794542"/>
                  </a:lnTo>
                  <a:lnTo>
                    <a:pt x="963174" y="1782761"/>
                  </a:lnTo>
                  <a:close/>
                </a:path>
              </a:pathLst>
            </a:custGeom>
            <a:solidFill>
              <a:srgbClr val="B9BADD">
                <a:alpha val="4666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0" y="0"/>
            <a:ext cx="7181215" cy="5208905"/>
          </a:xfrm>
          <a:custGeom>
            <a:avLst/>
            <a:gdLst/>
            <a:ahLst/>
            <a:cxnLst/>
            <a:rect l="l" t="t" r="r" b="b"/>
            <a:pathLst>
              <a:path w="7181215" h="5208905">
                <a:moveTo>
                  <a:pt x="1583838" y="4384577"/>
                </a:moveTo>
                <a:lnTo>
                  <a:pt x="1548262" y="4413997"/>
                </a:lnTo>
                <a:lnTo>
                  <a:pt x="1511485" y="4443628"/>
                </a:lnTo>
                <a:lnTo>
                  <a:pt x="1473482" y="4473475"/>
                </a:lnTo>
                <a:lnTo>
                  <a:pt x="1434230" y="4503540"/>
                </a:lnTo>
                <a:lnTo>
                  <a:pt x="1393704" y="4533826"/>
                </a:lnTo>
                <a:lnTo>
                  <a:pt x="1351879" y="4564337"/>
                </a:lnTo>
                <a:lnTo>
                  <a:pt x="1308731" y="4595076"/>
                </a:lnTo>
                <a:lnTo>
                  <a:pt x="1264235" y="4626047"/>
                </a:lnTo>
                <a:lnTo>
                  <a:pt x="1218368" y="4657251"/>
                </a:lnTo>
                <a:lnTo>
                  <a:pt x="1171105" y="4688694"/>
                </a:lnTo>
                <a:lnTo>
                  <a:pt x="1072293" y="4752305"/>
                </a:lnTo>
                <a:lnTo>
                  <a:pt x="967604" y="4816907"/>
                </a:lnTo>
                <a:lnTo>
                  <a:pt x="856843" y="4882523"/>
                </a:lnTo>
                <a:lnTo>
                  <a:pt x="823533" y="4901604"/>
                </a:lnTo>
                <a:lnTo>
                  <a:pt x="790214" y="4920158"/>
                </a:lnTo>
                <a:lnTo>
                  <a:pt x="723545" y="4955692"/>
                </a:lnTo>
                <a:lnTo>
                  <a:pt x="656832" y="4989136"/>
                </a:lnTo>
                <a:lnTo>
                  <a:pt x="590071" y="5020502"/>
                </a:lnTo>
                <a:lnTo>
                  <a:pt x="523259" y="5049798"/>
                </a:lnTo>
                <a:lnTo>
                  <a:pt x="456391" y="5077038"/>
                </a:lnTo>
                <a:lnTo>
                  <a:pt x="389463" y="5102230"/>
                </a:lnTo>
                <a:lnTo>
                  <a:pt x="322473" y="5125385"/>
                </a:lnTo>
                <a:lnTo>
                  <a:pt x="255417" y="5146514"/>
                </a:lnTo>
                <a:lnTo>
                  <a:pt x="188290" y="5165629"/>
                </a:lnTo>
                <a:lnTo>
                  <a:pt x="121089" y="5182738"/>
                </a:lnTo>
                <a:lnTo>
                  <a:pt x="53810" y="5197854"/>
                </a:lnTo>
                <a:lnTo>
                  <a:pt x="0" y="5208444"/>
                </a:lnTo>
                <a:lnTo>
                  <a:pt x="0" y="0"/>
                </a:lnTo>
                <a:lnTo>
                  <a:pt x="5563075" y="0"/>
                </a:lnTo>
                <a:lnTo>
                  <a:pt x="2957455" y="2173845"/>
                </a:lnTo>
                <a:lnTo>
                  <a:pt x="2929116" y="2197545"/>
                </a:lnTo>
                <a:lnTo>
                  <a:pt x="2875466" y="2244700"/>
                </a:lnTo>
                <a:lnTo>
                  <a:pt x="2825692" y="2291549"/>
                </a:lnTo>
                <a:lnTo>
                  <a:pt x="2779598" y="2338118"/>
                </a:lnTo>
                <a:lnTo>
                  <a:pt x="2736989" y="2384434"/>
                </a:lnTo>
                <a:lnTo>
                  <a:pt x="2697671" y="2430521"/>
                </a:lnTo>
                <a:lnTo>
                  <a:pt x="2661448" y="2476407"/>
                </a:lnTo>
                <a:lnTo>
                  <a:pt x="2628126" y="2522117"/>
                </a:lnTo>
                <a:lnTo>
                  <a:pt x="2597508" y="2567676"/>
                </a:lnTo>
                <a:lnTo>
                  <a:pt x="2569401" y="2613111"/>
                </a:lnTo>
                <a:lnTo>
                  <a:pt x="2543609" y="2658448"/>
                </a:lnTo>
                <a:lnTo>
                  <a:pt x="2519936" y="2703712"/>
                </a:lnTo>
                <a:lnTo>
                  <a:pt x="2498189" y="2748930"/>
                </a:lnTo>
                <a:lnTo>
                  <a:pt x="2478172" y="2794127"/>
                </a:lnTo>
                <a:lnTo>
                  <a:pt x="2459689" y="2839330"/>
                </a:lnTo>
                <a:lnTo>
                  <a:pt x="2442546" y="2884563"/>
                </a:lnTo>
                <a:lnTo>
                  <a:pt x="2426549" y="2929854"/>
                </a:lnTo>
                <a:lnTo>
                  <a:pt x="2411500" y="2975228"/>
                </a:lnTo>
                <a:lnTo>
                  <a:pt x="2397207" y="3020710"/>
                </a:lnTo>
                <a:lnTo>
                  <a:pt x="2376755" y="3089195"/>
                </a:lnTo>
                <a:lnTo>
                  <a:pt x="2323366" y="3273969"/>
                </a:lnTo>
                <a:lnTo>
                  <a:pt x="2309224" y="3320791"/>
                </a:lnTo>
                <a:lnTo>
                  <a:pt x="2294373" y="3367916"/>
                </a:lnTo>
                <a:lnTo>
                  <a:pt x="2278619" y="3415370"/>
                </a:lnTo>
                <a:lnTo>
                  <a:pt x="2261767" y="3463180"/>
                </a:lnTo>
                <a:lnTo>
                  <a:pt x="2243621" y="3511370"/>
                </a:lnTo>
                <a:lnTo>
                  <a:pt x="2223988" y="3559967"/>
                </a:lnTo>
                <a:lnTo>
                  <a:pt x="2202670" y="3608997"/>
                </a:lnTo>
                <a:lnTo>
                  <a:pt x="2179474" y="3658486"/>
                </a:lnTo>
                <a:lnTo>
                  <a:pt x="2154205" y="3708459"/>
                </a:lnTo>
                <a:lnTo>
                  <a:pt x="2126667" y="3758943"/>
                </a:lnTo>
                <a:lnTo>
                  <a:pt x="2096665" y="3809963"/>
                </a:lnTo>
                <a:lnTo>
                  <a:pt x="2064005" y="3861546"/>
                </a:lnTo>
                <a:lnTo>
                  <a:pt x="2028491" y="3913716"/>
                </a:lnTo>
                <a:lnTo>
                  <a:pt x="1989928" y="3966501"/>
                </a:lnTo>
                <a:lnTo>
                  <a:pt x="1948121" y="4019926"/>
                </a:lnTo>
                <a:lnTo>
                  <a:pt x="1902875" y="4074017"/>
                </a:lnTo>
                <a:lnTo>
                  <a:pt x="1853996" y="4128799"/>
                </a:lnTo>
                <a:lnTo>
                  <a:pt x="1801287" y="4184300"/>
                </a:lnTo>
                <a:lnTo>
                  <a:pt x="1773436" y="4212327"/>
                </a:lnTo>
                <a:lnTo>
                  <a:pt x="1744554" y="4240544"/>
                </a:lnTo>
                <a:lnTo>
                  <a:pt x="1714618" y="4268953"/>
                </a:lnTo>
                <a:lnTo>
                  <a:pt x="1683603" y="4297557"/>
                </a:lnTo>
                <a:lnTo>
                  <a:pt x="1651484" y="4326361"/>
                </a:lnTo>
                <a:lnTo>
                  <a:pt x="1618237" y="4355367"/>
                </a:lnTo>
                <a:lnTo>
                  <a:pt x="1583838" y="4384577"/>
                </a:lnTo>
                <a:close/>
              </a:path>
              <a:path w="7181215" h="5208905">
                <a:moveTo>
                  <a:pt x="6779626" y="513307"/>
                </a:moveTo>
                <a:lnTo>
                  <a:pt x="6720909" y="560834"/>
                </a:lnTo>
                <a:lnTo>
                  <a:pt x="6659980" y="606179"/>
                </a:lnTo>
                <a:lnTo>
                  <a:pt x="6628711" y="628067"/>
                </a:lnTo>
                <a:lnTo>
                  <a:pt x="6596919" y="649453"/>
                </a:lnTo>
                <a:lnTo>
                  <a:pt x="6564612" y="670349"/>
                </a:lnTo>
                <a:lnTo>
                  <a:pt x="6531802" y="690770"/>
                </a:lnTo>
                <a:lnTo>
                  <a:pt x="6498496" y="710730"/>
                </a:lnTo>
                <a:lnTo>
                  <a:pt x="6464706" y="730244"/>
                </a:lnTo>
                <a:lnTo>
                  <a:pt x="6430441" y="749325"/>
                </a:lnTo>
                <a:lnTo>
                  <a:pt x="6395711" y="767988"/>
                </a:lnTo>
                <a:lnTo>
                  <a:pt x="6360525" y="786246"/>
                </a:lnTo>
                <a:lnTo>
                  <a:pt x="6324894" y="804115"/>
                </a:lnTo>
                <a:lnTo>
                  <a:pt x="6288826" y="821608"/>
                </a:lnTo>
                <a:lnTo>
                  <a:pt x="6252331" y="838739"/>
                </a:lnTo>
                <a:lnTo>
                  <a:pt x="6215420" y="855523"/>
                </a:lnTo>
                <a:lnTo>
                  <a:pt x="6178102" y="871974"/>
                </a:lnTo>
                <a:lnTo>
                  <a:pt x="6140386" y="888106"/>
                </a:lnTo>
                <a:lnTo>
                  <a:pt x="6102283" y="903933"/>
                </a:lnTo>
                <a:lnTo>
                  <a:pt x="6063802" y="919469"/>
                </a:lnTo>
                <a:lnTo>
                  <a:pt x="6024953" y="934729"/>
                </a:lnTo>
                <a:lnTo>
                  <a:pt x="5946190" y="964475"/>
                </a:lnTo>
                <a:lnTo>
                  <a:pt x="5866070" y="993286"/>
                </a:lnTo>
                <a:lnTo>
                  <a:pt x="5784672" y="1021274"/>
                </a:lnTo>
                <a:lnTo>
                  <a:pt x="5660349" y="1061963"/>
                </a:lnTo>
                <a:lnTo>
                  <a:pt x="5490835" y="1114394"/>
                </a:lnTo>
                <a:lnTo>
                  <a:pt x="4781865" y="1320714"/>
                </a:lnTo>
                <a:lnTo>
                  <a:pt x="4554419" y="1390275"/>
                </a:lnTo>
                <a:lnTo>
                  <a:pt x="4417536" y="1434536"/>
                </a:lnTo>
                <a:lnTo>
                  <a:pt x="4280664" y="1481157"/>
                </a:lnTo>
                <a:lnTo>
                  <a:pt x="4189551" y="1513739"/>
                </a:lnTo>
                <a:lnTo>
                  <a:pt x="4098637" y="1547653"/>
                </a:lnTo>
                <a:lnTo>
                  <a:pt x="4007999" y="1583013"/>
                </a:lnTo>
                <a:lnTo>
                  <a:pt x="3917715" y="1619933"/>
                </a:lnTo>
                <a:lnTo>
                  <a:pt x="3827864" y="1658526"/>
                </a:lnTo>
                <a:lnTo>
                  <a:pt x="3783124" y="1678486"/>
                </a:lnTo>
                <a:lnTo>
                  <a:pt x="3738522" y="1698906"/>
                </a:lnTo>
                <a:lnTo>
                  <a:pt x="3694066" y="1719801"/>
                </a:lnTo>
                <a:lnTo>
                  <a:pt x="3649768" y="1741186"/>
                </a:lnTo>
                <a:lnTo>
                  <a:pt x="3605635" y="1763073"/>
                </a:lnTo>
                <a:lnTo>
                  <a:pt x="3561678" y="1785479"/>
                </a:lnTo>
                <a:lnTo>
                  <a:pt x="3517908" y="1808416"/>
                </a:lnTo>
                <a:lnTo>
                  <a:pt x="3474332" y="1831899"/>
                </a:lnTo>
                <a:lnTo>
                  <a:pt x="3430962" y="1855942"/>
                </a:lnTo>
                <a:lnTo>
                  <a:pt x="3387807" y="1880559"/>
                </a:lnTo>
                <a:lnTo>
                  <a:pt x="3344876" y="1905764"/>
                </a:lnTo>
                <a:lnTo>
                  <a:pt x="3302180" y="1931573"/>
                </a:lnTo>
                <a:lnTo>
                  <a:pt x="3262323" y="1956280"/>
                </a:lnTo>
                <a:lnTo>
                  <a:pt x="3223728" y="1980871"/>
                </a:lnTo>
                <a:lnTo>
                  <a:pt x="3186371" y="2005351"/>
                </a:lnTo>
                <a:lnTo>
                  <a:pt x="3150225" y="2029722"/>
                </a:lnTo>
                <a:lnTo>
                  <a:pt x="3115268" y="2053988"/>
                </a:lnTo>
                <a:lnTo>
                  <a:pt x="3081475" y="2078151"/>
                </a:lnTo>
                <a:lnTo>
                  <a:pt x="3048822" y="2102215"/>
                </a:lnTo>
                <a:lnTo>
                  <a:pt x="3017284" y="2126183"/>
                </a:lnTo>
                <a:lnTo>
                  <a:pt x="2986836" y="2150059"/>
                </a:lnTo>
                <a:lnTo>
                  <a:pt x="2957455" y="2173845"/>
                </a:lnTo>
                <a:lnTo>
                  <a:pt x="5563075" y="0"/>
                </a:lnTo>
                <a:lnTo>
                  <a:pt x="7180887" y="0"/>
                </a:lnTo>
                <a:lnTo>
                  <a:pt x="7178462" y="5125"/>
                </a:lnTo>
                <a:lnTo>
                  <a:pt x="7160434" y="40860"/>
                </a:lnTo>
                <a:lnTo>
                  <a:pt x="7141678" y="75794"/>
                </a:lnTo>
                <a:lnTo>
                  <a:pt x="7122204" y="109941"/>
                </a:lnTo>
                <a:lnTo>
                  <a:pt x="7102022" y="143315"/>
                </a:lnTo>
                <a:lnTo>
                  <a:pt x="7081142" y="175931"/>
                </a:lnTo>
                <a:lnTo>
                  <a:pt x="7059572" y="207802"/>
                </a:lnTo>
                <a:lnTo>
                  <a:pt x="7037324" y="238942"/>
                </a:lnTo>
                <a:lnTo>
                  <a:pt x="6990828" y="299090"/>
                </a:lnTo>
                <a:lnTo>
                  <a:pt x="6941733" y="356487"/>
                </a:lnTo>
                <a:lnTo>
                  <a:pt x="6890116" y="411246"/>
                </a:lnTo>
                <a:lnTo>
                  <a:pt x="6836054" y="463482"/>
                </a:lnTo>
                <a:lnTo>
                  <a:pt x="6808131" y="488688"/>
                </a:lnTo>
                <a:lnTo>
                  <a:pt x="6779626" y="513307"/>
                </a:lnTo>
                <a:close/>
              </a:path>
            </a:pathLst>
          </a:custGeom>
          <a:solidFill>
            <a:srgbClr val="D5DECC">
              <a:alpha val="4666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6814" y="2243406"/>
            <a:ext cx="8076320" cy="1416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95"/>
              </a:spcBef>
            </a:pPr>
            <a:r>
              <a:rPr sz="3650" b="1" spc="5" dirty="0"/>
              <a:t>Bibliotecas melhoram a sociedade,  facilitando a criação do</a:t>
            </a:r>
            <a:r>
              <a:rPr sz="3650" b="1" spc="-55" dirty="0"/>
              <a:t> </a:t>
            </a:r>
            <a:r>
              <a:rPr sz="3650" b="1" spc="5" dirty="0"/>
              <a:t>conhecimento:</a:t>
            </a:r>
            <a:endParaRPr sz="3650" b="1" dirty="0"/>
          </a:p>
        </p:txBody>
      </p:sp>
      <p:sp>
        <p:nvSpPr>
          <p:cNvPr id="3" name="object 3"/>
          <p:cNvSpPr/>
          <p:nvPr/>
        </p:nvSpPr>
        <p:spPr>
          <a:xfrm>
            <a:off x="9666206" y="4034690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666206" y="4730015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80393" y="5430103"/>
            <a:ext cx="142875" cy="142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66206" y="6120665"/>
            <a:ext cx="152400" cy="152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66206" y="6815990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211188" y="3634056"/>
            <a:ext cx="7941945" cy="42261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03910" marR="765810">
              <a:lnSpc>
                <a:spcPct val="125000"/>
              </a:lnSpc>
              <a:spcBef>
                <a:spcPts val="95"/>
              </a:spcBef>
            </a:pPr>
            <a:r>
              <a:rPr sz="3650" spc="5" dirty="0">
                <a:latin typeface="Arimo"/>
                <a:cs typeface="Arimo"/>
              </a:rPr>
              <a:t>Fornecem </a:t>
            </a:r>
            <a:r>
              <a:rPr sz="3650" spc="5" dirty="0" err="1">
                <a:latin typeface="Arimo"/>
                <a:cs typeface="Arimo"/>
              </a:rPr>
              <a:t>acesso</a:t>
            </a:r>
            <a:r>
              <a:rPr sz="3650" spc="5" dirty="0">
                <a:latin typeface="Arimo"/>
                <a:cs typeface="Arimo"/>
              </a:rPr>
              <a:t> </a:t>
            </a:r>
            <a:endParaRPr lang="pt-BR" sz="3650" spc="5" dirty="0">
              <a:latin typeface="Arimo"/>
              <a:cs typeface="Arimo"/>
            </a:endParaRPr>
          </a:p>
          <a:p>
            <a:pPr marL="803910" marR="765810">
              <a:lnSpc>
                <a:spcPct val="125000"/>
              </a:lnSpc>
              <a:spcBef>
                <a:spcPts val="95"/>
              </a:spcBef>
            </a:pPr>
            <a:r>
              <a:rPr sz="3650" spc="5" dirty="0" err="1">
                <a:latin typeface="Arimo"/>
                <a:cs typeface="Arimo"/>
              </a:rPr>
              <a:t>Fornecem</a:t>
            </a:r>
            <a:r>
              <a:rPr sz="3650" spc="-50" dirty="0">
                <a:latin typeface="Arimo"/>
                <a:cs typeface="Arimo"/>
              </a:rPr>
              <a:t> </a:t>
            </a:r>
            <a:r>
              <a:rPr sz="3650" spc="5" dirty="0" err="1">
                <a:latin typeface="Arimo"/>
                <a:cs typeface="Arimo"/>
              </a:rPr>
              <a:t>capacitações</a:t>
            </a:r>
            <a:endParaRPr lang="pt-BR" sz="3650" spc="5" dirty="0">
              <a:latin typeface="Arimo"/>
              <a:cs typeface="Arimo"/>
            </a:endParaRPr>
          </a:p>
          <a:p>
            <a:pPr marL="803910" marR="765810">
              <a:lnSpc>
                <a:spcPct val="125000"/>
              </a:lnSpc>
              <a:spcBef>
                <a:spcPts val="95"/>
              </a:spcBef>
            </a:pPr>
            <a:r>
              <a:rPr sz="3650" spc="5" dirty="0" err="1">
                <a:latin typeface="Arimo"/>
                <a:cs typeface="Arimo"/>
              </a:rPr>
              <a:t>Proporcionam</a:t>
            </a:r>
            <a:r>
              <a:rPr sz="3650" spc="5" dirty="0">
                <a:latin typeface="Arimo"/>
                <a:cs typeface="Arimo"/>
              </a:rPr>
              <a:t> ambiente</a:t>
            </a:r>
            <a:r>
              <a:rPr sz="3650" spc="-45" dirty="0">
                <a:latin typeface="Arimo"/>
                <a:cs typeface="Arimo"/>
              </a:rPr>
              <a:t> </a:t>
            </a:r>
            <a:r>
              <a:rPr sz="3650" spc="5" dirty="0" err="1">
                <a:latin typeface="Arimo"/>
                <a:cs typeface="Arimo"/>
              </a:rPr>
              <a:t>seguro</a:t>
            </a:r>
            <a:r>
              <a:rPr sz="3650" spc="5" dirty="0">
                <a:latin typeface="Arimo"/>
                <a:cs typeface="Arimo"/>
              </a:rPr>
              <a:t>  </a:t>
            </a:r>
            <a:r>
              <a:rPr lang="pt-BR" sz="3650" spc="5" dirty="0">
                <a:latin typeface="Arimo"/>
                <a:cs typeface="Arimo"/>
              </a:rPr>
              <a:t>		</a:t>
            </a:r>
            <a:r>
              <a:rPr sz="3650" spc="5" dirty="0" err="1">
                <a:latin typeface="Arimo"/>
                <a:cs typeface="Arimo"/>
              </a:rPr>
              <a:t>Físico</a:t>
            </a:r>
            <a:endParaRPr sz="3650" dirty="0">
              <a:latin typeface="Arimo"/>
              <a:cs typeface="Arimo"/>
            </a:endParaRPr>
          </a:p>
          <a:p>
            <a:pPr marL="803910">
              <a:lnSpc>
                <a:spcPct val="100000"/>
              </a:lnSpc>
              <a:spcBef>
                <a:spcPts val="1095"/>
              </a:spcBef>
            </a:pPr>
            <a:r>
              <a:rPr lang="pt-BR" sz="3650" spc="5" dirty="0">
                <a:latin typeface="Arimo"/>
                <a:cs typeface="Arimo"/>
              </a:rPr>
              <a:t>		</a:t>
            </a:r>
            <a:r>
              <a:rPr sz="3650" spc="5" dirty="0" err="1">
                <a:latin typeface="Arimo"/>
                <a:cs typeface="Arimo"/>
              </a:rPr>
              <a:t>Intelectual</a:t>
            </a:r>
            <a:endParaRPr sz="3650" dirty="0">
              <a:latin typeface="Arimo"/>
              <a:cs typeface="Arimo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lang="pt-BR" sz="3650" spc="5" dirty="0">
                <a:latin typeface="Arimo"/>
                <a:cs typeface="Arimo"/>
              </a:rPr>
              <a:t>	</a:t>
            </a:r>
            <a:r>
              <a:rPr sz="3650" spc="5" dirty="0" err="1">
                <a:latin typeface="Arimo"/>
                <a:cs typeface="Arimo"/>
              </a:rPr>
              <a:t>Motivam</a:t>
            </a:r>
            <a:r>
              <a:rPr sz="3650" spc="5" dirty="0">
                <a:latin typeface="Arimo"/>
                <a:cs typeface="Arimo"/>
              </a:rPr>
              <a:t> para</a:t>
            </a:r>
            <a:r>
              <a:rPr sz="3650" spc="-15" dirty="0">
                <a:latin typeface="Arimo"/>
                <a:cs typeface="Arimo"/>
              </a:rPr>
              <a:t> </a:t>
            </a:r>
            <a:r>
              <a:rPr sz="3650" spc="5" dirty="0">
                <a:latin typeface="Arimo"/>
                <a:cs typeface="Arimo"/>
              </a:rPr>
              <a:t>aprender</a:t>
            </a:r>
            <a:endParaRPr sz="3650" dirty="0">
              <a:latin typeface="Arimo"/>
              <a:cs typeface="Arim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880393" y="7516078"/>
            <a:ext cx="142875" cy="142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16000" y="3844924"/>
            <a:ext cx="7126605" cy="23952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9300"/>
              </a:lnSpc>
              <a:spcBef>
                <a:spcPts val="459"/>
              </a:spcBef>
            </a:pPr>
            <a:r>
              <a:rPr sz="7800" b="1" spc="-195" dirty="0">
                <a:solidFill>
                  <a:srgbClr val="004A34"/>
                </a:solidFill>
                <a:latin typeface="Arial"/>
                <a:cs typeface="Arial"/>
              </a:rPr>
              <a:t>Importância</a:t>
            </a:r>
            <a:r>
              <a:rPr sz="7800" b="1" spc="-375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7800" b="1" spc="-495" dirty="0">
                <a:solidFill>
                  <a:srgbClr val="004A34"/>
                </a:solidFill>
                <a:latin typeface="Arial"/>
                <a:cs typeface="Arial"/>
              </a:rPr>
              <a:t>das  </a:t>
            </a:r>
            <a:r>
              <a:rPr sz="7800" b="1" spc="-320" dirty="0">
                <a:solidFill>
                  <a:srgbClr val="004A34"/>
                </a:solidFill>
                <a:latin typeface="Arial"/>
                <a:cs typeface="Arial"/>
              </a:rPr>
              <a:t>Bibliotecas</a:t>
            </a:r>
            <a:endParaRPr sz="7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84" y="8847734"/>
            <a:ext cx="18288000" cy="1439545"/>
          </a:xfrm>
          <a:custGeom>
            <a:avLst/>
            <a:gdLst/>
            <a:ahLst/>
            <a:cxnLst/>
            <a:rect l="l" t="t" r="r" b="b"/>
            <a:pathLst>
              <a:path w="18288000" h="1439545">
                <a:moveTo>
                  <a:pt x="18287416" y="815200"/>
                </a:moveTo>
                <a:lnTo>
                  <a:pt x="18287403" y="0"/>
                </a:lnTo>
                <a:lnTo>
                  <a:pt x="16526193" y="815200"/>
                </a:lnTo>
                <a:lnTo>
                  <a:pt x="0" y="815200"/>
                </a:lnTo>
                <a:lnTo>
                  <a:pt x="0" y="1439265"/>
                </a:lnTo>
                <a:lnTo>
                  <a:pt x="17304131" y="1439265"/>
                </a:lnTo>
                <a:lnTo>
                  <a:pt x="18287403" y="1439265"/>
                </a:lnTo>
                <a:lnTo>
                  <a:pt x="18287416" y="815200"/>
                </a:lnTo>
                <a:close/>
              </a:path>
            </a:pathLst>
          </a:custGeom>
          <a:solidFill>
            <a:srgbClr val="99BFD9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24893" y="2059675"/>
            <a:ext cx="4649470" cy="1277620"/>
          </a:xfrm>
          <a:prstGeom prst="rect">
            <a:avLst/>
          </a:prstGeom>
          <a:ln w="18037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90170" marR="100330" indent="374650">
              <a:lnSpc>
                <a:spcPts val="4350"/>
              </a:lnSpc>
              <a:spcBef>
                <a:spcPts val="30"/>
              </a:spcBef>
            </a:pPr>
            <a:r>
              <a:rPr sz="3100" spc="10" dirty="0"/>
              <a:t>CONTRIBUIÇÃO DA  </a:t>
            </a:r>
            <a:r>
              <a:rPr sz="3100" spc="5" dirty="0"/>
              <a:t>BIBLIOTECA</a:t>
            </a:r>
            <a:r>
              <a:rPr sz="3100" spc="-50" dirty="0"/>
              <a:t> </a:t>
            </a:r>
            <a:r>
              <a:rPr sz="3100" spc="10" dirty="0"/>
              <a:t>ESCOLAR:</a:t>
            </a:r>
            <a:endParaRPr sz="3100"/>
          </a:p>
        </p:txBody>
      </p:sp>
      <p:sp>
        <p:nvSpPr>
          <p:cNvPr id="3" name="object 3"/>
          <p:cNvSpPr/>
          <p:nvPr/>
        </p:nvSpPr>
        <p:spPr>
          <a:xfrm>
            <a:off x="8981402" y="4946090"/>
            <a:ext cx="1151890" cy="800100"/>
          </a:xfrm>
          <a:custGeom>
            <a:avLst/>
            <a:gdLst/>
            <a:ahLst/>
            <a:cxnLst/>
            <a:rect l="l" t="t" r="r" b="b"/>
            <a:pathLst>
              <a:path w="1151890" h="800100">
                <a:moveTo>
                  <a:pt x="525729" y="586727"/>
                </a:moveTo>
                <a:lnTo>
                  <a:pt x="491832" y="555561"/>
                </a:lnTo>
                <a:lnTo>
                  <a:pt x="455866" y="534835"/>
                </a:lnTo>
                <a:lnTo>
                  <a:pt x="412127" y="515950"/>
                </a:lnTo>
                <a:lnTo>
                  <a:pt x="360146" y="500507"/>
                </a:lnTo>
                <a:lnTo>
                  <a:pt x="299466" y="490067"/>
                </a:lnTo>
                <a:lnTo>
                  <a:pt x="229616" y="486232"/>
                </a:lnTo>
                <a:lnTo>
                  <a:pt x="218884" y="486321"/>
                </a:lnTo>
                <a:lnTo>
                  <a:pt x="177266" y="492950"/>
                </a:lnTo>
                <a:lnTo>
                  <a:pt x="177520" y="498906"/>
                </a:lnTo>
                <a:lnTo>
                  <a:pt x="177876" y="504952"/>
                </a:lnTo>
                <a:lnTo>
                  <a:pt x="182156" y="509562"/>
                </a:lnTo>
                <a:lnTo>
                  <a:pt x="187121" y="509181"/>
                </a:lnTo>
                <a:lnTo>
                  <a:pt x="197853" y="508596"/>
                </a:lnTo>
                <a:lnTo>
                  <a:pt x="208534" y="508177"/>
                </a:lnTo>
                <a:lnTo>
                  <a:pt x="219138" y="507923"/>
                </a:lnTo>
                <a:lnTo>
                  <a:pt x="229616" y="507834"/>
                </a:lnTo>
                <a:lnTo>
                  <a:pt x="297180" y="511505"/>
                </a:lnTo>
                <a:lnTo>
                  <a:pt x="355815" y="521512"/>
                </a:lnTo>
                <a:lnTo>
                  <a:pt x="405955" y="536333"/>
                </a:lnTo>
                <a:lnTo>
                  <a:pt x="448081" y="554431"/>
                </a:lnTo>
                <a:lnTo>
                  <a:pt x="482638" y="574294"/>
                </a:lnTo>
                <a:lnTo>
                  <a:pt x="511771" y="595757"/>
                </a:lnTo>
                <a:lnTo>
                  <a:pt x="513511" y="596328"/>
                </a:lnTo>
                <a:lnTo>
                  <a:pt x="518236" y="596328"/>
                </a:lnTo>
                <a:lnTo>
                  <a:pt x="521106" y="594690"/>
                </a:lnTo>
                <a:lnTo>
                  <a:pt x="522859" y="591629"/>
                </a:lnTo>
                <a:lnTo>
                  <a:pt x="525729" y="586727"/>
                </a:lnTo>
                <a:close/>
              </a:path>
              <a:path w="1151890" h="800100">
                <a:moveTo>
                  <a:pt x="525729" y="486625"/>
                </a:moveTo>
                <a:lnTo>
                  <a:pt x="490867" y="455422"/>
                </a:lnTo>
                <a:lnTo>
                  <a:pt x="453809" y="434657"/>
                </a:lnTo>
                <a:lnTo>
                  <a:pt x="408762" y="415759"/>
                </a:lnTo>
                <a:lnTo>
                  <a:pt x="355257" y="400304"/>
                </a:lnTo>
                <a:lnTo>
                  <a:pt x="292785" y="389864"/>
                </a:lnTo>
                <a:lnTo>
                  <a:pt x="220891" y="386029"/>
                </a:lnTo>
                <a:lnTo>
                  <a:pt x="209867" y="386118"/>
                </a:lnTo>
                <a:lnTo>
                  <a:pt x="198716" y="386397"/>
                </a:lnTo>
                <a:lnTo>
                  <a:pt x="187477" y="386842"/>
                </a:lnTo>
                <a:lnTo>
                  <a:pt x="171069" y="387756"/>
                </a:lnTo>
                <a:lnTo>
                  <a:pt x="167055" y="392836"/>
                </a:lnTo>
                <a:lnTo>
                  <a:pt x="167589" y="404749"/>
                </a:lnTo>
                <a:lnTo>
                  <a:pt x="172034" y="409448"/>
                </a:lnTo>
                <a:lnTo>
                  <a:pt x="177177" y="408965"/>
                </a:lnTo>
                <a:lnTo>
                  <a:pt x="188214" y="408406"/>
                </a:lnTo>
                <a:lnTo>
                  <a:pt x="199199" y="408025"/>
                </a:lnTo>
                <a:lnTo>
                  <a:pt x="210096" y="407797"/>
                </a:lnTo>
                <a:lnTo>
                  <a:pt x="220891" y="407733"/>
                </a:lnTo>
                <a:lnTo>
                  <a:pt x="290487" y="411403"/>
                </a:lnTo>
                <a:lnTo>
                  <a:pt x="350850" y="421411"/>
                </a:lnTo>
                <a:lnTo>
                  <a:pt x="402463" y="436219"/>
                </a:lnTo>
                <a:lnTo>
                  <a:pt x="445833" y="454317"/>
                </a:lnTo>
                <a:lnTo>
                  <a:pt x="481431" y="474192"/>
                </a:lnTo>
                <a:lnTo>
                  <a:pt x="511340" y="495541"/>
                </a:lnTo>
                <a:lnTo>
                  <a:pt x="513257" y="496125"/>
                </a:lnTo>
                <a:lnTo>
                  <a:pt x="518058" y="496125"/>
                </a:lnTo>
                <a:lnTo>
                  <a:pt x="520941" y="494588"/>
                </a:lnTo>
                <a:lnTo>
                  <a:pt x="522770" y="491515"/>
                </a:lnTo>
                <a:lnTo>
                  <a:pt x="525729" y="486625"/>
                </a:lnTo>
                <a:close/>
              </a:path>
              <a:path w="1151890" h="800100">
                <a:moveTo>
                  <a:pt x="525729" y="386410"/>
                </a:moveTo>
                <a:lnTo>
                  <a:pt x="490867" y="355257"/>
                </a:lnTo>
                <a:lnTo>
                  <a:pt x="453809" y="334530"/>
                </a:lnTo>
                <a:lnTo>
                  <a:pt x="408762" y="315633"/>
                </a:lnTo>
                <a:lnTo>
                  <a:pt x="355257" y="300189"/>
                </a:lnTo>
                <a:lnTo>
                  <a:pt x="292785" y="289750"/>
                </a:lnTo>
                <a:lnTo>
                  <a:pt x="220891" y="285915"/>
                </a:lnTo>
                <a:lnTo>
                  <a:pt x="209867" y="286004"/>
                </a:lnTo>
                <a:lnTo>
                  <a:pt x="171069" y="287655"/>
                </a:lnTo>
                <a:lnTo>
                  <a:pt x="167055" y="292646"/>
                </a:lnTo>
                <a:lnTo>
                  <a:pt x="167589" y="304634"/>
                </a:lnTo>
                <a:lnTo>
                  <a:pt x="172034" y="309346"/>
                </a:lnTo>
                <a:lnTo>
                  <a:pt x="177177" y="308851"/>
                </a:lnTo>
                <a:lnTo>
                  <a:pt x="188214" y="308305"/>
                </a:lnTo>
                <a:lnTo>
                  <a:pt x="199199" y="307911"/>
                </a:lnTo>
                <a:lnTo>
                  <a:pt x="210096" y="307682"/>
                </a:lnTo>
                <a:lnTo>
                  <a:pt x="220891" y="307619"/>
                </a:lnTo>
                <a:lnTo>
                  <a:pt x="290487" y="311277"/>
                </a:lnTo>
                <a:lnTo>
                  <a:pt x="350850" y="321271"/>
                </a:lnTo>
                <a:lnTo>
                  <a:pt x="402463" y="336054"/>
                </a:lnTo>
                <a:lnTo>
                  <a:pt x="445833" y="354139"/>
                </a:lnTo>
                <a:lnTo>
                  <a:pt x="481431" y="373989"/>
                </a:lnTo>
                <a:lnTo>
                  <a:pt x="511340" y="395427"/>
                </a:lnTo>
                <a:lnTo>
                  <a:pt x="513257" y="396011"/>
                </a:lnTo>
                <a:lnTo>
                  <a:pt x="518058" y="396011"/>
                </a:lnTo>
                <a:lnTo>
                  <a:pt x="520941" y="394385"/>
                </a:lnTo>
                <a:lnTo>
                  <a:pt x="522770" y="391312"/>
                </a:lnTo>
                <a:lnTo>
                  <a:pt x="525729" y="386410"/>
                </a:lnTo>
                <a:close/>
              </a:path>
              <a:path w="1151890" h="800100">
                <a:moveTo>
                  <a:pt x="525818" y="286308"/>
                </a:moveTo>
                <a:lnTo>
                  <a:pt x="494766" y="258165"/>
                </a:lnTo>
                <a:lnTo>
                  <a:pt x="426491" y="223291"/>
                </a:lnTo>
                <a:lnTo>
                  <a:pt x="383146" y="208394"/>
                </a:lnTo>
                <a:lnTo>
                  <a:pt x="333235" y="196519"/>
                </a:lnTo>
                <a:lnTo>
                  <a:pt x="276466" y="188658"/>
                </a:lnTo>
                <a:lnTo>
                  <a:pt x="212509" y="185813"/>
                </a:lnTo>
                <a:lnTo>
                  <a:pt x="201231" y="185889"/>
                </a:lnTo>
                <a:lnTo>
                  <a:pt x="189801" y="186131"/>
                </a:lnTo>
                <a:lnTo>
                  <a:pt x="178244" y="186550"/>
                </a:lnTo>
                <a:lnTo>
                  <a:pt x="161302" y="187452"/>
                </a:lnTo>
                <a:lnTo>
                  <a:pt x="157200" y="192532"/>
                </a:lnTo>
                <a:lnTo>
                  <a:pt x="157721" y="204431"/>
                </a:lnTo>
                <a:lnTo>
                  <a:pt x="162255" y="209143"/>
                </a:lnTo>
                <a:lnTo>
                  <a:pt x="167589" y="208749"/>
                </a:lnTo>
                <a:lnTo>
                  <a:pt x="178943" y="208178"/>
                </a:lnTo>
                <a:lnTo>
                  <a:pt x="190246" y="207759"/>
                </a:lnTo>
                <a:lnTo>
                  <a:pt x="201447" y="207492"/>
                </a:lnTo>
                <a:lnTo>
                  <a:pt x="212509" y="207403"/>
                </a:lnTo>
                <a:lnTo>
                  <a:pt x="284035" y="211074"/>
                </a:lnTo>
                <a:lnTo>
                  <a:pt x="346062" y="221068"/>
                </a:lnTo>
                <a:lnTo>
                  <a:pt x="399110" y="235864"/>
                </a:lnTo>
                <a:lnTo>
                  <a:pt x="443661" y="253961"/>
                </a:lnTo>
                <a:lnTo>
                  <a:pt x="480237" y="273837"/>
                </a:lnTo>
                <a:lnTo>
                  <a:pt x="510984" y="295236"/>
                </a:lnTo>
                <a:lnTo>
                  <a:pt x="512902" y="295910"/>
                </a:lnTo>
                <a:lnTo>
                  <a:pt x="517880" y="295910"/>
                </a:lnTo>
                <a:lnTo>
                  <a:pt x="520852" y="294271"/>
                </a:lnTo>
                <a:lnTo>
                  <a:pt x="525818" y="286308"/>
                </a:lnTo>
                <a:close/>
              </a:path>
              <a:path w="1151890" h="800100">
                <a:moveTo>
                  <a:pt x="525818" y="186093"/>
                </a:moveTo>
                <a:lnTo>
                  <a:pt x="494766" y="158013"/>
                </a:lnTo>
                <a:lnTo>
                  <a:pt x="426491" y="123113"/>
                </a:lnTo>
                <a:lnTo>
                  <a:pt x="383146" y="108191"/>
                </a:lnTo>
                <a:lnTo>
                  <a:pt x="333235" y="96316"/>
                </a:lnTo>
                <a:lnTo>
                  <a:pt x="276466" y="88442"/>
                </a:lnTo>
                <a:lnTo>
                  <a:pt x="212509" y="85610"/>
                </a:lnTo>
                <a:lnTo>
                  <a:pt x="201231" y="85699"/>
                </a:lnTo>
                <a:lnTo>
                  <a:pt x="161302" y="87236"/>
                </a:lnTo>
                <a:lnTo>
                  <a:pt x="157200" y="92329"/>
                </a:lnTo>
                <a:lnTo>
                  <a:pt x="157721" y="104330"/>
                </a:lnTo>
                <a:lnTo>
                  <a:pt x="162255" y="109029"/>
                </a:lnTo>
                <a:lnTo>
                  <a:pt x="167589" y="108648"/>
                </a:lnTo>
                <a:lnTo>
                  <a:pt x="178943" y="108077"/>
                </a:lnTo>
                <a:lnTo>
                  <a:pt x="190246" y="107645"/>
                </a:lnTo>
                <a:lnTo>
                  <a:pt x="201447" y="107391"/>
                </a:lnTo>
                <a:lnTo>
                  <a:pt x="212509" y="107289"/>
                </a:lnTo>
                <a:lnTo>
                  <a:pt x="284035" y="110959"/>
                </a:lnTo>
                <a:lnTo>
                  <a:pt x="346062" y="120954"/>
                </a:lnTo>
                <a:lnTo>
                  <a:pt x="399110" y="135737"/>
                </a:lnTo>
                <a:lnTo>
                  <a:pt x="443661" y="153822"/>
                </a:lnTo>
                <a:lnTo>
                  <a:pt x="480237" y="173672"/>
                </a:lnTo>
                <a:lnTo>
                  <a:pt x="510984" y="195122"/>
                </a:lnTo>
                <a:lnTo>
                  <a:pt x="512902" y="195707"/>
                </a:lnTo>
                <a:lnTo>
                  <a:pt x="517880" y="195707"/>
                </a:lnTo>
                <a:lnTo>
                  <a:pt x="520852" y="194068"/>
                </a:lnTo>
                <a:lnTo>
                  <a:pt x="522770" y="191084"/>
                </a:lnTo>
                <a:lnTo>
                  <a:pt x="525818" y="186093"/>
                </a:lnTo>
                <a:close/>
              </a:path>
              <a:path w="1151890" h="800100">
                <a:moveTo>
                  <a:pt x="565086" y="112776"/>
                </a:moveTo>
                <a:lnTo>
                  <a:pt x="558647" y="107226"/>
                </a:lnTo>
                <a:lnTo>
                  <a:pt x="551307" y="101269"/>
                </a:lnTo>
                <a:lnTo>
                  <a:pt x="545858" y="97129"/>
                </a:lnTo>
                <a:lnTo>
                  <a:pt x="545858" y="121602"/>
                </a:lnTo>
                <a:lnTo>
                  <a:pt x="545858" y="702678"/>
                </a:lnTo>
                <a:lnTo>
                  <a:pt x="482206" y="665353"/>
                </a:lnTo>
                <a:lnTo>
                  <a:pt x="440448" y="649008"/>
                </a:lnTo>
                <a:lnTo>
                  <a:pt x="394830" y="636270"/>
                </a:lnTo>
                <a:lnTo>
                  <a:pt x="345414" y="627151"/>
                </a:lnTo>
                <a:lnTo>
                  <a:pt x="292277" y="621665"/>
                </a:lnTo>
                <a:lnTo>
                  <a:pt x="235496" y="619836"/>
                </a:lnTo>
                <a:lnTo>
                  <a:pt x="214769" y="620064"/>
                </a:lnTo>
                <a:lnTo>
                  <a:pt x="193624" y="620750"/>
                </a:lnTo>
                <a:lnTo>
                  <a:pt x="172085" y="621868"/>
                </a:lnTo>
                <a:lnTo>
                  <a:pt x="150241" y="623392"/>
                </a:lnTo>
                <a:lnTo>
                  <a:pt x="109956" y="22745"/>
                </a:lnTo>
                <a:lnTo>
                  <a:pt x="131292" y="21221"/>
                </a:lnTo>
                <a:lnTo>
                  <a:pt x="152425" y="20104"/>
                </a:lnTo>
                <a:lnTo>
                  <a:pt x="173342" y="19431"/>
                </a:lnTo>
                <a:lnTo>
                  <a:pt x="193967" y="19189"/>
                </a:lnTo>
                <a:lnTo>
                  <a:pt x="262648" y="21869"/>
                </a:lnTo>
                <a:lnTo>
                  <a:pt x="323494" y="29273"/>
                </a:lnTo>
                <a:lnTo>
                  <a:pt x="376885" y="40449"/>
                </a:lnTo>
                <a:lnTo>
                  <a:pt x="423176" y="54483"/>
                </a:lnTo>
                <a:lnTo>
                  <a:pt x="462711" y="70408"/>
                </a:lnTo>
                <a:lnTo>
                  <a:pt x="522986" y="104228"/>
                </a:lnTo>
                <a:lnTo>
                  <a:pt x="545858" y="121602"/>
                </a:lnTo>
                <a:lnTo>
                  <a:pt x="545858" y="97129"/>
                </a:lnTo>
                <a:lnTo>
                  <a:pt x="506425" y="71221"/>
                </a:lnTo>
                <a:lnTo>
                  <a:pt x="431863" y="37236"/>
                </a:lnTo>
                <a:lnTo>
                  <a:pt x="384009" y="22517"/>
                </a:lnTo>
                <a:lnTo>
                  <a:pt x="328650" y="10706"/>
                </a:lnTo>
                <a:lnTo>
                  <a:pt x="265417" y="2844"/>
                </a:lnTo>
                <a:lnTo>
                  <a:pt x="193967" y="0"/>
                </a:lnTo>
                <a:lnTo>
                  <a:pt x="169227" y="304"/>
                </a:lnTo>
                <a:lnTo>
                  <a:pt x="143573" y="1282"/>
                </a:lnTo>
                <a:lnTo>
                  <a:pt x="117030" y="2946"/>
                </a:lnTo>
                <a:lnTo>
                  <a:pt x="89585" y="5372"/>
                </a:lnTo>
                <a:lnTo>
                  <a:pt x="132359" y="644309"/>
                </a:lnTo>
                <a:lnTo>
                  <a:pt x="159664" y="641959"/>
                </a:lnTo>
                <a:lnTo>
                  <a:pt x="185940" y="640308"/>
                </a:lnTo>
                <a:lnTo>
                  <a:pt x="211213" y="639356"/>
                </a:lnTo>
                <a:lnTo>
                  <a:pt x="235496" y="639038"/>
                </a:lnTo>
                <a:lnTo>
                  <a:pt x="299250" y="641451"/>
                </a:lnTo>
                <a:lnTo>
                  <a:pt x="355219" y="648169"/>
                </a:lnTo>
                <a:lnTo>
                  <a:pt x="403834" y="658355"/>
                </a:lnTo>
                <a:lnTo>
                  <a:pt x="445554" y="671220"/>
                </a:lnTo>
                <a:lnTo>
                  <a:pt x="480822" y="685939"/>
                </a:lnTo>
                <a:lnTo>
                  <a:pt x="527672" y="713181"/>
                </a:lnTo>
                <a:lnTo>
                  <a:pt x="565086" y="745388"/>
                </a:lnTo>
                <a:lnTo>
                  <a:pt x="565086" y="702678"/>
                </a:lnTo>
                <a:lnTo>
                  <a:pt x="565086" y="112776"/>
                </a:lnTo>
                <a:close/>
              </a:path>
              <a:path w="1151890" h="800100">
                <a:moveTo>
                  <a:pt x="974521" y="492950"/>
                </a:moveTo>
                <a:lnTo>
                  <a:pt x="932891" y="486321"/>
                </a:lnTo>
                <a:lnTo>
                  <a:pt x="922172" y="486232"/>
                </a:lnTo>
                <a:lnTo>
                  <a:pt x="852309" y="490067"/>
                </a:lnTo>
                <a:lnTo>
                  <a:pt x="791629" y="500507"/>
                </a:lnTo>
                <a:lnTo>
                  <a:pt x="739660" y="515950"/>
                </a:lnTo>
                <a:lnTo>
                  <a:pt x="695921" y="534835"/>
                </a:lnTo>
                <a:lnTo>
                  <a:pt x="659942" y="555561"/>
                </a:lnTo>
                <a:lnTo>
                  <a:pt x="627100" y="579920"/>
                </a:lnTo>
                <a:lnTo>
                  <a:pt x="626046" y="586727"/>
                </a:lnTo>
                <a:lnTo>
                  <a:pt x="628929" y="591629"/>
                </a:lnTo>
                <a:lnTo>
                  <a:pt x="630669" y="594690"/>
                </a:lnTo>
                <a:lnTo>
                  <a:pt x="633552" y="596328"/>
                </a:lnTo>
                <a:lnTo>
                  <a:pt x="638263" y="596328"/>
                </a:lnTo>
                <a:lnTo>
                  <a:pt x="640003" y="595757"/>
                </a:lnTo>
                <a:lnTo>
                  <a:pt x="641667" y="594410"/>
                </a:lnTo>
                <a:lnTo>
                  <a:pt x="669137" y="574294"/>
                </a:lnTo>
                <a:lnTo>
                  <a:pt x="703707" y="554431"/>
                </a:lnTo>
                <a:lnTo>
                  <a:pt x="745832" y="536333"/>
                </a:lnTo>
                <a:lnTo>
                  <a:pt x="795972" y="521512"/>
                </a:lnTo>
                <a:lnTo>
                  <a:pt x="854595" y="511505"/>
                </a:lnTo>
                <a:lnTo>
                  <a:pt x="922172" y="507834"/>
                </a:lnTo>
                <a:lnTo>
                  <a:pt x="932649" y="507923"/>
                </a:lnTo>
                <a:lnTo>
                  <a:pt x="943241" y="508177"/>
                </a:lnTo>
                <a:lnTo>
                  <a:pt x="953935" y="508596"/>
                </a:lnTo>
                <a:lnTo>
                  <a:pt x="964653" y="509181"/>
                </a:lnTo>
                <a:lnTo>
                  <a:pt x="969632" y="509562"/>
                </a:lnTo>
                <a:lnTo>
                  <a:pt x="973912" y="504952"/>
                </a:lnTo>
                <a:lnTo>
                  <a:pt x="974255" y="498906"/>
                </a:lnTo>
                <a:lnTo>
                  <a:pt x="974521" y="492950"/>
                </a:lnTo>
                <a:close/>
              </a:path>
              <a:path w="1151890" h="800100">
                <a:moveTo>
                  <a:pt x="984732" y="392836"/>
                </a:moveTo>
                <a:lnTo>
                  <a:pt x="941908" y="386118"/>
                </a:lnTo>
                <a:lnTo>
                  <a:pt x="930897" y="386029"/>
                </a:lnTo>
                <a:lnTo>
                  <a:pt x="858989" y="389864"/>
                </a:lnTo>
                <a:lnTo>
                  <a:pt x="796531" y="400304"/>
                </a:lnTo>
                <a:lnTo>
                  <a:pt x="743013" y="415759"/>
                </a:lnTo>
                <a:lnTo>
                  <a:pt x="697979" y="434657"/>
                </a:lnTo>
                <a:lnTo>
                  <a:pt x="660920" y="455422"/>
                </a:lnTo>
                <a:lnTo>
                  <a:pt x="627100" y="479806"/>
                </a:lnTo>
                <a:lnTo>
                  <a:pt x="626046" y="486625"/>
                </a:lnTo>
                <a:lnTo>
                  <a:pt x="629018" y="491515"/>
                </a:lnTo>
                <a:lnTo>
                  <a:pt x="630847" y="494588"/>
                </a:lnTo>
                <a:lnTo>
                  <a:pt x="633730" y="496125"/>
                </a:lnTo>
                <a:lnTo>
                  <a:pt x="638530" y="496125"/>
                </a:lnTo>
                <a:lnTo>
                  <a:pt x="640448" y="495541"/>
                </a:lnTo>
                <a:lnTo>
                  <a:pt x="642010" y="494296"/>
                </a:lnTo>
                <a:lnTo>
                  <a:pt x="670344" y="474192"/>
                </a:lnTo>
                <a:lnTo>
                  <a:pt x="705954" y="454317"/>
                </a:lnTo>
                <a:lnTo>
                  <a:pt x="749312" y="436219"/>
                </a:lnTo>
                <a:lnTo>
                  <a:pt x="800938" y="421411"/>
                </a:lnTo>
                <a:lnTo>
                  <a:pt x="861301" y="411403"/>
                </a:lnTo>
                <a:lnTo>
                  <a:pt x="930897" y="407733"/>
                </a:lnTo>
                <a:lnTo>
                  <a:pt x="941679" y="407797"/>
                </a:lnTo>
                <a:lnTo>
                  <a:pt x="952576" y="408025"/>
                </a:lnTo>
                <a:lnTo>
                  <a:pt x="963561" y="408406"/>
                </a:lnTo>
                <a:lnTo>
                  <a:pt x="974598" y="408965"/>
                </a:lnTo>
                <a:lnTo>
                  <a:pt x="979754" y="409448"/>
                </a:lnTo>
                <a:lnTo>
                  <a:pt x="984199" y="404749"/>
                </a:lnTo>
                <a:lnTo>
                  <a:pt x="984732" y="392836"/>
                </a:lnTo>
                <a:close/>
              </a:path>
              <a:path w="1151890" h="800100">
                <a:moveTo>
                  <a:pt x="984732" y="292646"/>
                </a:moveTo>
                <a:lnTo>
                  <a:pt x="941908" y="286004"/>
                </a:lnTo>
                <a:lnTo>
                  <a:pt x="930897" y="285915"/>
                </a:lnTo>
                <a:lnTo>
                  <a:pt x="858989" y="289750"/>
                </a:lnTo>
                <a:lnTo>
                  <a:pt x="796531" y="300189"/>
                </a:lnTo>
                <a:lnTo>
                  <a:pt x="743013" y="315633"/>
                </a:lnTo>
                <a:lnTo>
                  <a:pt x="697979" y="334530"/>
                </a:lnTo>
                <a:lnTo>
                  <a:pt x="660920" y="355257"/>
                </a:lnTo>
                <a:lnTo>
                  <a:pt x="627100" y="379691"/>
                </a:lnTo>
                <a:lnTo>
                  <a:pt x="626046" y="386410"/>
                </a:lnTo>
                <a:lnTo>
                  <a:pt x="629018" y="391312"/>
                </a:lnTo>
                <a:lnTo>
                  <a:pt x="630847" y="394385"/>
                </a:lnTo>
                <a:lnTo>
                  <a:pt x="633730" y="396011"/>
                </a:lnTo>
                <a:lnTo>
                  <a:pt x="638517" y="396011"/>
                </a:lnTo>
                <a:lnTo>
                  <a:pt x="640448" y="395427"/>
                </a:lnTo>
                <a:lnTo>
                  <a:pt x="642010" y="394093"/>
                </a:lnTo>
                <a:lnTo>
                  <a:pt x="670344" y="373989"/>
                </a:lnTo>
                <a:lnTo>
                  <a:pt x="705954" y="354139"/>
                </a:lnTo>
                <a:lnTo>
                  <a:pt x="749312" y="336054"/>
                </a:lnTo>
                <a:lnTo>
                  <a:pt x="800938" y="321271"/>
                </a:lnTo>
                <a:lnTo>
                  <a:pt x="861301" y="311277"/>
                </a:lnTo>
                <a:lnTo>
                  <a:pt x="930897" y="307619"/>
                </a:lnTo>
                <a:lnTo>
                  <a:pt x="941692" y="307682"/>
                </a:lnTo>
                <a:lnTo>
                  <a:pt x="952588" y="307911"/>
                </a:lnTo>
                <a:lnTo>
                  <a:pt x="963561" y="308305"/>
                </a:lnTo>
                <a:lnTo>
                  <a:pt x="974598" y="308851"/>
                </a:lnTo>
                <a:lnTo>
                  <a:pt x="979754" y="309346"/>
                </a:lnTo>
                <a:lnTo>
                  <a:pt x="984199" y="304634"/>
                </a:lnTo>
                <a:lnTo>
                  <a:pt x="984732" y="292646"/>
                </a:lnTo>
                <a:close/>
              </a:path>
              <a:path w="1151890" h="800100">
                <a:moveTo>
                  <a:pt x="994575" y="192532"/>
                </a:moveTo>
                <a:lnTo>
                  <a:pt x="950544" y="185889"/>
                </a:lnTo>
                <a:lnTo>
                  <a:pt x="939266" y="185813"/>
                </a:lnTo>
                <a:lnTo>
                  <a:pt x="875322" y="188658"/>
                </a:lnTo>
                <a:lnTo>
                  <a:pt x="818553" y="196519"/>
                </a:lnTo>
                <a:lnTo>
                  <a:pt x="768642" y="208394"/>
                </a:lnTo>
                <a:lnTo>
                  <a:pt x="725297" y="223291"/>
                </a:lnTo>
                <a:lnTo>
                  <a:pt x="688187" y="240220"/>
                </a:lnTo>
                <a:lnTo>
                  <a:pt x="631456" y="276136"/>
                </a:lnTo>
                <a:lnTo>
                  <a:pt x="625957" y="286308"/>
                </a:lnTo>
                <a:lnTo>
                  <a:pt x="630936" y="294271"/>
                </a:lnTo>
                <a:lnTo>
                  <a:pt x="633895" y="295910"/>
                </a:lnTo>
                <a:lnTo>
                  <a:pt x="638873" y="295910"/>
                </a:lnTo>
                <a:lnTo>
                  <a:pt x="640791" y="295236"/>
                </a:lnTo>
                <a:lnTo>
                  <a:pt x="642442" y="293979"/>
                </a:lnTo>
                <a:lnTo>
                  <a:pt x="671537" y="273837"/>
                </a:lnTo>
                <a:lnTo>
                  <a:pt x="708113" y="253961"/>
                </a:lnTo>
                <a:lnTo>
                  <a:pt x="752678" y="235864"/>
                </a:lnTo>
                <a:lnTo>
                  <a:pt x="805726" y="221068"/>
                </a:lnTo>
                <a:lnTo>
                  <a:pt x="867752" y="211074"/>
                </a:lnTo>
                <a:lnTo>
                  <a:pt x="939266" y="207403"/>
                </a:lnTo>
                <a:lnTo>
                  <a:pt x="950341" y="207492"/>
                </a:lnTo>
                <a:lnTo>
                  <a:pt x="961542" y="207759"/>
                </a:lnTo>
                <a:lnTo>
                  <a:pt x="972832" y="208178"/>
                </a:lnTo>
                <a:lnTo>
                  <a:pt x="984199" y="208749"/>
                </a:lnTo>
                <a:lnTo>
                  <a:pt x="989520" y="209143"/>
                </a:lnTo>
                <a:lnTo>
                  <a:pt x="994067" y="204431"/>
                </a:lnTo>
                <a:lnTo>
                  <a:pt x="994575" y="192532"/>
                </a:lnTo>
                <a:close/>
              </a:path>
              <a:path w="1151890" h="800100">
                <a:moveTo>
                  <a:pt x="994575" y="92329"/>
                </a:moveTo>
                <a:lnTo>
                  <a:pt x="950544" y="85699"/>
                </a:lnTo>
                <a:lnTo>
                  <a:pt x="939266" y="85610"/>
                </a:lnTo>
                <a:lnTo>
                  <a:pt x="875322" y="88442"/>
                </a:lnTo>
                <a:lnTo>
                  <a:pt x="818553" y="96316"/>
                </a:lnTo>
                <a:lnTo>
                  <a:pt x="768642" y="108191"/>
                </a:lnTo>
                <a:lnTo>
                  <a:pt x="725297" y="123113"/>
                </a:lnTo>
                <a:lnTo>
                  <a:pt x="688187" y="140042"/>
                </a:lnTo>
                <a:lnTo>
                  <a:pt x="631456" y="176022"/>
                </a:lnTo>
                <a:lnTo>
                  <a:pt x="625957" y="186093"/>
                </a:lnTo>
                <a:lnTo>
                  <a:pt x="629018" y="191084"/>
                </a:lnTo>
                <a:lnTo>
                  <a:pt x="630936" y="194068"/>
                </a:lnTo>
                <a:lnTo>
                  <a:pt x="633895" y="195707"/>
                </a:lnTo>
                <a:lnTo>
                  <a:pt x="638873" y="195707"/>
                </a:lnTo>
                <a:lnTo>
                  <a:pt x="640791" y="195122"/>
                </a:lnTo>
                <a:lnTo>
                  <a:pt x="642442" y="193776"/>
                </a:lnTo>
                <a:lnTo>
                  <a:pt x="671537" y="173672"/>
                </a:lnTo>
                <a:lnTo>
                  <a:pt x="708113" y="153822"/>
                </a:lnTo>
                <a:lnTo>
                  <a:pt x="752678" y="135737"/>
                </a:lnTo>
                <a:lnTo>
                  <a:pt x="805726" y="120954"/>
                </a:lnTo>
                <a:lnTo>
                  <a:pt x="867752" y="110959"/>
                </a:lnTo>
                <a:lnTo>
                  <a:pt x="939266" y="107289"/>
                </a:lnTo>
                <a:lnTo>
                  <a:pt x="950341" y="107391"/>
                </a:lnTo>
                <a:lnTo>
                  <a:pt x="961542" y="107645"/>
                </a:lnTo>
                <a:lnTo>
                  <a:pt x="972832" y="108077"/>
                </a:lnTo>
                <a:lnTo>
                  <a:pt x="984199" y="108648"/>
                </a:lnTo>
                <a:lnTo>
                  <a:pt x="989520" y="109029"/>
                </a:lnTo>
                <a:lnTo>
                  <a:pt x="994067" y="104330"/>
                </a:lnTo>
                <a:lnTo>
                  <a:pt x="994575" y="92329"/>
                </a:lnTo>
                <a:close/>
              </a:path>
              <a:path w="1151890" h="800100">
                <a:moveTo>
                  <a:pt x="1062189" y="5372"/>
                </a:moveTo>
                <a:lnTo>
                  <a:pt x="1041819" y="3581"/>
                </a:lnTo>
                <a:lnTo>
                  <a:pt x="1041819" y="22745"/>
                </a:lnTo>
                <a:lnTo>
                  <a:pt x="1001547" y="623392"/>
                </a:lnTo>
                <a:lnTo>
                  <a:pt x="979690" y="621868"/>
                </a:lnTo>
                <a:lnTo>
                  <a:pt x="958164" y="620750"/>
                </a:lnTo>
                <a:lnTo>
                  <a:pt x="937006" y="620064"/>
                </a:lnTo>
                <a:lnTo>
                  <a:pt x="916292" y="619836"/>
                </a:lnTo>
                <a:lnTo>
                  <a:pt x="859497" y="621665"/>
                </a:lnTo>
                <a:lnTo>
                  <a:pt x="806361" y="627151"/>
                </a:lnTo>
                <a:lnTo>
                  <a:pt x="756945" y="636270"/>
                </a:lnTo>
                <a:lnTo>
                  <a:pt x="711327" y="649008"/>
                </a:lnTo>
                <a:lnTo>
                  <a:pt x="669582" y="665353"/>
                </a:lnTo>
                <a:lnTo>
                  <a:pt x="631786" y="685304"/>
                </a:lnTo>
                <a:lnTo>
                  <a:pt x="605929" y="702678"/>
                </a:lnTo>
                <a:lnTo>
                  <a:pt x="605929" y="121602"/>
                </a:lnTo>
                <a:lnTo>
                  <a:pt x="655916" y="87312"/>
                </a:lnTo>
                <a:lnTo>
                  <a:pt x="728599" y="54483"/>
                </a:lnTo>
                <a:lnTo>
                  <a:pt x="774890" y="40449"/>
                </a:lnTo>
                <a:lnTo>
                  <a:pt x="828281" y="29273"/>
                </a:lnTo>
                <a:lnTo>
                  <a:pt x="889139" y="21869"/>
                </a:lnTo>
                <a:lnTo>
                  <a:pt x="957821" y="19189"/>
                </a:lnTo>
                <a:lnTo>
                  <a:pt x="978446" y="19431"/>
                </a:lnTo>
                <a:lnTo>
                  <a:pt x="999350" y="20104"/>
                </a:lnTo>
                <a:lnTo>
                  <a:pt x="1020495" y="21221"/>
                </a:lnTo>
                <a:lnTo>
                  <a:pt x="1041819" y="22745"/>
                </a:lnTo>
                <a:lnTo>
                  <a:pt x="1041819" y="3581"/>
                </a:lnTo>
                <a:lnTo>
                  <a:pt x="1034745" y="2946"/>
                </a:lnTo>
                <a:lnTo>
                  <a:pt x="1008202" y="1282"/>
                </a:lnTo>
                <a:lnTo>
                  <a:pt x="982560" y="304"/>
                </a:lnTo>
                <a:lnTo>
                  <a:pt x="957821" y="0"/>
                </a:lnTo>
                <a:lnTo>
                  <a:pt x="886371" y="2844"/>
                </a:lnTo>
                <a:lnTo>
                  <a:pt x="823137" y="10706"/>
                </a:lnTo>
                <a:lnTo>
                  <a:pt x="767765" y="22517"/>
                </a:lnTo>
                <a:lnTo>
                  <a:pt x="719912" y="37236"/>
                </a:lnTo>
                <a:lnTo>
                  <a:pt x="679234" y="53822"/>
                </a:lnTo>
                <a:lnTo>
                  <a:pt x="617943" y="88392"/>
                </a:lnTo>
                <a:lnTo>
                  <a:pt x="586701" y="112776"/>
                </a:lnTo>
                <a:lnTo>
                  <a:pt x="586701" y="745388"/>
                </a:lnTo>
                <a:lnTo>
                  <a:pt x="596798" y="735317"/>
                </a:lnTo>
                <a:lnTo>
                  <a:pt x="609219" y="724484"/>
                </a:lnTo>
                <a:lnTo>
                  <a:pt x="641680" y="701725"/>
                </a:lnTo>
                <a:lnTo>
                  <a:pt x="706234" y="671220"/>
                </a:lnTo>
                <a:lnTo>
                  <a:pt x="747953" y="658355"/>
                </a:lnTo>
                <a:lnTo>
                  <a:pt x="796569" y="648169"/>
                </a:lnTo>
                <a:lnTo>
                  <a:pt x="852525" y="641451"/>
                </a:lnTo>
                <a:lnTo>
                  <a:pt x="916292" y="639038"/>
                </a:lnTo>
                <a:lnTo>
                  <a:pt x="940574" y="639356"/>
                </a:lnTo>
                <a:lnTo>
                  <a:pt x="965835" y="640308"/>
                </a:lnTo>
                <a:lnTo>
                  <a:pt x="992124" y="641959"/>
                </a:lnTo>
                <a:lnTo>
                  <a:pt x="1019429" y="644309"/>
                </a:lnTo>
                <a:lnTo>
                  <a:pt x="1019784" y="639038"/>
                </a:lnTo>
                <a:lnTo>
                  <a:pt x="1020826" y="623392"/>
                </a:lnTo>
                <a:lnTo>
                  <a:pt x="1061275" y="19189"/>
                </a:lnTo>
                <a:lnTo>
                  <a:pt x="1062189" y="5372"/>
                </a:lnTo>
                <a:close/>
              </a:path>
              <a:path w="1151890" h="800100">
                <a:moveTo>
                  <a:pt x="1151788" y="14198"/>
                </a:moveTo>
                <a:lnTo>
                  <a:pt x="1077569" y="19761"/>
                </a:lnTo>
                <a:lnTo>
                  <a:pt x="1035761" y="645477"/>
                </a:lnTo>
                <a:lnTo>
                  <a:pt x="1034605" y="662178"/>
                </a:lnTo>
                <a:lnTo>
                  <a:pt x="991603" y="658215"/>
                </a:lnTo>
                <a:lnTo>
                  <a:pt x="940727" y="655586"/>
                </a:lnTo>
                <a:lnTo>
                  <a:pt x="916292" y="655256"/>
                </a:lnTo>
                <a:lnTo>
                  <a:pt x="853351" y="657644"/>
                </a:lnTo>
                <a:lnTo>
                  <a:pt x="798372" y="664260"/>
                </a:lnTo>
                <a:lnTo>
                  <a:pt x="750862" y="674293"/>
                </a:lnTo>
                <a:lnTo>
                  <a:pt x="710323" y="686917"/>
                </a:lnTo>
                <a:lnTo>
                  <a:pt x="650176" y="715518"/>
                </a:lnTo>
                <a:lnTo>
                  <a:pt x="611784" y="743737"/>
                </a:lnTo>
                <a:lnTo>
                  <a:pt x="586701" y="769378"/>
                </a:lnTo>
                <a:lnTo>
                  <a:pt x="565086" y="769378"/>
                </a:lnTo>
                <a:lnTo>
                  <a:pt x="522973" y="729869"/>
                </a:lnTo>
                <a:lnTo>
                  <a:pt x="475500" y="701332"/>
                </a:lnTo>
                <a:lnTo>
                  <a:pt x="400913" y="674293"/>
                </a:lnTo>
                <a:lnTo>
                  <a:pt x="353402" y="664260"/>
                </a:lnTo>
                <a:lnTo>
                  <a:pt x="298424" y="657644"/>
                </a:lnTo>
                <a:lnTo>
                  <a:pt x="235496" y="655256"/>
                </a:lnTo>
                <a:lnTo>
                  <a:pt x="211048" y="655586"/>
                </a:lnTo>
                <a:lnTo>
                  <a:pt x="185915" y="656564"/>
                </a:lnTo>
                <a:lnTo>
                  <a:pt x="160172" y="658215"/>
                </a:lnTo>
                <a:lnTo>
                  <a:pt x="133896" y="660539"/>
                </a:lnTo>
                <a:lnTo>
                  <a:pt x="117170" y="662178"/>
                </a:lnTo>
                <a:lnTo>
                  <a:pt x="116014" y="645477"/>
                </a:lnTo>
                <a:lnTo>
                  <a:pt x="74206" y="19761"/>
                </a:lnTo>
                <a:lnTo>
                  <a:pt x="0" y="14198"/>
                </a:lnTo>
                <a:lnTo>
                  <a:pt x="56883" y="707758"/>
                </a:lnTo>
                <a:lnTo>
                  <a:pt x="549122" y="800100"/>
                </a:lnTo>
                <a:lnTo>
                  <a:pt x="602653" y="800100"/>
                </a:lnTo>
                <a:lnTo>
                  <a:pt x="1094892" y="707758"/>
                </a:lnTo>
                <a:lnTo>
                  <a:pt x="1151788" y="14198"/>
                </a:lnTo>
                <a:close/>
              </a:path>
            </a:pathLst>
          </a:custGeom>
          <a:solidFill>
            <a:srgbClr val="B9BA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0357979" y="3331604"/>
            <a:ext cx="6896734" cy="4945380"/>
            <a:chOff x="10357979" y="3331604"/>
            <a:chExt cx="6896734" cy="4945380"/>
          </a:xfrm>
        </p:grpSpPr>
        <p:sp>
          <p:nvSpPr>
            <p:cNvPr id="5" name="object 5"/>
            <p:cNvSpPr/>
            <p:nvPr/>
          </p:nvSpPr>
          <p:spPr>
            <a:xfrm>
              <a:off x="10377029" y="3350667"/>
              <a:ext cx="2471420" cy="1146810"/>
            </a:xfrm>
            <a:custGeom>
              <a:avLst/>
              <a:gdLst/>
              <a:ahLst/>
              <a:cxnLst/>
              <a:rect l="l" t="t" r="r" b="b"/>
              <a:pathLst>
                <a:path w="2471420" h="1146810">
                  <a:moveTo>
                    <a:pt x="2471326" y="0"/>
                  </a:moveTo>
                  <a:lnTo>
                    <a:pt x="0" y="1146418"/>
                  </a:lnTo>
                </a:path>
              </a:pathLst>
            </a:custGeom>
            <a:ln w="380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377034" y="4413177"/>
              <a:ext cx="93345" cy="104139"/>
            </a:xfrm>
            <a:custGeom>
              <a:avLst/>
              <a:gdLst/>
              <a:ahLst/>
              <a:cxnLst/>
              <a:rect l="l" t="t" r="r" b="b"/>
              <a:pathLst>
                <a:path w="93345" h="104139">
                  <a:moveTo>
                    <a:pt x="93162" y="103686"/>
                  </a:moveTo>
                  <a:lnTo>
                    <a:pt x="0" y="83904"/>
                  </a:lnTo>
                  <a:lnTo>
                    <a:pt x="45063" y="0"/>
                  </a:lnTo>
                </a:path>
              </a:pathLst>
            </a:custGeom>
            <a:ln w="3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848460" y="3350654"/>
              <a:ext cx="2482850" cy="1144270"/>
            </a:xfrm>
            <a:custGeom>
              <a:avLst/>
              <a:gdLst/>
              <a:ahLst/>
              <a:cxnLst/>
              <a:rect l="l" t="t" r="r" b="b"/>
              <a:pathLst>
                <a:path w="2482850" h="1144270">
                  <a:moveTo>
                    <a:pt x="0" y="0"/>
                  </a:moveTo>
                  <a:lnTo>
                    <a:pt x="2482786" y="1144170"/>
                  </a:lnTo>
                </a:path>
              </a:pathLst>
            </a:custGeom>
            <a:ln w="380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238216" y="4411057"/>
              <a:ext cx="93345" cy="104139"/>
            </a:xfrm>
            <a:custGeom>
              <a:avLst/>
              <a:gdLst/>
              <a:ahLst/>
              <a:cxnLst/>
              <a:rect l="l" t="t" r="r" b="b"/>
              <a:pathLst>
                <a:path w="93344" h="104139">
                  <a:moveTo>
                    <a:pt x="47838" y="0"/>
                  </a:moveTo>
                  <a:lnTo>
                    <a:pt x="93041" y="83758"/>
                  </a:lnTo>
                  <a:lnTo>
                    <a:pt x="0" y="103807"/>
                  </a:lnTo>
                </a:path>
              </a:pathLst>
            </a:custGeom>
            <a:ln w="380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452777" y="4513164"/>
              <a:ext cx="3801745" cy="3763645"/>
            </a:xfrm>
            <a:custGeom>
              <a:avLst/>
              <a:gdLst/>
              <a:ahLst/>
              <a:cxnLst/>
              <a:rect l="l" t="t" r="r" b="b"/>
              <a:pathLst>
                <a:path w="3801744" h="3763645">
                  <a:moveTo>
                    <a:pt x="3801448" y="3763395"/>
                  </a:moveTo>
                  <a:lnTo>
                    <a:pt x="0" y="3763395"/>
                  </a:lnTo>
                  <a:lnTo>
                    <a:pt x="0" y="0"/>
                  </a:lnTo>
                  <a:lnTo>
                    <a:pt x="3801448" y="0"/>
                  </a:lnTo>
                  <a:lnTo>
                    <a:pt x="3801448" y="3763395"/>
                  </a:lnTo>
                  <a:close/>
                </a:path>
              </a:pathLst>
            </a:custGeom>
            <a:solidFill>
              <a:srgbClr val="FFFF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713424" y="4836342"/>
              <a:ext cx="593725" cy="593725"/>
            </a:xfrm>
            <a:custGeom>
              <a:avLst/>
              <a:gdLst/>
              <a:ahLst/>
              <a:cxnLst/>
              <a:rect l="l" t="t" r="r" b="b"/>
              <a:pathLst>
                <a:path w="593725" h="593725">
                  <a:moveTo>
                    <a:pt x="296764" y="593528"/>
                  </a:moveTo>
                  <a:lnTo>
                    <a:pt x="253219" y="590316"/>
                  </a:lnTo>
                  <a:lnTo>
                    <a:pt x="210617" y="580750"/>
                  </a:lnTo>
                  <a:lnTo>
                    <a:pt x="169880" y="565036"/>
                  </a:lnTo>
                  <a:lnTo>
                    <a:pt x="131891" y="543514"/>
                  </a:lnTo>
                  <a:lnTo>
                    <a:pt x="97469" y="516652"/>
                  </a:lnTo>
                  <a:lnTo>
                    <a:pt x="67362" y="485029"/>
                  </a:lnTo>
                  <a:lnTo>
                    <a:pt x="42220" y="449331"/>
                  </a:lnTo>
                  <a:lnTo>
                    <a:pt x="22589" y="410330"/>
                  </a:lnTo>
                  <a:lnTo>
                    <a:pt x="8893" y="368872"/>
                  </a:lnTo>
                  <a:lnTo>
                    <a:pt x="1428" y="325852"/>
                  </a:lnTo>
                  <a:lnTo>
                    <a:pt x="0" y="296764"/>
                  </a:lnTo>
                  <a:lnTo>
                    <a:pt x="89" y="289479"/>
                  </a:lnTo>
                  <a:lnTo>
                    <a:pt x="4368" y="246030"/>
                  </a:lnTo>
                  <a:lnTo>
                    <a:pt x="14978" y="203672"/>
                  </a:lnTo>
                  <a:lnTo>
                    <a:pt x="31686" y="163337"/>
                  </a:lnTo>
                  <a:lnTo>
                    <a:pt x="54135" y="125883"/>
                  </a:lnTo>
                  <a:lnTo>
                    <a:pt x="81832" y="92134"/>
                  </a:lnTo>
                  <a:lnTo>
                    <a:pt x="114187" y="62809"/>
                  </a:lnTo>
                  <a:lnTo>
                    <a:pt x="150487" y="38554"/>
                  </a:lnTo>
                  <a:lnTo>
                    <a:pt x="189963" y="19884"/>
                  </a:lnTo>
                  <a:lnTo>
                    <a:pt x="231740" y="7211"/>
                  </a:lnTo>
                  <a:lnTo>
                    <a:pt x="274935" y="803"/>
                  </a:lnTo>
                  <a:lnTo>
                    <a:pt x="296764" y="0"/>
                  </a:lnTo>
                  <a:lnTo>
                    <a:pt x="304049" y="89"/>
                  </a:lnTo>
                  <a:lnTo>
                    <a:pt x="347498" y="4368"/>
                  </a:lnTo>
                  <a:lnTo>
                    <a:pt x="389856" y="14978"/>
                  </a:lnTo>
                  <a:lnTo>
                    <a:pt x="430191" y="31686"/>
                  </a:lnTo>
                  <a:lnTo>
                    <a:pt x="467645" y="54135"/>
                  </a:lnTo>
                  <a:lnTo>
                    <a:pt x="501394" y="81832"/>
                  </a:lnTo>
                  <a:lnTo>
                    <a:pt x="530719" y="114187"/>
                  </a:lnTo>
                  <a:lnTo>
                    <a:pt x="554974" y="150487"/>
                  </a:lnTo>
                  <a:lnTo>
                    <a:pt x="573644" y="189963"/>
                  </a:lnTo>
                  <a:lnTo>
                    <a:pt x="586317" y="231740"/>
                  </a:lnTo>
                  <a:lnTo>
                    <a:pt x="592724" y="274935"/>
                  </a:lnTo>
                  <a:lnTo>
                    <a:pt x="593528" y="296764"/>
                  </a:lnTo>
                  <a:lnTo>
                    <a:pt x="593439" y="304049"/>
                  </a:lnTo>
                  <a:lnTo>
                    <a:pt x="589159" y="347498"/>
                  </a:lnTo>
                  <a:lnTo>
                    <a:pt x="578550" y="389856"/>
                  </a:lnTo>
                  <a:lnTo>
                    <a:pt x="561842" y="430191"/>
                  </a:lnTo>
                  <a:lnTo>
                    <a:pt x="539393" y="467645"/>
                  </a:lnTo>
                  <a:lnTo>
                    <a:pt x="511696" y="501394"/>
                  </a:lnTo>
                  <a:lnTo>
                    <a:pt x="479341" y="530719"/>
                  </a:lnTo>
                  <a:lnTo>
                    <a:pt x="443040" y="554974"/>
                  </a:lnTo>
                  <a:lnTo>
                    <a:pt x="403565" y="573644"/>
                  </a:lnTo>
                  <a:lnTo>
                    <a:pt x="361788" y="586317"/>
                  </a:lnTo>
                  <a:lnTo>
                    <a:pt x="318593" y="592725"/>
                  </a:lnTo>
                  <a:lnTo>
                    <a:pt x="296764" y="593528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704844" y="4827757"/>
              <a:ext cx="610870" cy="610870"/>
            </a:xfrm>
            <a:custGeom>
              <a:avLst/>
              <a:gdLst/>
              <a:ahLst/>
              <a:cxnLst/>
              <a:rect l="l" t="t" r="r" b="b"/>
              <a:pathLst>
                <a:path w="610869" h="610870">
                  <a:moveTo>
                    <a:pt x="305344" y="610692"/>
                  </a:moveTo>
                  <a:lnTo>
                    <a:pt x="258557" y="607119"/>
                  </a:lnTo>
                  <a:lnTo>
                    <a:pt x="212665" y="596400"/>
                  </a:lnTo>
                  <a:lnTo>
                    <a:pt x="168566" y="578534"/>
                  </a:lnTo>
                  <a:lnTo>
                    <a:pt x="127156" y="553521"/>
                  </a:lnTo>
                  <a:lnTo>
                    <a:pt x="89333" y="521361"/>
                  </a:lnTo>
                  <a:lnTo>
                    <a:pt x="57173" y="483536"/>
                  </a:lnTo>
                  <a:lnTo>
                    <a:pt x="32159" y="442126"/>
                  </a:lnTo>
                  <a:lnTo>
                    <a:pt x="14293" y="398027"/>
                  </a:lnTo>
                  <a:lnTo>
                    <a:pt x="3573" y="352135"/>
                  </a:lnTo>
                  <a:lnTo>
                    <a:pt x="0" y="305348"/>
                  </a:lnTo>
                  <a:lnTo>
                    <a:pt x="3573" y="258560"/>
                  </a:lnTo>
                  <a:lnTo>
                    <a:pt x="14293" y="212669"/>
                  </a:lnTo>
                  <a:lnTo>
                    <a:pt x="32159" y="168570"/>
                  </a:lnTo>
                  <a:lnTo>
                    <a:pt x="57173" y="127160"/>
                  </a:lnTo>
                  <a:lnTo>
                    <a:pt x="89333" y="89336"/>
                  </a:lnTo>
                  <a:lnTo>
                    <a:pt x="127156" y="57175"/>
                  </a:lnTo>
                  <a:lnTo>
                    <a:pt x="168566" y="32161"/>
                  </a:lnTo>
                  <a:lnTo>
                    <a:pt x="212665" y="14293"/>
                  </a:lnTo>
                  <a:lnTo>
                    <a:pt x="258557" y="3573"/>
                  </a:lnTo>
                  <a:lnTo>
                    <a:pt x="305345" y="0"/>
                  </a:lnTo>
                  <a:lnTo>
                    <a:pt x="352133" y="3573"/>
                  </a:lnTo>
                  <a:lnTo>
                    <a:pt x="398025" y="14293"/>
                  </a:lnTo>
                  <a:lnTo>
                    <a:pt x="405798" y="17443"/>
                  </a:lnTo>
                  <a:lnTo>
                    <a:pt x="305344" y="17443"/>
                  </a:lnTo>
                  <a:lnTo>
                    <a:pt x="261230" y="20812"/>
                  </a:lnTo>
                  <a:lnTo>
                    <a:pt x="217959" y="30919"/>
                  </a:lnTo>
                  <a:lnTo>
                    <a:pt x="176379" y="47764"/>
                  </a:lnTo>
                  <a:lnTo>
                    <a:pt x="137333" y="71349"/>
                  </a:lnTo>
                  <a:lnTo>
                    <a:pt x="101668" y="101672"/>
                  </a:lnTo>
                  <a:lnTo>
                    <a:pt x="71345" y="137336"/>
                  </a:lnTo>
                  <a:lnTo>
                    <a:pt x="47760" y="176381"/>
                  </a:lnTo>
                  <a:lnTo>
                    <a:pt x="30914" y="217961"/>
                  </a:lnTo>
                  <a:lnTo>
                    <a:pt x="20806" y="261232"/>
                  </a:lnTo>
                  <a:lnTo>
                    <a:pt x="17437" y="305348"/>
                  </a:lnTo>
                  <a:lnTo>
                    <a:pt x="20806" y="349464"/>
                  </a:lnTo>
                  <a:lnTo>
                    <a:pt x="30914" y="392734"/>
                  </a:lnTo>
                  <a:lnTo>
                    <a:pt x="47760" y="434315"/>
                  </a:lnTo>
                  <a:lnTo>
                    <a:pt x="71345" y="473360"/>
                  </a:lnTo>
                  <a:lnTo>
                    <a:pt x="101668" y="509024"/>
                  </a:lnTo>
                  <a:lnTo>
                    <a:pt x="137333" y="539347"/>
                  </a:lnTo>
                  <a:lnTo>
                    <a:pt x="176377" y="562932"/>
                  </a:lnTo>
                  <a:lnTo>
                    <a:pt x="217958" y="579778"/>
                  </a:lnTo>
                  <a:lnTo>
                    <a:pt x="261229" y="589886"/>
                  </a:lnTo>
                  <a:lnTo>
                    <a:pt x="305344" y="593255"/>
                  </a:lnTo>
                  <a:lnTo>
                    <a:pt x="405786" y="593255"/>
                  </a:lnTo>
                  <a:lnTo>
                    <a:pt x="398024" y="596400"/>
                  </a:lnTo>
                  <a:lnTo>
                    <a:pt x="352132" y="607119"/>
                  </a:lnTo>
                  <a:lnTo>
                    <a:pt x="305344" y="610692"/>
                  </a:lnTo>
                  <a:close/>
                </a:path>
                <a:path w="610869" h="610870">
                  <a:moveTo>
                    <a:pt x="405786" y="593255"/>
                  </a:moveTo>
                  <a:lnTo>
                    <a:pt x="305344" y="593255"/>
                  </a:lnTo>
                  <a:lnTo>
                    <a:pt x="349460" y="589886"/>
                  </a:lnTo>
                  <a:lnTo>
                    <a:pt x="392731" y="579778"/>
                  </a:lnTo>
                  <a:lnTo>
                    <a:pt x="434311" y="562932"/>
                  </a:lnTo>
                  <a:lnTo>
                    <a:pt x="473356" y="539347"/>
                  </a:lnTo>
                  <a:lnTo>
                    <a:pt x="509021" y="509024"/>
                  </a:lnTo>
                  <a:lnTo>
                    <a:pt x="539344" y="473360"/>
                  </a:lnTo>
                  <a:lnTo>
                    <a:pt x="562929" y="434315"/>
                  </a:lnTo>
                  <a:lnTo>
                    <a:pt x="579775" y="392734"/>
                  </a:lnTo>
                  <a:lnTo>
                    <a:pt x="589883" y="349464"/>
                  </a:lnTo>
                  <a:lnTo>
                    <a:pt x="593252" y="305348"/>
                  </a:lnTo>
                  <a:lnTo>
                    <a:pt x="589883" y="261232"/>
                  </a:lnTo>
                  <a:lnTo>
                    <a:pt x="579775" y="217961"/>
                  </a:lnTo>
                  <a:lnTo>
                    <a:pt x="562929" y="176381"/>
                  </a:lnTo>
                  <a:lnTo>
                    <a:pt x="539344" y="137336"/>
                  </a:lnTo>
                  <a:lnTo>
                    <a:pt x="509021" y="101672"/>
                  </a:lnTo>
                  <a:lnTo>
                    <a:pt x="473356" y="71349"/>
                  </a:lnTo>
                  <a:lnTo>
                    <a:pt x="434311" y="47764"/>
                  </a:lnTo>
                  <a:lnTo>
                    <a:pt x="392730" y="30919"/>
                  </a:lnTo>
                  <a:lnTo>
                    <a:pt x="349460" y="20812"/>
                  </a:lnTo>
                  <a:lnTo>
                    <a:pt x="305344" y="17443"/>
                  </a:lnTo>
                  <a:lnTo>
                    <a:pt x="405798" y="17443"/>
                  </a:lnTo>
                  <a:lnTo>
                    <a:pt x="442124" y="32161"/>
                  </a:lnTo>
                  <a:lnTo>
                    <a:pt x="483533" y="57175"/>
                  </a:lnTo>
                  <a:lnTo>
                    <a:pt x="521357" y="89336"/>
                  </a:lnTo>
                  <a:lnTo>
                    <a:pt x="553517" y="127160"/>
                  </a:lnTo>
                  <a:lnTo>
                    <a:pt x="578530" y="168570"/>
                  </a:lnTo>
                  <a:lnTo>
                    <a:pt x="596397" y="212669"/>
                  </a:lnTo>
                  <a:lnTo>
                    <a:pt x="607117" y="258560"/>
                  </a:lnTo>
                  <a:lnTo>
                    <a:pt x="610690" y="305348"/>
                  </a:lnTo>
                  <a:lnTo>
                    <a:pt x="607117" y="352135"/>
                  </a:lnTo>
                  <a:lnTo>
                    <a:pt x="596397" y="398027"/>
                  </a:lnTo>
                  <a:lnTo>
                    <a:pt x="578530" y="442126"/>
                  </a:lnTo>
                  <a:lnTo>
                    <a:pt x="553517" y="483536"/>
                  </a:lnTo>
                  <a:lnTo>
                    <a:pt x="521357" y="521361"/>
                  </a:lnTo>
                  <a:lnTo>
                    <a:pt x="483533" y="553521"/>
                  </a:lnTo>
                  <a:lnTo>
                    <a:pt x="442123" y="578534"/>
                  </a:lnTo>
                  <a:lnTo>
                    <a:pt x="405786" y="5932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238066" y="5360990"/>
              <a:ext cx="276225" cy="276225"/>
            </a:xfrm>
            <a:custGeom>
              <a:avLst/>
              <a:gdLst/>
              <a:ahLst/>
              <a:cxnLst/>
              <a:rect l="l" t="t" r="r" b="b"/>
              <a:pathLst>
                <a:path w="276225" h="276225">
                  <a:moveTo>
                    <a:pt x="276002" y="208051"/>
                  </a:moveTo>
                  <a:lnTo>
                    <a:pt x="208051" y="276002"/>
                  </a:lnTo>
                  <a:lnTo>
                    <a:pt x="0" y="67951"/>
                  </a:lnTo>
                  <a:lnTo>
                    <a:pt x="67951" y="0"/>
                  </a:lnTo>
                  <a:lnTo>
                    <a:pt x="276002" y="208051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229344" y="5351413"/>
              <a:ext cx="294005" cy="294640"/>
            </a:xfrm>
            <a:custGeom>
              <a:avLst/>
              <a:gdLst/>
              <a:ahLst/>
              <a:cxnLst/>
              <a:rect l="l" t="t" r="r" b="b"/>
              <a:pathLst>
                <a:path w="294005" h="294639">
                  <a:moveTo>
                    <a:pt x="219006" y="294299"/>
                  </a:moveTo>
                  <a:lnTo>
                    <a:pt x="214542" y="294299"/>
                  </a:lnTo>
                  <a:lnTo>
                    <a:pt x="212310" y="293446"/>
                  </a:lnTo>
                  <a:lnTo>
                    <a:pt x="921" y="82056"/>
                  </a:lnTo>
                  <a:lnTo>
                    <a:pt x="0" y="79837"/>
                  </a:lnTo>
                  <a:lnTo>
                    <a:pt x="0" y="75212"/>
                  </a:lnTo>
                  <a:lnTo>
                    <a:pt x="921" y="72992"/>
                  </a:lnTo>
                  <a:lnTo>
                    <a:pt x="73916" y="0"/>
                  </a:lnTo>
                  <a:lnTo>
                    <a:pt x="79437" y="0"/>
                  </a:lnTo>
                  <a:lnTo>
                    <a:pt x="101349" y="21911"/>
                  </a:lnTo>
                  <a:lnTo>
                    <a:pt x="76676" y="21911"/>
                  </a:lnTo>
                  <a:lnTo>
                    <a:pt x="21060" y="77523"/>
                  </a:lnTo>
                  <a:lnTo>
                    <a:pt x="216775" y="273240"/>
                  </a:lnTo>
                  <a:lnTo>
                    <a:pt x="241447" y="273240"/>
                  </a:lnTo>
                  <a:lnTo>
                    <a:pt x="221239" y="293446"/>
                  </a:lnTo>
                  <a:lnTo>
                    <a:pt x="219006" y="294299"/>
                  </a:lnTo>
                  <a:close/>
                </a:path>
                <a:path w="294005" h="294639">
                  <a:moveTo>
                    <a:pt x="241447" y="273240"/>
                  </a:moveTo>
                  <a:lnTo>
                    <a:pt x="216775" y="273240"/>
                  </a:lnTo>
                  <a:lnTo>
                    <a:pt x="272392" y="217625"/>
                  </a:lnTo>
                  <a:lnTo>
                    <a:pt x="76676" y="21911"/>
                  </a:lnTo>
                  <a:lnTo>
                    <a:pt x="101349" y="21911"/>
                  </a:lnTo>
                  <a:lnTo>
                    <a:pt x="292532" y="213094"/>
                  </a:lnTo>
                  <a:lnTo>
                    <a:pt x="293451" y="215312"/>
                  </a:lnTo>
                  <a:lnTo>
                    <a:pt x="293451" y="219939"/>
                  </a:lnTo>
                  <a:lnTo>
                    <a:pt x="292532" y="222159"/>
                  </a:lnTo>
                  <a:lnTo>
                    <a:pt x="241447" y="273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210458" y="5333374"/>
              <a:ext cx="71165" cy="703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778103" y="4901021"/>
              <a:ext cx="464184" cy="464184"/>
            </a:xfrm>
            <a:custGeom>
              <a:avLst/>
              <a:gdLst/>
              <a:ahLst/>
              <a:cxnLst/>
              <a:rect l="l" t="t" r="r" b="b"/>
              <a:pathLst>
                <a:path w="464184" h="464185">
                  <a:moveTo>
                    <a:pt x="239686" y="464171"/>
                  </a:moveTo>
                  <a:lnTo>
                    <a:pt x="224485" y="464171"/>
                  </a:lnTo>
                  <a:lnTo>
                    <a:pt x="216901" y="463798"/>
                  </a:lnTo>
                  <a:lnTo>
                    <a:pt x="171989" y="456384"/>
                  </a:lnTo>
                  <a:lnTo>
                    <a:pt x="129385" y="440349"/>
                  </a:lnTo>
                  <a:lnTo>
                    <a:pt x="90727" y="416313"/>
                  </a:lnTo>
                  <a:lnTo>
                    <a:pt x="57503" y="385194"/>
                  </a:lnTo>
                  <a:lnTo>
                    <a:pt x="30987" y="348194"/>
                  </a:lnTo>
                  <a:lnTo>
                    <a:pt x="12200" y="306730"/>
                  </a:lnTo>
                  <a:lnTo>
                    <a:pt x="1862" y="262399"/>
                  </a:lnTo>
                  <a:lnTo>
                    <a:pt x="0" y="239686"/>
                  </a:lnTo>
                  <a:lnTo>
                    <a:pt x="0" y="224485"/>
                  </a:lnTo>
                  <a:lnTo>
                    <a:pt x="5942" y="179352"/>
                  </a:lnTo>
                  <a:lnTo>
                    <a:pt x="20575" y="136247"/>
                  </a:lnTo>
                  <a:lnTo>
                    <a:pt x="43336" y="96825"/>
                  </a:lnTo>
                  <a:lnTo>
                    <a:pt x="73351" y="62601"/>
                  </a:lnTo>
                  <a:lnTo>
                    <a:pt x="109466" y="34890"/>
                  </a:lnTo>
                  <a:lnTo>
                    <a:pt x="150292" y="14757"/>
                  </a:lnTo>
                  <a:lnTo>
                    <a:pt x="194263" y="2976"/>
                  </a:lnTo>
                  <a:lnTo>
                    <a:pt x="224485" y="0"/>
                  </a:lnTo>
                  <a:lnTo>
                    <a:pt x="239686" y="0"/>
                  </a:lnTo>
                  <a:lnTo>
                    <a:pt x="284819" y="5942"/>
                  </a:lnTo>
                  <a:lnTo>
                    <a:pt x="327923" y="20575"/>
                  </a:lnTo>
                  <a:lnTo>
                    <a:pt x="367345" y="43336"/>
                  </a:lnTo>
                  <a:lnTo>
                    <a:pt x="401570" y="73351"/>
                  </a:lnTo>
                  <a:lnTo>
                    <a:pt x="429280" y="109466"/>
                  </a:lnTo>
                  <a:lnTo>
                    <a:pt x="449413" y="150292"/>
                  </a:lnTo>
                  <a:lnTo>
                    <a:pt x="461194" y="194263"/>
                  </a:lnTo>
                  <a:lnTo>
                    <a:pt x="464171" y="224485"/>
                  </a:lnTo>
                  <a:lnTo>
                    <a:pt x="464171" y="239686"/>
                  </a:lnTo>
                  <a:lnTo>
                    <a:pt x="458229" y="284819"/>
                  </a:lnTo>
                  <a:lnTo>
                    <a:pt x="443596" y="327923"/>
                  </a:lnTo>
                  <a:lnTo>
                    <a:pt x="420834" y="367345"/>
                  </a:lnTo>
                  <a:lnTo>
                    <a:pt x="390820" y="401570"/>
                  </a:lnTo>
                  <a:lnTo>
                    <a:pt x="354704" y="429280"/>
                  </a:lnTo>
                  <a:lnTo>
                    <a:pt x="313879" y="449413"/>
                  </a:lnTo>
                  <a:lnTo>
                    <a:pt x="269907" y="461194"/>
                  </a:lnTo>
                  <a:lnTo>
                    <a:pt x="247270" y="463798"/>
                  </a:lnTo>
                  <a:close/>
                </a:path>
              </a:pathLst>
            </a:custGeom>
            <a:solidFill>
              <a:srgbClr val="D5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769492" y="4892411"/>
              <a:ext cx="481965" cy="481965"/>
            </a:xfrm>
            <a:custGeom>
              <a:avLst/>
              <a:gdLst/>
              <a:ahLst/>
              <a:cxnLst/>
              <a:rect l="l" t="t" r="r" b="b"/>
              <a:pathLst>
                <a:path w="481965" h="481964">
                  <a:moveTo>
                    <a:pt x="240697" y="481391"/>
                  </a:moveTo>
                  <a:lnTo>
                    <a:pt x="194677" y="476989"/>
                  </a:lnTo>
                  <a:lnTo>
                    <a:pt x="150038" y="463785"/>
                  </a:lnTo>
                  <a:lnTo>
                    <a:pt x="108159" y="441778"/>
                  </a:lnTo>
                  <a:lnTo>
                    <a:pt x="70420" y="410970"/>
                  </a:lnTo>
                  <a:lnTo>
                    <a:pt x="39611" y="373231"/>
                  </a:lnTo>
                  <a:lnTo>
                    <a:pt x="17605" y="331352"/>
                  </a:lnTo>
                  <a:lnTo>
                    <a:pt x="4401" y="286713"/>
                  </a:lnTo>
                  <a:lnTo>
                    <a:pt x="0" y="240693"/>
                  </a:lnTo>
                  <a:lnTo>
                    <a:pt x="4401" y="194674"/>
                  </a:lnTo>
                  <a:lnTo>
                    <a:pt x="17605" y="150035"/>
                  </a:lnTo>
                  <a:lnTo>
                    <a:pt x="39611" y="108156"/>
                  </a:lnTo>
                  <a:lnTo>
                    <a:pt x="70420" y="70417"/>
                  </a:lnTo>
                  <a:lnTo>
                    <a:pt x="108159" y="39609"/>
                  </a:lnTo>
                  <a:lnTo>
                    <a:pt x="150038" y="17604"/>
                  </a:lnTo>
                  <a:lnTo>
                    <a:pt x="194677" y="4401"/>
                  </a:lnTo>
                  <a:lnTo>
                    <a:pt x="240697" y="0"/>
                  </a:lnTo>
                  <a:lnTo>
                    <a:pt x="286716" y="4401"/>
                  </a:lnTo>
                  <a:lnTo>
                    <a:pt x="330789" y="17436"/>
                  </a:lnTo>
                  <a:lnTo>
                    <a:pt x="240697" y="17436"/>
                  </a:lnTo>
                  <a:lnTo>
                    <a:pt x="198012" y="21518"/>
                  </a:lnTo>
                  <a:lnTo>
                    <a:pt x="156606" y="33765"/>
                  </a:lnTo>
                  <a:lnTo>
                    <a:pt x="117761" y="54176"/>
                  </a:lnTo>
                  <a:lnTo>
                    <a:pt x="82756" y="82753"/>
                  </a:lnTo>
                  <a:lnTo>
                    <a:pt x="54180" y="117757"/>
                  </a:lnTo>
                  <a:lnTo>
                    <a:pt x="33769" y="156602"/>
                  </a:lnTo>
                  <a:lnTo>
                    <a:pt x="21523" y="198008"/>
                  </a:lnTo>
                  <a:lnTo>
                    <a:pt x="17440" y="240694"/>
                  </a:lnTo>
                  <a:lnTo>
                    <a:pt x="21523" y="283379"/>
                  </a:lnTo>
                  <a:lnTo>
                    <a:pt x="33769" y="324785"/>
                  </a:lnTo>
                  <a:lnTo>
                    <a:pt x="54180" y="363630"/>
                  </a:lnTo>
                  <a:lnTo>
                    <a:pt x="82756" y="398635"/>
                  </a:lnTo>
                  <a:lnTo>
                    <a:pt x="117761" y="427212"/>
                  </a:lnTo>
                  <a:lnTo>
                    <a:pt x="156607" y="447624"/>
                  </a:lnTo>
                  <a:lnTo>
                    <a:pt x="198012" y="459871"/>
                  </a:lnTo>
                  <a:lnTo>
                    <a:pt x="240697" y="463953"/>
                  </a:lnTo>
                  <a:lnTo>
                    <a:pt x="330787" y="463953"/>
                  </a:lnTo>
                  <a:lnTo>
                    <a:pt x="286717" y="476989"/>
                  </a:lnTo>
                  <a:lnTo>
                    <a:pt x="240697" y="481391"/>
                  </a:lnTo>
                  <a:close/>
                </a:path>
                <a:path w="481965" h="481964">
                  <a:moveTo>
                    <a:pt x="330787" y="463953"/>
                  </a:moveTo>
                  <a:lnTo>
                    <a:pt x="240697" y="463953"/>
                  </a:lnTo>
                  <a:lnTo>
                    <a:pt x="283382" y="459871"/>
                  </a:lnTo>
                  <a:lnTo>
                    <a:pt x="324787" y="447624"/>
                  </a:lnTo>
                  <a:lnTo>
                    <a:pt x="363632" y="427212"/>
                  </a:lnTo>
                  <a:lnTo>
                    <a:pt x="398638" y="398635"/>
                  </a:lnTo>
                  <a:lnTo>
                    <a:pt x="427214" y="363630"/>
                  </a:lnTo>
                  <a:lnTo>
                    <a:pt x="447625" y="324785"/>
                  </a:lnTo>
                  <a:lnTo>
                    <a:pt x="459872" y="283379"/>
                  </a:lnTo>
                  <a:lnTo>
                    <a:pt x="463954" y="240693"/>
                  </a:lnTo>
                  <a:lnTo>
                    <a:pt x="459872" y="198008"/>
                  </a:lnTo>
                  <a:lnTo>
                    <a:pt x="447625" y="156602"/>
                  </a:lnTo>
                  <a:lnTo>
                    <a:pt x="427214" y="117757"/>
                  </a:lnTo>
                  <a:lnTo>
                    <a:pt x="398638" y="82753"/>
                  </a:lnTo>
                  <a:lnTo>
                    <a:pt x="363632" y="54176"/>
                  </a:lnTo>
                  <a:lnTo>
                    <a:pt x="324787" y="33765"/>
                  </a:lnTo>
                  <a:lnTo>
                    <a:pt x="283382" y="21518"/>
                  </a:lnTo>
                  <a:lnTo>
                    <a:pt x="240697" y="17436"/>
                  </a:lnTo>
                  <a:lnTo>
                    <a:pt x="330789" y="17436"/>
                  </a:lnTo>
                  <a:lnTo>
                    <a:pt x="373235" y="39609"/>
                  </a:lnTo>
                  <a:lnTo>
                    <a:pt x="410975" y="70417"/>
                  </a:lnTo>
                  <a:lnTo>
                    <a:pt x="441783" y="108156"/>
                  </a:lnTo>
                  <a:lnTo>
                    <a:pt x="463789" y="150035"/>
                  </a:lnTo>
                  <a:lnTo>
                    <a:pt x="476993" y="194674"/>
                  </a:lnTo>
                  <a:lnTo>
                    <a:pt x="481394" y="240694"/>
                  </a:lnTo>
                  <a:lnTo>
                    <a:pt x="476993" y="286713"/>
                  </a:lnTo>
                  <a:lnTo>
                    <a:pt x="463789" y="331352"/>
                  </a:lnTo>
                  <a:lnTo>
                    <a:pt x="441783" y="373231"/>
                  </a:lnTo>
                  <a:lnTo>
                    <a:pt x="410975" y="410970"/>
                  </a:lnTo>
                  <a:lnTo>
                    <a:pt x="373235" y="441778"/>
                  </a:lnTo>
                  <a:lnTo>
                    <a:pt x="331356" y="463785"/>
                  </a:lnTo>
                  <a:lnTo>
                    <a:pt x="330787" y="46395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584" y="8847734"/>
            <a:ext cx="18288000" cy="1439545"/>
          </a:xfrm>
          <a:custGeom>
            <a:avLst/>
            <a:gdLst/>
            <a:ahLst/>
            <a:cxnLst/>
            <a:rect l="l" t="t" r="r" b="b"/>
            <a:pathLst>
              <a:path w="18288000" h="1439545">
                <a:moveTo>
                  <a:pt x="18287416" y="815200"/>
                </a:moveTo>
                <a:lnTo>
                  <a:pt x="18287403" y="0"/>
                </a:lnTo>
                <a:lnTo>
                  <a:pt x="16526193" y="815200"/>
                </a:lnTo>
                <a:lnTo>
                  <a:pt x="0" y="815200"/>
                </a:lnTo>
                <a:lnTo>
                  <a:pt x="0" y="1439265"/>
                </a:lnTo>
                <a:lnTo>
                  <a:pt x="17304131" y="1439265"/>
                </a:lnTo>
                <a:lnTo>
                  <a:pt x="18287403" y="1439265"/>
                </a:lnTo>
                <a:lnTo>
                  <a:pt x="18287416" y="815200"/>
                </a:lnTo>
                <a:close/>
              </a:path>
            </a:pathLst>
          </a:custGeom>
          <a:solidFill>
            <a:srgbClr val="D5DE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986553" y="2568054"/>
            <a:ext cx="6179185" cy="518668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9300"/>
              </a:lnSpc>
              <a:spcBef>
                <a:spcPts val="459"/>
              </a:spcBef>
            </a:pPr>
            <a:r>
              <a:rPr sz="7800" b="1" spc="-325" dirty="0">
                <a:solidFill>
                  <a:srgbClr val="004A34"/>
                </a:solidFill>
                <a:latin typeface="Arial"/>
                <a:cs typeface="Arial"/>
              </a:rPr>
              <a:t>Bibliotecas na  </a:t>
            </a:r>
            <a:r>
              <a:rPr sz="7800" b="1" spc="-380" dirty="0">
                <a:solidFill>
                  <a:srgbClr val="004A34"/>
                </a:solidFill>
                <a:latin typeface="Arial"/>
                <a:cs typeface="Arial"/>
              </a:rPr>
              <a:t>educação</a:t>
            </a:r>
            <a:endParaRPr sz="7800" dirty="0">
              <a:latin typeface="Arial"/>
              <a:cs typeface="Arial"/>
            </a:endParaRPr>
          </a:p>
          <a:p>
            <a:pPr marL="12700" marR="191135">
              <a:lnSpc>
                <a:spcPct val="116500"/>
              </a:lnSpc>
              <a:spcBef>
                <a:spcPts val="5180"/>
              </a:spcBef>
            </a:pPr>
            <a:r>
              <a:rPr sz="2950" spc="-10" dirty="0">
                <a:latin typeface="Arimo"/>
                <a:cs typeface="Arimo"/>
              </a:rPr>
              <a:t>Aquisição </a:t>
            </a:r>
            <a:r>
              <a:rPr sz="2950" spc="-5" dirty="0">
                <a:latin typeface="Arimo"/>
                <a:cs typeface="Arimo"/>
              </a:rPr>
              <a:t>da </a:t>
            </a:r>
            <a:r>
              <a:rPr sz="2950" spc="-10" dirty="0">
                <a:latin typeface="Arimo"/>
                <a:cs typeface="Arimo"/>
              </a:rPr>
              <a:t>competência leitora </a:t>
            </a:r>
            <a:r>
              <a:rPr sz="2950" spc="-5" dirty="0">
                <a:latin typeface="Arimo"/>
                <a:cs typeface="Arimo"/>
              </a:rPr>
              <a:t>e  </a:t>
            </a:r>
            <a:r>
              <a:rPr sz="2950" spc="-10" dirty="0">
                <a:latin typeface="Arimo"/>
                <a:cs typeface="Arimo"/>
              </a:rPr>
              <a:t>preocupação com </a:t>
            </a:r>
            <a:r>
              <a:rPr sz="2950" spc="-5" dirty="0">
                <a:latin typeface="Arimo"/>
                <a:cs typeface="Arimo"/>
              </a:rPr>
              <a:t>o </a:t>
            </a:r>
            <a:r>
              <a:rPr sz="2950" spc="-10" dirty="0">
                <a:latin typeface="Arimo"/>
                <a:cs typeface="Arimo"/>
              </a:rPr>
              <a:t>analfabetismo  funcional são prioridades </a:t>
            </a:r>
            <a:r>
              <a:rPr sz="2950" spc="-5" dirty="0">
                <a:latin typeface="Arimo"/>
                <a:cs typeface="Arimo"/>
              </a:rPr>
              <a:t>da </a:t>
            </a:r>
            <a:r>
              <a:rPr sz="2950" spc="-10" dirty="0">
                <a:latin typeface="Arimo"/>
                <a:cs typeface="Arimo"/>
              </a:rPr>
              <a:t>política  pública </a:t>
            </a:r>
            <a:r>
              <a:rPr sz="2950" spc="-5" dirty="0">
                <a:latin typeface="Arimo"/>
                <a:cs typeface="Arimo"/>
              </a:rPr>
              <a:t>de </a:t>
            </a:r>
            <a:r>
              <a:rPr sz="2950" spc="-10" dirty="0">
                <a:latin typeface="Arimo"/>
                <a:cs typeface="Arimo"/>
              </a:rPr>
              <a:t>educação.</a:t>
            </a:r>
            <a:endParaRPr sz="2950" dirty="0">
              <a:latin typeface="Arimo"/>
              <a:cs typeface="Arim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60702" y="5880917"/>
            <a:ext cx="3801745" cy="2397125"/>
          </a:xfrm>
          <a:prstGeom prst="rect">
            <a:avLst/>
          </a:prstGeom>
          <a:ln w="18050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3100">
              <a:latin typeface="Times New Roman"/>
              <a:cs typeface="Times New Roman"/>
            </a:endParaRPr>
          </a:p>
          <a:p>
            <a:pPr marL="438784" marR="434975" algn="ctr">
              <a:lnSpc>
                <a:spcPct val="116700"/>
              </a:lnSpc>
            </a:pPr>
            <a:r>
              <a:rPr sz="2250" dirty="0">
                <a:latin typeface="Arimo"/>
                <a:cs typeface="Arimo"/>
              </a:rPr>
              <a:t>aprendizado da</a:t>
            </a:r>
            <a:r>
              <a:rPr sz="2250" spc="-55" dirty="0">
                <a:latin typeface="Arimo"/>
                <a:cs typeface="Arimo"/>
              </a:rPr>
              <a:t> </a:t>
            </a:r>
            <a:r>
              <a:rPr sz="2250" spc="-5" dirty="0">
                <a:latin typeface="Arimo"/>
                <a:cs typeface="Arimo"/>
              </a:rPr>
              <a:t>leitura,  </a:t>
            </a:r>
            <a:r>
              <a:rPr sz="2250" dirty="0">
                <a:latin typeface="Arimo"/>
                <a:cs typeface="Arimo"/>
              </a:rPr>
              <a:t>de modo especial </a:t>
            </a:r>
            <a:r>
              <a:rPr sz="2250" spc="5" dirty="0">
                <a:latin typeface="Arimo"/>
                <a:cs typeface="Arimo"/>
              </a:rPr>
              <a:t>a  </a:t>
            </a:r>
            <a:r>
              <a:rPr sz="2250" spc="-5" dirty="0">
                <a:latin typeface="Arimo"/>
                <a:cs typeface="Arimo"/>
              </a:rPr>
              <a:t>leitura </a:t>
            </a:r>
            <a:r>
              <a:rPr sz="2250" spc="5" dirty="0">
                <a:latin typeface="Arimo"/>
                <a:cs typeface="Arimo"/>
              </a:rPr>
              <a:t>e </a:t>
            </a:r>
            <a:r>
              <a:rPr sz="2250" dirty="0">
                <a:latin typeface="Arimo"/>
                <a:cs typeface="Arimo"/>
              </a:rPr>
              <a:t>apreciação  </a:t>
            </a:r>
            <a:r>
              <a:rPr sz="2250" spc="-5" dirty="0">
                <a:latin typeface="Arimo"/>
                <a:cs typeface="Arimo"/>
              </a:rPr>
              <a:t>literárias;</a:t>
            </a:r>
            <a:endParaRPr sz="2250">
              <a:latin typeface="Arimo"/>
              <a:cs typeface="Arim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452777" y="5879820"/>
            <a:ext cx="3801745" cy="2397125"/>
          </a:xfrm>
          <a:prstGeom prst="rect">
            <a:avLst/>
          </a:prstGeom>
          <a:solidFill>
            <a:srgbClr val="FFFFFE"/>
          </a:solidFill>
          <a:ln w="18050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Times New Roman"/>
              <a:cs typeface="Times New Roman"/>
            </a:endParaRPr>
          </a:p>
          <a:p>
            <a:pPr marL="72390" marR="3810" algn="ctr">
              <a:lnSpc>
                <a:spcPct val="116700"/>
              </a:lnSpc>
            </a:pPr>
            <a:r>
              <a:rPr sz="2250" dirty="0">
                <a:latin typeface="Arimo"/>
                <a:cs typeface="Arimo"/>
              </a:rPr>
              <a:t>aprendizado de  competências relacionadas</a:t>
            </a:r>
            <a:r>
              <a:rPr sz="2250" spc="-90" dirty="0">
                <a:latin typeface="Arimo"/>
                <a:cs typeface="Arimo"/>
              </a:rPr>
              <a:t> </a:t>
            </a:r>
            <a:r>
              <a:rPr sz="2250" spc="5" dirty="0">
                <a:latin typeface="Arimo"/>
                <a:cs typeface="Arimo"/>
              </a:rPr>
              <a:t>à  </a:t>
            </a:r>
            <a:r>
              <a:rPr sz="2250" spc="-5" dirty="0">
                <a:latin typeface="Arimo"/>
                <a:cs typeface="Arimo"/>
              </a:rPr>
              <a:t>localização, </a:t>
            </a:r>
            <a:r>
              <a:rPr sz="2250" dirty="0">
                <a:latin typeface="Arimo"/>
                <a:cs typeface="Arimo"/>
              </a:rPr>
              <a:t>uso </a:t>
            </a:r>
            <a:r>
              <a:rPr sz="2250" spc="5" dirty="0">
                <a:latin typeface="Arimo"/>
                <a:cs typeface="Arimo"/>
              </a:rPr>
              <a:t>e  </a:t>
            </a:r>
            <a:r>
              <a:rPr sz="2250" spc="-5" dirty="0">
                <a:latin typeface="Arimo"/>
                <a:cs typeface="Arimo"/>
              </a:rPr>
              <a:t>interpretação </a:t>
            </a:r>
            <a:r>
              <a:rPr sz="2250" dirty="0">
                <a:latin typeface="Arimo"/>
                <a:cs typeface="Arimo"/>
              </a:rPr>
              <a:t>de</a:t>
            </a:r>
            <a:r>
              <a:rPr sz="2250" spc="5" dirty="0">
                <a:latin typeface="Arimo"/>
                <a:cs typeface="Arimo"/>
              </a:rPr>
              <a:t> </a:t>
            </a:r>
            <a:r>
              <a:rPr sz="2250" spc="-5" dirty="0">
                <a:latin typeface="Arimo"/>
                <a:cs typeface="Arimo"/>
              </a:rPr>
              <a:t>fontes.</a:t>
            </a:r>
            <a:endParaRPr sz="2250">
              <a:latin typeface="Arimo"/>
              <a:cs typeface="Arim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60702" y="4514294"/>
            <a:ext cx="3801745" cy="1367155"/>
          </a:xfrm>
          <a:prstGeom prst="rect">
            <a:avLst/>
          </a:prstGeom>
          <a:ln w="18050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3550">
              <a:latin typeface="Times New Roman"/>
              <a:cs typeface="Times New Roman"/>
            </a:endParaRPr>
          </a:p>
          <a:p>
            <a:pPr marL="1898650">
              <a:lnSpc>
                <a:spcPct val="100000"/>
              </a:lnSpc>
              <a:spcBef>
                <a:spcPts val="5"/>
              </a:spcBef>
            </a:pPr>
            <a:r>
              <a:rPr sz="2250" dirty="0">
                <a:latin typeface="Arimo"/>
                <a:cs typeface="Arimo"/>
              </a:rPr>
              <a:t>Leitura</a:t>
            </a:r>
            <a:endParaRPr sz="2250">
              <a:latin typeface="Arimo"/>
              <a:cs typeface="Arim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452777" y="4513164"/>
            <a:ext cx="3801745" cy="1367155"/>
          </a:xfrm>
          <a:prstGeom prst="rect">
            <a:avLst/>
          </a:prstGeom>
          <a:ln w="18050">
            <a:solidFill>
              <a:srgbClr val="000000"/>
            </a:solidFill>
          </a:ln>
        </p:spPr>
        <p:txBody>
          <a:bodyPr vert="horz" wrap="square" lIns="0" tIns="267970" rIns="0" bIns="0" rtlCol="0">
            <a:spAutoFit/>
          </a:bodyPr>
          <a:lstStyle/>
          <a:p>
            <a:pPr marL="1495425" marR="447675" indent="7620">
              <a:lnSpc>
                <a:spcPct val="116700"/>
              </a:lnSpc>
              <a:spcBef>
                <a:spcPts val="2110"/>
              </a:spcBef>
            </a:pPr>
            <a:r>
              <a:rPr sz="2250" dirty="0">
                <a:latin typeface="Arimo"/>
                <a:cs typeface="Arimo"/>
              </a:rPr>
              <a:t>Competências  </a:t>
            </a:r>
            <a:r>
              <a:rPr sz="2250" spc="-5" dirty="0">
                <a:latin typeface="Arimo"/>
                <a:cs typeface="Arimo"/>
              </a:rPr>
              <a:t>informacionais</a:t>
            </a:r>
            <a:endParaRPr sz="2250">
              <a:latin typeface="Arimo"/>
              <a:cs typeface="Arim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1134" y="911320"/>
            <a:ext cx="7835900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800" b="1" spc="-270" dirty="0">
                <a:solidFill>
                  <a:srgbClr val="004A34"/>
                </a:solidFill>
                <a:latin typeface="Arial"/>
                <a:cs typeface="Arial"/>
              </a:rPr>
              <a:t>Biblioteca</a:t>
            </a:r>
            <a:r>
              <a:rPr sz="7800" b="1" spc="-345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7800" b="1" spc="-340" dirty="0">
                <a:solidFill>
                  <a:srgbClr val="004A34"/>
                </a:solidFill>
                <a:latin typeface="Arial"/>
                <a:cs typeface="Arial"/>
              </a:rPr>
              <a:t>escolar</a:t>
            </a:r>
            <a:endParaRPr sz="7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10898" y="2861796"/>
            <a:ext cx="3273425" cy="2011680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3000" dirty="0">
                <a:latin typeface="Arimo"/>
                <a:cs typeface="Arimo"/>
              </a:rPr>
              <a:t>Coleção</a:t>
            </a:r>
            <a:endParaRPr sz="3000">
              <a:latin typeface="Arimo"/>
              <a:cs typeface="Arimo"/>
            </a:endParaRPr>
          </a:p>
          <a:p>
            <a:pPr marL="12700" marR="5080" algn="just">
              <a:lnSpc>
                <a:spcPct val="114999"/>
              </a:lnSpc>
              <a:spcBef>
                <a:spcPts val="520"/>
              </a:spcBef>
            </a:pPr>
            <a:r>
              <a:rPr sz="2500" spc="-5" dirty="0">
                <a:latin typeface="Arimo"/>
                <a:cs typeface="Arimo"/>
              </a:rPr>
              <a:t>adequada </a:t>
            </a:r>
            <a:r>
              <a:rPr sz="2500" dirty="0">
                <a:latin typeface="Arimo"/>
                <a:cs typeface="Arimo"/>
              </a:rPr>
              <a:t>e </a:t>
            </a:r>
            <a:r>
              <a:rPr sz="2500" spc="-5" dirty="0">
                <a:latin typeface="Arimo"/>
                <a:cs typeface="Arimo"/>
              </a:rPr>
              <a:t>variada</a:t>
            </a:r>
            <a:r>
              <a:rPr sz="2500" spc="-85" dirty="0">
                <a:latin typeface="Arimo"/>
                <a:cs typeface="Arimo"/>
              </a:rPr>
              <a:t> </a:t>
            </a:r>
            <a:r>
              <a:rPr sz="2500" spc="-5" dirty="0">
                <a:latin typeface="Arimo"/>
                <a:cs typeface="Arimo"/>
              </a:rPr>
              <a:t>de  materiais bibliográficos  </a:t>
            </a:r>
            <a:r>
              <a:rPr sz="2500" dirty="0">
                <a:latin typeface="Arimo"/>
                <a:cs typeface="Arimo"/>
              </a:rPr>
              <a:t>e </a:t>
            </a:r>
            <a:r>
              <a:rPr sz="2500" spc="-5" dirty="0">
                <a:latin typeface="Arimo"/>
                <a:cs typeface="Arimo"/>
              </a:rPr>
              <a:t>não</a:t>
            </a:r>
            <a:r>
              <a:rPr sz="2500" spc="-30" dirty="0">
                <a:latin typeface="Arimo"/>
                <a:cs typeface="Arimo"/>
              </a:rPr>
              <a:t> </a:t>
            </a:r>
            <a:r>
              <a:rPr sz="2500" spc="-5" dirty="0">
                <a:latin typeface="Arimo"/>
                <a:cs typeface="Arimo"/>
              </a:rPr>
              <a:t>bibliográficos;</a:t>
            </a:r>
            <a:endParaRPr sz="2500">
              <a:latin typeface="Arimo"/>
              <a:cs typeface="Arim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41966" y="3041531"/>
            <a:ext cx="1665605" cy="766445"/>
            <a:chOff x="1941966" y="3041531"/>
            <a:chExt cx="1665605" cy="766445"/>
          </a:xfrm>
        </p:grpSpPr>
        <p:sp>
          <p:nvSpPr>
            <p:cNvPr id="5" name="object 5"/>
            <p:cNvSpPr/>
            <p:nvPr/>
          </p:nvSpPr>
          <p:spPr>
            <a:xfrm>
              <a:off x="1946982" y="3046548"/>
              <a:ext cx="1655445" cy="756285"/>
            </a:xfrm>
            <a:custGeom>
              <a:avLst/>
              <a:gdLst/>
              <a:ahLst/>
              <a:cxnLst/>
              <a:rect l="l" t="t" r="r" b="b"/>
              <a:pathLst>
                <a:path w="1655445" h="756285">
                  <a:moveTo>
                    <a:pt x="1277070" y="756030"/>
                  </a:moveTo>
                  <a:lnTo>
                    <a:pt x="378015" y="756030"/>
                  </a:lnTo>
                  <a:lnTo>
                    <a:pt x="330592" y="753085"/>
                  </a:lnTo>
                  <a:lnTo>
                    <a:pt x="284929" y="744484"/>
                  </a:lnTo>
                  <a:lnTo>
                    <a:pt x="241379" y="730583"/>
                  </a:lnTo>
                  <a:lnTo>
                    <a:pt x="200296" y="711735"/>
                  </a:lnTo>
                  <a:lnTo>
                    <a:pt x="162035" y="688296"/>
                  </a:lnTo>
                  <a:lnTo>
                    <a:pt x="126949" y="660620"/>
                  </a:lnTo>
                  <a:lnTo>
                    <a:pt x="95393" y="629061"/>
                  </a:lnTo>
                  <a:lnTo>
                    <a:pt x="67720" y="593973"/>
                  </a:lnTo>
                  <a:lnTo>
                    <a:pt x="44285" y="555712"/>
                  </a:lnTo>
                  <a:lnTo>
                    <a:pt x="25441" y="514631"/>
                  </a:lnTo>
                  <a:lnTo>
                    <a:pt x="11543" y="471085"/>
                  </a:lnTo>
                  <a:lnTo>
                    <a:pt x="2944" y="425428"/>
                  </a:lnTo>
                  <a:lnTo>
                    <a:pt x="0" y="378015"/>
                  </a:lnTo>
                  <a:lnTo>
                    <a:pt x="2944" y="330592"/>
                  </a:lnTo>
                  <a:lnTo>
                    <a:pt x="11543" y="284929"/>
                  </a:lnTo>
                  <a:lnTo>
                    <a:pt x="25441" y="241379"/>
                  </a:lnTo>
                  <a:lnTo>
                    <a:pt x="44285" y="200296"/>
                  </a:lnTo>
                  <a:lnTo>
                    <a:pt x="67720" y="162035"/>
                  </a:lnTo>
                  <a:lnTo>
                    <a:pt x="95393" y="126949"/>
                  </a:lnTo>
                  <a:lnTo>
                    <a:pt x="126949" y="95393"/>
                  </a:lnTo>
                  <a:lnTo>
                    <a:pt x="162035" y="67720"/>
                  </a:lnTo>
                  <a:lnTo>
                    <a:pt x="200296" y="44285"/>
                  </a:lnTo>
                  <a:lnTo>
                    <a:pt x="241379" y="25441"/>
                  </a:lnTo>
                  <a:lnTo>
                    <a:pt x="284929" y="11543"/>
                  </a:lnTo>
                  <a:lnTo>
                    <a:pt x="330592" y="2944"/>
                  </a:lnTo>
                  <a:lnTo>
                    <a:pt x="378015" y="0"/>
                  </a:lnTo>
                  <a:lnTo>
                    <a:pt x="1277070" y="0"/>
                  </a:lnTo>
                  <a:lnTo>
                    <a:pt x="1324483" y="2944"/>
                  </a:lnTo>
                  <a:lnTo>
                    <a:pt x="1370139" y="11543"/>
                  </a:lnTo>
                  <a:lnTo>
                    <a:pt x="1413685" y="25441"/>
                  </a:lnTo>
                  <a:lnTo>
                    <a:pt x="1454766" y="44285"/>
                  </a:lnTo>
                  <a:lnTo>
                    <a:pt x="1493028" y="67720"/>
                  </a:lnTo>
                  <a:lnTo>
                    <a:pt x="1528115" y="95393"/>
                  </a:lnTo>
                  <a:lnTo>
                    <a:pt x="1559675" y="126949"/>
                  </a:lnTo>
                  <a:lnTo>
                    <a:pt x="1587351" y="162035"/>
                  </a:lnTo>
                  <a:lnTo>
                    <a:pt x="1610790" y="200296"/>
                  </a:lnTo>
                  <a:lnTo>
                    <a:pt x="1629638" y="241379"/>
                  </a:lnTo>
                  <a:lnTo>
                    <a:pt x="1643539" y="284929"/>
                  </a:lnTo>
                  <a:lnTo>
                    <a:pt x="1652140" y="330592"/>
                  </a:lnTo>
                  <a:lnTo>
                    <a:pt x="1655085" y="378015"/>
                  </a:lnTo>
                  <a:lnTo>
                    <a:pt x="1652140" y="425428"/>
                  </a:lnTo>
                  <a:lnTo>
                    <a:pt x="1643539" y="471085"/>
                  </a:lnTo>
                  <a:lnTo>
                    <a:pt x="1629638" y="514631"/>
                  </a:lnTo>
                  <a:lnTo>
                    <a:pt x="1610790" y="555712"/>
                  </a:lnTo>
                  <a:lnTo>
                    <a:pt x="1587351" y="593973"/>
                  </a:lnTo>
                  <a:lnTo>
                    <a:pt x="1559675" y="629061"/>
                  </a:lnTo>
                  <a:lnTo>
                    <a:pt x="1528115" y="660620"/>
                  </a:lnTo>
                  <a:lnTo>
                    <a:pt x="1493028" y="688296"/>
                  </a:lnTo>
                  <a:lnTo>
                    <a:pt x="1454766" y="711735"/>
                  </a:lnTo>
                  <a:lnTo>
                    <a:pt x="1413685" y="730583"/>
                  </a:lnTo>
                  <a:lnTo>
                    <a:pt x="1370139" y="744484"/>
                  </a:lnTo>
                  <a:lnTo>
                    <a:pt x="1324483" y="753085"/>
                  </a:lnTo>
                  <a:lnTo>
                    <a:pt x="1277070" y="756030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41966" y="3041531"/>
              <a:ext cx="1665605" cy="766445"/>
            </a:xfrm>
            <a:custGeom>
              <a:avLst/>
              <a:gdLst/>
              <a:ahLst/>
              <a:cxnLst/>
              <a:rect l="l" t="t" r="r" b="b"/>
              <a:pathLst>
                <a:path w="1665604" h="766445">
                  <a:moveTo>
                    <a:pt x="1282087" y="766064"/>
                  </a:moveTo>
                  <a:lnTo>
                    <a:pt x="383032" y="766064"/>
                  </a:lnTo>
                  <a:lnTo>
                    <a:pt x="335051" y="763074"/>
                  </a:lnTo>
                  <a:lnTo>
                    <a:pt x="288830" y="754346"/>
                  </a:lnTo>
                  <a:lnTo>
                    <a:pt x="244731" y="740240"/>
                  </a:lnTo>
                  <a:lnTo>
                    <a:pt x="203115" y="721120"/>
                  </a:lnTo>
                  <a:lnTo>
                    <a:pt x="164344" y="697346"/>
                  </a:lnTo>
                  <a:lnTo>
                    <a:pt x="128780" y="669280"/>
                  </a:lnTo>
                  <a:lnTo>
                    <a:pt x="96784" y="637284"/>
                  </a:lnTo>
                  <a:lnTo>
                    <a:pt x="68718" y="601720"/>
                  </a:lnTo>
                  <a:lnTo>
                    <a:pt x="44944" y="562949"/>
                  </a:lnTo>
                  <a:lnTo>
                    <a:pt x="25823" y="521333"/>
                  </a:lnTo>
                  <a:lnTo>
                    <a:pt x="11718" y="477233"/>
                  </a:lnTo>
                  <a:lnTo>
                    <a:pt x="2989" y="431013"/>
                  </a:lnTo>
                  <a:lnTo>
                    <a:pt x="0" y="383032"/>
                  </a:lnTo>
                  <a:lnTo>
                    <a:pt x="2989" y="335051"/>
                  </a:lnTo>
                  <a:lnTo>
                    <a:pt x="11718" y="288830"/>
                  </a:lnTo>
                  <a:lnTo>
                    <a:pt x="25823" y="244731"/>
                  </a:lnTo>
                  <a:lnTo>
                    <a:pt x="44944" y="203115"/>
                  </a:lnTo>
                  <a:lnTo>
                    <a:pt x="68718" y="164344"/>
                  </a:lnTo>
                  <a:lnTo>
                    <a:pt x="96784" y="128780"/>
                  </a:lnTo>
                  <a:lnTo>
                    <a:pt x="128780" y="96784"/>
                  </a:lnTo>
                  <a:lnTo>
                    <a:pt x="164344" y="68718"/>
                  </a:lnTo>
                  <a:lnTo>
                    <a:pt x="203115" y="44944"/>
                  </a:lnTo>
                  <a:lnTo>
                    <a:pt x="244731" y="25823"/>
                  </a:lnTo>
                  <a:lnTo>
                    <a:pt x="288830" y="11718"/>
                  </a:lnTo>
                  <a:lnTo>
                    <a:pt x="335051" y="2989"/>
                  </a:lnTo>
                  <a:lnTo>
                    <a:pt x="383032" y="0"/>
                  </a:lnTo>
                  <a:lnTo>
                    <a:pt x="1282087" y="0"/>
                  </a:lnTo>
                  <a:lnTo>
                    <a:pt x="1330067" y="2989"/>
                  </a:lnTo>
                  <a:lnTo>
                    <a:pt x="1367367" y="10033"/>
                  </a:lnTo>
                  <a:lnTo>
                    <a:pt x="383032" y="10033"/>
                  </a:lnTo>
                  <a:lnTo>
                    <a:pt x="336305" y="12944"/>
                  </a:lnTo>
                  <a:lnTo>
                    <a:pt x="291293" y="21444"/>
                  </a:lnTo>
                  <a:lnTo>
                    <a:pt x="248348" y="35179"/>
                  </a:lnTo>
                  <a:lnTo>
                    <a:pt x="207822" y="53797"/>
                  </a:lnTo>
                  <a:lnTo>
                    <a:pt x="170066" y="76947"/>
                  </a:lnTo>
                  <a:lnTo>
                    <a:pt x="135434" y="104277"/>
                  </a:lnTo>
                  <a:lnTo>
                    <a:pt x="104277" y="135434"/>
                  </a:lnTo>
                  <a:lnTo>
                    <a:pt x="76947" y="170066"/>
                  </a:lnTo>
                  <a:lnTo>
                    <a:pt x="53797" y="207822"/>
                  </a:lnTo>
                  <a:lnTo>
                    <a:pt x="35179" y="248348"/>
                  </a:lnTo>
                  <a:lnTo>
                    <a:pt x="21444" y="291293"/>
                  </a:lnTo>
                  <a:lnTo>
                    <a:pt x="12944" y="336305"/>
                  </a:lnTo>
                  <a:lnTo>
                    <a:pt x="10033" y="383032"/>
                  </a:lnTo>
                  <a:lnTo>
                    <a:pt x="12944" y="429758"/>
                  </a:lnTo>
                  <a:lnTo>
                    <a:pt x="21444" y="474770"/>
                  </a:lnTo>
                  <a:lnTo>
                    <a:pt x="35179" y="517716"/>
                  </a:lnTo>
                  <a:lnTo>
                    <a:pt x="53797" y="558242"/>
                  </a:lnTo>
                  <a:lnTo>
                    <a:pt x="76947" y="595997"/>
                  </a:lnTo>
                  <a:lnTo>
                    <a:pt x="104277" y="630629"/>
                  </a:lnTo>
                  <a:lnTo>
                    <a:pt x="135434" y="661786"/>
                  </a:lnTo>
                  <a:lnTo>
                    <a:pt x="170066" y="689116"/>
                  </a:lnTo>
                  <a:lnTo>
                    <a:pt x="207822" y="712266"/>
                  </a:lnTo>
                  <a:lnTo>
                    <a:pt x="248348" y="730885"/>
                  </a:lnTo>
                  <a:lnTo>
                    <a:pt x="291293" y="744620"/>
                  </a:lnTo>
                  <a:lnTo>
                    <a:pt x="336305" y="753119"/>
                  </a:lnTo>
                  <a:lnTo>
                    <a:pt x="383032" y="756030"/>
                  </a:lnTo>
                  <a:lnTo>
                    <a:pt x="1367367" y="756030"/>
                  </a:lnTo>
                  <a:lnTo>
                    <a:pt x="1330067" y="763074"/>
                  </a:lnTo>
                  <a:lnTo>
                    <a:pt x="1282087" y="766064"/>
                  </a:lnTo>
                  <a:close/>
                </a:path>
                <a:path w="1665604" h="766445">
                  <a:moveTo>
                    <a:pt x="1367367" y="756030"/>
                  </a:moveTo>
                  <a:lnTo>
                    <a:pt x="1282087" y="756030"/>
                  </a:lnTo>
                  <a:lnTo>
                    <a:pt x="1328813" y="753119"/>
                  </a:lnTo>
                  <a:lnTo>
                    <a:pt x="1373825" y="744620"/>
                  </a:lnTo>
                  <a:lnTo>
                    <a:pt x="1416770" y="730885"/>
                  </a:lnTo>
                  <a:lnTo>
                    <a:pt x="1457297" y="712266"/>
                  </a:lnTo>
                  <a:lnTo>
                    <a:pt x="1495052" y="689116"/>
                  </a:lnTo>
                  <a:lnTo>
                    <a:pt x="1529684" y="661786"/>
                  </a:lnTo>
                  <a:lnTo>
                    <a:pt x="1560841" y="630629"/>
                  </a:lnTo>
                  <a:lnTo>
                    <a:pt x="1588171" y="595997"/>
                  </a:lnTo>
                  <a:lnTo>
                    <a:pt x="1611321" y="558242"/>
                  </a:lnTo>
                  <a:lnTo>
                    <a:pt x="1629940" y="517716"/>
                  </a:lnTo>
                  <a:lnTo>
                    <a:pt x="1643675" y="474770"/>
                  </a:lnTo>
                  <a:lnTo>
                    <a:pt x="1652174" y="429758"/>
                  </a:lnTo>
                  <a:lnTo>
                    <a:pt x="1655085" y="383032"/>
                  </a:lnTo>
                  <a:lnTo>
                    <a:pt x="1652174" y="336305"/>
                  </a:lnTo>
                  <a:lnTo>
                    <a:pt x="1643675" y="291293"/>
                  </a:lnTo>
                  <a:lnTo>
                    <a:pt x="1629940" y="248348"/>
                  </a:lnTo>
                  <a:lnTo>
                    <a:pt x="1611321" y="207822"/>
                  </a:lnTo>
                  <a:lnTo>
                    <a:pt x="1588171" y="170066"/>
                  </a:lnTo>
                  <a:lnTo>
                    <a:pt x="1560841" y="135434"/>
                  </a:lnTo>
                  <a:lnTo>
                    <a:pt x="1529684" y="104277"/>
                  </a:lnTo>
                  <a:lnTo>
                    <a:pt x="1495052" y="76947"/>
                  </a:lnTo>
                  <a:lnTo>
                    <a:pt x="1457297" y="53797"/>
                  </a:lnTo>
                  <a:lnTo>
                    <a:pt x="1416770" y="35179"/>
                  </a:lnTo>
                  <a:lnTo>
                    <a:pt x="1373825" y="21444"/>
                  </a:lnTo>
                  <a:lnTo>
                    <a:pt x="1328813" y="12944"/>
                  </a:lnTo>
                  <a:lnTo>
                    <a:pt x="1282087" y="10033"/>
                  </a:lnTo>
                  <a:lnTo>
                    <a:pt x="1367367" y="10033"/>
                  </a:lnTo>
                  <a:lnTo>
                    <a:pt x="1420387" y="25823"/>
                  </a:lnTo>
                  <a:lnTo>
                    <a:pt x="1462003" y="44944"/>
                  </a:lnTo>
                  <a:lnTo>
                    <a:pt x="1500774" y="68718"/>
                  </a:lnTo>
                  <a:lnTo>
                    <a:pt x="1536339" y="96784"/>
                  </a:lnTo>
                  <a:lnTo>
                    <a:pt x="1568335" y="128780"/>
                  </a:lnTo>
                  <a:lnTo>
                    <a:pt x="1596401" y="164344"/>
                  </a:lnTo>
                  <a:lnTo>
                    <a:pt x="1620175" y="203115"/>
                  </a:lnTo>
                  <a:lnTo>
                    <a:pt x="1639295" y="244731"/>
                  </a:lnTo>
                  <a:lnTo>
                    <a:pt x="1653401" y="288830"/>
                  </a:lnTo>
                  <a:lnTo>
                    <a:pt x="1662129" y="335051"/>
                  </a:lnTo>
                  <a:lnTo>
                    <a:pt x="1665119" y="383032"/>
                  </a:lnTo>
                  <a:lnTo>
                    <a:pt x="1662129" y="431013"/>
                  </a:lnTo>
                  <a:lnTo>
                    <a:pt x="1653401" y="477233"/>
                  </a:lnTo>
                  <a:lnTo>
                    <a:pt x="1639295" y="521333"/>
                  </a:lnTo>
                  <a:lnTo>
                    <a:pt x="1620175" y="562949"/>
                  </a:lnTo>
                  <a:lnTo>
                    <a:pt x="1596401" y="601720"/>
                  </a:lnTo>
                  <a:lnTo>
                    <a:pt x="1568335" y="637284"/>
                  </a:lnTo>
                  <a:lnTo>
                    <a:pt x="1536339" y="669280"/>
                  </a:lnTo>
                  <a:lnTo>
                    <a:pt x="1500774" y="697346"/>
                  </a:lnTo>
                  <a:lnTo>
                    <a:pt x="1462003" y="721120"/>
                  </a:lnTo>
                  <a:lnTo>
                    <a:pt x="1420387" y="740240"/>
                  </a:lnTo>
                  <a:lnTo>
                    <a:pt x="1376288" y="754346"/>
                  </a:lnTo>
                  <a:lnTo>
                    <a:pt x="1367367" y="7560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677169" y="3175706"/>
            <a:ext cx="197485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spc="-235" dirty="0">
                <a:latin typeface="Arial"/>
                <a:cs typeface="Arial"/>
              </a:rPr>
              <a:t>1</a:t>
            </a:r>
            <a:endParaRPr sz="28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10898" y="5128113"/>
            <a:ext cx="3360420" cy="1573530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3000" dirty="0">
                <a:latin typeface="Arimo"/>
                <a:cs typeface="Arimo"/>
              </a:rPr>
              <a:t>Organização</a:t>
            </a:r>
            <a:endParaRPr sz="3000">
              <a:latin typeface="Arimo"/>
              <a:cs typeface="Arimo"/>
            </a:endParaRPr>
          </a:p>
          <a:p>
            <a:pPr marL="12700" marR="5080">
              <a:lnSpc>
                <a:spcPct val="114999"/>
              </a:lnSpc>
              <a:spcBef>
                <a:spcPts val="520"/>
              </a:spcBef>
            </a:pPr>
            <a:r>
              <a:rPr sz="2500" spc="-5" dirty="0">
                <a:latin typeface="Arimo"/>
                <a:cs typeface="Arimo"/>
              </a:rPr>
              <a:t>que permita seu melhor  manuseio;</a:t>
            </a:r>
            <a:endParaRPr sz="2500">
              <a:latin typeface="Arimo"/>
              <a:cs typeface="Arim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941966" y="5306445"/>
            <a:ext cx="1665605" cy="766445"/>
            <a:chOff x="1941966" y="5306445"/>
            <a:chExt cx="1665605" cy="766445"/>
          </a:xfrm>
        </p:grpSpPr>
        <p:sp>
          <p:nvSpPr>
            <p:cNvPr id="10" name="object 10"/>
            <p:cNvSpPr/>
            <p:nvPr/>
          </p:nvSpPr>
          <p:spPr>
            <a:xfrm>
              <a:off x="1946982" y="5311462"/>
              <a:ext cx="1655445" cy="756285"/>
            </a:xfrm>
            <a:custGeom>
              <a:avLst/>
              <a:gdLst/>
              <a:ahLst/>
              <a:cxnLst/>
              <a:rect l="l" t="t" r="r" b="b"/>
              <a:pathLst>
                <a:path w="1655445" h="756285">
                  <a:moveTo>
                    <a:pt x="1277070" y="756030"/>
                  </a:moveTo>
                  <a:lnTo>
                    <a:pt x="378015" y="756030"/>
                  </a:lnTo>
                  <a:lnTo>
                    <a:pt x="330592" y="753085"/>
                  </a:lnTo>
                  <a:lnTo>
                    <a:pt x="284929" y="744484"/>
                  </a:lnTo>
                  <a:lnTo>
                    <a:pt x="241379" y="730583"/>
                  </a:lnTo>
                  <a:lnTo>
                    <a:pt x="200296" y="711735"/>
                  </a:lnTo>
                  <a:lnTo>
                    <a:pt x="162035" y="688296"/>
                  </a:lnTo>
                  <a:lnTo>
                    <a:pt x="126949" y="660620"/>
                  </a:lnTo>
                  <a:lnTo>
                    <a:pt x="95393" y="629061"/>
                  </a:lnTo>
                  <a:lnTo>
                    <a:pt x="67720" y="593973"/>
                  </a:lnTo>
                  <a:lnTo>
                    <a:pt x="44285" y="555712"/>
                  </a:lnTo>
                  <a:lnTo>
                    <a:pt x="25441" y="514631"/>
                  </a:lnTo>
                  <a:lnTo>
                    <a:pt x="11543" y="471085"/>
                  </a:lnTo>
                  <a:lnTo>
                    <a:pt x="2944" y="425428"/>
                  </a:lnTo>
                  <a:lnTo>
                    <a:pt x="0" y="378015"/>
                  </a:lnTo>
                  <a:lnTo>
                    <a:pt x="2944" y="330592"/>
                  </a:lnTo>
                  <a:lnTo>
                    <a:pt x="11543" y="284929"/>
                  </a:lnTo>
                  <a:lnTo>
                    <a:pt x="25441" y="241379"/>
                  </a:lnTo>
                  <a:lnTo>
                    <a:pt x="44285" y="200296"/>
                  </a:lnTo>
                  <a:lnTo>
                    <a:pt x="67720" y="162035"/>
                  </a:lnTo>
                  <a:lnTo>
                    <a:pt x="95393" y="126949"/>
                  </a:lnTo>
                  <a:lnTo>
                    <a:pt x="126949" y="95393"/>
                  </a:lnTo>
                  <a:lnTo>
                    <a:pt x="162035" y="67720"/>
                  </a:lnTo>
                  <a:lnTo>
                    <a:pt x="200296" y="44285"/>
                  </a:lnTo>
                  <a:lnTo>
                    <a:pt x="241379" y="25441"/>
                  </a:lnTo>
                  <a:lnTo>
                    <a:pt x="284929" y="11543"/>
                  </a:lnTo>
                  <a:lnTo>
                    <a:pt x="330592" y="2944"/>
                  </a:lnTo>
                  <a:lnTo>
                    <a:pt x="378015" y="0"/>
                  </a:lnTo>
                  <a:lnTo>
                    <a:pt x="1277070" y="0"/>
                  </a:lnTo>
                  <a:lnTo>
                    <a:pt x="1324483" y="2944"/>
                  </a:lnTo>
                  <a:lnTo>
                    <a:pt x="1370139" y="11543"/>
                  </a:lnTo>
                  <a:lnTo>
                    <a:pt x="1413685" y="25441"/>
                  </a:lnTo>
                  <a:lnTo>
                    <a:pt x="1454766" y="44285"/>
                  </a:lnTo>
                  <a:lnTo>
                    <a:pt x="1493028" y="67720"/>
                  </a:lnTo>
                  <a:lnTo>
                    <a:pt x="1528115" y="95393"/>
                  </a:lnTo>
                  <a:lnTo>
                    <a:pt x="1559675" y="126949"/>
                  </a:lnTo>
                  <a:lnTo>
                    <a:pt x="1587351" y="162035"/>
                  </a:lnTo>
                  <a:lnTo>
                    <a:pt x="1610790" y="200296"/>
                  </a:lnTo>
                  <a:lnTo>
                    <a:pt x="1629638" y="241379"/>
                  </a:lnTo>
                  <a:lnTo>
                    <a:pt x="1643539" y="284929"/>
                  </a:lnTo>
                  <a:lnTo>
                    <a:pt x="1652140" y="330592"/>
                  </a:lnTo>
                  <a:lnTo>
                    <a:pt x="1655085" y="378015"/>
                  </a:lnTo>
                  <a:lnTo>
                    <a:pt x="1652140" y="425428"/>
                  </a:lnTo>
                  <a:lnTo>
                    <a:pt x="1643539" y="471085"/>
                  </a:lnTo>
                  <a:lnTo>
                    <a:pt x="1629638" y="514631"/>
                  </a:lnTo>
                  <a:lnTo>
                    <a:pt x="1610790" y="555712"/>
                  </a:lnTo>
                  <a:lnTo>
                    <a:pt x="1587351" y="593973"/>
                  </a:lnTo>
                  <a:lnTo>
                    <a:pt x="1559675" y="629061"/>
                  </a:lnTo>
                  <a:lnTo>
                    <a:pt x="1528115" y="660620"/>
                  </a:lnTo>
                  <a:lnTo>
                    <a:pt x="1493028" y="688296"/>
                  </a:lnTo>
                  <a:lnTo>
                    <a:pt x="1454766" y="711735"/>
                  </a:lnTo>
                  <a:lnTo>
                    <a:pt x="1413685" y="730583"/>
                  </a:lnTo>
                  <a:lnTo>
                    <a:pt x="1370139" y="744484"/>
                  </a:lnTo>
                  <a:lnTo>
                    <a:pt x="1324483" y="753085"/>
                  </a:lnTo>
                  <a:lnTo>
                    <a:pt x="1277070" y="756030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941966" y="5306445"/>
              <a:ext cx="1665605" cy="766445"/>
            </a:xfrm>
            <a:custGeom>
              <a:avLst/>
              <a:gdLst/>
              <a:ahLst/>
              <a:cxnLst/>
              <a:rect l="l" t="t" r="r" b="b"/>
              <a:pathLst>
                <a:path w="1665604" h="766445">
                  <a:moveTo>
                    <a:pt x="1282087" y="766064"/>
                  </a:moveTo>
                  <a:lnTo>
                    <a:pt x="383032" y="766064"/>
                  </a:lnTo>
                  <a:lnTo>
                    <a:pt x="335051" y="763074"/>
                  </a:lnTo>
                  <a:lnTo>
                    <a:pt x="288830" y="754346"/>
                  </a:lnTo>
                  <a:lnTo>
                    <a:pt x="244731" y="740240"/>
                  </a:lnTo>
                  <a:lnTo>
                    <a:pt x="203115" y="721120"/>
                  </a:lnTo>
                  <a:lnTo>
                    <a:pt x="164344" y="697346"/>
                  </a:lnTo>
                  <a:lnTo>
                    <a:pt x="128780" y="669280"/>
                  </a:lnTo>
                  <a:lnTo>
                    <a:pt x="96784" y="637284"/>
                  </a:lnTo>
                  <a:lnTo>
                    <a:pt x="68718" y="601720"/>
                  </a:lnTo>
                  <a:lnTo>
                    <a:pt x="44944" y="562949"/>
                  </a:lnTo>
                  <a:lnTo>
                    <a:pt x="25823" y="521333"/>
                  </a:lnTo>
                  <a:lnTo>
                    <a:pt x="11718" y="477233"/>
                  </a:lnTo>
                  <a:lnTo>
                    <a:pt x="2989" y="431013"/>
                  </a:lnTo>
                  <a:lnTo>
                    <a:pt x="0" y="383032"/>
                  </a:lnTo>
                  <a:lnTo>
                    <a:pt x="2989" y="335051"/>
                  </a:lnTo>
                  <a:lnTo>
                    <a:pt x="11718" y="288830"/>
                  </a:lnTo>
                  <a:lnTo>
                    <a:pt x="25823" y="244731"/>
                  </a:lnTo>
                  <a:lnTo>
                    <a:pt x="44944" y="203115"/>
                  </a:lnTo>
                  <a:lnTo>
                    <a:pt x="68718" y="164344"/>
                  </a:lnTo>
                  <a:lnTo>
                    <a:pt x="96784" y="128780"/>
                  </a:lnTo>
                  <a:lnTo>
                    <a:pt x="128780" y="96784"/>
                  </a:lnTo>
                  <a:lnTo>
                    <a:pt x="164344" y="68718"/>
                  </a:lnTo>
                  <a:lnTo>
                    <a:pt x="203115" y="44944"/>
                  </a:lnTo>
                  <a:lnTo>
                    <a:pt x="244731" y="25823"/>
                  </a:lnTo>
                  <a:lnTo>
                    <a:pt x="288830" y="11718"/>
                  </a:lnTo>
                  <a:lnTo>
                    <a:pt x="335051" y="2989"/>
                  </a:lnTo>
                  <a:lnTo>
                    <a:pt x="383032" y="0"/>
                  </a:lnTo>
                  <a:lnTo>
                    <a:pt x="1282087" y="0"/>
                  </a:lnTo>
                  <a:lnTo>
                    <a:pt x="1330067" y="2989"/>
                  </a:lnTo>
                  <a:lnTo>
                    <a:pt x="1367367" y="10033"/>
                  </a:lnTo>
                  <a:lnTo>
                    <a:pt x="383032" y="10033"/>
                  </a:lnTo>
                  <a:lnTo>
                    <a:pt x="336305" y="12944"/>
                  </a:lnTo>
                  <a:lnTo>
                    <a:pt x="291293" y="21444"/>
                  </a:lnTo>
                  <a:lnTo>
                    <a:pt x="248348" y="35179"/>
                  </a:lnTo>
                  <a:lnTo>
                    <a:pt x="207822" y="53797"/>
                  </a:lnTo>
                  <a:lnTo>
                    <a:pt x="170066" y="76947"/>
                  </a:lnTo>
                  <a:lnTo>
                    <a:pt x="135434" y="104277"/>
                  </a:lnTo>
                  <a:lnTo>
                    <a:pt x="104277" y="135434"/>
                  </a:lnTo>
                  <a:lnTo>
                    <a:pt x="76947" y="170066"/>
                  </a:lnTo>
                  <a:lnTo>
                    <a:pt x="53797" y="207822"/>
                  </a:lnTo>
                  <a:lnTo>
                    <a:pt x="35179" y="248348"/>
                  </a:lnTo>
                  <a:lnTo>
                    <a:pt x="21444" y="291293"/>
                  </a:lnTo>
                  <a:lnTo>
                    <a:pt x="12944" y="336305"/>
                  </a:lnTo>
                  <a:lnTo>
                    <a:pt x="10033" y="383032"/>
                  </a:lnTo>
                  <a:lnTo>
                    <a:pt x="12944" y="429758"/>
                  </a:lnTo>
                  <a:lnTo>
                    <a:pt x="21444" y="474770"/>
                  </a:lnTo>
                  <a:lnTo>
                    <a:pt x="35179" y="517716"/>
                  </a:lnTo>
                  <a:lnTo>
                    <a:pt x="53797" y="558242"/>
                  </a:lnTo>
                  <a:lnTo>
                    <a:pt x="76947" y="595997"/>
                  </a:lnTo>
                  <a:lnTo>
                    <a:pt x="104277" y="630629"/>
                  </a:lnTo>
                  <a:lnTo>
                    <a:pt x="135434" y="661786"/>
                  </a:lnTo>
                  <a:lnTo>
                    <a:pt x="170066" y="689116"/>
                  </a:lnTo>
                  <a:lnTo>
                    <a:pt x="207822" y="712266"/>
                  </a:lnTo>
                  <a:lnTo>
                    <a:pt x="248348" y="730885"/>
                  </a:lnTo>
                  <a:lnTo>
                    <a:pt x="291293" y="744620"/>
                  </a:lnTo>
                  <a:lnTo>
                    <a:pt x="336305" y="753119"/>
                  </a:lnTo>
                  <a:lnTo>
                    <a:pt x="383032" y="756030"/>
                  </a:lnTo>
                  <a:lnTo>
                    <a:pt x="1367367" y="756030"/>
                  </a:lnTo>
                  <a:lnTo>
                    <a:pt x="1330067" y="763074"/>
                  </a:lnTo>
                  <a:lnTo>
                    <a:pt x="1282087" y="766064"/>
                  </a:lnTo>
                  <a:close/>
                </a:path>
                <a:path w="1665604" h="766445">
                  <a:moveTo>
                    <a:pt x="1367367" y="756030"/>
                  </a:moveTo>
                  <a:lnTo>
                    <a:pt x="1282087" y="756030"/>
                  </a:lnTo>
                  <a:lnTo>
                    <a:pt x="1328813" y="753119"/>
                  </a:lnTo>
                  <a:lnTo>
                    <a:pt x="1373825" y="744620"/>
                  </a:lnTo>
                  <a:lnTo>
                    <a:pt x="1416770" y="730885"/>
                  </a:lnTo>
                  <a:lnTo>
                    <a:pt x="1457297" y="712266"/>
                  </a:lnTo>
                  <a:lnTo>
                    <a:pt x="1495052" y="689116"/>
                  </a:lnTo>
                  <a:lnTo>
                    <a:pt x="1529684" y="661786"/>
                  </a:lnTo>
                  <a:lnTo>
                    <a:pt x="1560841" y="630629"/>
                  </a:lnTo>
                  <a:lnTo>
                    <a:pt x="1588171" y="595997"/>
                  </a:lnTo>
                  <a:lnTo>
                    <a:pt x="1611321" y="558242"/>
                  </a:lnTo>
                  <a:lnTo>
                    <a:pt x="1629940" y="517716"/>
                  </a:lnTo>
                  <a:lnTo>
                    <a:pt x="1643675" y="474770"/>
                  </a:lnTo>
                  <a:lnTo>
                    <a:pt x="1652174" y="429758"/>
                  </a:lnTo>
                  <a:lnTo>
                    <a:pt x="1655085" y="383032"/>
                  </a:lnTo>
                  <a:lnTo>
                    <a:pt x="1652174" y="336305"/>
                  </a:lnTo>
                  <a:lnTo>
                    <a:pt x="1643675" y="291293"/>
                  </a:lnTo>
                  <a:lnTo>
                    <a:pt x="1629940" y="248348"/>
                  </a:lnTo>
                  <a:lnTo>
                    <a:pt x="1611321" y="207822"/>
                  </a:lnTo>
                  <a:lnTo>
                    <a:pt x="1588171" y="170066"/>
                  </a:lnTo>
                  <a:lnTo>
                    <a:pt x="1560841" y="135434"/>
                  </a:lnTo>
                  <a:lnTo>
                    <a:pt x="1529684" y="104277"/>
                  </a:lnTo>
                  <a:lnTo>
                    <a:pt x="1495052" y="76947"/>
                  </a:lnTo>
                  <a:lnTo>
                    <a:pt x="1457297" y="53797"/>
                  </a:lnTo>
                  <a:lnTo>
                    <a:pt x="1416770" y="35179"/>
                  </a:lnTo>
                  <a:lnTo>
                    <a:pt x="1373825" y="21444"/>
                  </a:lnTo>
                  <a:lnTo>
                    <a:pt x="1328813" y="12944"/>
                  </a:lnTo>
                  <a:lnTo>
                    <a:pt x="1282087" y="10033"/>
                  </a:lnTo>
                  <a:lnTo>
                    <a:pt x="1367367" y="10033"/>
                  </a:lnTo>
                  <a:lnTo>
                    <a:pt x="1420387" y="25823"/>
                  </a:lnTo>
                  <a:lnTo>
                    <a:pt x="1462003" y="44944"/>
                  </a:lnTo>
                  <a:lnTo>
                    <a:pt x="1500774" y="68718"/>
                  </a:lnTo>
                  <a:lnTo>
                    <a:pt x="1536339" y="96784"/>
                  </a:lnTo>
                  <a:lnTo>
                    <a:pt x="1568335" y="128780"/>
                  </a:lnTo>
                  <a:lnTo>
                    <a:pt x="1596401" y="164344"/>
                  </a:lnTo>
                  <a:lnTo>
                    <a:pt x="1620175" y="203115"/>
                  </a:lnTo>
                  <a:lnTo>
                    <a:pt x="1639295" y="244731"/>
                  </a:lnTo>
                  <a:lnTo>
                    <a:pt x="1653401" y="288830"/>
                  </a:lnTo>
                  <a:lnTo>
                    <a:pt x="1662129" y="335051"/>
                  </a:lnTo>
                  <a:lnTo>
                    <a:pt x="1665119" y="383032"/>
                  </a:lnTo>
                  <a:lnTo>
                    <a:pt x="1662129" y="431013"/>
                  </a:lnTo>
                  <a:lnTo>
                    <a:pt x="1653401" y="477233"/>
                  </a:lnTo>
                  <a:lnTo>
                    <a:pt x="1639295" y="521333"/>
                  </a:lnTo>
                  <a:lnTo>
                    <a:pt x="1620175" y="562949"/>
                  </a:lnTo>
                  <a:lnTo>
                    <a:pt x="1596401" y="601720"/>
                  </a:lnTo>
                  <a:lnTo>
                    <a:pt x="1568335" y="637284"/>
                  </a:lnTo>
                  <a:lnTo>
                    <a:pt x="1536339" y="669280"/>
                  </a:lnTo>
                  <a:lnTo>
                    <a:pt x="1500774" y="697346"/>
                  </a:lnTo>
                  <a:lnTo>
                    <a:pt x="1462003" y="721120"/>
                  </a:lnTo>
                  <a:lnTo>
                    <a:pt x="1420387" y="740240"/>
                  </a:lnTo>
                  <a:lnTo>
                    <a:pt x="1376288" y="754346"/>
                  </a:lnTo>
                  <a:lnTo>
                    <a:pt x="1367367" y="7560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659991" y="5440584"/>
            <a:ext cx="231775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spc="35" dirty="0">
                <a:latin typeface="Arial"/>
                <a:cs typeface="Arial"/>
              </a:rPr>
              <a:t>2</a:t>
            </a:r>
            <a:endParaRPr sz="28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10898" y="7287045"/>
            <a:ext cx="3025775" cy="1188085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3000" dirty="0">
                <a:latin typeface="Arimo"/>
                <a:cs typeface="Arimo"/>
              </a:rPr>
              <a:t>Pessoas</a:t>
            </a:r>
            <a:endParaRPr sz="3000">
              <a:latin typeface="Arimo"/>
              <a:cs typeface="Arimo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2500" spc="-5" dirty="0">
                <a:latin typeface="Arimo"/>
                <a:cs typeface="Arimo"/>
              </a:rPr>
              <a:t>bibliotecário </a:t>
            </a:r>
            <a:r>
              <a:rPr sz="2500" dirty="0">
                <a:latin typeface="Arimo"/>
                <a:cs typeface="Arimo"/>
              </a:rPr>
              <a:t>e</a:t>
            </a:r>
            <a:r>
              <a:rPr sz="2500" spc="-55" dirty="0">
                <a:latin typeface="Arimo"/>
                <a:cs typeface="Arimo"/>
              </a:rPr>
              <a:t> </a:t>
            </a:r>
            <a:r>
              <a:rPr sz="2500" spc="-5" dirty="0">
                <a:latin typeface="Arimo"/>
                <a:cs typeface="Arimo"/>
              </a:rPr>
              <a:t>equipe</a:t>
            </a:r>
            <a:endParaRPr sz="2500">
              <a:latin typeface="Arimo"/>
              <a:cs typeface="Arimo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941850" y="7569098"/>
            <a:ext cx="1666875" cy="771525"/>
            <a:chOff x="1941850" y="7569098"/>
            <a:chExt cx="1666875" cy="771525"/>
          </a:xfrm>
        </p:grpSpPr>
        <p:sp>
          <p:nvSpPr>
            <p:cNvPr id="15" name="object 15"/>
            <p:cNvSpPr/>
            <p:nvPr/>
          </p:nvSpPr>
          <p:spPr>
            <a:xfrm>
              <a:off x="1946872" y="7574150"/>
              <a:ext cx="1657350" cy="761365"/>
            </a:xfrm>
            <a:custGeom>
              <a:avLst/>
              <a:gdLst/>
              <a:ahLst/>
              <a:cxnLst/>
              <a:rect l="l" t="t" r="r" b="b"/>
              <a:pathLst>
                <a:path w="1657350" h="761365">
                  <a:moveTo>
                    <a:pt x="1278420" y="761359"/>
                  </a:moveTo>
                  <a:lnTo>
                    <a:pt x="378415" y="761359"/>
                  </a:lnTo>
                  <a:lnTo>
                    <a:pt x="330942" y="758392"/>
                  </a:lnTo>
                  <a:lnTo>
                    <a:pt x="285230" y="749731"/>
                  </a:lnTo>
                  <a:lnTo>
                    <a:pt x="241634" y="735732"/>
                  </a:lnTo>
                  <a:lnTo>
                    <a:pt x="200508" y="716752"/>
                  </a:lnTo>
                  <a:lnTo>
                    <a:pt x="162206" y="693147"/>
                  </a:lnTo>
                  <a:lnTo>
                    <a:pt x="127083" y="665276"/>
                  </a:lnTo>
                  <a:lnTo>
                    <a:pt x="95494" y="633494"/>
                  </a:lnTo>
                  <a:lnTo>
                    <a:pt x="67792" y="598159"/>
                  </a:lnTo>
                  <a:lnTo>
                    <a:pt x="44331" y="559628"/>
                  </a:lnTo>
                  <a:lnTo>
                    <a:pt x="25468" y="518258"/>
                  </a:lnTo>
                  <a:lnTo>
                    <a:pt x="11555" y="474405"/>
                  </a:lnTo>
                  <a:lnTo>
                    <a:pt x="2947" y="428426"/>
                  </a:lnTo>
                  <a:lnTo>
                    <a:pt x="0" y="380679"/>
                  </a:lnTo>
                  <a:lnTo>
                    <a:pt x="2947" y="332922"/>
                  </a:lnTo>
                  <a:lnTo>
                    <a:pt x="11555" y="286937"/>
                  </a:lnTo>
                  <a:lnTo>
                    <a:pt x="25468" y="243080"/>
                  </a:lnTo>
                  <a:lnTo>
                    <a:pt x="44331" y="201708"/>
                  </a:lnTo>
                  <a:lnTo>
                    <a:pt x="67792" y="163177"/>
                  </a:lnTo>
                  <a:lnTo>
                    <a:pt x="95494" y="127844"/>
                  </a:lnTo>
                  <a:lnTo>
                    <a:pt x="127083" y="96065"/>
                  </a:lnTo>
                  <a:lnTo>
                    <a:pt x="162206" y="68197"/>
                  </a:lnTo>
                  <a:lnTo>
                    <a:pt x="200508" y="44597"/>
                  </a:lnTo>
                  <a:lnTo>
                    <a:pt x="241634" y="25620"/>
                  </a:lnTo>
                  <a:lnTo>
                    <a:pt x="285230" y="11624"/>
                  </a:lnTo>
                  <a:lnTo>
                    <a:pt x="330942" y="2965"/>
                  </a:lnTo>
                  <a:lnTo>
                    <a:pt x="378415" y="0"/>
                  </a:lnTo>
                  <a:lnTo>
                    <a:pt x="1278420" y="0"/>
                  </a:lnTo>
                  <a:lnTo>
                    <a:pt x="1325883" y="2965"/>
                  </a:lnTo>
                  <a:lnTo>
                    <a:pt x="1371588" y="11624"/>
                  </a:lnTo>
                  <a:lnTo>
                    <a:pt x="1415180" y="25620"/>
                  </a:lnTo>
                  <a:lnTo>
                    <a:pt x="1456304" y="44597"/>
                  </a:lnTo>
                  <a:lnTo>
                    <a:pt x="1494606" y="68197"/>
                  </a:lnTo>
                  <a:lnTo>
                    <a:pt x="1529731" y="96065"/>
                  </a:lnTo>
                  <a:lnTo>
                    <a:pt x="1561323" y="127844"/>
                  </a:lnTo>
                  <a:lnTo>
                    <a:pt x="1589029" y="163177"/>
                  </a:lnTo>
                  <a:lnTo>
                    <a:pt x="1612493" y="201708"/>
                  </a:lnTo>
                  <a:lnTo>
                    <a:pt x="1631360" y="243080"/>
                  </a:lnTo>
                  <a:lnTo>
                    <a:pt x="1645276" y="286937"/>
                  </a:lnTo>
                  <a:lnTo>
                    <a:pt x="1653886" y="332922"/>
                  </a:lnTo>
                  <a:lnTo>
                    <a:pt x="1656835" y="380679"/>
                  </a:lnTo>
                  <a:lnTo>
                    <a:pt x="1653886" y="428426"/>
                  </a:lnTo>
                  <a:lnTo>
                    <a:pt x="1645276" y="474405"/>
                  </a:lnTo>
                  <a:lnTo>
                    <a:pt x="1631360" y="518258"/>
                  </a:lnTo>
                  <a:lnTo>
                    <a:pt x="1612493" y="559628"/>
                  </a:lnTo>
                  <a:lnTo>
                    <a:pt x="1589029" y="598159"/>
                  </a:lnTo>
                  <a:lnTo>
                    <a:pt x="1561323" y="633494"/>
                  </a:lnTo>
                  <a:lnTo>
                    <a:pt x="1529731" y="665276"/>
                  </a:lnTo>
                  <a:lnTo>
                    <a:pt x="1494606" y="693147"/>
                  </a:lnTo>
                  <a:lnTo>
                    <a:pt x="1456304" y="716752"/>
                  </a:lnTo>
                  <a:lnTo>
                    <a:pt x="1415180" y="735732"/>
                  </a:lnTo>
                  <a:lnTo>
                    <a:pt x="1371588" y="749731"/>
                  </a:lnTo>
                  <a:lnTo>
                    <a:pt x="1325883" y="758392"/>
                  </a:lnTo>
                  <a:lnTo>
                    <a:pt x="1278420" y="761359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941850" y="7569098"/>
              <a:ext cx="1666875" cy="771525"/>
            </a:xfrm>
            <a:custGeom>
              <a:avLst/>
              <a:gdLst/>
              <a:ahLst/>
              <a:cxnLst/>
              <a:rect l="l" t="t" r="r" b="b"/>
              <a:pathLst>
                <a:path w="1666875" h="771525">
                  <a:moveTo>
                    <a:pt x="1283442" y="771463"/>
                  </a:moveTo>
                  <a:lnTo>
                    <a:pt x="383437" y="771463"/>
                  </a:lnTo>
                  <a:lnTo>
                    <a:pt x="335405" y="768452"/>
                  </a:lnTo>
                  <a:lnTo>
                    <a:pt x="289136" y="759662"/>
                  </a:lnTo>
                  <a:lnTo>
                    <a:pt x="244990" y="745457"/>
                  </a:lnTo>
                  <a:lnTo>
                    <a:pt x="203330" y="726202"/>
                  </a:lnTo>
                  <a:lnTo>
                    <a:pt x="164518" y="702260"/>
                  </a:lnTo>
                  <a:lnTo>
                    <a:pt x="128916" y="673997"/>
                  </a:lnTo>
                  <a:lnTo>
                    <a:pt x="96886" y="641775"/>
                  </a:lnTo>
                  <a:lnTo>
                    <a:pt x="68790" y="605960"/>
                  </a:lnTo>
                  <a:lnTo>
                    <a:pt x="44991" y="566916"/>
                  </a:lnTo>
                  <a:lnTo>
                    <a:pt x="25851" y="525007"/>
                  </a:lnTo>
                  <a:lnTo>
                    <a:pt x="11730" y="480597"/>
                  </a:lnTo>
                  <a:lnTo>
                    <a:pt x="2993" y="434050"/>
                  </a:lnTo>
                  <a:lnTo>
                    <a:pt x="0" y="385731"/>
                  </a:lnTo>
                  <a:lnTo>
                    <a:pt x="2993" y="337412"/>
                  </a:lnTo>
                  <a:lnTo>
                    <a:pt x="11730" y="290866"/>
                  </a:lnTo>
                  <a:lnTo>
                    <a:pt x="25851" y="246456"/>
                  </a:lnTo>
                  <a:lnTo>
                    <a:pt x="44991" y="204546"/>
                  </a:lnTo>
                  <a:lnTo>
                    <a:pt x="68790" y="165502"/>
                  </a:lnTo>
                  <a:lnTo>
                    <a:pt x="96886" y="129687"/>
                  </a:lnTo>
                  <a:lnTo>
                    <a:pt x="128916" y="97466"/>
                  </a:lnTo>
                  <a:lnTo>
                    <a:pt x="164518" y="69202"/>
                  </a:lnTo>
                  <a:lnTo>
                    <a:pt x="203330" y="45261"/>
                  </a:lnTo>
                  <a:lnTo>
                    <a:pt x="244990" y="26005"/>
                  </a:lnTo>
                  <a:lnTo>
                    <a:pt x="289136" y="11800"/>
                  </a:lnTo>
                  <a:lnTo>
                    <a:pt x="335405" y="3010"/>
                  </a:lnTo>
                  <a:lnTo>
                    <a:pt x="383437" y="0"/>
                  </a:lnTo>
                  <a:lnTo>
                    <a:pt x="1283442" y="0"/>
                  </a:lnTo>
                  <a:lnTo>
                    <a:pt x="1331473" y="3010"/>
                  </a:lnTo>
                  <a:lnTo>
                    <a:pt x="1368812" y="10104"/>
                  </a:lnTo>
                  <a:lnTo>
                    <a:pt x="383437" y="10104"/>
                  </a:lnTo>
                  <a:lnTo>
                    <a:pt x="336661" y="13036"/>
                  </a:lnTo>
                  <a:lnTo>
                    <a:pt x="291601" y="21595"/>
                  </a:lnTo>
                  <a:lnTo>
                    <a:pt x="248610" y="35427"/>
                  </a:lnTo>
                  <a:lnTo>
                    <a:pt x="208041" y="54176"/>
                  </a:lnTo>
                  <a:lnTo>
                    <a:pt x="170246" y="77490"/>
                  </a:lnTo>
                  <a:lnTo>
                    <a:pt x="135577" y="105012"/>
                  </a:lnTo>
                  <a:lnTo>
                    <a:pt x="104387" y="136389"/>
                  </a:lnTo>
                  <a:lnTo>
                    <a:pt x="77029" y="171265"/>
                  </a:lnTo>
                  <a:lnTo>
                    <a:pt x="53854" y="209286"/>
                  </a:lnTo>
                  <a:lnTo>
                    <a:pt x="35216" y="250098"/>
                  </a:lnTo>
                  <a:lnTo>
                    <a:pt x="21466" y="293346"/>
                  </a:lnTo>
                  <a:lnTo>
                    <a:pt x="12958" y="338675"/>
                  </a:lnTo>
                  <a:lnTo>
                    <a:pt x="10044" y="385731"/>
                  </a:lnTo>
                  <a:lnTo>
                    <a:pt x="12958" y="432787"/>
                  </a:lnTo>
                  <a:lnTo>
                    <a:pt x="21466" y="478116"/>
                  </a:lnTo>
                  <a:lnTo>
                    <a:pt x="35216" y="521364"/>
                  </a:lnTo>
                  <a:lnTo>
                    <a:pt x="53854" y="562176"/>
                  </a:lnTo>
                  <a:lnTo>
                    <a:pt x="77029" y="600198"/>
                  </a:lnTo>
                  <a:lnTo>
                    <a:pt x="104387" y="635074"/>
                  </a:lnTo>
                  <a:lnTo>
                    <a:pt x="135577" y="666451"/>
                  </a:lnTo>
                  <a:lnTo>
                    <a:pt x="170246" y="693973"/>
                  </a:lnTo>
                  <a:lnTo>
                    <a:pt x="208041" y="717286"/>
                  </a:lnTo>
                  <a:lnTo>
                    <a:pt x="248610" y="736036"/>
                  </a:lnTo>
                  <a:lnTo>
                    <a:pt x="291601" y="749868"/>
                  </a:lnTo>
                  <a:lnTo>
                    <a:pt x="336661" y="758427"/>
                  </a:lnTo>
                  <a:lnTo>
                    <a:pt x="383437" y="761359"/>
                  </a:lnTo>
                  <a:lnTo>
                    <a:pt x="1368812" y="761359"/>
                  </a:lnTo>
                  <a:lnTo>
                    <a:pt x="1331473" y="768452"/>
                  </a:lnTo>
                  <a:lnTo>
                    <a:pt x="1283442" y="771463"/>
                  </a:lnTo>
                  <a:close/>
                </a:path>
                <a:path w="1666875" h="771525">
                  <a:moveTo>
                    <a:pt x="1368812" y="761359"/>
                  </a:moveTo>
                  <a:lnTo>
                    <a:pt x="1283442" y="761359"/>
                  </a:lnTo>
                  <a:lnTo>
                    <a:pt x="1330218" y="758427"/>
                  </a:lnTo>
                  <a:lnTo>
                    <a:pt x="1375277" y="749868"/>
                  </a:lnTo>
                  <a:lnTo>
                    <a:pt x="1418268" y="736036"/>
                  </a:lnTo>
                  <a:lnTo>
                    <a:pt x="1458837" y="717286"/>
                  </a:lnTo>
                  <a:lnTo>
                    <a:pt x="1496632" y="693973"/>
                  </a:lnTo>
                  <a:lnTo>
                    <a:pt x="1531301" y="666451"/>
                  </a:lnTo>
                  <a:lnTo>
                    <a:pt x="1562491" y="635074"/>
                  </a:lnTo>
                  <a:lnTo>
                    <a:pt x="1589850" y="600198"/>
                  </a:lnTo>
                  <a:lnTo>
                    <a:pt x="1613024" y="562176"/>
                  </a:lnTo>
                  <a:lnTo>
                    <a:pt x="1631663" y="521364"/>
                  </a:lnTo>
                  <a:lnTo>
                    <a:pt x="1645412" y="478116"/>
                  </a:lnTo>
                  <a:lnTo>
                    <a:pt x="1653920" y="432787"/>
                  </a:lnTo>
                  <a:lnTo>
                    <a:pt x="1656835" y="385731"/>
                  </a:lnTo>
                  <a:lnTo>
                    <a:pt x="1653920" y="338675"/>
                  </a:lnTo>
                  <a:lnTo>
                    <a:pt x="1645412" y="293346"/>
                  </a:lnTo>
                  <a:lnTo>
                    <a:pt x="1631663" y="250098"/>
                  </a:lnTo>
                  <a:lnTo>
                    <a:pt x="1613024" y="209286"/>
                  </a:lnTo>
                  <a:lnTo>
                    <a:pt x="1589850" y="171265"/>
                  </a:lnTo>
                  <a:lnTo>
                    <a:pt x="1562491" y="136389"/>
                  </a:lnTo>
                  <a:lnTo>
                    <a:pt x="1531301" y="105012"/>
                  </a:lnTo>
                  <a:lnTo>
                    <a:pt x="1496632" y="77490"/>
                  </a:lnTo>
                  <a:lnTo>
                    <a:pt x="1458837" y="54176"/>
                  </a:lnTo>
                  <a:lnTo>
                    <a:pt x="1418268" y="35427"/>
                  </a:lnTo>
                  <a:lnTo>
                    <a:pt x="1375277" y="21595"/>
                  </a:lnTo>
                  <a:lnTo>
                    <a:pt x="1330218" y="13036"/>
                  </a:lnTo>
                  <a:lnTo>
                    <a:pt x="1283442" y="10104"/>
                  </a:lnTo>
                  <a:lnTo>
                    <a:pt x="1368812" y="10104"/>
                  </a:lnTo>
                  <a:lnTo>
                    <a:pt x="1421889" y="26005"/>
                  </a:lnTo>
                  <a:lnTo>
                    <a:pt x="1463549" y="45261"/>
                  </a:lnTo>
                  <a:lnTo>
                    <a:pt x="1502361" y="69202"/>
                  </a:lnTo>
                  <a:lnTo>
                    <a:pt x="1537963" y="97466"/>
                  </a:lnTo>
                  <a:lnTo>
                    <a:pt x="1569993" y="129687"/>
                  </a:lnTo>
                  <a:lnTo>
                    <a:pt x="1598088" y="165502"/>
                  </a:lnTo>
                  <a:lnTo>
                    <a:pt x="1621887" y="204546"/>
                  </a:lnTo>
                  <a:lnTo>
                    <a:pt x="1641028" y="246456"/>
                  </a:lnTo>
                  <a:lnTo>
                    <a:pt x="1655148" y="290866"/>
                  </a:lnTo>
                  <a:lnTo>
                    <a:pt x="1663886" y="337412"/>
                  </a:lnTo>
                  <a:lnTo>
                    <a:pt x="1666879" y="385731"/>
                  </a:lnTo>
                  <a:lnTo>
                    <a:pt x="1663886" y="434050"/>
                  </a:lnTo>
                  <a:lnTo>
                    <a:pt x="1655148" y="480597"/>
                  </a:lnTo>
                  <a:lnTo>
                    <a:pt x="1641028" y="525007"/>
                  </a:lnTo>
                  <a:lnTo>
                    <a:pt x="1621887" y="566916"/>
                  </a:lnTo>
                  <a:lnTo>
                    <a:pt x="1598088" y="605960"/>
                  </a:lnTo>
                  <a:lnTo>
                    <a:pt x="1569993" y="641775"/>
                  </a:lnTo>
                  <a:lnTo>
                    <a:pt x="1537963" y="673997"/>
                  </a:lnTo>
                  <a:lnTo>
                    <a:pt x="1502361" y="702260"/>
                  </a:lnTo>
                  <a:lnTo>
                    <a:pt x="1463549" y="726202"/>
                  </a:lnTo>
                  <a:lnTo>
                    <a:pt x="1421889" y="745457"/>
                  </a:lnTo>
                  <a:lnTo>
                    <a:pt x="1377743" y="759662"/>
                  </a:lnTo>
                  <a:lnTo>
                    <a:pt x="1368812" y="7613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656081" y="7706972"/>
            <a:ext cx="239395" cy="4552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125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9144121" y="2962637"/>
            <a:ext cx="1647825" cy="752475"/>
            <a:chOff x="9144121" y="2962637"/>
            <a:chExt cx="1647825" cy="752475"/>
          </a:xfrm>
        </p:grpSpPr>
        <p:sp>
          <p:nvSpPr>
            <p:cNvPr id="19" name="object 19"/>
            <p:cNvSpPr/>
            <p:nvPr/>
          </p:nvSpPr>
          <p:spPr>
            <a:xfrm>
              <a:off x="9149085" y="2967565"/>
              <a:ext cx="1637664" cy="742950"/>
            </a:xfrm>
            <a:custGeom>
              <a:avLst/>
              <a:gdLst/>
              <a:ahLst/>
              <a:cxnLst/>
              <a:rect l="l" t="t" r="r" b="b"/>
              <a:pathLst>
                <a:path w="1637665" h="742950">
                  <a:moveTo>
                    <a:pt x="1263623" y="742618"/>
                  </a:moveTo>
                  <a:lnTo>
                    <a:pt x="374035" y="742618"/>
                  </a:lnTo>
                  <a:lnTo>
                    <a:pt x="327111" y="739725"/>
                  </a:lnTo>
                  <a:lnTo>
                    <a:pt x="281929" y="731276"/>
                  </a:lnTo>
                  <a:lnTo>
                    <a:pt x="238837" y="717622"/>
                  </a:lnTo>
                  <a:lnTo>
                    <a:pt x="198187" y="699109"/>
                  </a:lnTo>
                  <a:lnTo>
                    <a:pt x="160329" y="676085"/>
                  </a:lnTo>
                  <a:lnTo>
                    <a:pt x="125612" y="648900"/>
                  </a:lnTo>
                  <a:lnTo>
                    <a:pt x="94388" y="617901"/>
                  </a:lnTo>
                  <a:lnTo>
                    <a:pt x="67007" y="583436"/>
                  </a:lnTo>
                  <a:lnTo>
                    <a:pt x="43818" y="545853"/>
                  </a:lnTo>
                  <a:lnTo>
                    <a:pt x="25173" y="505501"/>
                  </a:lnTo>
                  <a:lnTo>
                    <a:pt x="11421" y="462727"/>
                  </a:lnTo>
                  <a:lnTo>
                    <a:pt x="2913" y="417880"/>
                  </a:lnTo>
                  <a:lnTo>
                    <a:pt x="0" y="371309"/>
                  </a:lnTo>
                  <a:lnTo>
                    <a:pt x="2913" y="324727"/>
                  </a:lnTo>
                  <a:lnTo>
                    <a:pt x="11421" y="279874"/>
                  </a:lnTo>
                  <a:lnTo>
                    <a:pt x="25173" y="237097"/>
                  </a:lnTo>
                  <a:lnTo>
                    <a:pt x="43818" y="196743"/>
                  </a:lnTo>
                  <a:lnTo>
                    <a:pt x="67007" y="159160"/>
                  </a:lnTo>
                  <a:lnTo>
                    <a:pt x="94388" y="124697"/>
                  </a:lnTo>
                  <a:lnTo>
                    <a:pt x="125612" y="93700"/>
                  </a:lnTo>
                  <a:lnTo>
                    <a:pt x="160329" y="66519"/>
                  </a:lnTo>
                  <a:lnTo>
                    <a:pt x="198187" y="43499"/>
                  </a:lnTo>
                  <a:lnTo>
                    <a:pt x="238837" y="24990"/>
                  </a:lnTo>
                  <a:lnTo>
                    <a:pt x="281929" y="11338"/>
                  </a:lnTo>
                  <a:lnTo>
                    <a:pt x="327111" y="2892"/>
                  </a:lnTo>
                  <a:lnTo>
                    <a:pt x="374035" y="0"/>
                  </a:lnTo>
                  <a:lnTo>
                    <a:pt x="1263623" y="0"/>
                  </a:lnTo>
                  <a:lnTo>
                    <a:pt x="1310537" y="2892"/>
                  </a:lnTo>
                  <a:lnTo>
                    <a:pt x="1355713" y="11338"/>
                  </a:lnTo>
                  <a:lnTo>
                    <a:pt x="1398801" y="24990"/>
                  </a:lnTo>
                  <a:lnTo>
                    <a:pt x="1439449" y="43499"/>
                  </a:lnTo>
                  <a:lnTo>
                    <a:pt x="1477308" y="66519"/>
                  </a:lnTo>
                  <a:lnTo>
                    <a:pt x="1512026" y="93700"/>
                  </a:lnTo>
                  <a:lnTo>
                    <a:pt x="1543253" y="124697"/>
                  </a:lnTo>
                  <a:lnTo>
                    <a:pt x="1570638" y="159160"/>
                  </a:lnTo>
                  <a:lnTo>
                    <a:pt x="1593830" y="196743"/>
                  </a:lnTo>
                  <a:lnTo>
                    <a:pt x="1612479" y="237097"/>
                  </a:lnTo>
                  <a:lnTo>
                    <a:pt x="1626234" y="279874"/>
                  </a:lnTo>
                  <a:lnTo>
                    <a:pt x="1634744" y="324727"/>
                  </a:lnTo>
                  <a:lnTo>
                    <a:pt x="1637659" y="371309"/>
                  </a:lnTo>
                  <a:lnTo>
                    <a:pt x="1634744" y="417880"/>
                  </a:lnTo>
                  <a:lnTo>
                    <a:pt x="1626234" y="462727"/>
                  </a:lnTo>
                  <a:lnTo>
                    <a:pt x="1612479" y="505501"/>
                  </a:lnTo>
                  <a:lnTo>
                    <a:pt x="1593830" y="545853"/>
                  </a:lnTo>
                  <a:lnTo>
                    <a:pt x="1570638" y="583436"/>
                  </a:lnTo>
                  <a:lnTo>
                    <a:pt x="1543253" y="617901"/>
                  </a:lnTo>
                  <a:lnTo>
                    <a:pt x="1512026" y="648900"/>
                  </a:lnTo>
                  <a:lnTo>
                    <a:pt x="1477308" y="676085"/>
                  </a:lnTo>
                  <a:lnTo>
                    <a:pt x="1439449" y="699109"/>
                  </a:lnTo>
                  <a:lnTo>
                    <a:pt x="1398801" y="717622"/>
                  </a:lnTo>
                  <a:lnTo>
                    <a:pt x="1355713" y="731276"/>
                  </a:lnTo>
                  <a:lnTo>
                    <a:pt x="1310537" y="739725"/>
                  </a:lnTo>
                  <a:lnTo>
                    <a:pt x="1263623" y="742618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144121" y="2962637"/>
              <a:ext cx="1647825" cy="752475"/>
            </a:xfrm>
            <a:custGeom>
              <a:avLst/>
              <a:gdLst/>
              <a:ahLst/>
              <a:cxnLst/>
              <a:rect l="l" t="t" r="r" b="b"/>
              <a:pathLst>
                <a:path w="1647825" h="752475">
                  <a:moveTo>
                    <a:pt x="1268587" y="752474"/>
                  </a:moveTo>
                  <a:lnTo>
                    <a:pt x="378999" y="752474"/>
                  </a:lnTo>
                  <a:lnTo>
                    <a:pt x="331523" y="749537"/>
                  </a:lnTo>
                  <a:lnTo>
                    <a:pt x="285789" y="740963"/>
                  </a:lnTo>
                  <a:lnTo>
                    <a:pt x="242154" y="727108"/>
                  </a:lnTo>
                  <a:lnTo>
                    <a:pt x="200976" y="708327"/>
                  </a:lnTo>
                  <a:lnTo>
                    <a:pt x="162614" y="684974"/>
                  </a:lnTo>
                  <a:lnTo>
                    <a:pt x="127424" y="657406"/>
                  </a:lnTo>
                  <a:lnTo>
                    <a:pt x="95765" y="625978"/>
                  </a:lnTo>
                  <a:lnTo>
                    <a:pt x="67994" y="591045"/>
                  </a:lnTo>
                  <a:lnTo>
                    <a:pt x="44471" y="552961"/>
                  </a:lnTo>
                  <a:lnTo>
                    <a:pt x="25551" y="512084"/>
                  </a:lnTo>
                  <a:lnTo>
                    <a:pt x="11594" y="468767"/>
                  </a:lnTo>
                  <a:lnTo>
                    <a:pt x="2958" y="423366"/>
                  </a:lnTo>
                  <a:lnTo>
                    <a:pt x="0" y="376237"/>
                  </a:lnTo>
                  <a:lnTo>
                    <a:pt x="2958" y="329107"/>
                  </a:lnTo>
                  <a:lnTo>
                    <a:pt x="11594" y="283706"/>
                  </a:lnTo>
                  <a:lnTo>
                    <a:pt x="25551" y="240389"/>
                  </a:lnTo>
                  <a:lnTo>
                    <a:pt x="44471" y="199512"/>
                  </a:lnTo>
                  <a:lnTo>
                    <a:pt x="67994" y="161428"/>
                  </a:lnTo>
                  <a:lnTo>
                    <a:pt x="95765" y="126495"/>
                  </a:lnTo>
                  <a:lnTo>
                    <a:pt x="127424" y="95067"/>
                  </a:lnTo>
                  <a:lnTo>
                    <a:pt x="162614" y="67499"/>
                  </a:lnTo>
                  <a:lnTo>
                    <a:pt x="200976" y="44146"/>
                  </a:lnTo>
                  <a:lnTo>
                    <a:pt x="242154" y="25365"/>
                  </a:lnTo>
                  <a:lnTo>
                    <a:pt x="285789" y="11510"/>
                  </a:lnTo>
                  <a:lnTo>
                    <a:pt x="331523" y="2936"/>
                  </a:lnTo>
                  <a:lnTo>
                    <a:pt x="378999" y="0"/>
                  </a:lnTo>
                  <a:lnTo>
                    <a:pt x="1268587" y="0"/>
                  </a:lnTo>
                  <a:lnTo>
                    <a:pt x="1316063" y="2936"/>
                  </a:lnTo>
                  <a:lnTo>
                    <a:pt x="1352970" y="9855"/>
                  </a:lnTo>
                  <a:lnTo>
                    <a:pt x="378999" y="9855"/>
                  </a:lnTo>
                  <a:lnTo>
                    <a:pt x="332764" y="12715"/>
                  </a:lnTo>
                  <a:lnTo>
                    <a:pt x="288226" y="21063"/>
                  </a:lnTo>
                  <a:lnTo>
                    <a:pt x="245733" y="34554"/>
                  </a:lnTo>
                  <a:lnTo>
                    <a:pt x="205633" y="52843"/>
                  </a:lnTo>
                  <a:lnTo>
                    <a:pt x="168276" y="75582"/>
                  </a:lnTo>
                  <a:lnTo>
                    <a:pt x="134008" y="102427"/>
                  </a:lnTo>
                  <a:lnTo>
                    <a:pt x="103179" y="133031"/>
                  </a:lnTo>
                  <a:lnTo>
                    <a:pt x="76137" y="167049"/>
                  </a:lnTo>
                  <a:lnTo>
                    <a:pt x="53231" y="204135"/>
                  </a:lnTo>
                  <a:lnTo>
                    <a:pt x="34808" y="243942"/>
                  </a:lnTo>
                  <a:lnTo>
                    <a:pt x="21218" y="286125"/>
                  </a:lnTo>
                  <a:lnTo>
                    <a:pt x="12808" y="330339"/>
                  </a:lnTo>
                  <a:lnTo>
                    <a:pt x="9927" y="376237"/>
                  </a:lnTo>
                  <a:lnTo>
                    <a:pt x="12808" y="422134"/>
                  </a:lnTo>
                  <a:lnTo>
                    <a:pt x="21218" y="466348"/>
                  </a:lnTo>
                  <a:lnTo>
                    <a:pt x="34808" y="508531"/>
                  </a:lnTo>
                  <a:lnTo>
                    <a:pt x="53231" y="548338"/>
                  </a:lnTo>
                  <a:lnTo>
                    <a:pt x="76137" y="585424"/>
                  </a:lnTo>
                  <a:lnTo>
                    <a:pt x="103179" y="619442"/>
                  </a:lnTo>
                  <a:lnTo>
                    <a:pt x="134008" y="650046"/>
                  </a:lnTo>
                  <a:lnTo>
                    <a:pt x="168276" y="676891"/>
                  </a:lnTo>
                  <a:lnTo>
                    <a:pt x="205633" y="699630"/>
                  </a:lnTo>
                  <a:lnTo>
                    <a:pt x="245733" y="717919"/>
                  </a:lnTo>
                  <a:lnTo>
                    <a:pt x="288226" y="731410"/>
                  </a:lnTo>
                  <a:lnTo>
                    <a:pt x="332764" y="739758"/>
                  </a:lnTo>
                  <a:lnTo>
                    <a:pt x="378999" y="742618"/>
                  </a:lnTo>
                  <a:lnTo>
                    <a:pt x="1352970" y="742618"/>
                  </a:lnTo>
                  <a:lnTo>
                    <a:pt x="1316063" y="749537"/>
                  </a:lnTo>
                  <a:lnTo>
                    <a:pt x="1268587" y="752474"/>
                  </a:lnTo>
                  <a:close/>
                </a:path>
                <a:path w="1647825" h="752475">
                  <a:moveTo>
                    <a:pt x="1352970" y="742618"/>
                  </a:moveTo>
                  <a:lnTo>
                    <a:pt x="1268587" y="742618"/>
                  </a:lnTo>
                  <a:lnTo>
                    <a:pt x="1314822" y="739758"/>
                  </a:lnTo>
                  <a:lnTo>
                    <a:pt x="1359360" y="731410"/>
                  </a:lnTo>
                  <a:lnTo>
                    <a:pt x="1401853" y="717919"/>
                  </a:lnTo>
                  <a:lnTo>
                    <a:pt x="1441953" y="699630"/>
                  </a:lnTo>
                  <a:lnTo>
                    <a:pt x="1479311" y="676891"/>
                  </a:lnTo>
                  <a:lnTo>
                    <a:pt x="1513578" y="650046"/>
                  </a:lnTo>
                  <a:lnTo>
                    <a:pt x="1544407" y="619442"/>
                  </a:lnTo>
                  <a:lnTo>
                    <a:pt x="1571449" y="585424"/>
                  </a:lnTo>
                  <a:lnTo>
                    <a:pt x="1594355" y="548338"/>
                  </a:lnTo>
                  <a:lnTo>
                    <a:pt x="1612778" y="508531"/>
                  </a:lnTo>
                  <a:lnTo>
                    <a:pt x="1626368" y="466348"/>
                  </a:lnTo>
                  <a:lnTo>
                    <a:pt x="1634778" y="422134"/>
                  </a:lnTo>
                  <a:lnTo>
                    <a:pt x="1637659" y="376237"/>
                  </a:lnTo>
                  <a:lnTo>
                    <a:pt x="1634778" y="330339"/>
                  </a:lnTo>
                  <a:lnTo>
                    <a:pt x="1626368" y="286125"/>
                  </a:lnTo>
                  <a:lnTo>
                    <a:pt x="1612778" y="243942"/>
                  </a:lnTo>
                  <a:lnTo>
                    <a:pt x="1594355" y="204135"/>
                  </a:lnTo>
                  <a:lnTo>
                    <a:pt x="1571449" y="167049"/>
                  </a:lnTo>
                  <a:lnTo>
                    <a:pt x="1544407" y="133031"/>
                  </a:lnTo>
                  <a:lnTo>
                    <a:pt x="1513578" y="102427"/>
                  </a:lnTo>
                  <a:lnTo>
                    <a:pt x="1479311" y="75582"/>
                  </a:lnTo>
                  <a:lnTo>
                    <a:pt x="1441953" y="52843"/>
                  </a:lnTo>
                  <a:lnTo>
                    <a:pt x="1401853" y="34554"/>
                  </a:lnTo>
                  <a:lnTo>
                    <a:pt x="1359360" y="21063"/>
                  </a:lnTo>
                  <a:lnTo>
                    <a:pt x="1314822" y="12715"/>
                  </a:lnTo>
                  <a:lnTo>
                    <a:pt x="1268587" y="9855"/>
                  </a:lnTo>
                  <a:lnTo>
                    <a:pt x="1352970" y="9855"/>
                  </a:lnTo>
                  <a:lnTo>
                    <a:pt x="1405432" y="25365"/>
                  </a:lnTo>
                  <a:lnTo>
                    <a:pt x="1446610" y="44146"/>
                  </a:lnTo>
                  <a:lnTo>
                    <a:pt x="1484973" y="67499"/>
                  </a:lnTo>
                  <a:lnTo>
                    <a:pt x="1520163" y="95067"/>
                  </a:lnTo>
                  <a:lnTo>
                    <a:pt x="1551822" y="126495"/>
                  </a:lnTo>
                  <a:lnTo>
                    <a:pt x="1579592" y="161428"/>
                  </a:lnTo>
                  <a:lnTo>
                    <a:pt x="1603116" y="199512"/>
                  </a:lnTo>
                  <a:lnTo>
                    <a:pt x="1622035" y="240389"/>
                  </a:lnTo>
                  <a:lnTo>
                    <a:pt x="1635992" y="283706"/>
                  </a:lnTo>
                  <a:lnTo>
                    <a:pt x="1644628" y="329107"/>
                  </a:lnTo>
                  <a:lnTo>
                    <a:pt x="1647587" y="376237"/>
                  </a:lnTo>
                  <a:lnTo>
                    <a:pt x="1644628" y="423366"/>
                  </a:lnTo>
                  <a:lnTo>
                    <a:pt x="1635992" y="468767"/>
                  </a:lnTo>
                  <a:lnTo>
                    <a:pt x="1622035" y="512084"/>
                  </a:lnTo>
                  <a:lnTo>
                    <a:pt x="1603116" y="552961"/>
                  </a:lnTo>
                  <a:lnTo>
                    <a:pt x="1579592" y="591045"/>
                  </a:lnTo>
                  <a:lnTo>
                    <a:pt x="1551822" y="625978"/>
                  </a:lnTo>
                  <a:lnTo>
                    <a:pt x="1520163" y="657406"/>
                  </a:lnTo>
                  <a:lnTo>
                    <a:pt x="1484973" y="684974"/>
                  </a:lnTo>
                  <a:lnTo>
                    <a:pt x="1446610" y="708327"/>
                  </a:lnTo>
                  <a:lnTo>
                    <a:pt x="1405432" y="727108"/>
                  </a:lnTo>
                  <a:lnTo>
                    <a:pt x="1361797" y="740963"/>
                  </a:lnTo>
                  <a:lnTo>
                    <a:pt x="1352970" y="7426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9851695" y="3094758"/>
            <a:ext cx="229235" cy="4546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800" spc="4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9144121" y="7544104"/>
            <a:ext cx="1647825" cy="752475"/>
            <a:chOff x="9144121" y="7544104"/>
            <a:chExt cx="1647825" cy="752475"/>
          </a:xfrm>
        </p:grpSpPr>
        <p:sp>
          <p:nvSpPr>
            <p:cNvPr id="23" name="object 23"/>
            <p:cNvSpPr/>
            <p:nvPr/>
          </p:nvSpPr>
          <p:spPr>
            <a:xfrm>
              <a:off x="9149085" y="7549032"/>
              <a:ext cx="1637664" cy="742950"/>
            </a:xfrm>
            <a:custGeom>
              <a:avLst/>
              <a:gdLst/>
              <a:ahLst/>
              <a:cxnLst/>
              <a:rect l="l" t="t" r="r" b="b"/>
              <a:pathLst>
                <a:path w="1637665" h="742950">
                  <a:moveTo>
                    <a:pt x="1263623" y="742618"/>
                  </a:moveTo>
                  <a:lnTo>
                    <a:pt x="374035" y="742618"/>
                  </a:lnTo>
                  <a:lnTo>
                    <a:pt x="327111" y="739725"/>
                  </a:lnTo>
                  <a:lnTo>
                    <a:pt x="281929" y="731276"/>
                  </a:lnTo>
                  <a:lnTo>
                    <a:pt x="238837" y="717622"/>
                  </a:lnTo>
                  <a:lnTo>
                    <a:pt x="198187" y="699109"/>
                  </a:lnTo>
                  <a:lnTo>
                    <a:pt x="160329" y="676085"/>
                  </a:lnTo>
                  <a:lnTo>
                    <a:pt x="125612" y="648900"/>
                  </a:lnTo>
                  <a:lnTo>
                    <a:pt x="94388" y="617901"/>
                  </a:lnTo>
                  <a:lnTo>
                    <a:pt x="67007" y="583436"/>
                  </a:lnTo>
                  <a:lnTo>
                    <a:pt x="43818" y="545853"/>
                  </a:lnTo>
                  <a:lnTo>
                    <a:pt x="25173" y="505501"/>
                  </a:lnTo>
                  <a:lnTo>
                    <a:pt x="11421" y="462727"/>
                  </a:lnTo>
                  <a:lnTo>
                    <a:pt x="2913" y="417880"/>
                  </a:lnTo>
                  <a:lnTo>
                    <a:pt x="0" y="371309"/>
                  </a:lnTo>
                  <a:lnTo>
                    <a:pt x="2913" y="324727"/>
                  </a:lnTo>
                  <a:lnTo>
                    <a:pt x="11421" y="279874"/>
                  </a:lnTo>
                  <a:lnTo>
                    <a:pt x="25173" y="237097"/>
                  </a:lnTo>
                  <a:lnTo>
                    <a:pt x="43818" y="196743"/>
                  </a:lnTo>
                  <a:lnTo>
                    <a:pt x="67007" y="159160"/>
                  </a:lnTo>
                  <a:lnTo>
                    <a:pt x="94388" y="124697"/>
                  </a:lnTo>
                  <a:lnTo>
                    <a:pt x="125612" y="93700"/>
                  </a:lnTo>
                  <a:lnTo>
                    <a:pt x="160329" y="66519"/>
                  </a:lnTo>
                  <a:lnTo>
                    <a:pt x="198187" y="43499"/>
                  </a:lnTo>
                  <a:lnTo>
                    <a:pt x="238837" y="24990"/>
                  </a:lnTo>
                  <a:lnTo>
                    <a:pt x="281929" y="11338"/>
                  </a:lnTo>
                  <a:lnTo>
                    <a:pt x="327111" y="2892"/>
                  </a:lnTo>
                  <a:lnTo>
                    <a:pt x="374035" y="0"/>
                  </a:lnTo>
                  <a:lnTo>
                    <a:pt x="1263623" y="0"/>
                  </a:lnTo>
                  <a:lnTo>
                    <a:pt x="1310537" y="2892"/>
                  </a:lnTo>
                  <a:lnTo>
                    <a:pt x="1355713" y="11338"/>
                  </a:lnTo>
                  <a:lnTo>
                    <a:pt x="1398801" y="24990"/>
                  </a:lnTo>
                  <a:lnTo>
                    <a:pt x="1439449" y="43499"/>
                  </a:lnTo>
                  <a:lnTo>
                    <a:pt x="1477308" y="66519"/>
                  </a:lnTo>
                  <a:lnTo>
                    <a:pt x="1512026" y="93700"/>
                  </a:lnTo>
                  <a:lnTo>
                    <a:pt x="1543253" y="124697"/>
                  </a:lnTo>
                  <a:lnTo>
                    <a:pt x="1570638" y="159160"/>
                  </a:lnTo>
                  <a:lnTo>
                    <a:pt x="1593830" y="196743"/>
                  </a:lnTo>
                  <a:lnTo>
                    <a:pt x="1612479" y="237097"/>
                  </a:lnTo>
                  <a:lnTo>
                    <a:pt x="1626234" y="279874"/>
                  </a:lnTo>
                  <a:lnTo>
                    <a:pt x="1634744" y="324727"/>
                  </a:lnTo>
                  <a:lnTo>
                    <a:pt x="1637659" y="371309"/>
                  </a:lnTo>
                  <a:lnTo>
                    <a:pt x="1634744" y="417880"/>
                  </a:lnTo>
                  <a:lnTo>
                    <a:pt x="1626234" y="462727"/>
                  </a:lnTo>
                  <a:lnTo>
                    <a:pt x="1612479" y="505501"/>
                  </a:lnTo>
                  <a:lnTo>
                    <a:pt x="1593830" y="545853"/>
                  </a:lnTo>
                  <a:lnTo>
                    <a:pt x="1570638" y="583436"/>
                  </a:lnTo>
                  <a:lnTo>
                    <a:pt x="1543253" y="617901"/>
                  </a:lnTo>
                  <a:lnTo>
                    <a:pt x="1512026" y="648900"/>
                  </a:lnTo>
                  <a:lnTo>
                    <a:pt x="1477308" y="676085"/>
                  </a:lnTo>
                  <a:lnTo>
                    <a:pt x="1439449" y="699109"/>
                  </a:lnTo>
                  <a:lnTo>
                    <a:pt x="1398801" y="717622"/>
                  </a:lnTo>
                  <a:lnTo>
                    <a:pt x="1355713" y="731276"/>
                  </a:lnTo>
                  <a:lnTo>
                    <a:pt x="1310537" y="739725"/>
                  </a:lnTo>
                  <a:lnTo>
                    <a:pt x="1263623" y="742618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144121" y="7544104"/>
              <a:ext cx="1647825" cy="752475"/>
            </a:xfrm>
            <a:custGeom>
              <a:avLst/>
              <a:gdLst/>
              <a:ahLst/>
              <a:cxnLst/>
              <a:rect l="l" t="t" r="r" b="b"/>
              <a:pathLst>
                <a:path w="1647825" h="752475">
                  <a:moveTo>
                    <a:pt x="1268587" y="752474"/>
                  </a:moveTo>
                  <a:lnTo>
                    <a:pt x="378999" y="752474"/>
                  </a:lnTo>
                  <a:lnTo>
                    <a:pt x="331523" y="749537"/>
                  </a:lnTo>
                  <a:lnTo>
                    <a:pt x="285789" y="740963"/>
                  </a:lnTo>
                  <a:lnTo>
                    <a:pt x="242154" y="727108"/>
                  </a:lnTo>
                  <a:lnTo>
                    <a:pt x="200976" y="708327"/>
                  </a:lnTo>
                  <a:lnTo>
                    <a:pt x="162614" y="684974"/>
                  </a:lnTo>
                  <a:lnTo>
                    <a:pt x="127424" y="657406"/>
                  </a:lnTo>
                  <a:lnTo>
                    <a:pt x="95765" y="625978"/>
                  </a:lnTo>
                  <a:lnTo>
                    <a:pt x="67994" y="591045"/>
                  </a:lnTo>
                  <a:lnTo>
                    <a:pt x="44471" y="552961"/>
                  </a:lnTo>
                  <a:lnTo>
                    <a:pt x="25551" y="512084"/>
                  </a:lnTo>
                  <a:lnTo>
                    <a:pt x="11594" y="468767"/>
                  </a:lnTo>
                  <a:lnTo>
                    <a:pt x="2958" y="423366"/>
                  </a:lnTo>
                  <a:lnTo>
                    <a:pt x="0" y="376237"/>
                  </a:lnTo>
                  <a:lnTo>
                    <a:pt x="2958" y="329107"/>
                  </a:lnTo>
                  <a:lnTo>
                    <a:pt x="11594" y="283706"/>
                  </a:lnTo>
                  <a:lnTo>
                    <a:pt x="25551" y="240389"/>
                  </a:lnTo>
                  <a:lnTo>
                    <a:pt x="44471" y="199512"/>
                  </a:lnTo>
                  <a:lnTo>
                    <a:pt x="67994" y="161428"/>
                  </a:lnTo>
                  <a:lnTo>
                    <a:pt x="95765" y="126495"/>
                  </a:lnTo>
                  <a:lnTo>
                    <a:pt x="127424" y="95067"/>
                  </a:lnTo>
                  <a:lnTo>
                    <a:pt x="162614" y="67499"/>
                  </a:lnTo>
                  <a:lnTo>
                    <a:pt x="200976" y="44146"/>
                  </a:lnTo>
                  <a:lnTo>
                    <a:pt x="242154" y="25365"/>
                  </a:lnTo>
                  <a:lnTo>
                    <a:pt x="285789" y="11510"/>
                  </a:lnTo>
                  <a:lnTo>
                    <a:pt x="331523" y="2936"/>
                  </a:lnTo>
                  <a:lnTo>
                    <a:pt x="378999" y="0"/>
                  </a:lnTo>
                  <a:lnTo>
                    <a:pt x="1268587" y="0"/>
                  </a:lnTo>
                  <a:lnTo>
                    <a:pt x="1316063" y="2936"/>
                  </a:lnTo>
                  <a:lnTo>
                    <a:pt x="1352970" y="9855"/>
                  </a:lnTo>
                  <a:lnTo>
                    <a:pt x="378999" y="9855"/>
                  </a:lnTo>
                  <a:lnTo>
                    <a:pt x="332764" y="12715"/>
                  </a:lnTo>
                  <a:lnTo>
                    <a:pt x="288226" y="21063"/>
                  </a:lnTo>
                  <a:lnTo>
                    <a:pt x="245733" y="34554"/>
                  </a:lnTo>
                  <a:lnTo>
                    <a:pt x="205633" y="52843"/>
                  </a:lnTo>
                  <a:lnTo>
                    <a:pt x="168276" y="75582"/>
                  </a:lnTo>
                  <a:lnTo>
                    <a:pt x="134008" y="102427"/>
                  </a:lnTo>
                  <a:lnTo>
                    <a:pt x="103179" y="133031"/>
                  </a:lnTo>
                  <a:lnTo>
                    <a:pt x="76137" y="167049"/>
                  </a:lnTo>
                  <a:lnTo>
                    <a:pt x="53231" y="204135"/>
                  </a:lnTo>
                  <a:lnTo>
                    <a:pt x="34808" y="243942"/>
                  </a:lnTo>
                  <a:lnTo>
                    <a:pt x="21218" y="286125"/>
                  </a:lnTo>
                  <a:lnTo>
                    <a:pt x="12808" y="330339"/>
                  </a:lnTo>
                  <a:lnTo>
                    <a:pt x="9927" y="376237"/>
                  </a:lnTo>
                  <a:lnTo>
                    <a:pt x="12808" y="422134"/>
                  </a:lnTo>
                  <a:lnTo>
                    <a:pt x="21218" y="466348"/>
                  </a:lnTo>
                  <a:lnTo>
                    <a:pt x="34808" y="508531"/>
                  </a:lnTo>
                  <a:lnTo>
                    <a:pt x="53231" y="548338"/>
                  </a:lnTo>
                  <a:lnTo>
                    <a:pt x="76137" y="585424"/>
                  </a:lnTo>
                  <a:lnTo>
                    <a:pt x="103179" y="619442"/>
                  </a:lnTo>
                  <a:lnTo>
                    <a:pt x="134008" y="650046"/>
                  </a:lnTo>
                  <a:lnTo>
                    <a:pt x="168276" y="676891"/>
                  </a:lnTo>
                  <a:lnTo>
                    <a:pt x="205633" y="699630"/>
                  </a:lnTo>
                  <a:lnTo>
                    <a:pt x="245733" y="717919"/>
                  </a:lnTo>
                  <a:lnTo>
                    <a:pt x="288226" y="731410"/>
                  </a:lnTo>
                  <a:lnTo>
                    <a:pt x="332764" y="739758"/>
                  </a:lnTo>
                  <a:lnTo>
                    <a:pt x="378999" y="742618"/>
                  </a:lnTo>
                  <a:lnTo>
                    <a:pt x="1352970" y="742618"/>
                  </a:lnTo>
                  <a:lnTo>
                    <a:pt x="1316063" y="749537"/>
                  </a:lnTo>
                  <a:lnTo>
                    <a:pt x="1268587" y="752474"/>
                  </a:lnTo>
                  <a:close/>
                </a:path>
                <a:path w="1647825" h="752475">
                  <a:moveTo>
                    <a:pt x="1352970" y="742618"/>
                  </a:moveTo>
                  <a:lnTo>
                    <a:pt x="1268587" y="742618"/>
                  </a:lnTo>
                  <a:lnTo>
                    <a:pt x="1314822" y="739758"/>
                  </a:lnTo>
                  <a:lnTo>
                    <a:pt x="1359360" y="731410"/>
                  </a:lnTo>
                  <a:lnTo>
                    <a:pt x="1401853" y="717919"/>
                  </a:lnTo>
                  <a:lnTo>
                    <a:pt x="1441953" y="699630"/>
                  </a:lnTo>
                  <a:lnTo>
                    <a:pt x="1479311" y="676891"/>
                  </a:lnTo>
                  <a:lnTo>
                    <a:pt x="1513578" y="650046"/>
                  </a:lnTo>
                  <a:lnTo>
                    <a:pt x="1544407" y="619442"/>
                  </a:lnTo>
                  <a:lnTo>
                    <a:pt x="1571449" y="585424"/>
                  </a:lnTo>
                  <a:lnTo>
                    <a:pt x="1594355" y="548338"/>
                  </a:lnTo>
                  <a:lnTo>
                    <a:pt x="1612778" y="508531"/>
                  </a:lnTo>
                  <a:lnTo>
                    <a:pt x="1626368" y="466348"/>
                  </a:lnTo>
                  <a:lnTo>
                    <a:pt x="1634778" y="422134"/>
                  </a:lnTo>
                  <a:lnTo>
                    <a:pt x="1637659" y="376237"/>
                  </a:lnTo>
                  <a:lnTo>
                    <a:pt x="1634778" y="330339"/>
                  </a:lnTo>
                  <a:lnTo>
                    <a:pt x="1626368" y="286125"/>
                  </a:lnTo>
                  <a:lnTo>
                    <a:pt x="1612778" y="243942"/>
                  </a:lnTo>
                  <a:lnTo>
                    <a:pt x="1594355" y="204135"/>
                  </a:lnTo>
                  <a:lnTo>
                    <a:pt x="1571449" y="167049"/>
                  </a:lnTo>
                  <a:lnTo>
                    <a:pt x="1544407" y="133031"/>
                  </a:lnTo>
                  <a:lnTo>
                    <a:pt x="1513578" y="102427"/>
                  </a:lnTo>
                  <a:lnTo>
                    <a:pt x="1479311" y="75582"/>
                  </a:lnTo>
                  <a:lnTo>
                    <a:pt x="1441953" y="52843"/>
                  </a:lnTo>
                  <a:lnTo>
                    <a:pt x="1401853" y="34554"/>
                  </a:lnTo>
                  <a:lnTo>
                    <a:pt x="1359360" y="21063"/>
                  </a:lnTo>
                  <a:lnTo>
                    <a:pt x="1314822" y="12715"/>
                  </a:lnTo>
                  <a:lnTo>
                    <a:pt x="1268587" y="9855"/>
                  </a:lnTo>
                  <a:lnTo>
                    <a:pt x="1352970" y="9855"/>
                  </a:lnTo>
                  <a:lnTo>
                    <a:pt x="1405432" y="25365"/>
                  </a:lnTo>
                  <a:lnTo>
                    <a:pt x="1446610" y="44146"/>
                  </a:lnTo>
                  <a:lnTo>
                    <a:pt x="1484973" y="67499"/>
                  </a:lnTo>
                  <a:lnTo>
                    <a:pt x="1520163" y="95067"/>
                  </a:lnTo>
                  <a:lnTo>
                    <a:pt x="1551822" y="126495"/>
                  </a:lnTo>
                  <a:lnTo>
                    <a:pt x="1579592" y="161428"/>
                  </a:lnTo>
                  <a:lnTo>
                    <a:pt x="1603116" y="199512"/>
                  </a:lnTo>
                  <a:lnTo>
                    <a:pt x="1622035" y="240389"/>
                  </a:lnTo>
                  <a:lnTo>
                    <a:pt x="1635992" y="283706"/>
                  </a:lnTo>
                  <a:lnTo>
                    <a:pt x="1644628" y="329107"/>
                  </a:lnTo>
                  <a:lnTo>
                    <a:pt x="1647587" y="376237"/>
                  </a:lnTo>
                  <a:lnTo>
                    <a:pt x="1644628" y="423366"/>
                  </a:lnTo>
                  <a:lnTo>
                    <a:pt x="1635992" y="468767"/>
                  </a:lnTo>
                  <a:lnTo>
                    <a:pt x="1622035" y="512084"/>
                  </a:lnTo>
                  <a:lnTo>
                    <a:pt x="1603116" y="552961"/>
                  </a:lnTo>
                  <a:lnTo>
                    <a:pt x="1579592" y="591045"/>
                  </a:lnTo>
                  <a:lnTo>
                    <a:pt x="1551822" y="625978"/>
                  </a:lnTo>
                  <a:lnTo>
                    <a:pt x="1520163" y="657406"/>
                  </a:lnTo>
                  <a:lnTo>
                    <a:pt x="1484973" y="684974"/>
                  </a:lnTo>
                  <a:lnTo>
                    <a:pt x="1446610" y="708327"/>
                  </a:lnTo>
                  <a:lnTo>
                    <a:pt x="1405432" y="727108"/>
                  </a:lnTo>
                  <a:lnTo>
                    <a:pt x="1361797" y="740963"/>
                  </a:lnTo>
                  <a:lnTo>
                    <a:pt x="1352970" y="7426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9843973" y="7676877"/>
            <a:ext cx="245110" cy="4546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800" spc="165" dirty="0">
                <a:latin typeface="Arial"/>
                <a:cs typeface="Arial"/>
              </a:rPr>
              <a:t>6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9144121" y="5158190"/>
            <a:ext cx="1647825" cy="752475"/>
            <a:chOff x="9144121" y="5158190"/>
            <a:chExt cx="1647825" cy="752475"/>
          </a:xfrm>
        </p:grpSpPr>
        <p:sp>
          <p:nvSpPr>
            <p:cNvPr id="27" name="object 27"/>
            <p:cNvSpPr/>
            <p:nvPr/>
          </p:nvSpPr>
          <p:spPr>
            <a:xfrm>
              <a:off x="9149085" y="5163118"/>
              <a:ext cx="1637664" cy="742950"/>
            </a:xfrm>
            <a:custGeom>
              <a:avLst/>
              <a:gdLst/>
              <a:ahLst/>
              <a:cxnLst/>
              <a:rect l="l" t="t" r="r" b="b"/>
              <a:pathLst>
                <a:path w="1637665" h="742950">
                  <a:moveTo>
                    <a:pt x="1263623" y="742618"/>
                  </a:moveTo>
                  <a:lnTo>
                    <a:pt x="374035" y="742618"/>
                  </a:lnTo>
                  <a:lnTo>
                    <a:pt x="327111" y="739725"/>
                  </a:lnTo>
                  <a:lnTo>
                    <a:pt x="281929" y="731276"/>
                  </a:lnTo>
                  <a:lnTo>
                    <a:pt x="238837" y="717622"/>
                  </a:lnTo>
                  <a:lnTo>
                    <a:pt x="198187" y="699109"/>
                  </a:lnTo>
                  <a:lnTo>
                    <a:pt x="160329" y="676085"/>
                  </a:lnTo>
                  <a:lnTo>
                    <a:pt x="125612" y="648900"/>
                  </a:lnTo>
                  <a:lnTo>
                    <a:pt x="94388" y="617901"/>
                  </a:lnTo>
                  <a:lnTo>
                    <a:pt x="67007" y="583436"/>
                  </a:lnTo>
                  <a:lnTo>
                    <a:pt x="43818" y="545853"/>
                  </a:lnTo>
                  <a:lnTo>
                    <a:pt x="25173" y="505501"/>
                  </a:lnTo>
                  <a:lnTo>
                    <a:pt x="11421" y="462727"/>
                  </a:lnTo>
                  <a:lnTo>
                    <a:pt x="2913" y="417880"/>
                  </a:lnTo>
                  <a:lnTo>
                    <a:pt x="0" y="371309"/>
                  </a:lnTo>
                  <a:lnTo>
                    <a:pt x="2913" y="324727"/>
                  </a:lnTo>
                  <a:lnTo>
                    <a:pt x="11421" y="279874"/>
                  </a:lnTo>
                  <a:lnTo>
                    <a:pt x="25173" y="237097"/>
                  </a:lnTo>
                  <a:lnTo>
                    <a:pt x="43818" y="196743"/>
                  </a:lnTo>
                  <a:lnTo>
                    <a:pt x="67007" y="159160"/>
                  </a:lnTo>
                  <a:lnTo>
                    <a:pt x="94388" y="124697"/>
                  </a:lnTo>
                  <a:lnTo>
                    <a:pt x="125612" y="93700"/>
                  </a:lnTo>
                  <a:lnTo>
                    <a:pt x="160329" y="66519"/>
                  </a:lnTo>
                  <a:lnTo>
                    <a:pt x="198187" y="43499"/>
                  </a:lnTo>
                  <a:lnTo>
                    <a:pt x="238837" y="24990"/>
                  </a:lnTo>
                  <a:lnTo>
                    <a:pt x="281929" y="11338"/>
                  </a:lnTo>
                  <a:lnTo>
                    <a:pt x="327111" y="2892"/>
                  </a:lnTo>
                  <a:lnTo>
                    <a:pt x="374035" y="0"/>
                  </a:lnTo>
                  <a:lnTo>
                    <a:pt x="1263623" y="0"/>
                  </a:lnTo>
                  <a:lnTo>
                    <a:pt x="1310537" y="2892"/>
                  </a:lnTo>
                  <a:lnTo>
                    <a:pt x="1355713" y="11338"/>
                  </a:lnTo>
                  <a:lnTo>
                    <a:pt x="1398801" y="24990"/>
                  </a:lnTo>
                  <a:lnTo>
                    <a:pt x="1439449" y="43499"/>
                  </a:lnTo>
                  <a:lnTo>
                    <a:pt x="1477308" y="66519"/>
                  </a:lnTo>
                  <a:lnTo>
                    <a:pt x="1512026" y="93700"/>
                  </a:lnTo>
                  <a:lnTo>
                    <a:pt x="1543253" y="124697"/>
                  </a:lnTo>
                  <a:lnTo>
                    <a:pt x="1570638" y="159160"/>
                  </a:lnTo>
                  <a:lnTo>
                    <a:pt x="1593830" y="196743"/>
                  </a:lnTo>
                  <a:lnTo>
                    <a:pt x="1612479" y="237097"/>
                  </a:lnTo>
                  <a:lnTo>
                    <a:pt x="1626234" y="279874"/>
                  </a:lnTo>
                  <a:lnTo>
                    <a:pt x="1634744" y="324727"/>
                  </a:lnTo>
                  <a:lnTo>
                    <a:pt x="1637659" y="371309"/>
                  </a:lnTo>
                  <a:lnTo>
                    <a:pt x="1634744" y="417880"/>
                  </a:lnTo>
                  <a:lnTo>
                    <a:pt x="1626234" y="462727"/>
                  </a:lnTo>
                  <a:lnTo>
                    <a:pt x="1612479" y="505501"/>
                  </a:lnTo>
                  <a:lnTo>
                    <a:pt x="1593830" y="545853"/>
                  </a:lnTo>
                  <a:lnTo>
                    <a:pt x="1570638" y="583436"/>
                  </a:lnTo>
                  <a:lnTo>
                    <a:pt x="1543253" y="617901"/>
                  </a:lnTo>
                  <a:lnTo>
                    <a:pt x="1512026" y="648900"/>
                  </a:lnTo>
                  <a:lnTo>
                    <a:pt x="1477308" y="676085"/>
                  </a:lnTo>
                  <a:lnTo>
                    <a:pt x="1439449" y="699109"/>
                  </a:lnTo>
                  <a:lnTo>
                    <a:pt x="1398801" y="717622"/>
                  </a:lnTo>
                  <a:lnTo>
                    <a:pt x="1355713" y="731276"/>
                  </a:lnTo>
                  <a:lnTo>
                    <a:pt x="1310537" y="739725"/>
                  </a:lnTo>
                  <a:lnTo>
                    <a:pt x="1263623" y="742618"/>
                  </a:lnTo>
                  <a:close/>
                </a:path>
              </a:pathLst>
            </a:custGeom>
            <a:solidFill>
              <a:srgbClr val="B9B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144121" y="5158190"/>
              <a:ext cx="1647825" cy="752475"/>
            </a:xfrm>
            <a:custGeom>
              <a:avLst/>
              <a:gdLst/>
              <a:ahLst/>
              <a:cxnLst/>
              <a:rect l="l" t="t" r="r" b="b"/>
              <a:pathLst>
                <a:path w="1647825" h="752475">
                  <a:moveTo>
                    <a:pt x="1268587" y="752474"/>
                  </a:moveTo>
                  <a:lnTo>
                    <a:pt x="378999" y="752474"/>
                  </a:lnTo>
                  <a:lnTo>
                    <a:pt x="331523" y="749537"/>
                  </a:lnTo>
                  <a:lnTo>
                    <a:pt x="285789" y="740963"/>
                  </a:lnTo>
                  <a:lnTo>
                    <a:pt x="242154" y="727108"/>
                  </a:lnTo>
                  <a:lnTo>
                    <a:pt x="200976" y="708327"/>
                  </a:lnTo>
                  <a:lnTo>
                    <a:pt x="162614" y="684974"/>
                  </a:lnTo>
                  <a:lnTo>
                    <a:pt x="127424" y="657406"/>
                  </a:lnTo>
                  <a:lnTo>
                    <a:pt x="95765" y="625978"/>
                  </a:lnTo>
                  <a:lnTo>
                    <a:pt x="67994" y="591045"/>
                  </a:lnTo>
                  <a:lnTo>
                    <a:pt x="44471" y="552961"/>
                  </a:lnTo>
                  <a:lnTo>
                    <a:pt x="25551" y="512084"/>
                  </a:lnTo>
                  <a:lnTo>
                    <a:pt x="11594" y="468767"/>
                  </a:lnTo>
                  <a:lnTo>
                    <a:pt x="2958" y="423366"/>
                  </a:lnTo>
                  <a:lnTo>
                    <a:pt x="0" y="376237"/>
                  </a:lnTo>
                  <a:lnTo>
                    <a:pt x="2958" y="329107"/>
                  </a:lnTo>
                  <a:lnTo>
                    <a:pt x="11594" y="283706"/>
                  </a:lnTo>
                  <a:lnTo>
                    <a:pt x="25551" y="240389"/>
                  </a:lnTo>
                  <a:lnTo>
                    <a:pt x="44471" y="199512"/>
                  </a:lnTo>
                  <a:lnTo>
                    <a:pt x="67994" y="161428"/>
                  </a:lnTo>
                  <a:lnTo>
                    <a:pt x="95765" y="126495"/>
                  </a:lnTo>
                  <a:lnTo>
                    <a:pt x="127424" y="95067"/>
                  </a:lnTo>
                  <a:lnTo>
                    <a:pt x="162614" y="67499"/>
                  </a:lnTo>
                  <a:lnTo>
                    <a:pt x="200976" y="44146"/>
                  </a:lnTo>
                  <a:lnTo>
                    <a:pt x="242154" y="25365"/>
                  </a:lnTo>
                  <a:lnTo>
                    <a:pt x="285789" y="11510"/>
                  </a:lnTo>
                  <a:lnTo>
                    <a:pt x="331523" y="2936"/>
                  </a:lnTo>
                  <a:lnTo>
                    <a:pt x="378999" y="0"/>
                  </a:lnTo>
                  <a:lnTo>
                    <a:pt x="1268587" y="0"/>
                  </a:lnTo>
                  <a:lnTo>
                    <a:pt x="1316063" y="2936"/>
                  </a:lnTo>
                  <a:lnTo>
                    <a:pt x="1352970" y="9855"/>
                  </a:lnTo>
                  <a:lnTo>
                    <a:pt x="378999" y="9855"/>
                  </a:lnTo>
                  <a:lnTo>
                    <a:pt x="332764" y="12715"/>
                  </a:lnTo>
                  <a:lnTo>
                    <a:pt x="288226" y="21063"/>
                  </a:lnTo>
                  <a:lnTo>
                    <a:pt x="245733" y="34554"/>
                  </a:lnTo>
                  <a:lnTo>
                    <a:pt x="205633" y="52843"/>
                  </a:lnTo>
                  <a:lnTo>
                    <a:pt x="168276" y="75582"/>
                  </a:lnTo>
                  <a:lnTo>
                    <a:pt x="134008" y="102427"/>
                  </a:lnTo>
                  <a:lnTo>
                    <a:pt x="103179" y="133031"/>
                  </a:lnTo>
                  <a:lnTo>
                    <a:pt x="76137" y="167049"/>
                  </a:lnTo>
                  <a:lnTo>
                    <a:pt x="53231" y="204135"/>
                  </a:lnTo>
                  <a:lnTo>
                    <a:pt x="34808" y="243942"/>
                  </a:lnTo>
                  <a:lnTo>
                    <a:pt x="21218" y="286125"/>
                  </a:lnTo>
                  <a:lnTo>
                    <a:pt x="12808" y="330339"/>
                  </a:lnTo>
                  <a:lnTo>
                    <a:pt x="9927" y="376237"/>
                  </a:lnTo>
                  <a:lnTo>
                    <a:pt x="12808" y="422134"/>
                  </a:lnTo>
                  <a:lnTo>
                    <a:pt x="21218" y="466348"/>
                  </a:lnTo>
                  <a:lnTo>
                    <a:pt x="34808" y="508531"/>
                  </a:lnTo>
                  <a:lnTo>
                    <a:pt x="53231" y="548338"/>
                  </a:lnTo>
                  <a:lnTo>
                    <a:pt x="76137" y="585424"/>
                  </a:lnTo>
                  <a:lnTo>
                    <a:pt x="103179" y="619442"/>
                  </a:lnTo>
                  <a:lnTo>
                    <a:pt x="134008" y="650046"/>
                  </a:lnTo>
                  <a:lnTo>
                    <a:pt x="168276" y="676891"/>
                  </a:lnTo>
                  <a:lnTo>
                    <a:pt x="205633" y="699630"/>
                  </a:lnTo>
                  <a:lnTo>
                    <a:pt x="245733" y="717919"/>
                  </a:lnTo>
                  <a:lnTo>
                    <a:pt x="288226" y="731410"/>
                  </a:lnTo>
                  <a:lnTo>
                    <a:pt x="332764" y="739758"/>
                  </a:lnTo>
                  <a:lnTo>
                    <a:pt x="378999" y="742618"/>
                  </a:lnTo>
                  <a:lnTo>
                    <a:pt x="1352970" y="742618"/>
                  </a:lnTo>
                  <a:lnTo>
                    <a:pt x="1316063" y="749537"/>
                  </a:lnTo>
                  <a:lnTo>
                    <a:pt x="1268587" y="752474"/>
                  </a:lnTo>
                  <a:close/>
                </a:path>
                <a:path w="1647825" h="752475">
                  <a:moveTo>
                    <a:pt x="1352970" y="742618"/>
                  </a:moveTo>
                  <a:lnTo>
                    <a:pt x="1268587" y="742618"/>
                  </a:lnTo>
                  <a:lnTo>
                    <a:pt x="1314822" y="739758"/>
                  </a:lnTo>
                  <a:lnTo>
                    <a:pt x="1359360" y="731410"/>
                  </a:lnTo>
                  <a:lnTo>
                    <a:pt x="1401853" y="717919"/>
                  </a:lnTo>
                  <a:lnTo>
                    <a:pt x="1441953" y="699630"/>
                  </a:lnTo>
                  <a:lnTo>
                    <a:pt x="1479311" y="676891"/>
                  </a:lnTo>
                  <a:lnTo>
                    <a:pt x="1513578" y="650046"/>
                  </a:lnTo>
                  <a:lnTo>
                    <a:pt x="1544407" y="619442"/>
                  </a:lnTo>
                  <a:lnTo>
                    <a:pt x="1571449" y="585424"/>
                  </a:lnTo>
                  <a:lnTo>
                    <a:pt x="1594355" y="548338"/>
                  </a:lnTo>
                  <a:lnTo>
                    <a:pt x="1612778" y="508531"/>
                  </a:lnTo>
                  <a:lnTo>
                    <a:pt x="1626368" y="466348"/>
                  </a:lnTo>
                  <a:lnTo>
                    <a:pt x="1634778" y="422134"/>
                  </a:lnTo>
                  <a:lnTo>
                    <a:pt x="1637659" y="376237"/>
                  </a:lnTo>
                  <a:lnTo>
                    <a:pt x="1634778" y="330339"/>
                  </a:lnTo>
                  <a:lnTo>
                    <a:pt x="1626368" y="286125"/>
                  </a:lnTo>
                  <a:lnTo>
                    <a:pt x="1612778" y="243942"/>
                  </a:lnTo>
                  <a:lnTo>
                    <a:pt x="1594355" y="204135"/>
                  </a:lnTo>
                  <a:lnTo>
                    <a:pt x="1571449" y="167049"/>
                  </a:lnTo>
                  <a:lnTo>
                    <a:pt x="1544407" y="133031"/>
                  </a:lnTo>
                  <a:lnTo>
                    <a:pt x="1513578" y="102427"/>
                  </a:lnTo>
                  <a:lnTo>
                    <a:pt x="1479311" y="75582"/>
                  </a:lnTo>
                  <a:lnTo>
                    <a:pt x="1441953" y="52843"/>
                  </a:lnTo>
                  <a:lnTo>
                    <a:pt x="1401853" y="34554"/>
                  </a:lnTo>
                  <a:lnTo>
                    <a:pt x="1359360" y="21063"/>
                  </a:lnTo>
                  <a:lnTo>
                    <a:pt x="1314822" y="12715"/>
                  </a:lnTo>
                  <a:lnTo>
                    <a:pt x="1268587" y="9855"/>
                  </a:lnTo>
                  <a:lnTo>
                    <a:pt x="1352970" y="9855"/>
                  </a:lnTo>
                  <a:lnTo>
                    <a:pt x="1405432" y="25365"/>
                  </a:lnTo>
                  <a:lnTo>
                    <a:pt x="1446610" y="44146"/>
                  </a:lnTo>
                  <a:lnTo>
                    <a:pt x="1484973" y="67499"/>
                  </a:lnTo>
                  <a:lnTo>
                    <a:pt x="1520163" y="95067"/>
                  </a:lnTo>
                  <a:lnTo>
                    <a:pt x="1551822" y="126495"/>
                  </a:lnTo>
                  <a:lnTo>
                    <a:pt x="1579592" y="161428"/>
                  </a:lnTo>
                  <a:lnTo>
                    <a:pt x="1603116" y="199512"/>
                  </a:lnTo>
                  <a:lnTo>
                    <a:pt x="1622035" y="240389"/>
                  </a:lnTo>
                  <a:lnTo>
                    <a:pt x="1635992" y="283706"/>
                  </a:lnTo>
                  <a:lnTo>
                    <a:pt x="1644628" y="329107"/>
                  </a:lnTo>
                  <a:lnTo>
                    <a:pt x="1647587" y="376237"/>
                  </a:lnTo>
                  <a:lnTo>
                    <a:pt x="1644628" y="423366"/>
                  </a:lnTo>
                  <a:lnTo>
                    <a:pt x="1635992" y="468767"/>
                  </a:lnTo>
                  <a:lnTo>
                    <a:pt x="1622035" y="512084"/>
                  </a:lnTo>
                  <a:lnTo>
                    <a:pt x="1603116" y="552961"/>
                  </a:lnTo>
                  <a:lnTo>
                    <a:pt x="1579592" y="591045"/>
                  </a:lnTo>
                  <a:lnTo>
                    <a:pt x="1551822" y="625978"/>
                  </a:lnTo>
                  <a:lnTo>
                    <a:pt x="1520163" y="657406"/>
                  </a:lnTo>
                  <a:lnTo>
                    <a:pt x="1484973" y="684974"/>
                  </a:lnTo>
                  <a:lnTo>
                    <a:pt x="1446610" y="708327"/>
                  </a:lnTo>
                  <a:lnTo>
                    <a:pt x="1405432" y="727108"/>
                  </a:lnTo>
                  <a:lnTo>
                    <a:pt x="1361797" y="740963"/>
                  </a:lnTo>
                  <a:lnTo>
                    <a:pt x="1352970" y="7426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9865371" y="5256248"/>
            <a:ext cx="228600" cy="4546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800" spc="35" dirty="0">
                <a:latin typeface="Arial"/>
                <a:cs typeface="Arial"/>
              </a:rPr>
              <a:t>5</a:t>
            </a:r>
            <a:endParaRPr sz="2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090188" y="2688219"/>
            <a:ext cx="5354955" cy="1746885"/>
          </a:xfrm>
          <a:prstGeom prst="rect">
            <a:avLst/>
          </a:prstGeom>
        </p:spPr>
        <p:txBody>
          <a:bodyPr vert="horz" wrap="square" lIns="0" tIns="255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sz="3000" dirty="0">
                <a:latin typeface="Arimo"/>
                <a:cs typeface="Arimo"/>
              </a:rPr>
              <a:t>Espaço</a:t>
            </a:r>
            <a:endParaRPr sz="3000">
              <a:latin typeface="Arimo"/>
              <a:cs typeface="Arimo"/>
            </a:endParaRPr>
          </a:p>
          <a:p>
            <a:pPr marL="12700" marR="5080">
              <a:lnSpc>
                <a:spcPct val="114999"/>
              </a:lnSpc>
              <a:spcBef>
                <a:spcPts val="1140"/>
              </a:spcBef>
            </a:pPr>
            <a:r>
              <a:rPr sz="2500" spc="-5" dirty="0">
                <a:latin typeface="Arimo"/>
                <a:cs typeface="Arimo"/>
              </a:rPr>
              <a:t>para armazenar </a:t>
            </a:r>
            <a:r>
              <a:rPr sz="2500" dirty="0">
                <a:latin typeface="Arimo"/>
                <a:cs typeface="Arimo"/>
              </a:rPr>
              <a:t>o </a:t>
            </a:r>
            <a:r>
              <a:rPr sz="2500" spc="-5" dirty="0">
                <a:latin typeface="Arimo"/>
                <a:cs typeface="Arimo"/>
              </a:rPr>
              <a:t>acervo </a:t>
            </a:r>
            <a:r>
              <a:rPr sz="2500" dirty="0">
                <a:latin typeface="Arimo"/>
                <a:cs typeface="Arimo"/>
              </a:rPr>
              <a:t>e </a:t>
            </a:r>
            <a:r>
              <a:rPr sz="2500" spc="-5" dirty="0">
                <a:latin typeface="Arimo"/>
                <a:cs typeface="Arimo"/>
              </a:rPr>
              <a:t>organizar  situações favoráveis </a:t>
            </a:r>
            <a:r>
              <a:rPr sz="2500" dirty="0">
                <a:latin typeface="Arimo"/>
                <a:cs typeface="Arimo"/>
              </a:rPr>
              <a:t>à</a:t>
            </a:r>
            <a:r>
              <a:rPr sz="2500" spc="-55" dirty="0">
                <a:latin typeface="Arimo"/>
                <a:cs typeface="Arimo"/>
              </a:rPr>
              <a:t> </a:t>
            </a:r>
            <a:r>
              <a:rPr sz="2500" spc="-5" dirty="0">
                <a:latin typeface="Arimo"/>
                <a:cs typeface="Arimo"/>
              </a:rPr>
              <a:t>aprendizagem;</a:t>
            </a:r>
            <a:endParaRPr sz="2500">
              <a:latin typeface="Arimo"/>
              <a:cs typeface="Arim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090188" y="5010712"/>
            <a:ext cx="5690235" cy="208915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3000" dirty="0">
                <a:latin typeface="Arimo"/>
                <a:cs typeface="Arimo"/>
              </a:rPr>
              <a:t>Atividades e</a:t>
            </a:r>
            <a:r>
              <a:rPr sz="3000" spc="-10" dirty="0">
                <a:latin typeface="Arimo"/>
                <a:cs typeface="Arimo"/>
              </a:rPr>
              <a:t> </a:t>
            </a:r>
            <a:r>
              <a:rPr sz="3000" dirty="0">
                <a:latin typeface="Arimo"/>
                <a:cs typeface="Arimo"/>
              </a:rPr>
              <a:t>Serviços</a:t>
            </a:r>
            <a:endParaRPr sz="3000">
              <a:latin typeface="Arimo"/>
              <a:cs typeface="Arimo"/>
            </a:endParaRPr>
          </a:p>
          <a:p>
            <a:pPr marL="12700" marR="5080">
              <a:lnSpc>
                <a:spcPct val="114999"/>
              </a:lnSpc>
              <a:spcBef>
                <a:spcPts val="795"/>
              </a:spcBef>
            </a:pPr>
            <a:r>
              <a:rPr sz="2500" spc="-5" dirty="0">
                <a:latin typeface="Arimo"/>
                <a:cs typeface="Arimo"/>
              </a:rPr>
              <a:t>para se atingir os objetivos definidos em  relação ao currículo, </a:t>
            </a:r>
            <a:r>
              <a:rPr sz="2500" dirty="0">
                <a:latin typeface="Arimo"/>
                <a:cs typeface="Arimo"/>
              </a:rPr>
              <a:t>a </a:t>
            </a:r>
            <a:r>
              <a:rPr sz="2500" spc="-5" dirty="0">
                <a:latin typeface="Arimo"/>
                <a:cs typeface="Arimo"/>
              </a:rPr>
              <a:t>leitura, </a:t>
            </a:r>
            <a:r>
              <a:rPr sz="2500" dirty="0">
                <a:latin typeface="Arimo"/>
                <a:cs typeface="Arimo"/>
              </a:rPr>
              <a:t>a  </a:t>
            </a:r>
            <a:r>
              <a:rPr sz="2500" spc="-5" dirty="0">
                <a:latin typeface="Arimo"/>
                <a:cs typeface="Arimo"/>
              </a:rPr>
              <a:t>aprendizagem permanente,</a:t>
            </a:r>
            <a:r>
              <a:rPr sz="2500" spc="-15" dirty="0">
                <a:latin typeface="Arimo"/>
                <a:cs typeface="Arimo"/>
              </a:rPr>
              <a:t> </a:t>
            </a:r>
            <a:r>
              <a:rPr sz="2500" spc="-5" dirty="0">
                <a:latin typeface="Arimo"/>
                <a:cs typeface="Arimo"/>
              </a:rPr>
              <a:t>etc.;</a:t>
            </a:r>
            <a:endParaRPr sz="2500">
              <a:latin typeface="Arimo"/>
              <a:cs typeface="Arim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090188" y="7420226"/>
            <a:ext cx="5725795" cy="102298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2950" spc="-10" dirty="0">
                <a:latin typeface="Arimo"/>
                <a:cs typeface="Arimo"/>
              </a:rPr>
              <a:t>Usuários</a:t>
            </a:r>
            <a:endParaRPr sz="2950">
              <a:latin typeface="Arimo"/>
              <a:cs typeface="Arimo"/>
            </a:endParaRPr>
          </a:p>
          <a:p>
            <a:pPr marL="100330">
              <a:lnSpc>
                <a:spcPct val="100000"/>
              </a:lnSpc>
              <a:spcBef>
                <a:spcPts val="605"/>
              </a:spcBef>
            </a:pPr>
            <a:r>
              <a:rPr sz="2500" spc="-5" dirty="0">
                <a:latin typeface="Arimo"/>
                <a:cs typeface="Arimo"/>
              </a:rPr>
              <a:t>provenientes da comunidade</a:t>
            </a:r>
            <a:r>
              <a:rPr sz="2500" spc="-50" dirty="0">
                <a:latin typeface="Arimo"/>
                <a:cs typeface="Arimo"/>
              </a:rPr>
              <a:t> </a:t>
            </a:r>
            <a:r>
              <a:rPr sz="2500" spc="-5" dirty="0">
                <a:latin typeface="Arimo"/>
                <a:cs typeface="Arimo"/>
              </a:rPr>
              <a:t>educativa.</a:t>
            </a:r>
            <a:endParaRPr sz="2500">
              <a:latin typeface="Arimo"/>
              <a:cs typeface="Arimo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84" y="8847734"/>
            <a:ext cx="18288000" cy="1439545"/>
          </a:xfrm>
          <a:custGeom>
            <a:avLst/>
            <a:gdLst/>
            <a:ahLst/>
            <a:cxnLst/>
            <a:rect l="l" t="t" r="r" b="b"/>
            <a:pathLst>
              <a:path w="18288000" h="1439545">
                <a:moveTo>
                  <a:pt x="18287416" y="815200"/>
                </a:moveTo>
                <a:lnTo>
                  <a:pt x="18287403" y="0"/>
                </a:lnTo>
                <a:lnTo>
                  <a:pt x="16526193" y="815200"/>
                </a:lnTo>
                <a:lnTo>
                  <a:pt x="0" y="815200"/>
                </a:lnTo>
                <a:lnTo>
                  <a:pt x="0" y="1439265"/>
                </a:lnTo>
                <a:lnTo>
                  <a:pt x="17304131" y="1439265"/>
                </a:lnTo>
                <a:lnTo>
                  <a:pt x="18287403" y="1439265"/>
                </a:lnTo>
                <a:lnTo>
                  <a:pt x="18287416" y="815200"/>
                </a:lnTo>
                <a:close/>
              </a:path>
            </a:pathLst>
          </a:custGeom>
          <a:solidFill>
            <a:srgbClr val="B9BAD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0" y="898121"/>
            <a:ext cx="1262951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800" b="1" spc="-25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7800" b="1" spc="-310" dirty="0">
                <a:solidFill>
                  <a:srgbClr val="004A34"/>
                </a:solidFill>
                <a:latin typeface="Arial"/>
                <a:cs typeface="Arial"/>
              </a:rPr>
              <a:t>que </a:t>
            </a:r>
            <a:r>
              <a:rPr sz="7800" b="1" spc="-47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7800" b="1" spc="-405" dirty="0">
                <a:solidFill>
                  <a:srgbClr val="004A34"/>
                </a:solidFill>
                <a:latin typeface="Arial"/>
                <a:cs typeface="Arial"/>
              </a:rPr>
              <a:t>governo </a:t>
            </a:r>
            <a:r>
              <a:rPr sz="7800" b="1" spc="-155" dirty="0">
                <a:solidFill>
                  <a:srgbClr val="004A34"/>
                </a:solidFill>
                <a:latin typeface="Arial"/>
                <a:cs typeface="Arial"/>
              </a:rPr>
              <a:t>federal</a:t>
            </a:r>
            <a:r>
              <a:rPr sz="7800" b="1" spc="-85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7800" b="1" spc="-330" dirty="0">
                <a:solidFill>
                  <a:srgbClr val="004A34"/>
                </a:solidFill>
                <a:latin typeface="Arial"/>
                <a:cs typeface="Arial"/>
              </a:rPr>
              <a:t>fez?</a:t>
            </a:r>
            <a:endParaRPr sz="7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09700" y="2817104"/>
            <a:ext cx="123825" cy="123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90737" y="3374317"/>
            <a:ext cx="133350" cy="133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09700" y="3941054"/>
            <a:ext cx="123825" cy="1238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90737" y="4498267"/>
            <a:ext cx="133350" cy="133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90737" y="5060242"/>
            <a:ext cx="133350" cy="1333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09700" y="5626979"/>
            <a:ext cx="123825" cy="1238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90737" y="6184192"/>
            <a:ext cx="133350" cy="1333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90737" y="7308142"/>
            <a:ext cx="133350" cy="133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90737" y="8432092"/>
            <a:ext cx="133350" cy="1333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57350" y="2514197"/>
            <a:ext cx="13096854" cy="6769100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3200" spc="-5" dirty="0">
                <a:latin typeface="Arimo"/>
                <a:cs typeface="Arimo"/>
              </a:rPr>
              <a:t>INL</a:t>
            </a:r>
            <a:r>
              <a:rPr sz="3200" spc="-10" dirty="0">
                <a:latin typeface="Arimo"/>
                <a:cs typeface="Arimo"/>
              </a:rPr>
              <a:t> </a:t>
            </a:r>
            <a:r>
              <a:rPr sz="3200" spc="-5" dirty="0">
                <a:latin typeface="Arimo"/>
                <a:cs typeface="Arimo"/>
              </a:rPr>
              <a:t>(1937/1989)</a:t>
            </a:r>
            <a:endParaRPr sz="3200" dirty="0">
              <a:latin typeface="Arimo"/>
              <a:cs typeface="Arimo"/>
            </a:endParaRPr>
          </a:p>
          <a:p>
            <a:pPr marL="12700" marR="1652905" indent="690245">
              <a:lnSpc>
                <a:spcPct val="115199"/>
              </a:lnSpc>
            </a:pPr>
            <a:r>
              <a:rPr sz="3200" spc="-5" dirty="0">
                <a:latin typeface="Arimo"/>
                <a:cs typeface="Arimo"/>
              </a:rPr>
              <a:t>Maior políitca governamental relacionada </a:t>
            </a:r>
            <a:r>
              <a:rPr sz="3200" dirty="0">
                <a:latin typeface="Arimo"/>
                <a:cs typeface="Arimo"/>
              </a:rPr>
              <a:t>à </a:t>
            </a:r>
            <a:r>
              <a:rPr sz="3200" spc="-5" dirty="0">
                <a:latin typeface="Arimo"/>
                <a:cs typeface="Arimo"/>
              </a:rPr>
              <a:t>leitura no Brasil  PNBE</a:t>
            </a:r>
            <a:r>
              <a:rPr sz="3200" spc="-10" dirty="0">
                <a:latin typeface="Arimo"/>
                <a:cs typeface="Arimo"/>
              </a:rPr>
              <a:t> </a:t>
            </a:r>
            <a:r>
              <a:rPr sz="3200" spc="-5" dirty="0">
                <a:latin typeface="Arimo"/>
                <a:cs typeface="Arimo"/>
              </a:rPr>
              <a:t>(1997/2017)</a:t>
            </a:r>
            <a:endParaRPr sz="3200" dirty="0">
              <a:latin typeface="Arimo"/>
              <a:cs typeface="Arimo"/>
            </a:endParaRPr>
          </a:p>
          <a:p>
            <a:pPr marL="702945" marR="1562735">
              <a:lnSpc>
                <a:spcPct val="115199"/>
              </a:lnSpc>
            </a:pPr>
            <a:r>
              <a:rPr sz="3200" spc="-5" dirty="0">
                <a:latin typeface="Arimo"/>
                <a:cs typeface="Arimo"/>
              </a:rPr>
              <a:t>Mais de 316 milhões de livros às escolas </a:t>
            </a:r>
            <a:r>
              <a:rPr sz="3200" spc="-5" dirty="0" err="1">
                <a:latin typeface="Arimo"/>
                <a:cs typeface="Arimo"/>
              </a:rPr>
              <a:t>públicas</a:t>
            </a:r>
            <a:r>
              <a:rPr sz="3200" spc="-5" dirty="0">
                <a:latin typeface="Arimo"/>
                <a:cs typeface="Arimo"/>
              </a:rPr>
              <a:t> </a:t>
            </a:r>
            <a:endParaRPr lang="pt-BR" sz="3200" spc="-5" dirty="0">
              <a:latin typeface="Arimo"/>
              <a:cs typeface="Arimo"/>
            </a:endParaRPr>
          </a:p>
          <a:p>
            <a:pPr marL="702945" marR="1562735">
              <a:lnSpc>
                <a:spcPct val="115199"/>
              </a:lnSpc>
            </a:pPr>
            <a:r>
              <a:rPr sz="3200" spc="-5" dirty="0" err="1">
                <a:latin typeface="Arimo"/>
                <a:cs typeface="Arimo"/>
              </a:rPr>
              <a:t>Diferentes</a:t>
            </a:r>
            <a:r>
              <a:rPr sz="3200" spc="-5" dirty="0">
                <a:latin typeface="Arimo"/>
                <a:cs typeface="Arimo"/>
              </a:rPr>
              <a:t> modalidades (escola aluno, família, sala de</a:t>
            </a:r>
            <a:r>
              <a:rPr sz="3200" spc="-65" dirty="0">
                <a:latin typeface="Arimo"/>
                <a:cs typeface="Arimo"/>
              </a:rPr>
              <a:t> </a:t>
            </a:r>
            <a:r>
              <a:rPr sz="3200" spc="-5" dirty="0">
                <a:latin typeface="Arimo"/>
                <a:cs typeface="Arimo"/>
              </a:rPr>
              <a:t>aula)</a:t>
            </a:r>
            <a:endParaRPr sz="3200" dirty="0">
              <a:latin typeface="Arimo"/>
              <a:cs typeface="Arimo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-5" dirty="0">
                <a:latin typeface="Arimo"/>
                <a:cs typeface="Arimo"/>
              </a:rPr>
              <a:t>TCU</a:t>
            </a:r>
            <a:r>
              <a:rPr sz="3200" spc="-10" dirty="0">
                <a:latin typeface="Arimo"/>
                <a:cs typeface="Arimo"/>
              </a:rPr>
              <a:t> </a:t>
            </a:r>
            <a:r>
              <a:rPr sz="3200" spc="-5" dirty="0">
                <a:latin typeface="Arimo"/>
                <a:cs typeface="Arimo"/>
              </a:rPr>
              <a:t>(vários):</a:t>
            </a:r>
            <a:endParaRPr sz="3200" dirty="0">
              <a:latin typeface="Arimo"/>
              <a:cs typeface="Arimo"/>
            </a:endParaRPr>
          </a:p>
          <a:p>
            <a:pPr marL="702945" marR="433705">
              <a:lnSpc>
                <a:spcPct val="115199"/>
              </a:lnSpc>
              <a:spcBef>
                <a:spcPts val="5"/>
              </a:spcBef>
            </a:pPr>
            <a:r>
              <a:rPr sz="3200" spc="-5" dirty="0">
                <a:latin typeface="Arimo"/>
                <a:cs typeface="Arimo"/>
              </a:rPr>
              <a:t>Infraestrutura das escolas para receber os acervos: inexistente ou  precária</a:t>
            </a:r>
            <a:endParaRPr sz="3200" dirty="0">
              <a:latin typeface="Arimo"/>
              <a:cs typeface="Arimo"/>
            </a:endParaRPr>
          </a:p>
          <a:p>
            <a:pPr marL="702945" marR="1449705">
              <a:lnSpc>
                <a:spcPct val="115199"/>
              </a:lnSpc>
            </a:pPr>
            <a:r>
              <a:rPr sz="3200" spc="-5" dirty="0">
                <a:latin typeface="Arimo"/>
                <a:cs typeface="Arimo"/>
              </a:rPr>
              <a:t>Recursos humanos nas bibliotecas: ausência de profissional  responsável</a:t>
            </a:r>
            <a:endParaRPr sz="3200" dirty="0">
              <a:latin typeface="Arimo"/>
              <a:cs typeface="Arimo"/>
            </a:endParaRPr>
          </a:p>
          <a:p>
            <a:pPr marL="12700" marR="5080" indent="690245">
              <a:lnSpc>
                <a:spcPct val="115199"/>
              </a:lnSpc>
            </a:pPr>
            <a:r>
              <a:rPr sz="3200" spc="-5" dirty="0">
                <a:latin typeface="Arimo"/>
                <a:cs typeface="Arimo"/>
              </a:rPr>
              <a:t>Sem correlação entre </a:t>
            </a:r>
            <a:r>
              <a:rPr sz="3200" dirty="0">
                <a:latin typeface="Arimo"/>
                <a:cs typeface="Arimo"/>
              </a:rPr>
              <a:t>o </a:t>
            </a:r>
            <a:r>
              <a:rPr sz="3200" spc="-5" dirty="0">
                <a:latin typeface="Arimo"/>
                <a:cs typeface="Arimo"/>
              </a:rPr>
              <a:t>envio dos acervos </a:t>
            </a:r>
            <a:r>
              <a:rPr sz="3200" dirty="0">
                <a:latin typeface="Arimo"/>
                <a:cs typeface="Arimo"/>
              </a:rPr>
              <a:t>e </a:t>
            </a:r>
            <a:r>
              <a:rPr sz="3200" spc="-5" dirty="0">
                <a:latin typeface="Arimo"/>
                <a:cs typeface="Arimo"/>
              </a:rPr>
              <a:t>os resultados escolares  Democratização do acesso OU política do</a:t>
            </a:r>
            <a:r>
              <a:rPr sz="3200" spc="-15" dirty="0">
                <a:latin typeface="Arimo"/>
                <a:cs typeface="Arimo"/>
              </a:rPr>
              <a:t> </a:t>
            </a:r>
            <a:r>
              <a:rPr sz="3200" spc="-5" dirty="0">
                <a:latin typeface="Arimo"/>
                <a:cs typeface="Arimo"/>
              </a:rPr>
              <a:t>livro?</a:t>
            </a:r>
            <a:endParaRPr sz="3200" dirty="0">
              <a:latin typeface="Arimo"/>
              <a:cs typeface="Arim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09700" y="8998829"/>
            <a:ext cx="123825" cy="1238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4135548" y="366424"/>
            <a:ext cx="4028440" cy="5657850"/>
            <a:chOff x="14135548" y="366424"/>
            <a:chExt cx="4028440" cy="5657850"/>
          </a:xfrm>
        </p:grpSpPr>
        <p:sp>
          <p:nvSpPr>
            <p:cNvPr id="15" name="object 15"/>
            <p:cNvSpPr/>
            <p:nvPr/>
          </p:nvSpPr>
          <p:spPr>
            <a:xfrm>
              <a:off x="15134874" y="366424"/>
              <a:ext cx="3028950" cy="5657850"/>
            </a:xfrm>
            <a:custGeom>
              <a:avLst/>
              <a:gdLst/>
              <a:ahLst/>
              <a:cxnLst/>
              <a:rect l="l" t="t" r="r" b="b"/>
              <a:pathLst>
                <a:path w="3028950" h="5657850">
                  <a:moveTo>
                    <a:pt x="3028940" y="5657566"/>
                  </a:moveTo>
                  <a:lnTo>
                    <a:pt x="0" y="5657566"/>
                  </a:lnTo>
                  <a:lnTo>
                    <a:pt x="0" y="0"/>
                  </a:lnTo>
                  <a:lnTo>
                    <a:pt x="3028940" y="0"/>
                  </a:lnTo>
                  <a:lnTo>
                    <a:pt x="3028940" y="5657566"/>
                  </a:lnTo>
                  <a:close/>
                </a:path>
              </a:pathLst>
            </a:custGeom>
            <a:solidFill>
              <a:srgbClr val="D5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135548" y="1291889"/>
              <a:ext cx="3899990" cy="462502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0" y="9448921"/>
            <a:ext cx="3554095" cy="838200"/>
          </a:xfrm>
          <a:custGeom>
            <a:avLst/>
            <a:gdLst/>
            <a:ahLst/>
            <a:cxnLst/>
            <a:rect l="l" t="t" r="r" b="b"/>
            <a:pathLst>
              <a:path w="3554095" h="838200">
                <a:moveTo>
                  <a:pt x="3553577" y="838077"/>
                </a:moveTo>
                <a:lnTo>
                  <a:pt x="0" y="838077"/>
                </a:lnTo>
                <a:lnTo>
                  <a:pt x="0" y="65132"/>
                </a:lnTo>
                <a:lnTo>
                  <a:pt x="37925" y="59238"/>
                </a:lnTo>
                <a:lnTo>
                  <a:pt x="93433" y="51224"/>
                </a:lnTo>
                <a:lnTo>
                  <a:pt x="149295" y="43771"/>
                </a:lnTo>
                <a:lnTo>
                  <a:pt x="205502" y="36884"/>
                </a:lnTo>
                <a:lnTo>
                  <a:pt x="262046" y="30569"/>
                </a:lnTo>
                <a:lnTo>
                  <a:pt x="318918" y="24831"/>
                </a:lnTo>
                <a:lnTo>
                  <a:pt x="376110" y="19674"/>
                </a:lnTo>
                <a:lnTo>
                  <a:pt x="433612" y="15105"/>
                </a:lnTo>
                <a:lnTo>
                  <a:pt x="491417" y="11129"/>
                </a:lnTo>
                <a:lnTo>
                  <a:pt x="549516" y="7750"/>
                </a:lnTo>
                <a:lnTo>
                  <a:pt x="607900" y="4973"/>
                </a:lnTo>
                <a:lnTo>
                  <a:pt x="666561" y="2805"/>
                </a:lnTo>
                <a:lnTo>
                  <a:pt x="725490" y="1250"/>
                </a:lnTo>
                <a:lnTo>
                  <a:pt x="784679" y="313"/>
                </a:lnTo>
                <a:lnTo>
                  <a:pt x="844119" y="0"/>
                </a:lnTo>
                <a:lnTo>
                  <a:pt x="903558" y="313"/>
                </a:lnTo>
                <a:lnTo>
                  <a:pt x="962747" y="1250"/>
                </a:lnTo>
                <a:lnTo>
                  <a:pt x="1021676" y="2805"/>
                </a:lnTo>
                <a:lnTo>
                  <a:pt x="1080337" y="4973"/>
                </a:lnTo>
                <a:lnTo>
                  <a:pt x="1138721" y="7750"/>
                </a:lnTo>
                <a:lnTo>
                  <a:pt x="1196820" y="11129"/>
                </a:lnTo>
                <a:lnTo>
                  <a:pt x="1254625" y="15105"/>
                </a:lnTo>
                <a:lnTo>
                  <a:pt x="1312128" y="19674"/>
                </a:lnTo>
                <a:lnTo>
                  <a:pt x="1369319" y="24831"/>
                </a:lnTo>
                <a:lnTo>
                  <a:pt x="1426191" y="30569"/>
                </a:lnTo>
                <a:lnTo>
                  <a:pt x="1482735" y="36884"/>
                </a:lnTo>
                <a:lnTo>
                  <a:pt x="1538942" y="43771"/>
                </a:lnTo>
                <a:lnTo>
                  <a:pt x="1594804" y="51224"/>
                </a:lnTo>
                <a:lnTo>
                  <a:pt x="1650312" y="59238"/>
                </a:lnTo>
                <a:lnTo>
                  <a:pt x="1705458" y="67809"/>
                </a:lnTo>
                <a:lnTo>
                  <a:pt x="1760233" y="76930"/>
                </a:lnTo>
                <a:lnTo>
                  <a:pt x="1814629" y="86598"/>
                </a:lnTo>
                <a:lnTo>
                  <a:pt x="1868636" y="96806"/>
                </a:lnTo>
                <a:lnTo>
                  <a:pt x="1922247" y="107549"/>
                </a:lnTo>
                <a:lnTo>
                  <a:pt x="1975453" y="118822"/>
                </a:lnTo>
                <a:lnTo>
                  <a:pt x="2028245" y="130621"/>
                </a:lnTo>
                <a:lnTo>
                  <a:pt x="2080615" y="142939"/>
                </a:lnTo>
                <a:lnTo>
                  <a:pt x="2132555" y="155772"/>
                </a:lnTo>
                <a:lnTo>
                  <a:pt x="2184054" y="169115"/>
                </a:lnTo>
                <a:lnTo>
                  <a:pt x="2235106" y="182962"/>
                </a:lnTo>
                <a:lnTo>
                  <a:pt x="2285702" y="197308"/>
                </a:lnTo>
                <a:lnTo>
                  <a:pt x="2335832" y="212148"/>
                </a:lnTo>
                <a:lnTo>
                  <a:pt x="2385489" y="227477"/>
                </a:lnTo>
                <a:lnTo>
                  <a:pt x="2434664" y="243289"/>
                </a:lnTo>
                <a:lnTo>
                  <a:pt x="2483348" y="259580"/>
                </a:lnTo>
                <a:lnTo>
                  <a:pt x="2531532" y="276344"/>
                </a:lnTo>
                <a:lnTo>
                  <a:pt x="2579209" y="293576"/>
                </a:lnTo>
                <a:lnTo>
                  <a:pt x="2626370" y="311271"/>
                </a:lnTo>
                <a:lnTo>
                  <a:pt x="2673006" y="329423"/>
                </a:lnTo>
                <a:lnTo>
                  <a:pt x="2719108" y="348028"/>
                </a:lnTo>
                <a:lnTo>
                  <a:pt x="2764668" y="367081"/>
                </a:lnTo>
                <a:lnTo>
                  <a:pt x="2809677" y="386575"/>
                </a:lnTo>
                <a:lnTo>
                  <a:pt x="2854128" y="406507"/>
                </a:lnTo>
                <a:lnTo>
                  <a:pt x="2898010" y="426870"/>
                </a:lnTo>
                <a:lnTo>
                  <a:pt x="2941317" y="447660"/>
                </a:lnTo>
                <a:lnTo>
                  <a:pt x="2984038" y="468871"/>
                </a:lnTo>
                <a:lnTo>
                  <a:pt x="3026166" y="490498"/>
                </a:lnTo>
                <a:lnTo>
                  <a:pt x="3067692" y="512537"/>
                </a:lnTo>
                <a:lnTo>
                  <a:pt x="3108608" y="534981"/>
                </a:lnTo>
                <a:lnTo>
                  <a:pt x="3148905" y="557827"/>
                </a:lnTo>
                <a:lnTo>
                  <a:pt x="3188574" y="581067"/>
                </a:lnTo>
                <a:lnTo>
                  <a:pt x="3227606" y="604698"/>
                </a:lnTo>
                <a:lnTo>
                  <a:pt x="3265995" y="628714"/>
                </a:lnTo>
                <a:lnTo>
                  <a:pt x="3303729" y="653110"/>
                </a:lnTo>
                <a:lnTo>
                  <a:pt x="3340802" y="677881"/>
                </a:lnTo>
                <a:lnTo>
                  <a:pt x="3377205" y="703022"/>
                </a:lnTo>
                <a:lnTo>
                  <a:pt x="3412928" y="728527"/>
                </a:lnTo>
                <a:lnTo>
                  <a:pt x="3447964" y="754391"/>
                </a:lnTo>
                <a:lnTo>
                  <a:pt x="3482304" y="780609"/>
                </a:lnTo>
                <a:lnTo>
                  <a:pt x="3515940" y="807176"/>
                </a:lnTo>
                <a:lnTo>
                  <a:pt x="3548862" y="834087"/>
                </a:lnTo>
                <a:lnTo>
                  <a:pt x="3553577" y="838077"/>
                </a:lnTo>
                <a:close/>
              </a:path>
            </a:pathLst>
          </a:custGeom>
          <a:solidFill>
            <a:srgbClr val="B9BAD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535973" y="8081527"/>
            <a:ext cx="3752215" cy="2205990"/>
          </a:xfrm>
          <a:custGeom>
            <a:avLst/>
            <a:gdLst/>
            <a:ahLst/>
            <a:cxnLst/>
            <a:rect l="l" t="t" r="r" b="b"/>
            <a:pathLst>
              <a:path w="3752215" h="2205990">
                <a:moveTo>
                  <a:pt x="3752026" y="2205471"/>
                </a:moveTo>
                <a:lnTo>
                  <a:pt x="250" y="2205471"/>
                </a:lnTo>
                <a:lnTo>
                  <a:pt x="0" y="2205038"/>
                </a:lnTo>
                <a:lnTo>
                  <a:pt x="1273936" y="0"/>
                </a:lnTo>
                <a:lnTo>
                  <a:pt x="3752026" y="0"/>
                </a:lnTo>
                <a:lnTo>
                  <a:pt x="3752026" y="2205471"/>
                </a:lnTo>
                <a:close/>
              </a:path>
            </a:pathLst>
          </a:custGeom>
          <a:solidFill>
            <a:srgbClr val="B9BA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6000" y="898118"/>
            <a:ext cx="1262951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800" b="1" spc="-25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7800" b="1" spc="-310" dirty="0">
                <a:solidFill>
                  <a:srgbClr val="004A34"/>
                </a:solidFill>
                <a:latin typeface="Arial"/>
                <a:cs typeface="Arial"/>
              </a:rPr>
              <a:t>que </a:t>
            </a:r>
            <a:r>
              <a:rPr sz="7800" b="1" spc="-47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7800" b="1" spc="-405" dirty="0">
                <a:solidFill>
                  <a:srgbClr val="004A34"/>
                </a:solidFill>
                <a:latin typeface="Arial"/>
                <a:cs typeface="Arial"/>
              </a:rPr>
              <a:t>governo </a:t>
            </a:r>
            <a:r>
              <a:rPr sz="7800" b="1" spc="-155" dirty="0">
                <a:solidFill>
                  <a:srgbClr val="004A34"/>
                </a:solidFill>
                <a:latin typeface="Arial"/>
                <a:cs typeface="Arial"/>
              </a:rPr>
              <a:t>federal</a:t>
            </a:r>
            <a:r>
              <a:rPr sz="7800" b="1" spc="-85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7800" b="1" spc="-330" dirty="0">
                <a:solidFill>
                  <a:srgbClr val="004A34"/>
                </a:solidFill>
                <a:latin typeface="Arial"/>
                <a:cs typeface="Arial"/>
              </a:rPr>
              <a:t>fez?</a:t>
            </a:r>
            <a:endParaRPr sz="7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262841" y="518373"/>
            <a:ext cx="4025156" cy="5495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28750" y="3046609"/>
            <a:ext cx="123825" cy="1238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38362" y="3622872"/>
            <a:ext cx="133350" cy="133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38362" y="4203897"/>
            <a:ext cx="133350" cy="133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28750" y="4789684"/>
            <a:ext cx="123825" cy="1238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38362" y="5365947"/>
            <a:ext cx="133350" cy="133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28750" y="5951734"/>
            <a:ext cx="123825" cy="1238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38362" y="6527997"/>
            <a:ext cx="133350" cy="133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28750" y="8275835"/>
            <a:ext cx="123825" cy="1238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38362" y="8852097"/>
            <a:ext cx="133350" cy="1333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28440" y="2717680"/>
            <a:ext cx="12479020" cy="641667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3300" dirty="0">
                <a:latin typeface="Arimo"/>
                <a:cs typeface="Arimo"/>
              </a:rPr>
              <a:t>PNLL</a:t>
            </a:r>
            <a:r>
              <a:rPr sz="3300" spc="-5" dirty="0">
                <a:latin typeface="Arimo"/>
                <a:cs typeface="Arimo"/>
              </a:rPr>
              <a:t> </a:t>
            </a:r>
            <a:r>
              <a:rPr sz="3300" dirty="0">
                <a:latin typeface="Arimo"/>
                <a:cs typeface="Arimo"/>
              </a:rPr>
              <a:t>2006</a:t>
            </a:r>
          </a:p>
          <a:p>
            <a:pPr marL="724535">
              <a:lnSpc>
                <a:spcPct val="100000"/>
              </a:lnSpc>
              <a:spcBef>
                <a:spcPts val="615"/>
              </a:spcBef>
            </a:pPr>
            <a:r>
              <a:rPr sz="3300" dirty="0">
                <a:latin typeface="Arimo"/>
                <a:cs typeface="Arimo"/>
              </a:rPr>
              <a:t>Interministerial</a:t>
            </a:r>
          </a:p>
          <a:p>
            <a:pPr marL="12700" marR="4560570" indent="711835">
              <a:lnSpc>
                <a:spcPct val="115500"/>
              </a:lnSpc>
            </a:pPr>
            <a:r>
              <a:rPr sz="3300" dirty="0">
                <a:latin typeface="Arimo"/>
                <a:cs typeface="Arimo"/>
              </a:rPr>
              <a:t>Eixos e metas = PELL e PMLL  Política </a:t>
            </a:r>
            <a:r>
              <a:rPr lang="pt-BR" sz="3300" dirty="0">
                <a:latin typeface="Arimo"/>
                <a:cs typeface="Arimo"/>
              </a:rPr>
              <a:t>Política </a:t>
            </a:r>
            <a:r>
              <a:rPr sz="3300" dirty="0">
                <a:latin typeface="Arimo"/>
                <a:cs typeface="Arimo"/>
              </a:rPr>
              <a:t>Nacional de Leitura e Escrita</a:t>
            </a:r>
            <a:r>
              <a:rPr sz="3300" spc="-100" dirty="0">
                <a:latin typeface="Arimo"/>
                <a:cs typeface="Arimo"/>
              </a:rPr>
              <a:t> </a:t>
            </a:r>
            <a:r>
              <a:rPr sz="3300" dirty="0">
                <a:latin typeface="Arimo"/>
                <a:cs typeface="Arimo"/>
              </a:rPr>
              <a:t>2018</a:t>
            </a:r>
          </a:p>
          <a:p>
            <a:pPr marL="724535">
              <a:lnSpc>
                <a:spcPct val="100000"/>
              </a:lnSpc>
              <a:spcBef>
                <a:spcPts val="615"/>
              </a:spcBef>
            </a:pPr>
            <a:r>
              <a:rPr sz="3300" dirty="0">
                <a:latin typeface="Arimo"/>
                <a:cs typeface="Arimo"/>
              </a:rPr>
              <a:t>Intenções</a:t>
            </a: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3300" dirty="0">
                <a:latin typeface="Arimo"/>
                <a:cs typeface="Arimo"/>
              </a:rPr>
              <a:t>Plano Nacional de Educação 2014 2024</a:t>
            </a:r>
            <a:r>
              <a:rPr sz="3300" spc="-20" dirty="0">
                <a:latin typeface="Arimo"/>
                <a:cs typeface="Arimo"/>
              </a:rPr>
              <a:t> </a:t>
            </a:r>
            <a:r>
              <a:rPr sz="3300" dirty="0">
                <a:latin typeface="Arimo"/>
                <a:cs typeface="Arimo"/>
              </a:rPr>
              <a:t>(PNE)</a:t>
            </a:r>
          </a:p>
          <a:p>
            <a:pPr marL="724535" marR="5080">
              <a:lnSpc>
                <a:spcPct val="115500"/>
              </a:lnSpc>
            </a:pPr>
            <a:r>
              <a:rPr sz="3300" dirty="0">
                <a:latin typeface="Arimo"/>
                <a:cs typeface="Arimo"/>
              </a:rPr>
              <a:t>Meta: prover equipamentos e recursos tecnológicos digitais e</a:t>
            </a:r>
            <a:r>
              <a:rPr sz="3300" spc="-100" dirty="0">
                <a:latin typeface="Arimo"/>
                <a:cs typeface="Arimo"/>
              </a:rPr>
              <a:t> </a:t>
            </a:r>
            <a:r>
              <a:rPr sz="3300" dirty="0">
                <a:latin typeface="Arimo"/>
                <a:cs typeface="Arimo"/>
              </a:rPr>
              <a:t>a  </a:t>
            </a:r>
            <a:r>
              <a:rPr sz="3300" b="1" dirty="0">
                <a:latin typeface="Arimo"/>
                <a:cs typeface="Arimo"/>
              </a:rPr>
              <a:t>universalização das bibliotecas </a:t>
            </a:r>
            <a:r>
              <a:rPr sz="3300" dirty="0">
                <a:latin typeface="Arimo"/>
                <a:cs typeface="Arimo"/>
              </a:rPr>
              <a:t>, em todas as escolas de  ensino básico, até</a:t>
            </a:r>
            <a:r>
              <a:rPr sz="3300" spc="-5" dirty="0">
                <a:latin typeface="Arimo"/>
                <a:cs typeface="Arimo"/>
              </a:rPr>
              <a:t> </a:t>
            </a:r>
            <a:r>
              <a:rPr sz="3300" dirty="0">
                <a:latin typeface="Arimo"/>
                <a:cs typeface="Arimo"/>
              </a:rPr>
              <a:t>2024.</a:t>
            </a: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3300" dirty="0">
                <a:latin typeface="Arimo"/>
                <a:cs typeface="Arimo"/>
              </a:rPr>
              <a:t>Lei nº 12.244, de</a:t>
            </a:r>
            <a:r>
              <a:rPr sz="3300" spc="-10" dirty="0">
                <a:latin typeface="Arimo"/>
                <a:cs typeface="Arimo"/>
              </a:rPr>
              <a:t> </a:t>
            </a:r>
            <a:r>
              <a:rPr sz="3300" dirty="0">
                <a:latin typeface="Arimo"/>
                <a:cs typeface="Arimo"/>
              </a:rPr>
              <a:t>2010</a:t>
            </a:r>
          </a:p>
          <a:p>
            <a:pPr marL="724535">
              <a:lnSpc>
                <a:spcPct val="100000"/>
              </a:lnSpc>
              <a:spcBef>
                <a:spcPts val="615"/>
              </a:spcBef>
            </a:pPr>
            <a:r>
              <a:rPr sz="3300" b="1" dirty="0">
                <a:latin typeface="Arimo"/>
                <a:cs typeface="Arimo"/>
              </a:rPr>
              <a:t>universalização das bibliotecas </a:t>
            </a:r>
            <a:r>
              <a:rPr sz="3300" b="1" spc="-5" dirty="0">
                <a:latin typeface="Arimo"/>
                <a:cs typeface="Arimo"/>
              </a:rPr>
              <a:t>escolares</a:t>
            </a:r>
            <a:r>
              <a:rPr sz="3300" spc="-5" dirty="0">
                <a:latin typeface="Arimo"/>
                <a:cs typeface="Arimo"/>
              </a:rPr>
              <a:t>, </a:t>
            </a:r>
            <a:r>
              <a:rPr sz="3300" dirty="0">
                <a:latin typeface="Arimo"/>
                <a:cs typeface="Arimo"/>
              </a:rPr>
              <a:t>até</a:t>
            </a:r>
            <a:r>
              <a:rPr sz="3300" spc="-15" dirty="0">
                <a:latin typeface="Arimo"/>
                <a:cs typeface="Arimo"/>
              </a:rPr>
              <a:t> </a:t>
            </a:r>
            <a:r>
              <a:rPr sz="3300" dirty="0">
                <a:latin typeface="Arimo"/>
                <a:cs typeface="Arimo"/>
              </a:rPr>
              <a:t>2020.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04064" y="40"/>
            <a:ext cx="6481740" cy="10286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16000" y="3331626"/>
            <a:ext cx="9677400" cy="2770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9000" b="1" spc="-28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9000" b="1" spc="-350" dirty="0">
                <a:solidFill>
                  <a:srgbClr val="004A34"/>
                </a:solidFill>
                <a:latin typeface="Arial"/>
                <a:cs typeface="Arial"/>
              </a:rPr>
              <a:t>que </a:t>
            </a:r>
            <a:r>
              <a:rPr sz="9000" b="1" spc="-675" dirty="0">
                <a:solidFill>
                  <a:srgbClr val="004A34"/>
                </a:solidFill>
                <a:latin typeface="Arial"/>
                <a:cs typeface="Arial"/>
              </a:rPr>
              <a:t>as </a:t>
            </a:r>
            <a:r>
              <a:rPr sz="9000" b="1" spc="-550" dirty="0">
                <a:solidFill>
                  <a:srgbClr val="004A34"/>
                </a:solidFill>
                <a:latin typeface="Arial"/>
                <a:cs typeface="Arial"/>
              </a:rPr>
              <a:t>pesquisas  </a:t>
            </a:r>
            <a:r>
              <a:rPr sz="9000" b="1" spc="-250" dirty="0">
                <a:solidFill>
                  <a:srgbClr val="004A34"/>
                </a:solidFill>
                <a:latin typeface="Arial"/>
                <a:cs typeface="Arial"/>
              </a:rPr>
              <a:t>dizem</a:t>
            </a:r>
            <a:endParaRPr sz="9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6000" y="6708616"/>
            <a:ext cx="5823585" cy="1130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95"/>
              </a:spcBef>
            </a:pPr>
            <a:r>
              <a:rPr sz="3100" dirty="0">
                <a:solidFill>
                  <a:srgbClr val="004A34"/>
                </a:solidFill>
                <a:latin typeface="Arimo"/>
                <a:cs typeface="Arimo"/>
              </a:rPr>
              <a:t>BRASIL 2011: </a:t>
            </a:r>
            <a:r>
              <a:rPr sz="3100" b="1" dirty="0">
                <a:solidFill>
                  <a:srgbClr val="004A34"/>
                </a:solidFill>
                <a:latin typeface="Arimo"/>
                <a:cs typeface="Arimo"/>
              </a:rPr>
              <a:t>Avaliação das  bibliotecas escolares no</a:t>
            </a:r>
            <a:r>
              <a:rPr sz="3100" b="1" spc="-55" dirty="0">
                <a:solidFill>
                  <a:srgbClr val="004A34"/>
                </a:solidFill>
                <a:latin typeface="Arimo"/>
                <a:cs typeface="Arimo"/>
              </a:rPr>
              <a:t> </a:t>
            </a:r>
            <a:r>
              <a:rPr sz="3100" b="1" dirty="0">
                <a:solidFill>
                  <a:srgbClr val="004A34"/>
                </a:solidFill>
                <a:latin typeface="Arimo"/>
                <a:cs typeface="Arimo"/>
              </a:rPr>
              <a:t>Brasil</a:t>
            </a:r>
            <a:endParaRPr sz="3100">
              <a:latin typeface="Arimo"/>
              <a:cs typeface="Arim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7892" y="2980690"/>
            <a:ext cx="142875" cy="142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27892" y="3647440"/>
            <a:ext cx="142875" cy="142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27892" y="6314440"/>
            <a:ext cx="142875" cy="142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42280" y="6976428"/>
            <a:ext cx="152400" cy="152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42280" y="7643178"/>
            <a:ext cx="152400" cy="152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25340" y="7865025"/>
            <a:ext cx="8263255" cy="2422525"/>
          </a:xfrm>
          <a:custGeom>
            <a:avLst/>
            <a:gdLst/>
            <a:ahLst/>
            <a:cxnLst/>
            <a:rect l="l" t="t" r="r" b="b"/>
            <a:pathLst>
              <a:path w="8263255" h="2422525">
                <a:moveTo>
                  <a:pt x="7132431" y="204210"/>
                </a:moveTo>
                <a:lnTo>
                  <a:pt x="7176579" y="190712"/>
                </a:lnTo>
                <a:lnTo>
                  <a:pt x="7221916" y="177480"/>
                </a:lnTo>
                <a:lnTo>
                  <a:pt x="7268467" y="164520"/>
                </a:lnTo>
                <a:lnTo>
                  <a:pt x="7316257" y="151839"/>
                </a:lnTo>
                <a:lnTo>
                  <a:pt x="7365307" y="139442"/>
                </a:lnTo>
                <a:lnTo>
                  <a:pt x="7415644" y="127337"/>
                </a:lnTo>
                <a:lnTo>
                  <a:pt x="7467289" y="115530"/>
                </a:lnTo>
                <a:lnTo>
                  <a:pt x="7520267" y="104026"/>
                </a:lnTo>
                <a:lnTo>
                  <a:pt x="7574601" y="92833"/>
                </a:lnTo>
                <a:lnTo>
                  <a:pt x="7630316" y="81957"/>
                </a:lnTo>
                <a:lnTo>
                  <a:pt x="7745982" y="61180"/>
                </a:lnTo>
                <a:lnTo>
                  <a:pt x="7867454" y="41746"/>
                </a:lnTo>
                <a:lnTo>
                  <a:pt x="7994923" y="23707"/>
                </a:lnTo>
                <a:lnTo>
                  <a:pt x="8033006" y="18885"/>
                </a:lnTo>
                <a:lnTo>
                  <a:pt x="8070896" y="14552"/>
                </a:lnTo>
                <a:lnTo>
                  <a:pt x="8146099" y="7352"/>
                </a:lnTo>
                <a:lnTo>
                  <a:pt x="8220541" y="2099"/>
                </a:lnTo>
                <a:lnTo>
                  <a:pt x="8262656" y="0"/>
                </a:lnTo>
                <a:lnTo>
                  <a:pt x="8262656" y="2421974"/>
                </a:lnTo>
                <a:lnTo>
                  <a:pt x="2746932" y="2421974"/>
                </a:lnTo>
                <a:lnTo>
                  <a:pt x="5015023" y="1717734"/>
                </a:lnTo>
                <a:lnTo>
                  <a:pt x="5050292" y="1706737"/>
                </a:lnTo>
                <a:lnTo>
                  <a:pt x="5117938" y="1683807"/>
                </a:lnTo>
                <a:lnTo>
                  <a:pt x="5181890" y="1659671"/>
                </a:lnTo>
                <a:lnTo>
                  <a:pt x="5242335" y="1634379"/>
                </a:lnTo>
                <a:lnTo>
                  <a:pt x="5299465" y="1607982"/>
                </a:lnTo>
                <a:lnTo>
                  <a:pt x="5353470" y="1580533"/>
                </a:lnTo>
                <a:lnTo>
                  <a:pt x="5404539" y="1552081"/>
                </a:lnTo>
                <a:lnTo>
                  <a:pt x="5452863" y="1522677"/>
                </a:lnTo>
                <a:lnTo>
                  <a:pt x="5498632" y="1492373"/>
                </a:lnTo>
                <a:lnTo>
                  <a:pt x="5542035" y="1461220"/>
                </a:lnTo>
                <a:lnTo>
                  <a:pt x="5583263" y="1429268"/>
                </a:lnTo>
                <a:lnTo>
                  <a:pt x="5622506" y="1396568"/>
                </a:lnTo>
                <a:lnTo>
                  <a:pt x="5659954" y="1363173"/>
                </a:lnTo>
                <a:lnTo>
                  <a:pt x="5695796" y="1329132"/>
                </a:lnTo>
                <a:lnTo>
                  <a:pt x="5730223" y="1294496"/>
                </a:lnTo>
                <a:lnTo>
                  <a:pt x="5763426" y="1259317"/>
                </a:lnTo>
                <a:lnTo>
                  <a:pt x="5795593" y="1223646"/>
                </a:lnTo>
                <a:lnTo>
                  <a:pt x="5826915" y="1187533"/>
                </a:lnTo>
                <a:lnTo>
                  <a:pt x="5857583" y="1151030"/>
                </a:lnTo>
                <a:lnTo>
                  <a:pt x="5902771" y="1095654"/>
                </a:lnTo>
                <a:lnTo>
                  <a:pt x="6023038" y="945562"/>
                </a:lnTo>
                <a:lnTo>
                  <a:pt x="6054080" y="907764"/>
                </a:lnTo>
                <a:lnTo>
                  <a:pt x="6085893" y="869958"/>
                </a:lnTo>
                <a:lnTo>
                  <a:pt x="6118666" y="832195"/>
                </a:lnTo>
                <a:lnTo>
                  <a:pt x="6152590" y="794527"/>
                </a:lnTo>
                <a:lnTo>
                  <a:pt x="6187854" y="757003"/>
                </a:lnTo>
                <a:lnTo>
                  <a:pt x="6224648" y="719675"/>
                </a:lnTo>
                <a:lnTo>
                  <a:pt x="6263163" y="682595"/>
                </a:lnTo>
                <a:lnTo>
                  <a:pt x="6303589" y="645812"/>
                </a:lnTo>
                <a:lnTo>
                  <a:pt x="6346115" y="609379"/>
                </a:lnTo>
                <a:lnTo>
                  <a:pt x="6390932" y="573345"/>
                </a:lnTo>
                <a:lnTo>
                  <a:pt x="6438229" y="537763"/>
                </a:lnTo>
                <a:lnTo>
                  <a:pt x="6488197" y="502683"/>
                </a:lnTo>
                <a:lnTo>
                  <a:pt x="6541026" y="468155"/>
                </a:lnTo>
                <a:lnTo>
                  <a:pt x="6596906" y="434232"/>
                </a:lnTo>
                <a:lnTo>
                  <a:pt x="6656027" y="400964"/>
                </a:lnTo>
                <a:lnTo>
                  <a:pt x="6718578" y="368402"/>
                </a:lnTo>
                <a:lnTo>
                  <a:pt x="6784751" y="336597"/>
                </a:lnTo>
                <a:lnTo>
                  <a:pt x="6854734" y="305600"/>
                </a:lnTo>
                <a:lnTo>
                  <a:pt x="6891215" y="290420"/>
                </a:lnTo>
                <a:lnTo>
                  <a:pt x="6928719" y="275462"/>
                </a:lnTo>
                <a:lnTo>
                  <a:pt x="6967271" y="260731"/>
                </a:lnTo>
                <a:lnTo>
                  <a:pt x="7006894" y="246234"/>
                </a:lnTo>
                <a:lnTo>
                  <a:pt x="7047613" y="231977"/>
                </a:lnTo>
                <a:lnTo>
                  <a:pt x="7089451" y="217967"/>
                </a:lnTo>
                <a:lnTo>
                  <a:pt x="7132431" y="204210"/>
                </a:lnTo>
                <a:close/>
              </a:path>
              <a:path w="8263255" h="2422525">
                <a:moveTo>
                  <a:pt x="848231" y="1782761"/>
                </a:moveTo>
                <a:lnTo>
                  <a:pt x="920700" y="1761433"/>
                </a:lnTo>
                <a:lnTo>
                  <a:pt x="994371" y="1742970"/>
                </a:lnTo>
                <a:lnTo>
                  <a:pt x="1031649" y="1734771"/>
                </a:lnTo>
                <a:lnTo>
                  <a:pt x="1069217" y="1727238"/>
                </a:lnTo>
                <a:lnTo>
                  <a:pt x="1107071" y="1720354"/>
                </a:lnTo>
                <a:lnTo>
                  <a:pt x="1145209" y="1714103"/>
                </a:lnTo>
                <a:lnTo>
                  <a:pt x="1183626" y="1708466"/>
                </a:lnTo>
                <a:lnTo>
                  <a:pt x="1222320" y="1703429"/>
                </a:lnTo>
                <a:lnTo>
                  <a:pt x="1261285" y="1698973"/>
                </a:lnTo>
                <a:lnTo>
                  <a:pt x="1300520" y="1695082"/>
                </a:lnTo>
                <a:lnTo>
                  <a:pt x="1340020" y="1691739"/>
                </a:lnTo>
                <a:lnTo>
                  <a:pt x="1379782" y="1688927"/>
                </a:lnTo>
                <a:lnTo>
                  <a:pt x="1419802" y="1686630"/>
                </a:lnTo>
                <a:lnTo>
                  <a:pt x="1460077" y="1684831"/>
                </a:lnTo>
                <a:lnTo>
                  <a:pt x="1500604" y="1683512"/>
                </a:lnTo>
                <a:lnTo>
                  <a:pt x="1541378" y="1682658"/>
                </a:lnTo>
                <a:lnTo>
                  <a:pt x="1582397" y="1682250"/>
                </a:lnTo>
                <a:lnTo>
                  <a:pt x="1623656" y="1682273"/>
                </a:lnTo>
                <a:lnTo>
                  <a:pt x="1665153" y="1682710"/>
                </a:lnTo>
                <a:lnTo>
                  <a:pt x="1706883" y="1683543"/>
                </a:lnTo>
                <a:lnTo>
                  <a:pt x="1791030" y="1686332"/>
                </a:lnTo>
                <a:lnTo>
                  <a:pt x="1876070" y="1690506"/>
                </a:lnTo>
                <a:lnTo>
                  <a:pt x="1961975" y="1695931"/>
                </a:lnTo>
                <a:lnTo>
                  <a:pt x="2092390" y="1706117"/>
                </a:lnTo>
                <a:lnTo>
                  <a:pt x="2269039" y="1722819"/>
                </a:lnTo>
                <a:lnTo>
                  <a:pt x="3002872" y="1804648"/>
                </a:lnTo>
                <a:lnTo>
                  <a:pt x="3239589" y="1827787"/>
                </a:lnTo>
                <a:lnTo>
                  <a:pt x="3382972" y="1839499"/>
                </a:lnTo>
                <a:lnTo>
                  <a:pt x="3527252" y="1849028"/>
                </a:lnTo>
                <a:lnTo>
                  <a:pt x="3623891" y="1853944"/>
                </a:lnTo>
                <a:lnTo>
                  <a:pt x="3720858" y="1857552"/>
                </a:lnTo>
                <a:lnTo>
                  <a:pt x="3818125" y="1859719"/>
                </a:lnTo>
                <a:lnTo>
                  <a:pt x="3915664" y="1860310"/>
                </a:lnTo>
                <a:lnTo>
                  <a:pt x="4013446" y="1859190"/>
                </a:lnTo>
                <a:lnTo>
                  <a:pt x="4062420" y="1857946"/>
                </a:lnTo>
                <a:lnTo>
                  <a:pt x="4111445" y="1856225"/>
                </a:lnTo>
                <a:lnTo>
                  <a:pt x="4160516" y="1854008"/>
                </a:lnTo>
                <a:lnTo>
                  <a:pt x="4209631" y="1851280"/>
                </a:lnTo>
                <a:lnTo>
                  <a:pt x="4258785" y="1848023"/>
                </a:lnTo>
                <a:lnTo>
                  <a:pt x="4307976" y="1844220"/>
                </a:lnTo>
                <a:lnTo>
                  <a:pt x="4357199" y="1839856"/>
                </a:lnTo>
                <a:lnTo>
                  <a:pt x="4406452" y="1834912"/>
                </a:lnTo>
                <a:lnTo>
                  <a:pt x="4455730" y="1829372"/>
                </a:lnTo>
                <a:lnTo>
                  <a:pt x="4505030" y="1823220"/>
                </a:lnTo>
                <a:lnTo>
                  <a:pt x="4554349" y="1816438"/>
                </a:lnTo>
                <a:lnTo>
                  <a:pt x="4603684" y="1809009"/>
                </a:lnTo>
                <a:lnTo>
                  <a:pt x="4649973" y="1801507"/>
                </a:lnTo>
                <a:lnTo>
                  <a:pt x="4695053" y="1793626"/>
                </a:lnTo>
                <a:lnTo>
                  <a:pt x="4738948" y="1785374"/>
                </a:lnTo>
                <a:lnTo>
                  <a:pt x="4781682" y="1776756"/>
                </a:lnTo>
                <a:lnTo>
                  <a:pt x="4823277" y="1767779"/>
                </a:lnTo>
                <a:lnTo>
                  <a:pt x="4863759" y="1758450"/>
                </a:lnTo>
                <a:lnTo>
                  <a:pt x="4903151" y="1748774"/>
                </a:lnTo>
                <a:lnTo>
                  <a:pt x="4941477" y="1738759"/>
                </a:lnTo>
                <a:lnTo>
                  <a:pt x="4978759" y="1728410"/>
                </a:lnTo>
                <a:lnTo>
                  <a:pt x="5015023" y="1717734"/>
                </a:lnTo>
                <a:lnTo>
                  <a:pt x="2746932" y="2421974"/>
                </a:lnTo>
                <a:lnTo>
                  <a:pt x="0" y="2421974"/>
                </a:lnTo>
                <a:lnTo>
                  <a:pt x="1883" y="2419207"/>
                </a:lnTo>
                <a:lnTo>
                  <a:pt x="28419" y="2382021"/>
                </a:lnTo>
                <a:lnTo>
                  <a:pt x="55355" y="2346023"/>
                </a:lnTo>
                <a:lnTo>
                  <a:pt x="82686" y="2311195"/>
                </a:lnTo>
                <a:lnTo>
                  <a:pt x="110409" y="2277520"/>
                </a:lnTo>
                <a:lnTo>
                  <a:pt x="138522" y="2244983"/>
                </a:lnTo>
                <a:lnTo>
                  <a:pt x="167020" y="2213566"/>
                </a:lnTo>
                <a:lnTo>
                  <a:pt x="195899" y="2183252"/>
                </a:lnTo>
                <a:lnTo>
                  <a:pt x="225157" y="2154024"/>
                </a:lnTo>
                <a:lnTo>
                  <a:pt x="254789" y="2125867"/>
                </a:lnTo>
                <a:lnTo>
                  <a:pt x="284793" y="2098762"/>
                </a:lnTo>
                <a:lnTo>
                  <a:pt x="315164" y="2072693"/>
                </a:lnTo>
                <a:lnTo>
                  <a:pt x="345900" y="2047643"/>
                </a:lnTo>
                <a:lnTo>
                  <a:pt x="376996" y="2023596"/>
                </a:lnTo>
                <a:lnTo>
                  <a:pt x="408449" y="2000534"/>
                </a:lnTo>
                <a:lnTo>
                  <a:pt x="440255" y="1978441"/>
                </a:lnTo>
                <a:lnTo>
                  <a:pt x="472412" y="1957300"/>
                </a:lnTo>
                <a:lnTo>
                  <a:pt x="504915" y="1937094"/>
                </a:lnTo>
                <a:lnTo>
                  <a:pt x="570947" y="1899420"/>
                </a:lnTo>
                <a:lnTo>
                  <a:pt x="638323" y="1865284"/>
                </a:lnTo>
                <a:lnTo>
                  <a:pt x="707014" y="1834552"/>
                </a:lnTo>
                <a:lnTo>
                  <a:pt x="776993" y="1807089"/>
                </a:lnTo>
                <a:lnTo>
                  <a:pt x="812456" y="1794542"/>
                </a:lnTo>
                <a:lnTo>
                  <a:pt x="848231" y="1782761"/>
                </a:lnTo>
                <a:close/>
              </a:path>
            </a:pathLst>
          </a:custGeom>
          <a:solidFill>
            <a:srgbClr val="B9BADD">
              <a:alpha val="4666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15047976" y="1"/>
            <a:ext cx="3086100" cy="3897629"/>
            <a:chOff x="15047976" y="1"/>
            <a:chExt cx="3086100" cy="3897629"/>
          </a:xfrm>
        </p:grpSpPr>
        <p:sp>
          <p:nvSpPr>
            <p:cNvPr id="9" name="object 9"/>
            <p:cNvSpPr/>
            <p:nvPr/>
          </p:nvSpPr>
          <p:spPr>
            <a:xfrm>
              <a:off x="15047976" y="1"/>
              <a:ext cx="3086100" cy="3086100"/>
            </a:xfrm>
            <a:custGeom>
              <a:avLst/>
              <a:gdLst/>
              <a:ahLst/>
              <a:cxnLst/>
              <a:rect l="l" t="t" r="r" b="b"/>
              <a:pathLst>
                <a:path w="3086100" h="3086100">
                  <a:moveTo>
                    <a:pt x="1543048" y="3086097"/>
                  </a:moveTo>
                  <a:lnTo>
                    <a:pt x="0" y="1543048"/>
                  </a:lnTo>
                  <a:lnTo>
                    <a:pt x="1543048" y="0"/>
                  </a:lnTo>
                  <a:lnTo>
                    <a:pt x="3086097" y="1543048"/>
                  </a:lnTo>
                  <a:lnTo>
                    <a:pt x="1543048" y="3086097"/>
                  </a:lnTo>
                  <a:close/>
                </a:path>
              </a:pathLst>
            </a:custGeom>
            <a:solidFill>
              <a:srgbClr val="82C2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469286" y="531570"/>
              <a:ext cx="2524760" cy="3084195"/>
            </a:xfrm>
            <a:custGeom>
              <a:avLst/>
              <a:gdLst/>
              <a:ahLst/>
              <a:cxnLst/>
              <a:rect l="l" t="t" r="r" b="b"/>
              <a:pathLst>
                <a:path w="2524759" h="3084195">
                  <a:moveTo>
                    <a:pt x="1114285" y="280746"/>
                  </a:moveTo>
                  <a:lnTo>
                    <a:pt x="1059802" y="272148"/>
                  </a:lnTo>
                  <a:lnTo>
                    <a:pt x="1006297" y="268490"/>
                  </a:lnTo>
                  <a:lnTo>
                    <a:pt x="953909" y="269481"/>
                  </a:lnTo>
                  <a:lnTo>
                    <a:pt x="902741" y="274815"/>
                  </a:lnTo>
                  <a:lnTo>
                    <a:pt x="852906" y="284238"/>
                  </a:lnTo>
                  <a:lnTo>
                    <a:pt x="804519" y="297434"/>
                  </a:lnTo>
                  <a:lnTo>
                    <a:pt x="757694" y="314109"/>
                  </a:lnTo>
                  <a:lnTo>
                    <a:pt x="712558" y="333984"/>
                  </a:lnTo>
                  <a:lnTo>
                    <a:pt x="669213" y="356781"/>
                  </a:lnTo>
                  <a:lnTo>
                    <a:pt x="627786" y="382181"/>
                  </a:lnTo>
                  <a:lnTo>
                    <a:pt x="588378" y="409930"/>
                  </a:lnTo>
                  <a:lnTo>
                    <a:pt x="551116" y="439699"/>
                  </a:lnTo>
                  <a:lnTo>
                    <a:pt x="516115" y="471233"/>
                  </a:lnTo>
                  <a:lnTo>
                    <a:pt x="483489" y="504215"/>
                  </a:lnTo>
                  <a:lnTo>
                    <a:pt x="453351" y="538378"/>
                  </a:lnTo>
                  <a:lnTo>
                    <a:pt x="425831" y="573417"/>
                  </a:lnTo>
                  <a:lnTo>
                    <a:pt x="401015" y="609041"/>
                  </a:lnTo>
                  <a:lnTo>
                    <a:pt x="379044" y="644969"/>
                  </a:lnTo>
                  <a:lnTo>
                    <a:pt x="360019" y="680910"/>
                  </a:lnTo>
                  <a:lnTo>
                    <a:pt x="344068" y="716572"/>
                  </a:lnTo>
                  <a:lnTo>
                    <a:pt x="321818" y="785914"/>
                  </a:lnTo>
                  <a:lnTo>
                    <a:pt x="315760" y="818997"/>
                  </a:lnTo>
                  <a:lnTo>
                    <a:pt x="342480" y="782002"/>
                  </a:lnTo>
                  <a:lnTo>
                    <a:pt x="371424" y="744956"/>
                  </a:lnTo>
                  <a:lnTo>
                    <a:pt x="402450" y="708050"/>
                  </a:lnTo>
                  <a:lnTo>
                    <a:pt x="435432" y="671461"/>
                  </a:lnTo>
                  <a:lnTo>
                    <a:pt x="470217" y="635381"/>
                  </a:lnTo>
                  <a:lnTo>
                    <a:pt x="506666" y="599998"/>
                  </a:lnTo>
                  <a:lnTo>
                    <a:pt x="544652" y="565492"/>
                  </a:lnTo>
                  <a:lnTo>
                    <a:pt x="584022" y="532053"/>
                  </a:lnTo>
                  <a:lnTo>
                    <a:pt x="624649" y="499859"/>
                  </a:lnTo>
                  <a:lnTo>
                    <a:pt x="666394" y="469087"/>
                  </a:lnTo>
                  <a:lnTo>
                    <a:pt x="709091" y="439940"/>
                  </a:lnTo>
                  <a:lnTo>
                    <a:pt x="752640" y="412584"/>
                  </a:lnTo>
                  <a:lnTo>
                    <a:pt x="796874" y="387223"/>
                  </a:lnTo>
                  <a:lnTo>
                    <a:pt x="841667" y="364020"/>
                  </a:lnTo>
                  <a:lnTo>
                    <a:pt x="886879" y="343179"/>
                  </a:lnTo>
                  <a:lnTo>
                    <a:pt x="932357" y="324878"/>
                  </a:lnTo>
                  <a:lnTo>
                    <a:pt x="977976" y="309295"/>
                  </a:lnTo>
                  <a:lnTo>
                    <a:pt x="1023607" y="296621"/>
                  </a:lnTo>
                  <a:lnTo>
                    <a:pt x="1069086" y="287045"/>
                  </a:lnTo>
                  <a:lnTo>
                    <a:pt x="1114285" y="280746"/>
                  </a:lnTo>
                  <a:close/>
                </a:path>
                <a:path w="2524759" h="3084195">
                  <a:moveTo>
                    <a:pt x="2524531" y="2803868"/>
                  </a:moveTo>
                  <a:lnTo>
                    <a:pt x="2524391" y="2799842"/>
                  </a:lnTo>
                  <a:lnTo>
                    <a:pt x="2522550" y="2791714"/>
                  </a:lnTo>
                  <a:lnTo>
                    <a:pt x="2520924" y="2787916"/>
                  </a:lnTo>
                  <a:lnTo>
                    <a:pt x="1858937" y="1787144"/>
                  </a:lnTo>
                  <a:lnTo>
                    <a:pt x="1866506" y="1778000"/>
                  </a:lnTo>
                  <a:lnTo>
                    <a:pt x="1896402" y="1739900"/>
                  </a:lnTo>
                  <a:lnTo>
                    <a:pt x="1924621" y="1701800"/>
                  </a:lnTo>
                  <a:lnTo>
                    <a:pt x="1951139" y="1663700"/>
                  </a:lnTo>
                  <a:lnTo>
                    <a:pt x="1975967" y="1625600"/>
                  </a:lnTo>
                  <a:lnTo>
                    <a:pt x="1999081" y="1587500"/>
                  </a:lnTo>
                  <a:lnTo>
                    <a:pt x="2020468" y="1549400"/>
                  </a:lnTo>
                  <a:lnTo>
                    <a:pt x="2040140" y="1511300"/>
                  </a:lnTo>
                  <a:lnTo>
                    <a:pt x="2058060" y="1473200"/>
                  </a:lnTo>
                  <a:lnTo>
                    <a:pt x="2074227" y="1435100"/>
                  </a:lnTo>
                  <a:lnTo>
                    <a:pt x="2088629" y="1384300"/>
                  </a:lnTo>
                  <a:lnTo>
                    <a:pt x="2101265" y="1346200"/>
                  </a:lnTo>
                  <a:lnTo>
                    <a:pt x="2112124" y="1308100"/>
                  </a:lnTo>
                  <a:lnTo>
                    <a:pt x="2121192" y="1257300"/>
                  </a:lnTo>
                  <a:lnTo>
                    <a:pt x="2128456" y="1219200"/>
                  </a:lnTo>
                  <a:lnTo>
                    <a:pt x="2133904" y="1168400"/>
                  </a:lnTo>
                  <a:lnTo>
                    <a:pt x="2137537" y="1130300"/>
                  </a:lnTo>
                  <a:lnTo>
                    <a:pt x="2139340" y="1079500"/>
                  </a:lnTo>
                  <a:lnTo>
                    <a:pt x="2139302" y="1041400"/>
                  </a:lnTo>
                  <a:lnTo>
                    <a:pt x="2137410" y="990600"/>
                  </a:lnTo>
                  <a:lnTo>
                    <a:pt x="2133650" y="952500"/>
                  </a:lnTo>
                  <a:lnTo>
                    <a:pt x="2128024" y="901700"/>
                  </a:lnTo>
                  <a:lnTo>
                    <a:pt x="2120519" y="863600"/>
                  </a:lnTo>
                  <a:lnTo>
                    <a:pt x="2111121" y="812800"/>
                  </a:lnTo>
                  <a:lnTo>
                    <a:pt x="2099818" y="774700"/>
                  </a:lnTo>
                  <a:lnTo>
                    <a:pt x="2086597" y="723900"/>
                  </a:lnTo>
                  <a:lnTo>
                    <a:pt x="2071458" y="685800"/>
                  </a:lnTo>
                  <a:lnTo>
                    <a:pt x="2054390" y="647700"/>
                  </a:lnTo>
                  <a:lnTo>
                    <a:pt x="2035390" y="596900"/>
                  </a:lnTo>
                  <a:lnTo>
                    <a:pt x="2014423" y="558800"/>
                  </a:lnTo>
                  <a:lnTo>
                    <a:pt x="1991499" y="520700"/>
                  </a:lnTo>
                  <a:lnTo>
                    <a:pt x="1966595" y="482600"/>
                  </a:lnTo>
                  <a:lnTo>
                    <a:pt x="1953539" y="464096"/>
                  </a:lnTo>
                  <a:lnTo>
                    <a:pt x="1953539" y="1066800"/>
                  </a:lnTo>
                  <a:lnTo>
                    <a:pt x="1951863" y="1117600"/>
                  </a:lnTo>
                  <a:lnTo>
                    <a:pt x="1947887" y="1168400"/>
                  </a:lnTo>
                  <a:lnTo>
                    <a:pt x="1941626" y="1206500"/>
                  </a:lnTo>
                  <a:lnTo>
                    <a:pt x="1933092" y="1257300"/>
                  </a:lnTo>
                  <a:lnTo>
                    <a:pt x="1922297" y="1295400"/>
                  </a:lnTo>
                  <a:lnTo>
                    <a:pt x="1909267" y="1333500"/>
                  </a:lnTo>
                  <a:lnTo>
                    <a:pt x="1894014" y="1384300"/>
                  </a:lnTo>
                  <a:lnTo>
                    <a:pt x="1876552" y="1422400"/>
                  </a:lnTo>
                  <a:lnTo>
                    <a:pt x="1856905" y="1460500"/>
                  </a:lnTo>
                  <a:lnTo>
                    <a:pt x="1835073" y="1511300"/>
                  </a:lnTo>
                  <a:lnTo>
                    <a:pt x="1811083" y="1549400"/>
                  </a:lnTo>
                  <a:lnTo>
                    <a:pt x="1784959" y="1587500"/>
                  </a:lnTo>
                  <a:lnTo>
                    <a:pt x="1756689" y="1612900"/>
                  </a:lnTo>
                  <a:lnTo>
                    <a:pt x="1726311" y="1651000"/>
                  </a:lnTo>
                  <a:lnTo>
                    <a:pt x="1693837" y="1689100"/>
                  </a:lnTo>
                  <a:lnTo>
                    <a:pt x="1659280" y="1727200"/>
                  </a:lnTo>
                  <a:lnTo>
                    <a:pt x="1622653" y="1752600"/>
                  </a:lnTo>
                  <a:lnTo>
                    <a:pt x="1583969" y="1778000"/>
                  </a:lnTo>
                  <a:lnTo>
                    <a:pt x="1543761" y="1803400"/>
                  </a:lnTo>
                  <a:lnTo>
                    <a:pt x="1502625" y="1828800"/>
                  </a:lnTo>
                  <a:lnTo>
                    <a:pt x="1460639" y="1854200"/>
                  </a:lnTo>
                  <a:lnTo>
                    <a:pt x="1417904" y="1879600"/>
                  </a:lnTo>
                  <a:lnTo>
                    <a:pt x="1196225" y="1943100"/>
                  </a:lnTo>
                  <a:lnTo>
                    <a:pt x="969848" y="1943100"/>
                  </a:lnTo>
                  <a:lnTo>
                    <a:pt x="925042" y="1930400"/>
                  </a:lnTo>
                  <a:lnTo>
                    <a:pt x="880618" y="1930400"/>
                  </a:lnTo>
                  <a:lnTo>
                    <a:pt x="750544" y="1892300"/>
                  </a:lnTo>
                  <a:lnTo>
                    <a:pt x="708558" y="1866900"/>
                  </a:lnTo>
                  <a:lnTo>
                    <a:pt x="667423" y="1854200"/>
                  </a:lnTo>
                  <a:lnTo>
                    <a:pt x="627227" y="1828800"/>
                  </a:lnTo>
                  <a:lnTo>
                    <a:pt x="588073" y="1803400"/>
                  </a:lnTo>
                  <a:lnTo>
                    <a:pt x="550049" y="1778000"/>
                  </a:lnTo>
                  <a:lnTo>
                    <a:pt x="513232" y="1752600"/>
                  </a:lnTo>
                  <a:lnTo>
                    <a:pt x="477748" y="1714500"/>
                  </a:lnTo>
                  <a:lnTo>
                    <a:pt x="443661" y="1689100"/>
                  </a:lnTo>
                  <a:lnTo>
                    <a:pt x="411099" y="1651000"/>
                  </a:lnTo>
                  <a:lnTo>
                    <a:pt x="380123" y="1612900"/>
                  </a:lnTo>
                  <a:lnTo>
                    <a:pt x="350837" y="1574800"/>
                  </a:lnTo>
                  <a:lnTo>
                    <a:pt x="323684" y="1536700"/>
                  </a:lnTo>
                  <a:lnTo>
                    <a:pt x="299008" y="1498600"/>
                  </a:lnTo>
                  <a:lnTo>
                    <a:pt x="276821" y="1447800"/>
                  </a:lnTo>
                  <a:lnTo>
                    <a:pt x="257086" y="1409700"/>
                  </a:lnTo>
                  <a:lnTo>
                    <a:pt x="239788" y="1371600"/>
                  </a:lnTo>
                  <a:lnTo>
                    <a:pt x="224917" y="1320800"/>
                  </a:lnTo>
                  <a:lnTo>
                    <a:pt x="212458" y="1282700"/>
                  </a:lnTo>
                  <a:lnTo>
                    <a:pt x="202399" y="1231900"/>
                  </a:lnTo>
                  <a:lnTo>
                    <a:pt x="194716" y="1193800"/>
                  </a:lnTo>
                  <a:lnTo>
                    <a:pt x="189395" y="1143000"/>
                  </a:lnTo>
                  <a:lnTo>
                    <a:pt x="186423" y="1104900"/>
                  </a:lnTo>
                  <a:lnTo>
                    <a:pt x="185788" y="1054100"/>
                  </a:lnTo>
                  <a:lnTo>
                    <a:pt x="187464" y="1003300"/>
                  </a:lnTo>
                  <a:lnTo>
                    <a:pt x="191439" y="965200"/>
                  </a:lnTo>
                  <a:lnTo>
                    <a:pt x="197713" y="914400"/>
                  </a:lnTo>
                  <a:lnTo>
                    <a:pt x="206248" y="876300"/>
                  </a:lnTo>
                  <a:lnTo>
                    <a:pt x="217030" y="825500"/>
                  </a:lnTo>
                  <a:lnTo>
                    <a:pt x="230060" y="787400"/>
                  </a:lnTo>
                  <a:lnTo>
                    <a:pt x="245313" y="749300"/>
                  </a:lnTo>
                  <a:lnTo>
                    <a:pt x="262775" y="698500"/>
                  </a:lnTo>
                  <a:lnTo>
                    <a:pt x="282422" y="660400"/>
                  </a:lnTo>
                  <a:lnTo>
                    <a:pt x="304253" y="622300"/>
                  </a:lnTo>
                  <a:lnTo>
                    <a:pt x="328244" y="584200"/>
                  </a:lnTo>
                  <a:lnTo>
                    <a:pt x="354380" y="546100"/>
                  </a:lnTo>
                  <a:lnTo>
                    <a:pt x="382638" y="508000"/>
                  </a:lnTo>
                  <a:lnTo>
                    <a:pt x="413016" y="469900"/>
                  </a:lnTo>
                  <a:lnTo>
                    <a:pt x="445503" y="431800"/>
                  </a:lnTo>
                  <a:lnTo>
                    <a:pt x="480060" y="406400"/>
                  </a:lnTo>
                  <a:lnTo>
                    <a:pt x="516686" y="368300"/>
                  </a:lnTo>
                  <a:lnTo>
                    <a:pt x="555371" y="342900"/>
                  </a:lnTo>
                  <a:lnTo>
                    <a:pt x="595566" y="317500"/>
                  </a:lnTo>
                  <a:lnTo>
                    <a:pt x="636714" y="292100"/>
                  </a:lnTo>
                  <a:lnTo>
                    <a:pt x="678700" y="266700"/>
                  </a:lnTo>
                  <a:lnTo>
                    <a:pt x="721436" y="254000"/>
                  </a:lnTo>
                  <a:lnTo>
                    <a:pt x="764832" y="228600"/>
                  </a:lnTo>
                  <a:lnTo>
                    <a:pt x="898029" y="190500"/>
                  </a:lnTo>
                  <a:lnTo>
                    <a:pt x="943114" y="190500"/>
                  </a:lnTo>
                  <a:lnTo>
                    <a:pt x="988390" y="177800"/>
                  </a:lnTo>
                  <a:lnTo>
                    <a:pt x="1124394" y="177800"/>
                  </a:lnTo>
                  <a:lnTo>
                    <a:pt x="1169479" y="190500"/>
                  </a:lnTo>
                  <a:lnTo>
                    <a:pt x="1214285" y="190500"/>
                  </a:lnTo>
                  <a:lnTo>
                    <a:pt x="1388795" y="241300"/>
                  </a:lnTo>
                  <a:lnTo>
                    <a:pt x="1430769" y="254000"/>
                  </a:lnTo>
                  <a:lnTo>
                    <a:pt x="1471904" y="279400"/>
                  </a:lnTo>
                  <a:lnTo>
                    <a:pt x="1512100" y="292100"/>
                  </a:lnTo>
                  <a:lnTo>
                    <a:pt x="1551254" y="317500"/>
                  </a:lnTo>
                  <a:lnTo>
                    <a:pt x="1589290" y="342900"/>
                  </a:lnTo>
                  <a:lnTo>
                    <a:pt x="1626095" y="381000"/>
                  </a:lnTo>
                  <a:lnTo>
                    <a:pt x="1661579" y="406400"/>
                  </a:lnTo>
                  <a:lnTo>
                    <a:pt x="1695665" y="444500"/>
                  </a:lnTo>
                  <a:lnTo>
                    <a:pt x="1728241" y="469900"/>
                  </a:lnTo>
                  <a:lnTo>
                    <a:pt x="1759216" y="508000"/>
                  </a:lnTo>
                  <a:lnTo>
                    <a:pt x="1788490" y="546100"/>
                  </a:lnTo>
                  <a:lnTo>
                    <a:pt x="1815642" y="584200"/>
                  </a:lnTo>
                  <a:lnTo>
                    <a:pt x="1840318" y="635000"/>
                  </a:lnTo>
                  <a:lnTo>
                    <a:pt x="1862505" y="673100"/>
                  </a:lnTo>
                  <a:lnTo>
                    <a:pt x="1882241" y="711200"/>
                  </a:lnTo>
                  <a:lnTo>
                    <a:pt x="1899539" y="762000"/>
                  </a:lnTo>
                  <a:lnTo>
                    <a:pt x="1914410" y="800100"/>
                  </a:lnTo>
                  <a:lnTo>
                    <a:pt x="1926869" y="850900"/>
                  </a:lnTo>
                  <a:lnTo>
                    <a:pt x="1936927" y="889000"/>
                  </a:lnTo>
                  <a:lnTo>
                    <a:pt x="1944611" y="939800"/>
                  </a:lnTo>
                  <a:lnTo>
                    <a:pt x="1949932" y="977900"/>
                  </a:lnTo>
                  <a:lnTo>
                    <a:pt x="1952904" y="1028700"/>
                  </a:lnTo>
                  <a:lnTo>
                    <a:pt x="1953539" y="1066800"/>
                  </a:lnTo>
                  <a:lnTo>
                    <a:pt x="1953539" y="464096"/>
                  </a:lnTo>
                  <a:lnTo>
                    <a:pt x="1911146" y="406400"/>
                  </a:lnTo>
                  <a:lnTo>
                    <a:pt x="1881212" y="368300"/>
                  </a:lnTo>
                  <a:lnTo>
                    <a:pt x="1849970" y="330200"/>
                  </a:lnTo>
                  <a:lnTo>
                    <a:pt x="1817497" y="292100"/>
                  </a:lnTo>
                  <a:lnTo>
                    <a:pt x="1783829" y="266700"/>
                  </a:lnTo>
                  <a:lnTo>
                    <a:pt x="1749056" y="241300"/>
                  </a:lnTo>
                  <a:lnTo>
                    <a:pt x="1713217" y="203200"/>
                  </a:lnTo>
                  <a:lnTo>
                    <a:pt x="1676387" y="177800"/>
                  </a:lnTo>
                  <a:lnTo>
                    <a:pt x="1638630" y="152400"/>
                  </a:lnTo>
                  <a:lnTo>
                    <a:pt x="1599984" y="139700"/>
                  </a:lnTo>
                  <a:lnTo>
                    <a:pt x="1560525" y="114300"/>
                  </a:lnTo>
                  <a:lnTo>
                    <a:pt x="1520304" y="88900"/>
                  </a:lnTo>
                  <a:lnTo>
                    <a:pt x="1437855" y="63500"/>
                  </a:lnTo>
                  <a:lnTo>
                    <a:pt x="1395742" y="38100"/>
                  </a:lnTo>
                  <a:lnTo>
                    <a:pt x="1353121" y="25400"/>
                  </a:lnTo>
                  <a:lnTo>
                    <a:pt x="1310043" y="25400"/>
                  </a:lnTo>
                  <a:lnTo>
                    <a:pt x="1222781" y="0"/>
                  </a:lnTo>
                  <a:lnTo>
                    <a:pt x="912063" y="0"/>
                  </a:lnTo>
                  <a:lnTo>
                    <a:pt x="651002" y="76200"/>
                  </a:lnTo>
                  <a:lnTo>
                    <a:pt x="608952" y="101600"/>
                  </a:lnTo>
                  <a:lnTo>
                    <a:pt x="567486" y="114300"/>
                  </a:lnTo>
                  <a:lnTo>
                    <a:pt x="526669" y="139700"/>
                  </a:lnTo>
                  <a:lnTo>
                    <a:pt x="486549" y="165100"/>
                  </a:lnTo>
                  <a:lnTo>
                    <a:pt x="447179" y="190500"/>
                  </a:lnTo>
                  <a:lnTo>
                    <a:pt x="409041" y="215900"/>
                  </a:lnTo>
                  <a:lnTo>
                    <a:pt x="372516" y="254000"/>
                  </a:lnTo>
                  <a:lnTo>
                    <a:pt x="337642" y="279400"/>
                  </a:lnTo>
                  <a:lnTo>
                    <a:pt x="304406" y="317500"/>
                  </a:lnTo>
                  <a:lnTo>
                    <a:pt x="272846" y="342900"/>
                  </a:lnTo>
                  <a:lnTo>
                    <a:pt x="242951" y="381000"/>
                  </a:lnTo>
                  <a:lnTo>
                    <a:pt x="214731" y="419100"/>
                  </a:lnTo>
                  <a:lnTo>
                    <a:pt x="188201" y="457200"/>
                  </a:lnTo>
                  <a:lnTo>
                    <a:pt x="163372" y="495300"/>
                  </a:lnTo>
                  <a:lnTo>
                    <a:pt x="140258" y="533400"/>
                  </a:lnTo>
                  <a:lnTo>
                    <a:pt x="118872" y="571500"/>
                  </a:lnTo>
                  <a:lnTo>
                    <a:pt x="99212" y="609600"/>
                  </a:lnTo>
                  <a:lnTo>
                    <a:pt x="81292" y="647700"/>
                  </a:lnTo>
                  <a:lnTo>
                    <a:pt x="65112" y="698500"/>
                  </a:lnTo>
                  <a:lnTo>
                    <a:pt x="50711" y="736600"/>
                  </a:lnTo>
                  <a:lnTo>
                    <a:pt x="38074" y="774700"/>
                  </a:lnTo>
                  <a:lnTo>
                    <a:pt x="27216" y="825500"/>
                  </a:lnTo>
                  <a:lnTo>
                    <a:pt x="18148" y="863600"/>
                  </a:lnTo>
                  <a:lnTo>
                    <a:pt x="5435" y="952500"/>
                  </a:lnTo>
                  <a:lnTo>
                    <a:pt x="1803" y="1003300"/>
                  </a:lnTo>
                  <a:lnTo>
                    <a:pt x="0" y="1041400"/>
                  </a:lnTo>
                  <a:lnTo>
                    <a:pt x="38" y="1092200"/>
                  </a:lnTo>
                  <a:lnTo>
                    <a:pt x="1930" y="1130300"/>
                  </a:lnTo>
                  <a:lnTo>
                    <a:pt x="5689" y="1181100"/>
                  </a:lnTo>
                  <a:lnTo>
                    <a:pt x="18821" y="1270000"/>
                  </a:lnTo>
                  <a:lnTo>
                    <a:pt x="28232" y="1308100"/>
                  </a:lnTo>
                  <a:lnTo>
                    <a:pt x="39535" y="1346200"/>
                  </a:lnTo>
                  <a:lnTo>
                    <a:pt x="52743" y="1397000"/>
                  </a:lnTo>
                  <a:lnTo>
                    <a:pt x="67881" y="1435100"/>
                  </a:lnTo>
                  <a:lnTo>
                    <a:pt x="84950" y="1485900"/>
                  </a:lnTo>
                  <a:lnTo>
                    <a:pt x="103962" y="1524000"/>
                  </a:lnTo>
                  <a:lnTo>
                    <a:pt x="124929" y="1562100"/>
                  </a:lnTo>
                  <a:lnTo>
                    <a:pt x="147853" y="1600200"/>
                  </a:lnTo>
                  <a:lnTo>
                    <a:pt x="172758" y="1651000"/>
                  </a:lnTo>
                  <a:lnTo>
                    <a:pt x="199631" y="1689100"/>
                  </a:lnTo>
                  <a:lnTo>
                    <a:pt x="228206" y="1727200"/>
                  </a:lnTo>
                  <a:lnTo>
                    <a:pt x="258140" y="1765300"/>
                  </a:lnTo>
                  <a:lnTo>
                    <a:pt x="289382" y="1790700"/>
                  </a:lnTo>
                  <a:lnTo>
                    <a:pt x="321856" y="1828800"/>
                  </a:lnTo>
                  <a:lnTo>
                    <a:pt x="355511" y="1854200"/>
                  </a:lnTo>
                  <a:lnTo>
                    <a:pt x="390296" y="1892300"/>
                  </a:lnTo>
                  <a:lnTo>
                    <a:pt x="426123" y="1917700"/>
                  </a:lnTo>
                  <a:lnTo>
                    <a:pt x="462953" y="1943100"/>
                  </a:lnTo>
                  <a:lnTo>
                    <a:pt x="500722" y="1968500"/>
                  </a:lnTo>
                  <a:lnTo>
                    <a:pt x="539369" y="1993900"/>
                  </a:lnTo>
                  <a:lnTo>
                    <a:pt x="578827" y="2019300"/>
                  </a:lnTo>
                  <a:lnTo>
                    <a:pt x="659942" y="2044700"/>
                  </a:lnTo>
                  <a:lnTo>
                    <a:pt x="701484" y="2070100"/>
                  </a:lnTo>
                  <a:lnTo>
                    <a:pt x="829297" y="2108200"/>
                  </a:lnTo>
                  <a:lnTo>
                    <a:pt x="872769" y="2108200"/>
                  </a:lnTo>
                  <a:lnTo>
                    <a:pt x="916559" y="2120900"/>
                  </a:lnTo>
                  <a:lnTo>
                    <a:pt x="960628" y="2120900"/>
                  </a:lnTo>
                  <a:lnTo>
                    <a:pt x="1004900" y="2133600"/>
                  </a:lnTo>
                  <a:lnTo>
                    <a:pt x="1138377" y="2133600"/>
                  </a:lnTo>
                  <a:lnTo>
                    <a:pt x="1182878" y="2120900"/>
                  </a:lnTo>
                  <a:lnTo>
                    <a:pt x="1227289" y="2120900"/>
                  </a:lnTo>
                  <a:lnTo>
                    <a:pt x="1271536" y="2108200"/>
                  </a:lnTo>
                  <a:lnTo>
                    <a:pt x="1315580" y="2108200"/>
                  </a:lnTo>
                  <a:lnTo>
                    <a:pt x="1431836" y="2074189"/>
                  </a:lnTo>
                  <a:lnTo>
                    <a:pt x="2091817" y="3071926"/>
                  </a:lnTo>
                  <a:lnTo>
                    <a:pt x="2116836" y="3083610"/>
                  </a:lnTo>
                  <a:lnTo>
                    <a:pt x="2124570" y="3082366"/>
                  </a:lnTo>
                  <a:lnTo>
                    <a:pt x="2515070" y="2824886"/>
                  </a:lnTo>
                  <a:lnTo>
                    <a:pt x="2523261" y="2811869"/>
                  </a:lnTo>
                  <a:lnTo>
                    <a:pt x="2524531" y="2803868"/>
                  </a:lnTo>
                  <a:close/>
                </a:path>
              </a:pathLst>
            </a:custGeom>
            <a:solidFill>
              <a:srgbClr val="E6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620033" y="815213"/>
              <a:ext cx="1639570" cy="1640839"/>
            </a:xfrm>
            <a:custGeom>
              <a:avLst/>
              <a:gdLst/>
              <a:ahLst/>
              <a:cxnLst/>
              <a:rect l="l" t="t" r="r" b="b"/>
              <a:pathLst>
                <a:path w="1639569" h="1640839">
                  <a:moveTo>
                    <a:pt x="1269330" y="1506285"/>
                  </a:moveTo>
                  <a:lnTo>
                    <a:pt x="1228308" y="1531561"/>
                  </a:lnTo>
                  <a:lnTo>
                    <a:pt x="1186399" y="1554150"/>
                  </a:lnTo>
                  <a:lnTo>
                    <a:pt x="1143710" y="1574072"/>
                  </a:lnTo>
                  <a:lnTo>
                    <a:pt x="1100347" y="1591351"/>
                  </a:lnTo>
                  <a:lnTo>
                    <a:pt x="1056417" y="1606009"/>
                  </a:lnTo>
                  <a:lnTo>
                    <a:pt x="1012027" y="1618067"/>
                  </a:lnTo>
                  <a:lnTo>
                    <a:pt x="967282" y="1627547"/>
                  </a:lnTo>
                  <a:lnTo>
                    <a:pt x="922289" y="1634473"/>
                  </a:lnTo>
                  <a:lnTo>
                    <a:pt x="877155" y="1638865"/>
                  </a:lnTo>
                  <a:lnTo>
                    <a:pt x="831986" y="1640746"/>
                  </a:lnTo>
                  <a:lnTo>
                    <a:pt x="786889" y="1640139"/>
                  </a:lnTo>
                  <a:lnTo>
                    <a:pt x="741970" y="1637064"/>
                  </a:lnTo>
                  <a:lnTo>
                    <a:pt x="697336" y="1631545"/>
                  </a:lnTo>
                  <a:lnTo>
                    <a:pt x="653093" y="1623603"/>
                  </a:lnTo>
                  <a:lnTo>
                    <a:pt x="609348" y="1613260"/>
                  </a:lnTo>
                  <a:lnTo>
                    <a:pt x="566206" y="1600540"/>
                  </a:lnTo>
                  <a:lnTo>
                    <a:pt x="523775" y="1585462"/>
                  </a:lnTo>
                  <a:lnTo>
                    <a:pt x="482161" y="1568051"/>
                  </a:lnTo>
                  <a:lnTo>
                    <a:pt x="441471" y="1548327"/>
                  </a:lnTo>
                  <a:lnTo>
                    <a:pt x="401811" y="1526313"/>
                  </a:lnTo>
                  <a:lnTo>
                    <a:pt x="363287" y="1502032"/>
                  </a:lnTo>
                  <a:lnTo>
                    <a:pt x="326006" y="1475504"/>
                  </a:lnTo>
                  <a:lnTo>
                    <a:pt x="290075" y="1446753"/>
                  </a:lnTo>
                  <a:lnTo>
                    <a:pt x="255599" y="1415800"/>
                  </a:lnTo>
                  <a:lnTo>
                    <a:pt x="222686" y="1382667"/>
                  </a:lnTo>
                  <a:lnTo>
                    <a:pt x="191442" y="1347377"/>
                  </a:lnTo>
                  <a:lnTo>
                    <a:pt x="161973" y="1309951"/>
                  </a:lnTo>
                  <a:lnTo>
                    <a:pt x="134386" y="1270413"/>
                  </a:lnTo>
                  <a:lnTo>
                    <a:pt x="109126" y="1229346"/>
                  </a:lnTo>
                  <a:lnTo>
                    <a:pt x="86552" y="1187392"/>
                  </a:lnTo>
                  <a:lnTo>
                    <a:pt x="66641" y="1144658"/>
                  </a:lnTo>
                  <a:lnTo>
                    <a:pt x="49373" y="1101251"/>
                  </a:lnTo>
                  <a:lnTo>
                    <a:pt x="34724" y="1057277"/>
                  </a:lnTo>
                  <a:lnTo>
                    <a:pt x="22672" y="1012842"/>
                  </a:lnTo>
                  <a:lnTo>
                    <a:pt x="13196" y="968053"/>
                  </a:lnTo>
                  <a:lnTo>
                    <a:pt x="6274" y="923017"/>
                  </a:lnTo>
                  <a:lnTo>
                    <a:pt x="1882" y="877840"/>
                  </a:lnTo>
                  <a:lnTo>
                    <a:pt x="0" y="832629"/>
                  </a:lnTo>
                  <a:lnTo>
                    <a:pt x="604" y="787490"/>
                  </a:lnTo>
                  <a:lnTo>
                    <a:pt x="3673" y="742531"/>
                  </a:lnTo>
                  <a:lnTo>
                    <a:pt x="9184" y="697856"/>
                  </a:lnTo>
                  <a:lnTo>
                    <a:pt x="17116" y="653574"/>
                  </a:lnTo>
                  <a:lnTo>
                    <a:pt x="27447" y="609790"/>
                  </a:lnTo>
                  <a:lnTo>
                    <a:pt x="40154" y="566612"/>
                  </a:lnTo>
                  <a:lnTo>
                    <a:pt x="55214" y="524145"/>
                  </a:lnTo>
                  <a:lnTo>
                    <a:pt x="72607" y="482497"/>
                  </a:lnTo>
                  <a:lnTo>
                    <a:pt x="92310" y="441773"/>
                  </a:lnTo>
                  <a:lnTo>
                    <a:pt x="114300" y="402081"/>
                  </a:lnTo>
                  <a:lnTo>
                    <a:pt x="138556" y="363526"/>
                  </a:lnTo>
                  <a:lnTo>
                    <a:pt x="165055" y="326217"/>
                  </a:lnTo>
                  <a:lnTo>
                    <a:pt x="193776" y="290258"/>
                  </a:lnTo>
                  <a:lnTo>
                    <a:pt x="224696" y="255757"/>
                  </a:lnTo>
                  <a:lnTo>
                    <a:pt x="257793" y="222820"/>
                  </a:lnTo>
                  <a:lnTo>
                    <a:pt x="293045" y="191554"/>
                  </a:lnTo>
                  <a:lnTo>
                    <a:pt x="330430" y="162065"/>
                  </a:lnTo>
                  <a:lnTo>
                    <a:pt x="369925" y="134460"/>
                  </a:lnTo>
                  <a:lnTo>
                    <a:pt x="410948" y="109184"/>
                  </a:lnTo>
                  <a:lnTo>
                    <a:pt x="452857" y="86596"/>
                  </a:lnTo>
                  <a:lnTo>
                    <a:pt x="495546" y="66674"/>
                  </a:lnTo>
                  <a:lnTo>
                    <a:pt x="538908" y="49395"/>
                  </a:lnTo>
                  <a:lnTo>
                    <a:pt x="582838" y="34737"/>
                  </a:lnTo>
                  <a:lnTo>
                    <a:pt x="627229" y="22679"/>
                  </a:lnTo>
                  <a:lnTo>
                    <a:pt x="671974" y="13199"/>
                  </a:lnTo>
                  <a:lnTo>
                    <a:pt x="716967" y="6273"/>
                  </a:lnTo>
                  <a:lnTo>
                    <a:pt x="762101" y="1881"/>
                  </a:lnTo>
                  <a:lnTo>
                    <a:pt x="807269" y="0"/>
                  </a:lnTo>
                  <a:lnTo>
                    <a:pt x="852366" y="607"/>
                  </a:lnTo>
                  <a:lnTo>
                    <a:pt x="897285" y="3682"/>
                  </a:lnTo>
                  <a:lnTo>
                    <a:pt x="941919" y="9201"/>
                  </a:lnTo>
                  <a:lnTo>
                    <a:pt x="986163" y="17143"/>
                  </a:lnTo>
                  <a:lnTo>
                    <a:pt x="1029908" y="27485"/>
                  </a:lnTo>
                  <a:lnTo>
                    <a:pt x="1073049" y="40206"/>
                  </a:lnTo>
                  <a:lnTo>
                    <a:pt x="1115480" y="55283"/>
                  </a:lnTo>
                  <a:lnTo>
                    <a:pt x="1157094" y="72695"/>
                  </a:lnTo>
                  <a:lnTo>
                    <a:pt x="1197784" y="92419"/>
                  </a:lnTo>
                  <a:lnTo>
                    <a:pt x="1237445" y="114432"/>
                  </a:lnTo>
                  <a:lnTo>
                    <a:pt x="1275969" y="138714"/>
                  </a:lnTo>
                  <a:lnTo>
                    <a:pt x="1313249" y="165242"/>
                  </a:lnTo>
                  <a:lnTo>
                    <a:pt x="1349181" y="193993"/>
                  </a:lnTo>
                  <a:lnTo>
                    <a:pt x="1383656" y="224946"/>
                  </a:lnTo>
                  <a:lnTo>
                    <a:pt x="1416569" y="258079"/>
                  </a:lnTo>
                  <a:lnTo>
                    <a:pt x="1447814" y="293369"/>
                  </a:lnTo>
                  <a:lnTo>
                    <a:pt x="1477283" y="330794"/>
                  </a:lnTo>
                  <a:lnTo>
                    <a:pt x="1504870" y="370333"/>
                  </a:lnTo>
                  <a:lnTo>
                    <a:pt x="1530130" y="411400"/>
                  </a:lnTo>
                  <a:lnTo>
                    <a:pt x="1552704" y="453354"/>
                  </a:lnTo>
                  <a:lnTo>
                    <a:pt x="1572614" y="496087"/>
                  </a:lnTo>
                  <a:lnTo>
                    <a:pt x="1589883" y="539495"/>
                  </a:lnTo>
                  <a:lnTo>
                    <a:pt x="1604532" y="583469"/>
                  </a:lnTo>
                  <a:lnTo>
                    <a:pt x="1616583" y="627904"/>
                  </a:lnTo>
                  <a:lnTo>
                    <a:pt x="1626059" y="672693"/>
                  </a:lnTo>
                  <a:lnTo>
                    <a:pt x="1632982" y="717729"/>
                  </a:lnTo>
                  <a:lnTo>
                    <a:pt x="1637373" y="762906"/>
                  </a:lnTo>
                  <a:lnTo>
                    <a:pt x="1639256" y="808117"/>
                  </a:lnTo>
                  <a:lnTo>
                    <a:pt x="1638652" y="853255"/>
                  </a:lnTo>
                  <a:lnTo>
                    <a:pt x="1635583" y="898215"/>
                  </a:lnTo>
                  <a:lnTo>
                    <a:pt x="1630071" y="942889"/>
                  </a:lnTo>
                  <a:lnTo>
                    <a:pt x="1622139" y="987172"/>
                  </a:lnTo>
                  <a:lnTo>
                    <a:pt x="1611809" y="1030955"/>
                  </a:lnTo>
                  <a:lnTo>
                    <a:pt x="1599102" y="1074134"/>
                  </a:lnTo>
                  <a:lnTo>
                    <a:pt x="1584041" y="1116601"/>
                  </a:lnTo>
                  <a:lnTo>
                    <a:pt x="1566648" y="1158249"/>
                  </a:lnTo>
                  <a:lnTo>
                    <a:pt x="1546946" y="1198973"/>
                  </a:lnTo>
                  <a:lnTo>
                    <a:pt x="1524955" y="1238665"/>
                  </a:lnTo>
                  <a:lnTo>
                    <a:pt x="1500700" y="1277219"/>
                  </a:lnTo>
                  <a:lnTo>
                    <a:pt x="1474200" y="1314529"/>
                  </a:lnTo>
                  <a:lnTo>
                    <a:pt x="1445479" y="1350488"/>
                  </a:lnTo>
                  <a:lnTo>
                    <a:pt x="1414559" y="1384989"/>
                  </a:lnTo>
                  <a:lnTo>
                    <a:pt x="1381462" y="1417926"/>
                  </a:lnTo>
                  <a:lnTo>
                    <a:pt x="1346210" y="1449192"/>
                  </a:lnTo>
                  <a:lnTo>
                    <a:pt x="1308826" y="1478680"/>
                  </a:lnTo>
                  <a:lnTo>
                    <a:pt x="1269330" y="150628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469987" y="666764"/>
              <a:ext cx="2553970" cy="3230880"/>
            </a:xfrm>
            <a:custGeom>
              <a:avLst/>
              <a:gdLst/>
              <a:ahLst/>
              <a:cxnLst/>
              <a:rect l="l" t="t" r="r" b="b"/>
              <a:pathLst>
                <a:path w="2553969" h="3230879">
                  <a:moveTo>
                    <a:pt x="1669319" y="1633169"/>
                  </a:moveTo>
                  <a:lnTo>
                    <a:pt x="1300147" y="1875627"/>
                  </a:lnTo>
                  <a:lnTo>
                    <a:pt x="1211234" y="1903633"/>
                  </a:lnTo>
                  <a:lnTo>
                    <a:pt x="1160979" y="1906251"/>
                  </a:lnTo>
                  <a:lnTo>
                    <a:pt x="1118527" y="1918938"/>
                  </a:lnTo>
                  <a:lnTo>
                    <a:pt x="1069998" y="1920421"/>
                  </a:lnTo>
                  <a:lnTo>
                    <a:pt x="1029368" y="1931911"/>
                  </a:lnTo>
                  <a:lnTo>
                    <a:pt x="982758" y="1932135"/>
                  </a:lnTo>
                  <a:lnTo>
                    <a:pt x="937178" y="1931682"/>
                  </a:lnTo>
                  <a:lnTo>
                    <a:pt x="892677" y="1930520"/>
                  </a:lnTo>
                  <a:lnTo>
                    <a:pt x="842339" y="1917998"/>
                  </a:lnTo>
                  <a:lnTo>
                    <a:pt x="800138" y="1915326"/>
                  </a:lnTo>
                  <a:lnTo>
                    <a:pt x="752195" y="1901230"/>
                  </a:lnTo>
                  <a:lnTo>
                    <a:pt x="712485" y="1896922"/>
                  </a:lnTo>
                  <a:lnTo>
                    <a:pt x="667130" y="1881128"/>
                  </a:lnTo>
                  <a:lnTo>
                    <a:pt x="623139" y="1864437"/>
                  </a:lnTo>
                  <a:lnTo>
                    <a:pt x="580561" y="1846818"/>
                  </a:lnTo>
                  <a:lnTo>
                    <a:pt x="539444" y="1828240"/>
                  </a:lnTo>
                  <a:lnTo>
                    <a:pt x="499834" y="1808672"/>
                  </a:lnTo>
                  <a:lnTo>
                    <a:pt x="461781" y="1788081"/>
                  </a:lnTo>
                  <a:lnTo>
                    <a:pt x="425332" y="1766437"/>
                  </a:lnTo>
                  <a:lnTo>
                    <a:pt x="383571" y="1733088"/>
                  </a:lnTo>
                  <a:lnTo>
                    <a:pt x="350473" y="1709243"/>
                  </a:lnTo>
                  <a:lnTo>
                    <a:pt x="312159" y="1673630"/>
                  </a:lnTo>
                  <a:lnTo>
                    <a:pt x="282603" y="1647460"/>
                  </a:lnTo>
                  <a:lnTo>
                    <a:pt x="247926" y="1609458"/>
                  </a:lnTo>
                  <a:lnTo>
                    <a:pt x="215140" y="1570214"/>
                  </a:lnTo>
                  <a:lnTo>
                    <a:pt x="184292" y="1529698"/>
                  </a:lnTo>
                  <a:lnTo>
                    <a:pt x="162393" y="1498498"/>
                  </a:lnTo>
                  <a:lnTo>
                    <a:pt x="135528" y="1455365"/>
                  </a:lnTo>
                  <a:lnTo>
                    <a:pt x="110608" y="1410955"/>
                  </a:lnTo>
                  <a:lnTo>
                    <a:pt x="87588" y="1365298"/>
                  </a:lnTo>
                  <a:lnTo>
                    <a:pt x="73383" y="1329045"/>
                  </a:lnTo>
                  <a:lnTo>
                    <a:pt x="54022" y="1280984"/>
                  </a:lnTo>
                  <a:lnTo>
                    <a:pt x="43384" y="1242388"/>
                  </a:lnTo>
                  <a:lnTo>
                    <a:pt x="27497" y="1192046"/>
                  </a:lnTo>
                  <a:lnTo>
                    <a:pt x="20240" y="1151230"/>
                  </a:lnTo>
                  <a:lnTo>
                    <a:pt x="14605" y="1109349"/>
                  </a:lnTo>
                  <a:lnTo>
                    <a:pt x="3581" y="1055812"/>
                  </a:lnTo>
                  <a:lnTo>
                    <a:pt x="1049" y="1011893"/>
                  </a:lnTo>
                  <a:lnTo>
                    <a:pt x="0" y="967000"/>
                  </a:lnTo>
                  <a:lnTo>
                    <a:pt x="386" y="921164"/>
                  </a:lnTo>
                  <a:lnTo>
                    <a:pt x="2161" y="874416"/>
                  </a:lnTo>
                  <a:lnTo>
                    <a:pt x="12244" y="837406"/>
                  </a:lnTo>
                  <a:lnTo>
                    <a:pt x="16659" y="788924"/>
                  </a:lnTo>
                  <a:lnTo>
                    <a:pt x="29289" y="750241"/>
                  </a:lnTo>
                  <a:lnTo>
                    <a:pt x="36160" y="700146"/>
                  </a:lnTo>
                  <a:lnTo>
                    <a:pt x="51152" y="659912"/>
                  </a:lnTo>
                  <a:lnTo>
                    <a:pt x="67256" y="618948"/>
                  </a:lnTo>
                  <a:lnTo>
                    <a:pt x="84424" y="577284"/>
                  </a:lnTo>
                  <a:lnTo>
                    <a:pt x="102612" y="534950"/>
                  </a:lnTo>
                  <a:lnTo>
                    <a:pt x="121773" y="491978"/>
                  </a:lnTo>
                  <a:lnTo>
                    <a:pt x="148823" y="459019"/>
                  </a:lnTo>
                  <a:lnTo>
                    <a:pt x="169790" y="414860"/>
                  </a:lnTo>
                  <a:lnTo>
                    <a:pt x="228105" y="346173"/>
                  </a:lnTo>
                  <a:lnTo>
                    <a:pt x="321020" y="239568"/>
                  </a:lnTo>
                  <a:lnTo>
                    <a:pt x="559468" y="82965"/>
                  </a:lnTo>
                  <a:lnTo>
                    <a:pt x="694163" y="40085"/>
                  </a:lnTo>
                  <a:lnTo>
                    <a:pt x="780331" y="13881"/>
                  </a:lnTo>
                  <a:lnTo>
                    <a:pt x="829151" y="12206"/>
                  </a:lnTo>
                  <a:lnTo>
                    <a:pt x="870128" y="488"/>
                  </a:lnTo>
                  <a:lnTo>
                    <a:pt x="917142" y="0"/>
                  </a:lnTo>
                  <a:lnTo>
                    <a:pt x="940163" y="75"/>
                  </a:lnTo>
                  <a:lnTo>
                    <a:pt x="436963" y="330556"/>
                  </a:lnTo>
                  <a:lnTo>
                    <a:pt x="343254" y="437683"/>
                  </a:lnTo>
                  <a:lnTo>
                    <a:pt x="285012" y="506322"/>
                  </a:lnTo>
                  <a:lnTo>
                    <a:pt x="264317" y="550302"/>
                  </a:lnTo>
                  <a:lnTo>
                    <a:pt x="237719" y="582964"/>
                  </a:lnTo>
                  <a:lnTo>
                    <a:pt x="219210" y="625509"/>
                  </a:lnTo>
                  <a:lnTo>
                    <a:pt x="201890" y="667271"/>
                  </a:lnTo>
                  <a:lnTo>
                    <a:pt x="185825" y="708211"/>
                  </a:lnTo>
                  <a:lnTo>
                    <a:pt x="171078" y="748284"/>
                  </a:lnTo>
                  <a:lnTo>
                    <a:pt x="164677" y="798070"/>
                  </a:lnTo>
                  <a:lnTo>
                    <a:pt x="152761" y="836284"/>
                  </a:lnTo>
                  <a:lnTo>
                    <a:pt x="149320" y="884127"/>
                  </a:lnTo>
                  <a:lnTo>
                    <a:pt x="147454" y="930934"/>
                  </a:lnTo>
                  <a:lnTo>
                    <a:pt x="147230" y="976664"/>
                  </a:lnTo>
                  <a:lnTo>
                    <a:pt x="148711" y="1021273"/>
                  </a:lnTo>
                  <a:lnTo>
                    <a:pt x="151961" y="1064721"/>
                  </a:lnTo>
                  <a:lnTo>
                    <a:pt x="157045" y="1106964"/>
                  </a:lnTo>
                  <a:lnTo>
                    <a:pt x="170991" y="1158581"/>
                  </a:lnTo>
                  <a:lnTo>
                    <a:pt x="179936" y="1198289"/>
                  </a:lnTo>
                  <a:lnTo>
                    <a:pt x="197872" y="1247285"/>
                  </a:lnTo>
                  <a:lnTo>
                    <a:pt x="210936" y="1284287"/>
                  </a:lnTo>
                  <a:lnTo>
                    <a:pt x="233120" y="1330494"/>
                  </a:lnTo>
                  <a:lnTo>
                    <a:pt x="257525" y="1375243"/>
                  </a:lnTo>
                  <a:lnTo>
                    <a:pt x="284214" y="1418491"/>
                  </a:lnTo>
                  <a:lnTo>
                    <a:pt x="306268" y="1449589"/>
                  </a:lnTo>
                  <a:lnTo>
                    <a:pt x="337570" y="1489807"/>
                  </a:lnTo>
                  <a:lnTo>
                    <a:pt x="371093" y="1528567"/>
                  </a:lnTo>
                  <a:lnTo>
                    <a:pt x="399808" y="1555290"/>
                  </a:lnTo>
                  <a:lnTo>
                    <a:pt x="437579" y="1591260"/>
                  </a:lnTo>
                  <a:lnTo>
                    <a:pt x="470413" y="1615278"/>
                  </a:lnTo>
                  <a:lnTo>
                    <a:pt x="512174" y="1648627"/>
                  </a:lnTo>
                  <a:lnTo>
                    <a:pt x="548869" y="1670109"/>
                  </a:lnTo>
                  <a:lnTo>
                    <a:pt x="587399" y="1690387"/>
                  </a:lnTo>
                  <a:lnTo>
                    <a:pt x="627698" y="1709502"/>
                  </a:lnTo>
                  <a:lnTo>
                    <a:pt x="669702" y="1727497"/>
                  </a:lnTo>
                  <a:lnTo>
                    <a:pt x="713347" y="1744415"/>
                  </a:lnTo>
                  <a:lnTo>
                    <a:pt x="758569" y="1760298"/>
                  </a:lnTo>
                  <a:lnTo>
                    <a:pt x="798338" y="1764567"/>
                  </a:lnTo>
                  <a:lnTo>
                    <a:pt x="846519" y="1778506"/>
                  </a:lnTo>
                  <a:lnTo>
                    <a:pt x="889119" y="1780916"/>
                  </a:lnTo>
                  <a:lnTo>
                    <a:pt x="933038" y="1782460"/>
                  </a:lnTo>
                  <a:lnTo>
                    <a:pt x="978211" y="1783181"/>
                  </a:lnTo>
                  <a:lnTo>
                    <a:pt x="1024573" y="1783120"/>
                  </a:lnTo>
                  <a:lnTo>
                    <a:pt x="1072061" y="1782320"/>
                  </a:lnTo>
                  <a:lnTo>
                    <a:pt x="1156228" y="1757430"/>
                  </a:lnTo>
                  <a:lnTo>
                    <a:pt x="1206705" y="1754667"/>
                  </a:lnTo>
                  <a:lnTo>
                    <a:pt x="1244122" y="1730093"/>
                  </a:lnTo>
                  <a:lnTo>
                    <a:pt x="1335230" y="1700645"/>
                  </a:lnTo>
                  <a:lnTo>
                    <a:pt x="1847391" y="1364278"/>
                  </a:lnTo>
                  <a:lnTo>
                    <a:pt x="1828636" y="1406984"/>
                  </a:lnTo>
                  <a:lnTo>
                    <a:pt x="1801937" y="1439713"/>
                  </a:lnTo>
                  <a:lnTo>
                    <a:pt x="1781267" y="1483676"/>
                  </a:lnTo>
                  <a:lnTo>
                    <a:pt x="1752748" y="1517600"/>
                  </a:lnTo>
                  <a:lnTo>
                    <a:pt x="1730355" y="1562695"/>
                  </a:lnTo>
                  <a:lnTo>
                    <a:pt x="1669319" y="1633169"/>
                  </a:lnTo>
                  <a:close/>
                </a:path>
                <a:path w="2553969" h="3230879">
                  <a:moveTo>
                    <a:pt x="1847391" y="1364278"/>
                  </a:moveTo>
                  <a:lnTo>
                    <a:pt x="1494985" y="1595724"/>
                  </a:lnTo>
                  <a:lnTo>
                    <a:pt x="1558239" y="1523793"/>
                  </a:lnTo>
                  <a:lnTo>
                    <a:pt x="1595657" y="1499219"/>
                  </a:lnTo>
                  <a:lnTo>
                    <a:pt x="1618280" y="1453972"/>
                  </a:lnTo>
                  <a:lnTo>
                    <a:pt x="1674594" y="1386600"/>
                  </a:lnTo>
                  <a:lnTo>
                    <a:pt x="1694229" y="1343316"/>
                  </a:lnTo>
                  <a:lnTo>
                    <a:pt x="1712738" y="1300772"/>
                  </a:lnTo>
                  <a:lnTo>
                    <a:pt x="1730057" y="1259009"/>
                  </a:lnTo>
                  <a:lnTo>
                    <a:pt x="1746123" y="1218070"/>
                  </a:lnTo>
                  <a:lnTo>
                    <a:pt x="1760870" y="1177997"/>
                  </a:lnTo>
                  <a:lnTo>
                    <a:pt x="1767270" y="1128211"/>
                  </a:lnTo>
                  <a:lnTo>
                    <a:pt x="1779187" y="1089996"/>
                  </a:lnTo>
                  <a:lnTo>
                    <a:pt x="1782628" y="1042154"/>
                  </a:lnTo>
                  <a:lnTo>
                    <a:pt x="1784493" y="995347"/>
                  </a:lnTo>
                  <a:lnTo>
                    <a:pt x="1784718" y="949617"/>
                  </a:lnTo>
                  <a:lnTo>
                    <a:pt x="1783237" y="905007"/>
                  </a:lnTo>
                  <a:lnTo>
                    <a:pt x="1779987" y="861560"/>
                  </a:lnTo>
                  <a:lnTo>
                    <a:pt x="1774903" y="819316"/>
                  </a:lnTo>
                  <a:lnTo>
                    <a:pt x="1760957" y="767699"/>
                  </a:lnTo>
                  <a:lnTo>
                    <a:pt x="1752012" y="727992"/>
                  </a:lnTo>
                  <a:lnTo>
                    <a:pt x="1734076" y="678995"/>
                  </a:lnTo>
                  <a:lnTo>
                    <a:pt x="1721011" y="641993"/>
                  </a:lnTo>
                  <a:lnTo>
                    <a:pt x="1698828" y="595786"/>
                  </a:lnTo>
                  <a:lnTo>
                    <a:pt x="1674423" y="551038"/>
                  </a:lnTo>
                  <a:lnTo>
                    <a:pt x="1654697" y="518411"/>
                  </a:lnTo>
                  <a:lnTo>
                    <a:pt x="1625680" y="476692"/>
                  </a:lnTo>
                  <a:lnTo>
                    <a:pt x="1594378" y="436474"/>
                  </a:lnTo>
                  <a:lnTo>
                    <a:pt x="1560855" y="397714"/>
                  </a:lnTo>
                  <a:lnTo>
                    <a:pt x="1532140" y="370991"/>
                  </a:lnTo>
                  <a:lnTo>
                    <a:pt x="1494369" y="335021"/>
                  </a:lnTo>
                  <a:lnTo>
                    <a:pt x="1461535" y="311003"/>
                  </a:lnTo>
                  <a:lnTo>
                    <a:pt x="1419774" y="277653"/>
                  </a:lnTo>
                  <a:lnTo>
                    <a:pt x="1383079" y="256171"/>
                  </a:lnTo>
                  <a:lnTo>
                    <a:pt x="1344549" y="235894"/>
                  </a:lnTo>
                  <a:lnTo>
                    <a:pt x="1304250" y="216779"/>
                  </a:lnTo>
                  <a:lnTo>
                    <a:pt x="1262245" y="198783"/>
                  </a:lnTo>
                  <a:lnTo>
                    <a:pt x="1218600" y="181865"/>
                  </a:lnTo>
                  <a:lnTo>
                    <a:pt x="1173379" y="165983"/>
                  </a:lnTo>
                  <a:lnTo>
                    <a:pt x="1133609" y="161714"/>
                  </a:lnTo>
                  <a:lnTo>
                    <a:pt x="1085429" y="147775"/>
                  </a:lnTo>
                  <a:lnTo>
                    <a:pt x="1042829" y="145365"/>
                  </a:lnTo>
                  <a:lnTo>
                    <a:pt x="998910" y="143820"/>
                  </a:lnTo>
                  <a:lnTo>
                    <a:pt x="953737" y="143100"/>
                  </a:lnTo>
                  <a:lnTo>
                    <a:pt x="907375" y="143161"/>
                  </a:lnTo>
                  <a:lnTo>
                    <a:pt x="866850" y="154582"/>
                  </a:lnTo>
                  <a:lnTo>
                    <a:pt x="818302" y="156078"/>
                  </a:lnTo>
                  <a:lnTo>
                    <a:pt x="732207" y="182234"/>
                  </a:lnTo>
                  <a:lnTo>
                    <a:pt x="596718" y="225635"/>
                  </a:lnTo>
                  <a:lnTo>
                    <a:pt x="940163" y="75"/>
                  </a:lnTo>
                  <a:lnTo>
                    <a:pt x="1008205" y="969"/>
                  </a:lnTo>
                  <a:lnTo>
                    <a:pt x="1052162" y="2488"/>
                  </a:lnTo>
                  <a:lnTo>
                    <a:pt x="1095008" y="4737"/>
                  </a:lnTo>
                  <a:lnTo>
                    <a:pt x="1143658" y="18368"/>
                  </a:lnTo>
                  <a:lnTo>
                    <a:pt x="1184141" y="22168"/>
                  </a:lnTo>
                  <a:lnTo>
                    <a:pt x="1230337" y="37411"/>
                  </a:lnTo>
                  <a:lnTo>
                    <a:pt x="1268272" y="42884"/>
                  </a:lnTo>
                  <a:lnTo>
                    <a:pt x="1311828" y="59861"/>
                  </a:lnTo>
                  <a:lnTo>
                    <a:pt x="1353994" y="77750"/>
                  </a:lnTo>
                  <a:lnTo>
                    <a:pt x="1394724" y="96583"/>
                  </a:lnTo>
                  <a:lnTo>
                    <a:pt x="1433972" y="116388"/>
                  </a:lnTo>
                  <a:lnTo>
                    <a:pt x="1478654" y="147819"/>
                  </a:lnTo>
                  <a:lnTo>
                    <a:pt x="1514799" y="169663"/>
                  </a:lnTo>
                  <a:lnTo>
                    <a:pt x="1549322" y="192571"/>
                  </a:lnTo>
                  <a:lnTo>
                    <a:pt x="1589141" y="227196"/>
                  </a:lnTo>
                  <a:lnTo>
                    <a:pt x="1620283" y="252325"/>
                  </a:lnTo>
                  <a:lnTo>
                    <a:pt x="1656629" y="289232"/>
                  </a:lnTo>
                  <a:lnTo>
                    <a:pt x="1684204" y="316703"/>
                  </a:lnTo>
                  <a:lnTo>
                    <a:pt x="1716890" y="356013"/>
                  </a:lnTo>
                  <a:lnTo>
                    <a:pt x="1747677" y="396570"/>
                  </a:lnTo>
                  <a:lnTo>
                    <a:pt x="1776518" y="438404"/>
                  </a:lnTo>
                  <a:lnTo>
                    <a:pt x="1796399" y="470929"/>
                  </a:lnTo>
                  <a:lnTo>
                    <a:pt x="1821255" y="515381"/>
                  </a:lnTo>
                  <a:lnTo>
                    <a:pt x="1844173" y="561105"/>
                  </a:lnTo>
                  <a:lnTo>
                    <a:pt x="1865200" y="608072"/>
                  </a:lnTo>
                  <a:lnTo>
                    <a:pt x="1877420" y="645629"/>
                  </a:lnTo>
                  <a:lnTo>
                    <a:pt x="1894808" y="694985"/>
                  </a:lnTo>
                  <a:lnTo>
                    <a:pt x="1903485" y="734869"/>
                  </a:lnTo>
                  <a:lnTo>
                    <a:pt x="1917425" y="786490"/>
                  </a:lnTo>
                  <a:lnTo>
                    <a:pt x="1922751" y="828574"/>
                  </a:lnTo>
                  <a:lnTo>
                    <a:pt x="1926473" y="871712"/>
                  </a:lnTo>
                  <a:lnTo>
                    <a:pt x="1928638" y="915872"/>
                  </a:lnTo>
                  <a:lnTo>
                    <a:pt x="1929296" y="961023"/>
                  </a:lnTo>
                  <a:lnTo>
                    <a:pt x="1928493" y="1007132"/>
                  </a:lnTo>
                  <a:lnTo>
                    <a:pt x="1926277" y="1054169"/>
                  </a:lnTo>
                  <a:lnTo>
                    <a:pt x="1922697" y="1102103"/>
                  </a:lnTo>
                  <a:lnTo>
                    <a:pt x="1910838" y="1140280"/>
                  </a:lnTo>
                  <a:lnTo>
                    <a:pt x="1904672" y="1189911"/>
                  </a:lnTo>
                  <a:lnTo>
                    <a:pt x="1890323" y="1229724"/>
                  </a:lnTo>
                  <a:lnTo>
                    <a:pt x="1881763" y="1280927"/>
                  </a:lnTo>
                  <a:lnTo>
                    <a:pt x="1865116" y="1322249"/>
                  </a:lnTo>
                  <a:lnTo>
                    <a:pt x="1847391" y="1364278"/>
                  </a:lnTo>
                  <a:close/>
                </a:path>
                <a:path w="2553969" h="3230879">
                  <a:moveTo>
                    <a:pt x="2458568" y="3120439"/>
                  </a:moveTo>
                  <a:lnTo>
                    <a:pt x="2349226" y="3192251"/>
                  </a:lnTo>
                  <a:lnTo>
                    <a:pt x="2293149" y="3213886"/>
                  </a:lnTo>
                  <a:lnTo>
                    <a:pt x="2237621" y="3219966"/>
                  </a:lnTo>
                  <a:lnTo>
                    <a:pt x="2198524" y="3230449"/>
                  </a:lnTo>
                  <a:lnTo>
                    <a:pt x="2156920" y="3212191"/>
                  </a:lnTo>
                  <a:lnTo>
                    <a:pt x="2135655" y="3195769"/>
                  </a:lnTo>
                  <a:lnTo>
                    <a:pt x="1338708" y="1850302"/>
                  </a:lnTo>
                  <a:lnTo>
                    <a:pt x="1630773" y="1658485"/>
                  </a:lnTo>
                  <a:lnTo>
                    <a:pt x="2546800" y="2925745"/>
                  </a:lnTo>
                  <a:lnTo>
                    <a:pt x="2553387" y="2951807"/>
                  </a:lnTo>
                  <a:lnTo>
                    <a:pt x="2553564" y="2997273"/>
                  </a:lnTo>
                  <a:lnTo>
                    <a:pt x="2528392" y="3028999"/>
                  </a:lnTo>
                  <a:lnTo>
                    <a:pt x="2500718" y="3077562"/>
                  </a:lnTo>
                  <a:lnTo>
                    <a:pt x="2458568" y="31204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620622" y="816879"/>
              <a:ext cx="848994" cy="1164590"/>
            </a:xfrm>
            <a:custGeom>
              <a:avLst/>
              <a:gdLst/>
              <a:ahLst/>
              <a:cxnLst/>
              <a:rect l="l" t="t" r="r" b="b"/>
              <a:pathLst>
                <a:path w="848994" h="1164589">
                  <a:moveTo>
                    <a:pt x="479256" y="1031403"/>
                  </a:moveTo>
                  <a:lnTo>
                    <a:pt x="437123" y="1057294"/>
                  </a:lnTo>
                  <a:lnTo>
                    <a:pt x="394046" y="1080319"/>
                  </a:lnTo>
                  <a:lnTo>
                    <a:pt x="350144" y="1100511"/>
                  </a:lnTo>
                  <a:lnTo>
                    <a:pt x="305537" y="1117902"/>
                  </a:lnTo>
                  <a:lnTo>
                    <a:pt x="260341" y="1132527"/>
                  </a:lnTo>
                  <a:lnTo>
                    <a:pt x="214677" y="1144418"/>
                  </a:lnTo>
                  <a:lnTo>
                    <a:pt x="168662" y="1153609"/>
                  </a:lnTo>
                  <a:lnTo>
                    <a:pt x="122415" y="1160133"/>
                  </a:lnTo>
                  <a:lnTo>
                    <a:pt x="76055" y="1164022"/>
                  </a:lnTo>
                  <a:lnTo>
                    <a:pt x="57146" y="1120088"/>
                  </a:lnTo>
                  <a:lnTo>
                    <a:pt x="40971" y="1075514"/>
                  </a:lnTo>
                  <a:lnTo>
                    <a:pt x="27504" y="1030413"/>
                  </a:lnTo>
                  <a:lnTo>
                    <a:pt x="16724" y="984896"/>
                  </a:lnTo>
                  <a:lnTo>
                    <a:pt x="8607" y="939079"/>
                  </a:lnTo>
                  <a:lnTo>
                    <a:pt x="3129" y="893072"/>
                  </a:lnTo>
                  <a:lnTo>
                    <a:pt x="268" y="846989"/>
                  </a:lnTo>
                  <a:lnTo>
                    <a:pt x="0" y="800943"/>
                  </a:lnTo>
                  <a:lnTo>
                    <a:pt x="2301" y="755046"/>
                  </a:lnTo>
                  <a:lnTo>
                    <a:pt x="7148" y="709412"/>
                  </a:lnTo>
                  <a:lnTo>
                    <a:pt x="14519" y="664152"/>
                  </a:lnTo>
                  <a:lnTo>
                    <a:pt x="24389" y="619381"/>
                  </a:lnTo>
                  <a:lnTo>
                    <a:pt x="36735" y="575211"/>
                  </a:lnTo>
                  <a:lnTo>
                    <a:pt x="51535" y="531754"/>
                  </a:lnTo>
                  <a:lnTo>
                    <a:pt x="68764" y="489123"/>
                  </a:lnTo>
                  <a:lnTo>
                    <a:pt x="88399" y="447432"/>
                  </a:lnTo>
                  <a:lnTo>
                    <a:pt x="110418" y="406793"/>
                  </a:lnTo>
                  <a:lnTo>
                    <a:pt x="134796" y="367319"/>
                  </a:lnTo>
                  <a:lnTo>
                    <a:pt x="161511" y="329122"/>
                  </a:lnTo>
                  <a:lnTo>
                    <a:pt x="190539" y="292316"/>
                  </a:lnTo>
                  <a:lnTo>
                    <a:pt x="221856" y="257013"/>
                  </a:lnTo>
                  <a:lnTo>
                    <a:pt x="255440" y="223327"/>
                  </a:lnTo>
                  <a:lnTo>
                    <a:pt x="291267" y="191369"/>
                  </a:lnTo>
                  <a:lnTo>
                    <a:pt x="329314" y="161253"/>
                  </a:lnTo>
                  <a:lnTo>
                    <a:pt x="369557" y="133092"/>
                  </a:lnTo>
                  <a:lnTo>
                    <a:pt x="411680" y="107184"/>
                  </a:lnTo>
                  <a:lnTo>
                    <a:pt x="454728" y="84116"/>
                  </a:lnTo>
                  <a:lnTo>
                    <a:pt x="498589" y="63861"/>
                  </a:lnTo>
                  <a:lnTo>
                    <a:pt x="543148" y="46395"/>
                  </a:lnTo>
                  <a:lnTo>
                    <a:pt x="588292" y="31692"/>
                  </a:lnTo>
                  <a:lnTo>
                    <a:pt x="633907" y="19726"/>
                  </a:lnTo>
                  <a:lnTo>
                    <a:pt x="679881" y="10472"/>
                  </a:lnTo>
                  <a:lnTo>
                    <a:pt x="726099" y="3905"/>
                  </a:lnTo>
                  <a:lnTo>
                    <a:pt x="772448" y="0"/>
                  </a:lnTo>
                  <a:lnTo>
                    <a:pt x="791359" y="43936"/>
                  </a:lnTo>
                  <a:lnTo>
                    <a:pt x="807539" y="88516"/>
                  </a:lnTo>
                  <a:lnTo>
                    <a:pt x="821012" y="133628"/>
                  </a:lnTo>
                  <a:lnTo>
                    <a:pt x="831801" y="179158"/>
                  </a:lnTo>
                  <a:lnTo>
                    <a:pt x="839929" y="224992"/>
                  </a:lnTo>
                  <a:lnTo>
                    <a:pt x="845419" y="271019"/>
                  </a:lnTo>
                  <a:lnTo>
                    <a:pt x="848295" y="317123"/>
                  </a:lnTo>
                  <a:lnTo>
                    <a:pt x="848579" y="363193"/>
                  </a:lnTo>
                  <a:lnTo>
                    <a:pt x="846294" y="409116"/>
                  </a:lnTo>
                  <a:lnTo>
                    <a:pt x="841464" y="454777"/>
                  </a:lnTo>
                  <a:lnTo>
                    <a:pt x="834112" y="500063"/>
                  </a:lnTo>
                  <a:lnTo>
                    <a:pt x="824260" y="544863"/>
                  </a:lnTo>
                  <a:lnTo>
                    <a:pt x="811933" y="589062"/>
                  </a:lnTo>
                  <a:lnTo>
                    <a:pt x="797151" y="632547"/>
                  </a:lnTo>
                  <a:lnTo>
                    <a:pt x="779940" y="675205"/>
                  </a:lnTo>
                  <a:lnTo>
                    <a:pt x="760322" y="716923"/>
                  </a:lnTo>
                  <a:lnTo>
                    <a:pt x="738321" y="757587"/>
                  </a:lnTo>
                  <a:lnTo>
                    <a:pt x="713958" y="797085"/>
                  </a:lnTo>
                  <a:lnTo>
                    <a:pt x="687257" y="835304"/>
                  </a:lnTo>
                  <a:lnTo>
                    <a:pt x="658242" y="872129"/>
                  </a:lnTo>
                  <a:lnTo>
                    <a:pt x="626936" y="907449"/>
                  </a:lnTo>
                  <a:lnTo>
                    <a:pt x="593361" y="941149"/>
                  </a:lnTo>
                  <a:lnTo>
                    <a:pt x="557541" y="973117"/>
                  </a:lnTo>
                  <a:lnTo>
                    <a:pt x="519498" y="1003239"/>
                  </a:lnTo>
                  <a:lnTo>
                    <a:pt x="479256" y="103140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568808" y="2607298"/>
            <a:ext cx="13973175" cy="66895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00"/>
              </a:lnSpc>
              <a:spcBef>
                <a:spcPts val="100"/>
              </a:spcBef>
            </a:pPr>
            <a:r>
              <a:rPr sz="3800" spc="-5" dirty="0">
                <a:latin typeface="Arimo"/>
                <a:cs typeface="Arimo"/>
              </a:rPr>
              <a:t>BRASIL 2011: Avaliação das bibliotecas escolares no </a:t>
            </a:r>
            <a:r>
              <a:rPr sz="3800" spc="-5" dirty="0" err="1">
                <a:latin typeface="Arimo"/>
                <a:cs typeface="Arimo"/>
              </a:rPr>
              <a:t>Brasil</a:t>
            </a:r>
            <a:r>
              <a:rPr sz="3800" spc="-5" dirty="0">
                <a:latin typeface="Arimo"/>
                <a:cs typeface="Arimo"/>
              </a:rPr>
              <a:t> </a:t>
            </a:r>
            <a:endParaRPr lang="pt-BR" sz="3800" spc="-5" dirty="0">
              <a:latin typeface="Arimo"/>
              <a:cs typeface="Arimo"/>
            </a:endParaRPr>
          </a:p>
          <a:p>
            <a:pPr marL="12700" marR="5080">
              <a:lnSpc>
                <a:spcPct val="115100"/>
              </a:lnSpc>
              <a:spcBef>
                <a:spcPts val="100"/>
              </a:spcBef>
            </a:pPr>
            <a:r>
              <a:rPr lang="pt-BR" sz="3800" spc="-5" dirty="0">
                <a:latin typeface="Arimo"/>
                <a:cs typeface="Arimo"/>
              </a:rPr>
              <a:t>	</a:t>
            </a:r>
            <a:r>
              <a:rPr sz="3800" spc="-5" dirty="0" err="1">
                <a:latin typeface="Arimo"/>
                <a:cs typeface="Arimo"/>
              </a:rPr>
              <a:t>Existência</a:t>
            </a:r>
            <a:r>
              <a:rPr sz="3800" spc="-5" dirty="0">
                <a:latin typeface="Arimo"/>
                <a:cs typeface="Arimo"/>
              </a:rPr>
              <a:t> da biblioteca na escola; instalações, equipamentos </a:t>
            </a:r>
            <a:r>
              <a:rPr sz="3800" dirty="0">
                <a:latin typeface="Arimo"/>
                <a:cs typeface="Arimo"/>
              </a:rPr>
              <a:t>e  </a:t>
            </a:r>
            <a:r>
              <a:rPr sz="3800" spc="-5" dirty="0">
                <a:latin typeface="Arimo"/>
                <a:cs typeface="Arimo"/>
              </a:rPr>
              <a:t>tecnologias; coleções/acervos; perfil do responsável pela  biblioteca; gestão </a:t>
            </a:r>
            <a:r>
              <a:rPr sz="3800" dirty="0">
                <a:latin typeface="Arimo"/>
                <a:cs typeface="Arimo"/>
              </a:rPr>
              <a:t>e </a:t>
            </a:r>
            <a:r>
              <a:rPr sz="3800" spc="-5" dirty="0">
                <a:latin typeface="Arimo"/>
                <a:cs typeface="Arimo"/>
              </a:rPr>
              <a:t>funcionamento; usos </a:t>
            </a:r>
            <a:r>
              <a:rPr sz="3800" dirty="0">
                <a:latin typeface="Arimo"/>
                <a:cs typeface="Arimo"/>
              </a:rPr>
              <a:t>e </a:t>
            </a:r>
            <a:r>
              <a:rPr sz="3800" spc="-5" dirty="0">
                <a:latin typeface="Arimo"/>
                <a:cs typeface="Arimo"/>
              </a:rPr>
              <a:t>usuários;</a:t>
            </a:r>
            <a:r>
              <a:rPr sz="3800" spc="-85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valorização.</a:t>
            </a:r>
            <a:endParaRPr sz="3800" dirty="0">
              <a:latin typeface="Arimo"/>
              <a:cs typeface="Arim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5150" dirty="0">
              <a:latin typeface="Arimo"/>
              <a:cs typeface="Arim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800" spc="-5" dirty="0">
                <a:latin typeface="Arimo"/>
                <a:cs typeface="Arimo"/>
              </a:rPr>
              <a:t>Resultados</a:t>
            </a:r>
            <a:endParaRPr sz="3800" dirty="0">
              <a:latin typeface="Arimo"/>
              <a:cs typeface="Arimo"/>
            </a:endParaRPr>
          </a:p>
          <a:p>
            <a:pPr marL="833119">
              <a:lnSpc>
                <a:spcPct val="100000"/>
              </a:lnSpc>
              <a:spcBef>
                <a:spcPts val="690"/>
              </a:spcBef>
            </a:pPr>
            <a:r>
              <a:rPr sz="3800" spc="-5" dirty="0">
                <a:latin typeface="Arimo"/>
                <a:cs typeface="Arimo"/>
              </a:rPr>
              <a:t>Grandes</a:t>
            </a:r>
            <a:r>
              <a:rPr sz="3800" spc="-10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desigualdades</a:t>
            </a:r>
            <a:endParaRPr sz="3800" dirty="0">
              <a:latin typeface="Arimo"/>
              <a:cs typeface="Arimo"/>
            </a:endParaRPr>
          </a:p>
          <a:p>
            <a:pPr marL="833119" marR="419100">
              <a:lnSpc>
                <a:spcPct val="115100"/>
              </a:lnSpc>
            </a:pPr>
            <a:r>
              <a:rPr sz="3800" spc="-5" dirty="0">
                <a:latin typeface="Arimo"/>
                <a:cs typeface="Arimo"/>
              </a:rPr>
              <a:t>Falta de políticas locais </a:t>
            </a:r>
            <a:r>
              <a:rPr sz="3800" dirty="0">
                <a:latin typeface="Arimo"/>
                <a:cs typeface="Arimo"/>
              </a:rPr>
              <a:t>e </a:t>
            </a:r>
            <a:r>
              <a:rPr sz="3800" spc="-5" dirty="0">
                <a:latin typeface="Arimo"/>
                <a:cs typeface="Arimo"/>
              </a:rPr>
              <a:t>regionais, além do envio de livros  pelo governo</a:t>
            </a:r>
            <a:r>
              <a:rPr sz="3800" spc="-10" dirty="0">
                <a:latin typeface="Arimo"/>
                <a:cs typeface="Arimo"/>
              </a:rPr>
              <a:t> </a:t>
            </a:r>
            <a:r>
              <a:rPr sz="3800" spc="-5" dirty="0">
                <a:latin typeface="Arimo"/>
                <a:cs typeface="Arimo"/>
              </a:rPr>
              <a:t>federal</a:t>
            </a:r>
            <a:endParaRPr sz="3800" dirty="0">
              <a:latin typeface="Arimo"/>
              <a:cs typeface="Arimo"/>
            </a:endParaRPr>
          </a:p>
          <a:p>
            <a:pPr marL="3681729">
              <a:lnSpc>
                <a:spcPct val="100000"/>
              </a:lnSpc>
              <a:spcBef>
                <a:spcPts val="1945"/>
              </a:spcBef>
            </a:pPr>
            <a:r>
              <a:rPr sz="2250" spc="-85" dirty="0">
                <a:latin typeface="Arial"/>
                <a:cs typeface="Arial"/>
              </a:rPr>
              <a:t>BRASIL </a:t>
            </a:r>
            <a:r>
              <a:rPr sz="2250" spc="-45" dirty="0">
                <a:latin typeface="Arial"/>
                <a:cs typeface="Arial"/>
              </a:rPr>
              <a:t>2011: </a:t>
            </a:r>
            <a:r>
              <a:rPr sz="2250" spc="45" dirty="0">
                <a:latin typeface="Arial"/>
                <a:cs typeface="Arial"/>
              </a:rPr>
              <a:t>Avaliação </a:t>
            </a:r>
            <a:r>
              <a:rPr sz="2250" spc="65" dirty="0">
                <a:latin typeface="Arial"/>
                <a:cs typeface="Arial"/>
              </a:rPr>
              <a:t>das </a:t>
            </a:r>
            <a:r>
              <a:rPr sz="2250" spc="70" dirty="0">
                <a:latin typeface="Arial"/>
                <a:cs typeface="Arial"/>
              </a:rPr>
              <a:t>bibliotecas </a:t>
            </a:r>
            <a:r>
              <a:rPr sz="2250" spc="60" dirty="0">
                <a:latin typeface="Arial"/>
                <a:cs typeface="Arial"/>
              </a:rPr>
              <a:t>escolares </a:t>
            </a:r>
            <a:r>
              <a:rPr sz="2250" spc="45" dirty="0">
                <a:latin typeface="Arial"/>
                <a:cs typeface="Arial"/>
              </a:rPr>
              <a:t>no</a:t>
            </a:r>
            <a:r>
              <a:rPr sz="2250" spc="-220" dirty="0">
                <a:latin typeface="Arial"/>
                <a:cs typeface="Arial"/>
              </a:rPr>
              <a:t> </a:t>
            </a:r>
            <a:r>
              <a:rPr sz="2250" spc="20" dirty="0">
                <a:latin typeface="Arial"/>
                <a:cs typeface="Arial"/>
              </a:rPr>
              <a:t>Brasil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016000" y="911320"/>
            <a:ext cx="1128458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800" b="1" spc="-25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7800" b="1" spc="-310" dirty="0">
                <a:solidFill>
                  <a:srgbClr val="004A34"/>
                </a:solidFill>
                <a:latin typeface="Arial"/>
                <a:cs typeface="Arial"/>
              </a:rPr>
              <a:t>que </a:t>
            </a:r>
            <a:r>
              <a:rPr sz="7800" b="1" spc="-590" dirty="0">
                <a:solidFill>
                  <a:srgbClr val="004A34"/>
                </a:solidFill>
                <a:latin typeface="Arial"/>
                <a:cs typeface="Arial"/>
              </a:rPr>
              <a:t>as </a:t>
            </a:r>
            <a:r>
              <a:rPr sz="7800" b="1" spc="-480" dirty="0">
                <a:solidFill>
                  <a:srgbClr val="004A34"/>
                </a:solidFill>
                <a:latin typeface="Arial"/>
                <a:cs typeface="Arial"/>
              </a:rPr>
              <a:t>pesquisas</a:t>
            </a:r>
            <a:r>
              <a:rPr sz="7800" b="1" spc="-100" dirty="0">
                <a:solidFill>
                  <a:srgbClr val="004A34"/>
                </a:solidFill>
                <a:latin typeface="Arial"/>
                <a:cs typeface="Arial"/>
              </a:rPr>
              <a:t> </a:t>
            </a:r>
            <a:r>
              <a:rPr sz="7800" b="1" spc="-225" dirty="0">
                <a:solidFill>
                  <a:srgbClr val="004A34"/>
                </a:solidFill>
                <a:latin typeface="Arial"/>
                <a:cs typeface="Arial"/>
              </a:rPr>
              <a:t>dizem</a:t>
            </a:r>
            <a:endParaRPr sz="7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738046" y="0"/>
            <a:ext cx="6548094" cy="10115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16000" y="2900845"/>
            <a:ext cx="9678035" cy="276415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>
              <a:lnSpc>
                <a:spcPts val="10750"/>
              </a:lnSpc>
              <a:spcBef>
                <a:spcPts val="509"/>
              </a:spcBef>
            </a:pPr>
            <a:r>
              <a:rPr sz="9000" b="1" spc="-280" dirty="0">
                <a:solidFill>
                  <a:srgbClr val="004A34"/>
                </a:solidFill>
                <a:latin typeface="Arial"/>
                <a:cs typeface="Arial"/>
              </a:rPr>
              <a:t>O </a:t>
            </a:r>
            <a:r>
              <a:rPr sz="9000" b="1" spc="-345" dirty="0">
                <a:solidFill>
                  <a:srgbClr val="004A34"/>
                </a:solidFill>
                <a:latin typeface="Arial"/>
                <a:cs typeface="Arial"/>
              </a:rPr>
              <a:t>que </a:t>
            </a:r>
            <a:r>
              <a:rPr sz="9000" b="1" spc="-675" dirty="0">
                <a:solidFill>
                  <a:srgbClr val="004A34"/>
                </a:solidFill>
                <a:latin typeface="Arial"/>
                <a:cs typeface="Arial"/>
              </a:rPr>
              <a:t>as </a:t>
            </a:r>
            <a:r>
              <a:rPr sz="9000" b="1" spc="-550" dirty="0">
                <a:solidFill>
                  <a:srgbClr val="004A34"/>
                </a:solidFill>
                <a:latin typeface="Arial"/>
                <a:cs typeface="Arial"/>
              </a:rPr>
              <a:t>pesquisas  </a:t>
            </a:r>
            <a:r>
              <a:rPr sz="9000" b="1" spc="-250" dirty="0">
                <a:solidFill>
                  <a:srgbClr val="004A34"/>
                </a:solidFill>
                <a:latin typeface="Arial"/>
                <a:cs typeface="Arial"/>
              </a:rPr>
              <a:t>dizem</a:t>
            </a:r>
            <a:endParaRPr sz="9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6000" y="6389765"/>
            <a:ext cx="7249159" cy="1682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900"/>
              </a:lnSpc>
              <a:spcBef>
                <a:spcPts val="95"/>
              </a:spcBef>
            </a:pPr>
            <a:r>
              <a:rPr sz="3100" dirty="0">
                <a:solidFill>
                  <a:srgbClr val="004A34"/>
                </a:solidFill>
                <a:latin typeface="Arimo"/>
                <a:cs typeface="Arimo"/>
              </a:rPr>
              <a:t>UNESCO 2019 (FAE/UFMG): </a:t>
            </a:r>
            <a:r>
              <a:rPr sz="3100" b="1" dirty="0">
                <a:solidFill>
                  <a:srgbClr val="004A34"/>
                </a:solidFill>
                <a:latin typeface="Arimo"/>
                <a:cs typeface="Arimo"/>
              </a:rPr>
              <a:t>Qualidade  da infraestrutura das escolas públicas  do ensino fundamental no</a:t>
            </a:r>
            <a:r>
              <a:rPr sz="3100" b="1" spc="-15" dirty="0">
                <a:solidFill>
                  <a:srgbClr val="004A34"/>
                </a:solidFill>
                <a:latin typeface="Arimo"/>
                <a:cs typeface="Arimo"/>
              </a:rPr>
              <a:t> </a:t>
            </a:r>
            <a:r>
              <a:rPr sz="3100" b="1" dirty="0">
                <a:solidFill>
                  <a:srgbClr val="004A34"/>
                </a:solidFill>
                <a:latin typeface="Arimo"/>
                <a:cs typeface="Arimo"/>
              </a:rPr>
              <a:t>Brasil</a:t>
            </a:r>
            <a:endParaRPr sz="3100">
              <a:latin typeface="Arimo"/>
              <a:cs typeface="Arim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A3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909</Words>
  <Application>Microsoft Office PowerPoint</Application>
  <PresentationFormat>Personalizar</PresentationFormat>
  <Paragraphs>136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Arimo</vt:lpstr>
      <vt:lpstr>Calibri</vt:lpstr>
      <vt:lpstr>Times New Roman</vt:lpstr>
      <vt:lpstr>Office Theme</vt:lpstr>
      <vt:lpstr>POLÍTICAS PÚBLICAS  PARA BIBLIOTECAS  ESCOLARES</vt:lpstr>
      <vt:lpstr>Bibliotecas melhoram a sociedade,  facilitando a criação do conhecimento:</vt:lpstr>
      <vt:lpstr>CONTRIBUIÇÃO DA  BIBLIOTECA ESCOLAR:</vt:lpstr>
      <vt:lpstr>Biblioteca escolar</vt:lpstr>
      <vt:lpstr>O que o governo federal fez?</vt:lpstr>
      <vt:lpstr>O que o governo federal fez?</vt:lpstr>
      <vt:lpstr>Apresentação do PowerPoint</vt:lpstr>
      <vt:lpstr>O que as pesquisas dizem</vt:lpstr>
      <vt:lpstr>Apresentação do PowerPoint</vt:lpstr>
      <vt:lpstr>O que as pesquisas dizem</vt:lpstr>
      <vt:lpstr>UNESCO 2019 (FAE/UFMG): Qualidade da infraestrutura  das escolas públicas do ensino fundamental no Brasi</vt:lpstr>
      <vt:lpstr>Apresentação do PowerPoint</vt:lpstr>
      <vt:lpstr>O que as pesquisas dizem</vt:lpstr>
      <vt:lpstr>IPL2019: Retratos da leitura em bibliotecas escolares</vt:lpstr>
      <vt:lpstr>Apresentação do PowerPoint</vt:lpstr>
      <vt:lpstr>Conclusões</vt:lpstr>
      <vt:lpstr>REFERÊNCIAS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públicas para Bibliotecas Escolares</dc:title>
  <dc:creator>Thaís Dias</dc:creator>
  <cp:keywords>DAFTAlfqCg4,BADr8FRi_ME</cp:keywords>
  <cp:lastModifiedBy>Elizabeth Gomes de Lima Santos</cp:lastModifiedBy>
  <cp:revision>2</cp:revision>
  <dcterms:created xsi:type="dcterms:W3CDTF">2022-11-27T21:42:43Z</dcterms:created>
  <dcterms:modified xsi:type="dcterms:W3CDTF">2022-11-28T12:35:18Z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2022-11-27T00:00:00Z</vt:filetime>
  </property>
  <property fmtid="{D5CDD505-2E9C-101B-9397-08002B2CF9AE}" pid="3" name="Creator">
    <vt:lpwstr>Canva</vt:lpwstr>
  </property>
  <property fmtid="{D5CDD505-2E9C-101B-9397-08002B2CF9AE}" pid="4" name="LastSaved">
    <vt:filetime>2022-11-27T00:00:00Z</vt:filetime>
  </property>
</Properties>
</file>