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599"/>
  </p:normalViewPr>
  <p:slideViewPr>
    <p:cSldViewPr snapToGrid="0" snapToObjects="1">
      <p:cViewPr varScale="1">
        <p:scale>
          <a:sx n="116" d="100"/>
          <a:sy n="116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74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10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1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70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93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9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33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7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6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38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5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64A9D-6F81-C043-82B8-9CAD48116A2E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265F5-8DAE-CE4F-B857-0B089A101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36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colarum@hot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49AB43-3FE2-1D2B-8195-F9023597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103D00F-DC93-4147-FD4E-0A90C9506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E0F68FE-F76E-6E5C-289A-19C89DDBF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100" y="0"/>
            <a:ext cx="123571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EC5B39F-4544-BD40-AD2A-2D7BCB46CD73}"/>
              </a:ext>
            </a:extLst>
          </p:cNvPr>
          <p:cNvSpPr txBox="1"/>
          <p:nvPr/>
        </p:nvSpPr>
        <p:spPr>
          <a:xfrm>
            <a:off x="2171700" y="2997200"/>
            <a:ext cx="89789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Luiz Roberto Liza Curi</a:t>
            </a:r>
          </a:p>
          <a:p>
            <a:pPr algn="r"/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Conselheiro e Ex-Presidente do Conselho Nacional de Educação e Conselheiro do Conselho Superior da CAPES</a:t>
            </a:r>
          </a:p>
          <a:p>
            <a:pPr algn="r"/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incolarum@hotmail.com</a:t>
            </a:r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Conector reto 4">
            <a:extLst>
              <a:ext uri="{FF2B5EF4-FFF2-40B4-BE49-F238E27FC236}">
                <a16:creationId xmlns:a16="http://schemas.microsoft.com/office/drawing/2014/main" xmlns="" id="{FB27E407-987D-BAD7-6E45-19C0587F68A8}"/>
              </a:ext>
            </a:extLst>
          </p:cNvPr>
          <p:cNvCxnSpPr>
            <a:cxnSpLocks/>
          </p:cNvCxnSpPr>
          <p:nvPr/>
        </p:nvCxnSpPr>
        <p:spPr>
          <a:xfrm flipH="1">
            <a:off x="6605924" y="1344845"/>
            <a:ext cx="975425" cy="975681"/>
          </a:xfrm>
          <a:prstGeom prst="line">
            <a:avLst/>
          </a:prstGeom>
          <a:noFill/>
          <a:ln w="190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Conector reto 4">
            <a:extLst>
              <a:ext uri="{FF2B5EF4-FFF2-40B4-BE49-F238E27FC236}">
                <a16:creationId xmlns:a16="http://schemas.microsoft.com/office/drawing/2014/main" xmlns="" id="{84EB103A-F446-0D8A-D980-81D9215EA90B}"/>
              </a:ext>
            </a:extLst>
          </p:cNvPr>
          <p:cNvCxnSpPr>
            <a:cxnSpLocks/>
          </p:cNvCxnSpPr>
          <p:nvPr/>
        </p:nvCxnSpPr>
        <p:spPr>
          <a:xfrm flipH="1">
            <a:off x="2171700" y="4817667"/>
            <a:ext cx="975425" cy="975681"/>
          </a:xfrm>
          <a:prstGeom prst="line">
            <a:avLst/>
          </a:prstGeom>
          <a:noFill/>
          <a:ln w="190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tângulo: Cantos Arredondados 18">
            <a:extLst>
              <a:ext uri="{FF2B5EF4-FFF2-40B4-BE49-F238E27FC236}">
                <a16:creationId xmlns:a16="http://schemas.microsoft.com/office/drawing/2014/main" xmlns="" id="{455CB770-C2FC-49EB-D56B-02356CD8C73E}"/>
              </a:ext>
            </a:extLst>
          </p:cNvPr>
          <p:cNvSpPr/>
          <p:nvPr/>
        </p:nvSpPr>
        <p:spPr>
          <a:xfrm rot="-2700000">
            <a:off x="1795514" y="2293669"/>
            <a:ext cx="762132" cy="29868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">
            <a:noFill/>
          </a:ln>
          <a:effectLst>
            <a:outerShdw blurRad="25400" dist="1905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250" dirty="0">
              <a:solidFill>
                <a:prstClr val="white"/>
              </a:solidFill>
            </a:endParaRPr>
          </a:p>
        </p:txBody>
      </p:sp>
      <p:sp>
        <p:nvSpPr>
          <p:cNvPr id="14" name="Retângulo: Cantos Arredondados 19">
            <a:extLst>
              <a:ext uri="{FF2B5EF4-FFF2-40B4-BE49-F238E27FC236}">
                <a16:creationId xmlns:a16="http://schemas.microsoft.com/office/drawing/2014/main" xmlns="" id="{228A5FB6-8179-54E6-888C-3B89A4FF49D1}"/>
              </a:ext>
            </a:extLst>
          </p:cNvPr>
          <p:cNvSpPr/>
          <p:nvPr/>
        </p:nvSpPr>
        <p:spPr>
          <a:xfrm rot="-2700000">
            <a:off x="-2022655" y="-121310"/>
            <a:ext cx="8012245" cy="2290405"/>
          </a:xfrm>
          <a:prstGeom prst="roundRect">
            <a:avLst>
              <a:gd name="adj" fmla="val 50000"/>
            </a:avLst>
          </a:prstGeom>
          <a:noFill/>
          <a:ln w="190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2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9439E-6 1.80064E-6 L -0.17757 0.32267 " pathEditMode="relative" rAng="0" ptsTypes="AA">
                                      <p:cBhvr>
                                        <p:cTn id="15" dur="1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9" y="161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349E-6 5.46624E-7 L -0.41148 0.74775 " pathEditMode="relative" rAng="0" ptsTypes="AA">
                                      <p:cBhvr>
                                        <p:cTn id="20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0" y="373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14" y="-582586"/>
            <a:ext cx="11483686" cy="811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4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-571817"/>
            <a:ext cx="11521440" cy="81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8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" y="-531433"/>
            <a:ext cx="11601450" cy="819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0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36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1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6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0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9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" y="-308611"/>
            <a:ext cx="10995660" cy="77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77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72" y="-434340"/>
            <a:ext cx="11395473" cy="80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4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20</Words>
  <Application>Microsoft Office PowerPoint</Application>
  <PresentationFormat>Widescreen</PresentationFormat>
  <Paragraphs>3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Angela Silva Da Veiga</cp:lastModifiedBy>
  <cp:revision>4</cp:revision>
  <dcterms:created xsi:type="dcterms:W3CDTF">2022-11-09T22:17:36Z</dcterms:created>
  <dcterms:modified xsi:type="dcterms:W3CDTF">2022-11-10T11:09:48Z</dcterms:modified>
</cp:coreProperties>
</file>