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5" r:id="rId3"/>
    <p:sldId id="278" r:id="rId4"/>
    <p:sldId id="279" r:id="rId5"/>
    <p:sldId id="316" r:id="rId6"/>
    <p:sldId id="281" r:id="rId7"/>
    <p:sldId id="282" r:id="rId8"/>
    <p:sldId id="283" r:id="rId9"/>
    <p:sldId id="312" r:id="rId10"/>
    <p:sldId id="285" r:id="rId11"/>
    <p:sldId id="286" r:id="rId12"/>
    <p:sldId id="287" r:id="rId13"/>
    <p:sldId id="288" r:id="rId14"/>
    <p:sldId id="289" r:id="rId15"/>
    <p:sldId id="292" r:id="rId16"/>
    <p:sldId id="295" r:id="rId17"/>
    <p:sldId id="296" r:id="rId18"/>
    <p:sldId id="298" r:id="rId19"/>
    <p:sldId id="301" r:id="rId20"/>
    <p:sldId id="297" r:id="rId21"/>
    <p:sldId id="302" r:id="rId22"/>
    <p:sldId id="313" r:id="rId23"/>
    <p:sldId id="314" r:id="rId24"/>
    <p:sldId id="315" r:id="rId25"/>
    <p:sldId id="304" r:id="rId26"/>
    <p:sldId id="306" r:id="rId27"/>
    <p:sldId id="308" r:id="rId28"/>
    <p:sldId id="310" r:id="rId29"/>
    <p:sldId id="311" r:id="rId30"/>
  </p:sldIdLst>
  <p:sldSz cx="9144000" cy="6858000" type="screen4x3"/>
  <p:notesSz cx="6858000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  <a:srgbClr val="3366CC"/>
    <a:srgbClr val="0066CC"/>
    <a:srgbClr val="020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4820" autoAdjust="0"/>
  </p:normalViewPr>
  <p:slideViewPr>
    <p:cSldViewPr>
      <p:cViewPr varScale="1">
        <p:scale>
          <a:sx n="110" d="100"/>
          <a:sy n="110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37051928848\1%20-%20CGPAE\1%20-%20DIDAF\0%20-%20FRENTE%20DE%20TRABALHO\0%20-%20PRODUTOS\2017\0%20-%20DADOS%20PROCESSADOS\0%20-%20Aquisi&#231;&#227;o%20af%2015-08(mudan&#231;a%20crit&#233;rio%20-%20CPFs%20e%20CNPJ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37051928848\1%20-%20CGPAE\1%20-%20DIDAF\0%20-%20FRENTE%20DE%20TRABALHO\0%20-%20PRODUTOS\2017\0%20-%20DADOS%20PROCESSADOS\0%20-%20Aquisi&#231;&#227;o%20af%2015-08(mudan&#231;a%20crit&#233;rio%20-%20CPFs%20e%20CNPJ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Plan1!$B$3</c:f>
              <c:strCache>
                <c:ptCount val="1"/>
                <c:pt idx="0">
                  <c:v>Valor Transferido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7094241424950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650051239052921E-2"/>
                  <c:y val="-6.2678735670861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569905013651208E-2"/>
                  <c:y val="-6.2678062678062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100034159368613E-3"/>
                  <c:y val="-6.5527065527065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717994258895674E-2"/>
                  <c:y val="-8.5470085470085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8520177628716797E-2"/>
                  <c:y val="-4.2735042735042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0200068318737227E-3"/>
                  <c:y val="-1.1396011396011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Plan1!$A$4:$A$10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Plan1!$B$4:$B$10</c:f>
              <c:numCache>
                <c:formatCode>_("R$"* #,##0.00_);_("R$"* \(#,##0.00\);_("R$"* "-"??_);_(@_)</c:formatCode>
                <c:ptCount val="7"/>
                <c:pt idx="0">
                  <c:v>3034269003.8000002</c:v>
                </c:pt>
                <c:pt idx="1">
                  <c:v>3051310992</c:v>
                </c:pt>
                <c:pt idx="2">
                  <c:v>3306504238</c:v>
                </c:pt>
                <c:pt idx="3">
                  <c:v>3539020589.4000001</c:v>
                </c:pt>
                <c:pt idx="4">
                  <c:v>3693569040.96</c:v>
                </c:pt>
                <c:pt idx="5">
                  <c:v>3759789067.1999998</c:v>
                </c:pt>
                <c:pt idx="6">
                  <c:v>3421487528.0999999</c:v>
                </c:pt>
              </c:numCache>
            </c:numRef>
          </c:val>
        </c:ser>
        <c:ser>
          <c:idx val="1"/>
          <c:order val="1"/>
          <c:tx>
            <c:strRef>
              <c:f>Plan1!$C$3</c:f>
              <c:strCache>
                <c:ptCount val="1"/>
                <c:pt idx="0">
                  <c:v>Valor Aplicado na AF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dLbl>
              <c:idx val="0"/>
              <c:layout>
                <c:manualLayout>
                  <c:x val="-4.2914415978832367E-2"/>
                  <c:y val="-2.2792247122955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0600204956211676E-3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710071734674147E-2"/>
                  <c:y val="-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099915261461847E-2"/>
                  <c:y val="-0.14245014245014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5300102478105838E-3"/>
                  <c:y val="-0.17948717948717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0200068318737228E-2"/>
                  <c:y val="-0.20994008204164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9781867522298783E-4"/>
                  <c:y val="-0.264861382486428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Plan1!$A$4:$A$10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Plan1!$C$4:$C$10</c:f>
              <c:numCache>
                <c:formatCode>_("R$"* #,##0.00_);_("R$"* \(#,##0.00\);_("R$"* "-"??_);_(@_)</c:formatCode>
                <c:ptCount val="7"/>
                <c:pt idx="0">
                  <c:v>148571523.34</c:v>
                </c:pt>
                <c:pt idx="1">
                  <c:v>234670508.54999986</c:v>
                </c:pt>
                <c:pt idx="2">
                  <c:v>366611838.48000085</c:v>
                </c:pt>
                <c:pt idx="3">
                  <c:v>539627363.83000004</c:v>
                </c:pt>
                <c:pt idx="4">
                  <c:v>678247372.16999996</c:v>
                </c:pt>
                <c:pt idx="5">
                  <c:v>802890636.52999997</c:v>
                </c:pt>
                <c:pt idx="6">
                  <c:v>849826970.72000003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3361464"/>
        <c:axId val="303364600"/>
        <c:axId val="0"/>
      </c:bar3DChart>
      <c:catAx>
        <c:axId val="303361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03364600"/>
        <c:crosses val="autoZero"/>
        <c:auto val="1"/>
        <c:lblAlgn val="ctr"/>
        <c:lblOffset val="100"/>
        <c:noMultiLvlLbl val="0"/>
      </c:catAx>
      <c:valAx>
        <c:axId val="303364600"/>
        <c:scaling>
          <c:orientation val="minMax"/>
        </c:scaling>
        <c:delete val="1"/>
        <c:axPos val="l"/>
        <c:numFmt formatCode="_(&quot;R$&quot;* #,##0.00_);_(&quot;R$&quot;* \(#,##0.00\);_(&quot;R$&quot;* &quot;-&quot;??_);_(@_)" sourceLinked="1"/>
        <c:majorTickMark val="none"/>
        <c:minorTickMark val="none"/>
        <c:tickLblPos val="nextTo"/>
        <c:crossAx val="3033614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1.4485237040099091E-3"/>
          <c:w val="0.33236661408604906"/>
          <c:h val="0.10635587381711031"/>
        </c:manualLayout>
      </c:layout>
      <c:overlay val="0"/>
      <c:txPr>
        <a:bodyPr/>
        <a:lstStyle/>
        <a:p>
          <a:pPr>
            <a:defRPr sz="11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403586470190194E-2"/>
          <c:y val="3.4483480404146831E-2"/>
          <c:w val="0.75605122158144045"/>
          <c:h val="0.8514569888426875"/>
        </c:manualLayout>
      </c:layout>
      <c:lineChart>
        <c:grouping val="standard"/>
        <c:varyColors val="0"/>
        <c:ser>
          <c:idx val="0"/>
          <c:order val="0"/>
          <c:tx>
            <c:strRef>
              <c:f>Plan1!$D$3</c:f>
              <c:strCache>
                <c:ptCount val="1"/>
                <c:pt idx="0">
                  <c:v>Percentual</c:v>
                </c:pt>
              </c:strCache>
            </c:strRef>
          </c:tx>
          <c:marker>
            <c:spPr>
              <a:solidFill>
                <a:schemeClr val="accent6">
                  <a:lumMod val="75000"/>
                </a:schemeClr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Plan1!$A$4:$A$10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Plan1!$D$4:$D$10</c:f>
              <c:numCache>
                <c:formatCode>0.00%</c:formatCode>
                <c:ptCount val="7"/>
                <c:pt idx="0">
                  <c:v>4.8964519346812965E-2</c:v>
                </c:pt>
                <c:pt idx="1">
                  <c:v>7.6908092674022613E-2</c:v>
                </c:pt>
                <c:pt idx="2">
                  <c:v>0.11087596207097342</c:v>
                </c:pt>
                <c:pt idx="3">
                  <c:v>0.15247929482136402</c:v>
                </c:pt>
                <c:pt idx="4">
                  <c:v>0.1836292660699029</c:v>
                </c:pt>
                <c:pt idx="5">
                  <c:v>0.21354672354742785</c:v>
                </c:pt>
                <c:pt idx="6">
                  <c:v>0.24837938579069463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3365384"/>
        <c:axId val="179041360"/>
      </c:lineChart>
      <c:catAx>
        <c:axId val="303365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179041360"/>
        <c:crosses val="autoZero"/>
        <c:auto val="1"/>
        <c:lblAlgn val="ctr"/>
        <c:lblOffset val="100"/>
        <c:noMultiLvlLbl val="0"/>
      </c:catAx>
      <c:valAx>
        <c:axId val="179041360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3033653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40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Plan4!$B$3</c:f>
              <c:strCache>
                <c:ptCount val="1"/>
                <c:pt idx="0">
                  <c:v>Denúncias Recebidas (%)</c:v>
                </c:pt>
              </c:strCache>
            </c:strRef>
          </c:tx>
          <c:invertIfNegative val="0"/>
          <c:cat>
            <c:strRef>
              <c:f>Plan4!$A$4:$A$8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Plan4!$B$4:$B$8</c:f>
              <c:numCache>
                <c:formatCode>0.00%</c:formatCode>
                <c:ptCount val="5"/>
                <c:pt idx="0">
                  <c:v>9.7290000000000001E-2</c:v>
                </c:pt>
                <c:pt idx="1">
                  <c:v>0.35675000000000001</c:v>
                </c:pt>
                <c:pt idx="2">
                  <c:v>0.11351</c:v>
                </c:pt>
                <c:pt idx="3">
                  <c:v>0.37297000000000002</c:v>
                </c:pt>
                <c:pt idx="4">
                  <c:v>5.9450000000000003E-2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6323504"/>
        <c:axId val="306325856"/>
      </c:barChart>
      <c:catAx>
        <c:axId val="306323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6325856"/>
        <c:crosses val="autoZero"/>
        <c:auto val="1"/>
        <c:lblAlgn val="ctr"/>
        <c:lblOffset val="100"/>
        <c:noMultiLvlLbl val="0"/>
      </c:catAx>
      <c:valAx>
        <c:axId val="30632585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063235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FA1DF-663F-4921-A6C7-5BB90C6FE982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CEF9BE1-6491-45BD-9141-7A8B7E732BF2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0070C0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pt-B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Pressupõe </a:t>
          </a:r>
          <a:r>
            <a:rPr lang="pt-BR" sz="1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acompanhamento e controle </a:t>
          </a:r>
          <a:r>
            <a:rPr lang="pt-B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dos atos praticados pelos gestores públicos.</a:t>
          </a:r>
          <a:endParaRPr lang="pt-B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4130116-5F8F-4955-9436-B77817F4B9DB}" type="parTrans" cxnId="{9BC98973-47D9-4E6A-961A-C18162A0CA1B}">
      <dgm:prSet/>
      <dgm:spPr/>
      <dgm:t>
        <a:bodyPr/>
        <a:lstStyle/>
        <a:p>
          <a:endParaRPr lang="pt-BR" sz="1600"/>
        </a:p>
      </dgm:t>
    </dgm:pt>
    <dgm:pt modelId="{5D16EA28-CC98-445A-8536-DF24FE33408A}" type="sibTrans" cxnId="{9BC98973-47D9-4E6A-961A-C18162A0CA1B}">
      <dgm:prSet/>
      <dgm:spPr/>
      <dgm:t>
        <a:bodyPr/>
        <a:lstStyle/>
        <a:p>
          <a:endParaRPr lang="pt-BR" sz="1600"/>
        </a:p>
      </dgm:t>
    </dgm:pt>
    <dgm:pt modelId="{EAEF9FA5-C7E4-4314-92A9-84542078D53E}">
      <dgm:prSet phldrT="[Texto]" custT="1"/>
      <dgm:spPr/>
      <dgm:t>
        <a:bodyPr/>
        <a:lstStyle/>
        <a:p>
          <a:pPr algn="ctr"/>
          <a:r>
            <a:rPr lang="pt-BR" sz="14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Caráter Permanente</a:t>
          </a:r>
          <a:endParaRPr lang="pt-BR" sz="1400" b="1" dirty="0">
            <a:solidFill>
              <a:schemeClr val="tx1">
                <a:lumMod val="65000"/>
                <a:lumOff val="35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14F40A1-4AC0-4207-95A4-5D7ECF9AA4E1}" type="parTrans" cxnId="{33B6C133-45E1-47A3-A80F-315E9BDEC5D4}">
      <dgm:prSet/>
      <dgm:spPr/>
      <dgm:t>
        <a:bodyPr/>
        <a:lstStyle/>
        <a:p>
          <a:endParaRPr lang="pt-BR" sz="1600"/>
        </a:p>
      </dgm:t>
    </dgm:pt>
    <dgm:pt modelId="{5D9C2C93-985E-43C9-AE37-92A2C16D2D6D}" type="sibTrans" cxnId="{33B6C133-45E1-47A3-A80F-315E9BDEC5D4}">
      <dgm:prSet/>
      <dgm:spPr/>
      <dgm:t>
        <a:bodyPr/>
        <a:lstStyle/>
        <a:p>
          <a:endParaRPr lang="pt-BR" sz="1600"/>
        </a:p>
      </dgm:t>
    </dgm:pt>
    <dgm:pt modelId="{20F63C34-8140-400D-8B40-FE32F83F9319}">
      <dgm:prSet phldrT="[Texto]" custT="1"/>
      <dgm:spPr>
        <a:solidFill>
          <a:srgbClr val="0070C0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pt-B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O CAE possui mandato de quatro anos e a existência de Conselho é pré-requisito para o repasse dos recursos federais do PNAE.</a:t>
          </a:r>
          <a:endParaRPr lang="pt-B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7E0D384-C948-40E3-9164-946F4D228FE5}" type="parTrans" cxnId="{46EA856C-F814-47B7-9FE0-0D5F56D06F64}">
      <dgm:prSet/>
      <dgm:spPr/>
      <dgm:t>
        <a:bodyPr/>
        <a:lstStyle/>
        <a:p>
          <a:endParaRPr lang="pt-BR" sz="1600"/>
        </a:p>
      </dgm:t>
    </dgm:pt>
    <dgm:pt modelId="{5895C44B-B72F-4865-AD34-B5FFA5EBAEF0}" type="sibTrans" cxnId="{46EA856C-F814-47B7-9FE0-0D5F56D06F64}">
      <dgm:prSet/>
      <dgm:spPr/>
      <dgm:t>
        <a:bodyPr/>
        <a:lstStyle/>
        <a:p>
          <a:endParaRPr lang="pt-BR" sz="1600"/>
        </a:p>
      </dgm:t>
    </dgm:pt>
    <dgm:pt modelId="{AE99B0C0-12F0-4E83-9982-890A5A88564B}">
      <dgm:prSet phldrT="[Texto]" custT="1"/>
      <dgm:spPr/>
      <dgm:t>
        <a:bodyPr/>
        <a:lstStyle/>
        <a:p>
          <a:pPr algn="ctr"/>
          <a:r>
            <a:rPr lang="pt-BR" sz="14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Caráter Fiscalizador</a:t>
          </a:r>
          <a:endParaRPr lang="pt-BR" sz="1400" b="1" dirty="0">
            <a:solidFill>
              <a:schemeClr val="tx1">
                <a:lumMod val="65000"/>
                <a:lumOff val="35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9629EDA3-8E6E-43E8-AB25-D5A9F9775E06}" type="sibTrans" cxnId="{D77CACB7-6BE8-4AB6-9BA4-326E6E2C769D}">
      <dgm:prSet/>
      <dgm:spPr/>
      <dgm:t>
        <a:bodyPr/>
        <a:lstStyle/>
        <a:p>
          <a:endParaRPr lang="pt-BR" sz="1600"/>
        </a:p>
      </dgm:t>
    </dgm:pt>
    <dgm:pt modelId="{68E8ED6F-04AC-4C42-88DE-676F35929120}" type="parTrans" cxnId="{D77CACB7-6BE8-4AB6-9BA4-326E6E2C769D}">
      <dgm:prSet/>
      <dgm:spPr/>
      <dgm:t>
        <a:bodyPr/>
        <a:lstStyle/>
        <a:p>
          <a:endParaRPr lang="pt-BR" sz="1600"/>
        </a:p>
      </dgm:t>
    </dgm:pt>
    <dgm:pt modelId="{9E668C63-3652-4831-B71A-E15BE79FC12C}" type="pres">
      <dgm:prSet presAssocID="{5F0FA1DF-663F-4921-A6C7-5BB90C6FE9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3DD13B6-97F7-42D5-9F4A-A0F1144BA1B3}" type="pres">
      <dgm:prSet presAssocID="{AE99B0C0-12F0-4E83-9982-890A5A88564B}" presName="linNode" presStyleCnt="0"/>
      <dgm:spPr/>
    </dgm:pt>
    <dgm:pt modelId="{C3645100-197A-4837-A11F-2CC7A81B397B}" type="pres">
      <dgm:prSet presAssocID="{AE99B0C0-12F0-4E83-9982-890A5A88564B}" presName="parTx" presStyleLbl="revTx" presStyleIdx="0" presStyleCnt="2" custLinFactNeighborX="35088" custLinFactNeighborY="-515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4A7D0E-B2C6-4E10-A899-A444365D9C68}" type="pres">
      <dgm:prSet presAssocID="{AE99B0C0-12F0-4E83-9982-890A5A88564B}" presName="bracket" presStyleLbl="parChTrans1D1" presStyleIdx="0" presStyleCnt="2" custScaleY="122553" custLinFactX="3860" custLinFactNeighborX="100000" custLinFactNeighborY="-3659"/>
      <dgm:spPr/>
    </dgm:pt>
    <dgm:pt modelId="{5C48EFF4-B2D3-4FF7-954F-7F9A63A882F4}" type="pres">
      <dgm:prSet presAssocID="{AE99B0C0-12F0-4E83-9982-890A5A88564B}" presName="spH" presStyleCnt="0"/>
      <dgm:spPr/>
    </dgm:pt>
    <dgm:pt modelId="{BD9943ED-8AA7-4FCD-B6CC-791D3BB268E2}" type="pres">
      <dgm:prSet presAssocID="{AE99B0C0-12F0-4E83-9982-890A5A88564B}" presName="desTx" presStyleLbl="node1" presStyleIdx="0" presStyleCnt="2" custScaleX="101238" custScaleY="157241" custLinFactY="-9775" custLinFactNeighborX="94476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903B4E-5524-48A5-B514-83AFA992268A}" type="pres">
      <dgm:prSet presAssocID="{9629EDA3-8E6E-43E8-AB25-D5A9F9775E06}" presName="spV" presStyleCnt="0"/>
      <dgm:spPr/>
    </dgm:pt>
    <dgm:pt modelId="{BE28C982-7E5C-4F60-A1CC-2B5EC7174A4E}" type="pres">
      <dgm:prSet presAssocID="{EAEF9FA5-C7E4-4314-92A9-84542078D53E}" presName="linNode" presStyleCnt="0"/>
      <dgm:spPr/>
    </dgm:pt>
    <dgm:pt modelId="{DED3A6B2-B3C1-40D4-911F-6376EA8E2C64}" type="pres">
      <dgm:prSet presAssocID="{EAEF9FA5-C7E4-4314-92A9-84542078D53E}" presName="parTx" presStyleLbl="revTx" presStyleIdx="1" presStyleCnt="2" custScaleY="248155" custLinFactNeighborX="3512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599407-096C-40BB-AD7B-A733778ACCEE}" type="pres">
      <dgm:prSet presAssocID="{EAEF9FA5-C7E4-4314-92A9-84542078D53E}" presName="bracket" presStyleLbl="parChTrans1D1" presStyleIdx="1" presStyleCnt="2" custScaleY="210363" custLinFactX="4391" custLinFactNeighborX="100000" custLinFactNeighborY="427"/>
      <dgm:spPr/>
    </dgm:pt>
    <dgm:pt modelId="{2DFADA5D-E17F-4772-8ED5-74D77933C959}" type="pres">
      <dgm:prSet presAssocID="{EAEF9FA5-C7E4-4314-92A9-84542078D53E}" presName="spH" presStyleCnt="0"/>
      <dgm:spPr/>
    </dgm:pt>
    <dgm:pt modelId="{DEA689F4-97F1-49E8-8036-646F6B23FC1C}" type="pres">
      <dgm:prSet presAssocID="{EAEF9FA5-C7E4-4314-92A9-84542078D53E}" presName="desTx" presStyleLbl="node1" presStyleIdx="1" presStyleCnt="2" custScaleY="1685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4180310-8402-434A-A98F-62DBEE09442E}" type="presOf" srcId="{AE99B0C0-12F0-4E83-9982-890A5A88564B}" destId="{C3645100-197A-4837-A11F-2CC7A81B397B}" srcOrd="0" destOrd="0" presId="urn:diagrams.loki3.com/BracketList+Icon"/>
    <dgm:cxn modelId="{46EA856C-F814-47B7-9FE0-0D5F56D06F64}" srcId="{EAEF9FA5-C7E4-4314-92A9-84542078D53E}" destId="{20F63C34-8140-400D-8B40-FE32F83F9319}" srcOrd="0" destOrd="0" parTransId="{F7E0D384-C948-40E3-9164-946F4D228FE5}" sibTransId="{5895C44B-B72F-4865-AD34-B5FFA5EBAEF0}"/>
    <dgm:cxn modelId="{5CE2B3C2-B05C-44BB-A038-8208984B3FEA}" type="presOf" srcId="{EAEF9FA5-C7E4-4314-92A9-84542078D53E}" destId="{DED3A6B2-B3C1-40D4-911F-6376EA8E2C64}" srcOrd="0" destOrd="0" presId="urn:diagrams.loki3.com/BracketList+Icon"/>
    <dgm:cxn modelId="{9BC98973-47D9-4E6A-961A-C18162A0CA1B}" srcId="{AE99B0C0-12F0-4E83-9982-890A5A88564B}" destId="{BCEF9BE1-6491-45BD-9141-7A8B7E732BF2}" srcOrd="0" destOrd="0" parTransId="{44130116-5F8F-4955-9436-B77817F4B9DB}" sibTransId="{5D16EA28-CC98-445A-8536-DF24FE33408A}"/>
    <dgm:cxn modelId="{47CEFDB3-C8A7-4E5E-9350-A854DA3A5F88}" type="presOf" srcId="{5F0FA1DF-663F-4921-A6C7-5BB90C6FE982}" destId="{9E668C63-3652-4831-B71A-E15BE79FC12C}" srcOrd="0" destOrd="0" presId="urn:diagrams.loki3.com/BracketList+Icon"/>
    <dgm:cxn modelId="{33B6C133-45E1-47A3-A80F-315E9BDEC5D4}" srcId="{5F0FA1DF-663F-4921-A6C7-5BB90C6FE982}" destId="{EAEF9FA5-C7E4-4314-92A9-84542078D53E}" srcOrd="1" destOrd="0" parTransId="{E14F40A1-4AC0-4207-95A4-5D7ECF9AA4E1}" sibTransId="{5D9C2C93-985E-43C9-AE37-92A2C16D2D6D}"/>
    <dgm:cxn modelId="{CF113153-4D1C-4FE2-864E-757C4A7CB4B4}" type="presOf" srcId="{BCEF9BE1-6491-45BD-9141-7A8B7E732BF2}" destId="{BD9943ED-8AA7-4FCD-B6CC-791D3BB268E2}" srcOrd="0" destOrd="0" presId="urn:diagrams.loki3.com/BracketList+Icon"/>
    <dgm:cxn modelId="{353E16A5-DB50-4278-A9A1-A83920002DCE}" type="presOf" srcId="{20F63C34-8140-400D-8B40-FE32F83F9319}" destId="{DEA689F4-97F1-49E8-8036-646F6B23FC1C}" srcOrd="0" destOrd="0" presId="urn:diagrams.loki3.com/BracketList+Icon"/>
    <dgm:cxn modelId="{D77CACB7-6BE8-4AB6-9BA4-326E6E2C769D}" srcId="{5F0FA1DF-663F-4921-A6C7-5BB90C6FE982}" destId="{AE99B0C0-12F0-4E83-9982-890A5A88564B}" srcOrd="0" destOrd="0" parTransId="{68E8ED6F-04AC-4C42-88DE-676F35929120}" sibTransId="{9629EDA3-8E6E-43E8-AB25-D5A9F9775E06}"/>
    <dgm:cxn modelId="{37199E78-76EC-4663-BFC2-5A690E2FE65A}" type="presParOf" srcId="{9E668C63-3652-4831-B71A-E15BE79FC12C}" destId="{13DD13B6-97F7-42D5-9F4A-A0F1144BA1B3}" srcOrd="0" destOrd="0" presId="urn:diagrams.loki3.com/BracketList+Icon"/>
    <dgm:cxn modelId="{2D5499A1-74B0-4DDB-BC65-792FAECDC3F0}" type="presParOf" srcId="{13DD13B6-97F7-42D5-9F4A-A0F1144BA1B3}" destId="{C3645100-197A-4837-A11F-2CC7A81B397B}" srcOrd="0" destOrd="0" presId="urn:diagrams.loki3.com/BracketList+Icon"/>
    <dgm:cxn modelId="{E801F412-2647-45F8-94F9-51E3CA76941B}" type="presParOf" srcId="{13DD13B6-97F7-42D5-9F4A-A0F1144BA1B3}" destId="{944A7D0E-B2C6-4E10-A899-A444365D9C68}" srcOrd="1" destOrd="0" presId="urn:diagrams.loki3.com/BracketList+Icon"/>
    <dgm:cxn modelId="{5624490C-99BE-412C-BE91-8D159D01ACB1}" type="presParOf" srcId="{13DD13B6-97F7-42D5-9F4A-A0F1144BA1B3}" destId="{5C48EFF4-B2D3-4FF7-954F-7F9A63A882F4}" srcOrd="2" destOrd="0" presId="urn:diagrams.loki3.com/BracketList+Icon"/>
    <dgm:cxn modelId="{90294694-BB99-41A2-AA61-BEE9950EA81B}" type="presParOf" srcId="{13DD13B6-97F7-42D5-9F4A-A0F1144BA1B3}" destId="{BD9943ED-8AA7-4FCD-B6CC-791D3BB268E2}" srcOrd="3" destOrd="0" presId="urn:diagrams.loki3.com/BracketList+Icon"/>
    <dgm:cxn modelId="{10B40588-9F1D-49D7-844D-B87F4124391B}" type="presParOf" srcId="{9E668C63-3652-4831-B71A-E15BE79FC12C}" destId="{FB903B4E-5524-48A5-B514-83AFA992268A}" srcOrd="1" destOrd="0" presId="urn:diagrams.loki3.com/BracketList+Icon"/>
    <dgm:cxn modelId="{678BE0D4-28B9-4048-9286-AD2FCA2B708A}" type="presParOf" srcId="{9E668C63-3652-4831-B71A-E15BE79FC12C}" destId="{BE28C982-7E5C-4F60-A1CC-2B5EC7174A4E}" srcOrd="2" destOrd="0" presId="urn:diagrams.loki3.com/BracketList+Icon"/>
    <dgm:cxn modelId="{385C71B9-1653-403C-84E7-AE44F8F10F03}" type="presParOf" srcId="{BE28C982-7E5C-4F60-A1CC-2B5EC7174A4E}" destId="{DED3A6B2-B3C1-40D4-911F-6376EA8E2C64}" srcOrd="0" destOrd="0" presId="urn:diagrams.loki3.com/BracketList+Icon"/>
    <dgm:cxn modelId="{2EB097F1-B1F5-4853-85E5-9056B7418264}" type="presParOf" srcId="{BE28C982-7E5C-4F60-A1CC-2B5EC7174A4E}" destId="{B3599407-096C-40BB-AD7B-A733778ACCEE}" srcOrd="1" destOrd="0" presId="urn:diagrams.loki3.com/BracketList+Icon"/>
    <dgm:cxn modelId="{4BE9EF11-D386-4AEF-ADB2-A56860826952}" type="presParOf" srcId="{BE28C982-7E5C-4F60-A1CC-2B5EC7174A4E}" destId="{2DFADA5D-E17F-4772-8ED5-74D77933C959}" srcOrd="2" destOrd="0" presId="urn:diagrams.loki3.com/BracketList+Icon"/>
    <dgm:cxn modelId="{B02294D4-6D59-4471-B3A4-A1D04C5B47DD}" type="presParOf" srcId="{BE28C982-7E5C-4F60-A1CC-2B5EC7174A4E}" destId="{DEA689F4-97F1-49E8-8036-646F6B23FC1C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0FA1DF-663F-4921-A6C7-5BB90C6FE982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E99B0C0-12F0-4E83-9982-890A5A88564B}">
      <dgm:prSet phldrT="[Texto]" custT="1"/>
      <dgm:spPr/>
      <dgm:t>
        <a:bodyPr/>
        <a:lstStyle/>
        <a:p>
          <a:pPr algn="ctr"/>
          <a:r>
            <a:rPr lang="pt-BR" sz="14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Caráter Deliberativo</a:t>
          </a:r>
          <a:endParaRPr lang="pt-BR" sz="1400" b="1" dirty="0">
            <a:solidFill>
              <a:schemeClr val="tx1">
                <a:lumMod val="65000"/>
                <a:lumOff val="35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68E8ED6F-04AC-4C42-88DE-676F35929120}" type="parTrans" cxnId="{D77CACB7-6BE8-4AB6-9BA4-326E6E2C769D}">
      <dgm:prSet/>
      <dgm:spPr/>
      <dgm:t>
        <a:bodyPr/>
        <a:lstStyle/>
        <a:p>
          <a:endParaRPr lang="pt-BR" sz="1600"/>
        </a:p>
      </dgm:t>
    </dgm:pt>
    <dgm:pt modelId="{9629EDA3-8E6E-43E8-AB25-D5A9F9775E06}" type="sibTrans" cxnId="{D77CACB7-6BE8-4AB6-9BA4-326E6E2C769D}">
      <dgm:prSet/>
      <dgm:spPr/>
      <dgm:t>
        <a:bodyPr/>
        <a:lstStyle/>
        <a:p>
          <a:endParaRPr lang="pt-BR" sz="1600"/>
        </a:p>
      </dgm:t>
    </dgm:pt>
    <dgm:pt modelId="{BCEF9BE1-6491-45BD-9141-7A8B7E732BF2}">
      <dgm:prSet phldrT="[Texto]" custT="1"/>
      <dgm:spPr>
        <a:solidFill>
          <a:srgbClr val="0070C0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pt-B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Refere-se à prerrogativa dos conselhos de </a:t>
          </a:r>
          <a:r>
            <a:rPr lang="pt-BR" sz="1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decidir</a:t>
          </a:r>
          <a:r>
            <a:rPr lang="pt-B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sobre as estratégias utilizadas nas políticas públicas de sua competência.</a:t>
          </a:r>
          <a:endParaRPr lang="pt-B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4130116-5F8F-4955-9436-B77817F4B9DB}" type="parTrans" cxnId="{9BC98973-47D9-4E6A-961A-C18162A0CA1B}">
      <dgm:prSet/>
      <dgm:spPr/>
      <dgm:t>
        <a:bodyPr/>
        <a:lstStyle/>
        <a:p>
          <a:endParaRPr lang="pt-BR" sz="1600"/>
        </a:p>
      </dgm:t>
    </dgm:pt>
    <dgm:pt modelId="{5D16EA28-CC98-445A-8536-DF24FE33408A}" type="sibTrans" cxnId="{9BC98973-47D9-4E6A-961A-C18162A0CA1B}">
      <dgm:prSet/>
      <dgm:spPr/>
      <dgm:t>
        <a:bodyPr/>
        <a:lstStyle/>
        <a:p>
          <a:endParaRPr lang="pt-BR" sz="1600"/>
        </a:p>
      </dgm:t>
    </dgm:pt>
    <dgm:pt modelId="{EAEF9FA5-C7E4-4314-92A9-84542078D53E}">
      <dgm:prSet phldrT="[Texto]" custT="1"/>
      <dgm:spPr/>
      <dgm:t>
        <a:bodyPr/>
        <a:lstStyle/>
        <a:p>
          <a:pPr algn="ctr"/>
          <a:r>
            <a:rPr lang="pt-BR" sz="1400" b="1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rPr>
            <a:t>Caráter  Assessoramento</a:t>
          </a:r>
          <a:endParaRPr lang="pt-BR" sz="1400" b="1" dirty="0">
            <a:solidFill>
              <a:schemeClr val="tx1">
                <a:lumMod val="65000"/>
                <a:lumOff val="35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14F40A1-4AC0-4207-95A4-5D7ECF9AA4E1}" type="parTrans" cxnId="{33B6C133-45E1-47A3-A80F-315E9BDEC5D4}">
      <dgm:prSet/>
      <dgm:spPr/>
      <dgm:t>
        <a:bodyPr/>
        <a:lstStyle/>
        <a:p>
          <a:endParaRPr lang="pt-BR" sz="1600"/>
        </a:p>
      </dgm:t>
    </dgm:pt>
    <dgm:pt modelId="{5D9C2C93-985E-43C9-AE37-92A2C16D2D6D}" type="sibTrans" cxnId="{33B6C133-45E1-47A3-A80F-315E9BDEC5D4}">
      <dgm:prSet/>
      <dgm:spPr/>
      <dgm:t>
        <a:bodyPr/>
        <a:lstStyle/>
        <a:p>
          <a:endParaRPr lang="pt-BR" sz="1600"/>
        </a:p>
      </dgm:t>
    </dgm:pt>
    <dgm:pt modelId="{20F63C34-8140-400D-8B40-FE32F83F9319}">
      <dgm:prSet phldrT="[Texto]" custT="1"/>
      <dgm:spPr>
        <a:solidFill>
          <a:srgbClr val="0070C0"/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pt-B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Relaciona-se à emissão de </a:t>
          </a:r>
          <a:r>
            <a:rPr lang="pt-BR" sz="1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opiniões</a:t>
          </a:r>
          <a:r>
            <a:rPr lang="pt-B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e </a:t>
          </a:r>
          <a:r>
            <a:rPr lang="pt-BR" sz="1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sugestões</a:t>
          </a:r>
          <a:r>
            <a:rPr lang="pt-B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sobre assuntos que lhes são correlatos.</a:t>
          </a:r>
          <a:endParaRPr lang="pt-B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7E0D384-C948-40E3-9164-946F4D228FE5}" type="parTrans" cxnId="{46EA856C-F814-47B7-9FE0-0D5F56D06F64}">
      <dgm:prSet/>
      <dgm:spPr/>
      <dgm:t>
        <a:bodyPr/>
        <a:lstStyle/>
        <a:p>
          <a:endParaRPr lang="pt-BR" sz="1600"/>
        </a:p>
      </dgm:t>
    </dgm:pt>
    <dgm:pt modelId="{5895C44B-B72F-4865-AD34-B5FFA5EBAEF0}" type="sibTrans" cxnId="{46EA856C-F814-47B7-9FE0-0D5F56D06F64}">
      <dgm:prSet/>
      <dgm:spPr/>
      <dgm:t>
        <a:bodyPr/>
        <a:lstStyle/>
        <a:p>
          <a:endParaRPr lang="pt-BR" sz="1600"/>
        </a:p>
      </dgm:t>
    </dgm:pt>
    <dgm:pt modelId="{9E668C63-3652-4831-B71A-E15BE79FC12C}" type="pres">
      <dgm:prSet presAssocID="{5F0FA1DF-663F-4921-A6C7-5BB90C6FE9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3DD13B6-97F7-42D5-9F4A-A0F1144BA1B3}" type="pres">
      <dgm:prSet presAssocID="{AE99B0C0-12F0-4E83-9982-890A5A88564B}" presName="linNode" presStyleCnt="0"/>
      <dgm:spPr/>
    </dgm:pt>
    <dgm:pt modelId="{C3645100-197A-4837-A11F-2CC7A81B397B}" type="pres">
      <dgm:prSet presAssocID="{AE99B0C0-12F0-4E83-9982-890A5A88564B}" presName="parTx" presStyleLbl="revTx" presStyleIdx="0" presStyleCnt="2" custScaleY="78407" custLinFactNeighborX="35398" custLinFactNeighborY="-69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4A7D0E-B2C6-4E10-A899-A444365D9C68}" type="pres">
      <dgm:prSet presAssocID="{AE99B0C0-12F0-4E83-9982-890A5A88564B}" presName="bracket" presStyleLbl="parChTrans1D1" presStyleIdx="0" presStyleCnt="2" custScaleY="105858" custLinFactNeighborX="77434" custLinFactNeighborY="-1584"/>
      <dgm:spPr/>
    </dgm:pt>
    <dgm:pt modelId="{5C48EFF4-B2D3-4FF7-954F-7F9A63A882F4}" type="pres">
      <dgm:prSet presAssocID="{AE99B0C0-12F0-4E83-9982-890A5A88564B}" presName="spH" presStyleCnt="0"/>
      <dgm:spPr/>
    </dgm:pt>
    <dgm:pt modelId="{BD9943ED-8AA7-4FCD-B6CC-791D3BB268E2}" type="pres">
      <dgm:prSet presAssocID="{AE99B0C0-12F0-4E83-9982-890A5A88564B}" presName="desTx" presStyleLbl="node1" presStyleIdx="0" presStyleCnt="2" custScaleX="102467" custScaleY="122338" custLinFactNeighborX="-7079" custLinFactNeighborY="-5419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903B4E-5524-48A5-B514-83AFA992268A}" type="pres">
      <dgm:prSet presAssocID="{9629EDA3-8E6E-43E8-AB25-D5A9F9775E06}" presName="spV" presStyleCnt="0"/>
      <dgm:spPr/>
    </dgm:pt>
    <dgm:pt modelId="{BE28C982-7E5C-4F60-A1CC-2B5EC7174A4E}" type="pres">
      <dgm:prSet presAssocID="{EAEF9FA5-C7E4-4314-92A9-84542078D53E}" presName="linNode" presStyleCnt="0"/>
      <dgm:spPr/>
    </dgm:pt>
    <dgm:pt modelId="{DED3A6B2-B3C1-40D4-911F-6376EA8E2C64}" type="pres">
      <dgm:prSet presAssocID="{EAEF9FA5-C7E4-4314-92A9-84542078D53E}" presName="parTx" presStyleLbl="revTx" presStyleIdx="1" presStyleCnt="2" custScaleY="49564" custLinFactNeighborX="35398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599407-096C-40BB-AD7B-A733778ACCEE}" type="pres">
      <dgm:prSet presAssocID="{EAEF9FA5-C7E4-4314-92A9-84542078D53E}" presName="bracket" presStyleLbl="parChTrans1D1" presStyleIdx="1" presStyleCnt="2" custLinFactNeighborX="77434" custLinFactNeighborY="-187"/>
      <dgm:spPr/>
    </dgm:pt>
    <dgm:pt modelId="{2DFADA5D-E17F-4772-8ED5-74D77933C959}" type="pres">
      <dgm:prSet presAssocID="{EAEF9FA5-C7E4-4314-92A9-84542078D53E}" presName="spH" presStyleCnt="0"/>
      <dgm:spPr/>
    </dgm:pt>
    <dgm:pt modelId="{DEA689F4-97F1-49E8-8036-646F6B23FC1C}" type="pres">
      <dgm:prSet presAssocID="{EAEF9FA5-C7E4-4314-92A9-84542078D53E}" presName="desTx" presStyleLbl="node1" presStyleIdx="1" presStyleCnt="2" custScaleY="773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4CBAA1E-8EA5-4FC2-9B87-98E92398DABC}" type="presOf" srcId="{EAEF9FA5-C7E4-4314-92A9-84542078D53E}" destId="{DED3A6B2-B3C1-40D4-911F-6376EA8E2C64}" srcOrd="0" destOrd="0" presId="urn:diagrams.loki3.com/BracketList+Icon"/>
    <dgm:cxn modelId="{46EA856C-F814-47B7-9FE0-0D5F56D06F64}" srcId="{EAEF9FA5-C7E4-4314-92A9-84542078D53E}" destId="{20F63C34-8140-400D-8B40-FE32F83F9319}" srcOrd="0" destOrd="0" parTransId="{F7E0D384-C948-40E3-9164-946F4D228FE5}" sibTransId="{5895C44B-B72F-4865-AD34-B5FFA5EBAEF0}"/>
    <dgm:cxn modelId="{9BC98973-47D9-4E6A-961A-C18162A0CA1B}" srcId="{AE99B0C0-12F0-4E83-9982-890A5A88564B}" destId="{BCEF9BE1-6491-45BD-9141-7A8B7E732BF2}" srcOrd="0" destOrd="0" parTransId="{44130116-5F8F-4955-9436-B77817F4B9DB}" sibTransId="{5D16EA28-CC98-445A-8536-DF24FE33408A}"/>
    <dgm:cxn modelId="{EB165406-22EA-4E57-BEA1-CD5E94B21A99}" type="presOf" srcId="{BCEF9BE1-6491-45BD-9141-7A8B7E732BF2}" destId="{BD9943ED-8AA7-4FCD-B6CC-791D3BB268E2}" srcOrd="0" destOrd="0" presId="urn:diagrams.loki3.com/BracketList+Icon"/>
    <dgm:cxn modelId="{89BB3587-62E2-4DF9-A08F-B9B7D9700BF6}" type="presOf" srcId="{AE99B0C0-12F0-4E83-9982-890A5A88564B}" destId="{C3645100-197A-4837-A11F-2CC7A81B397B}" srcOrd="0" destOrd="0" presId="urn:diagrams.loki3.com/BracketList+Icon"/>
    <dgm:cxn modelId="{33B6C133-45E1-47A3-A80F-315E9BDEC5D4}" srcId="{5F0FA1DF-663F-4921-A6C7-5BB90C6FE982}" destId="{EAEF9FA5-C7E4-4314-92A9-84542078D53E}" srcOrd="1" destOrd="0" parTransId="{E14F40A1-4AC0-4207-95A4-5D7ECF9AA4E1}" sibTransId="{5D9C2C93-985E-43C9-AE37-92A2C16D2D6D}"/>
    <dgm:cxn modelId="{6E5E3AE0-704D-4B1B-8A41-947E05326201}" type="presOf" srcId="{5F0FA1DF-663F-4921-A6C7-5BB90C6FE982}" destId="{9E668C63-3652-4831-B71A-E15BE79FC12C}" srcOrd="0" destOrd="0" presId="urn:diagrams.loki3.com/BracketList+Icon"/>
    <dgm:cxn modelId="{D77CACB7-6BE8-4AB6-9BA4-326E6E2C769D}" srcId="{5F0FA1DF-663F-4921-A6C7-5BB90C6FE982}" destId="{AE99B0C0-12F0-4E83-9982-890A5A88564B}" srcOrd="0" destOrd="0" parTransId="{68E8ED6F-04AC-4C42-88DE-676F35929120}" sibTransId="{9629EDA3-8E6E-43E8-AB25-D5A9F9775E06}"/>
    <dgm:cxn modelId="{EAE9BB97-50F2-4B59-AAC3-55CB6A2D72CC}" type="presOf" srcId="{20F63C34-8140-400D-8B40-FE32F83F9319}" destId="{DEA689F4-97F1-49E8-8036-646F6B23FC1C}" srcOrd="0" destOrd="0" presId="urn:diagrams.loki3.com/BracketList+Icon"/>
    <dgm:cxn modelId="{15DFB71F-3848-4500-B36A-E7360C47F31B}" type="presParOf" srcId="{9E668C63-3652-4831-B71A-E15BE79FC12C}" destId="{13DD13B6-97F7-42D5-9F4A-A0F1144BA1B3}" srcOrd="0" destOrd="0" presId="urn:diagrams.loki3.com/BracketList+Icon"/>
    <dgm:cxn modelId="{4C22C0A0-A88A-4105-B01D-20DA5DCE1A45}" type="presParOf" srcId="{13DD13B6-97F7-42D5-9F4A-A0F1144BA1B3}" destId="{C3645100-197A-4837-A11F-2CC7A81B397B}" srcOrd="0" destOrd="0" presId="urn:diagrams.loki3.com/BracketList+Icon"/>
    <dgm:cxn modelId="{526E2F6A-69B8-48F6-B489-1477DCBD7C98}" type="presParOf" srcId="{13DD13B6-97F7-42D5-9F4A-A0F1144BA1B3}" destId="{944A7D0E-B2C6-4E10-A899-A444365D9C68}" srcOrd="1" destOrd="0" presId="urn:diagrams.loki3.com/BracketList+Icon"/>
    <dgm:cxn modelId="{702E1F1A-9391-41A9-A088-E2E351D9A4F4}" type="presParOf" srcId="{13DD13B6-97F7-42D5-9F4A-A0F1144BA1B3}" destId="{5C48EFF4-B2D3-4FF7-954F-7F9A63A882F4}" srcOrd="2" destOrd="0" presId="urn:diagrams.loki3.com/BracketList+Icon"/>
    <dgm:cxn modelId="{1F0CCCC7-0C53-4201-A72C-19B699CDBB96}" type="presParOf" srcId="{13DD13B6-97F7-42D5-9F4A-A0F1144BA1B3}" destId="{BD9943ED-8AA7-4FCD-B6CC-791D3BB268E2}" srcOrd="3" destOrd="0" presId="urn:diagrams.loki3.com/BracketList+Icon"/>
    <dgm:cxn modelId="{9254C42C-4A3D-4AEE-BF70-4E8EFD6BCF85}" type="presParOf" srcId="{9E668C63-3652-4831-B71A-E15BE79FC12C}" destId="{FB903B4E-5524-48A5-B514-83AFA992268A}" srcOrd="1" destOrd="0" presId="urn:diagrams.loki3.com/BracketList+Icon"/>
    <dgm:cxn modelId="{2C1C5C64-41E6-4BED-8BB6-A464BD88E732}" type="presParOf" srcId="{9E668C63-3652-4831-B71A-E15BE79FC12C}" destId="{BE28C982-7E5C-4F60-A1CC-2B5EC7174A4E}" srcOrd="2" destOrd="0" presId="urn:diagrams.loki3.com/BracketList+Icon"/>
    <dgm:cxn modelId="{B0E69FF0-1674-4D51-9E16-AB4E4FEB5DF4}" type="presParOf" srcId="{BE28C982-7E5C-4F60-A1CC-2B5EC7174A4E}" destId="{DED3A6B2-B3C1-40D4-911F-6376EA8E2C64}" srcOrd="0" destOrd="0" presId="urn:diagrams.loki3.com/BracketList+Icon"/>
    <dgm:cxn modelId="{39180E30-08B4-4452-BA79-5A1AE08E258F}" type="presParOf" srcId="{BE28C982-7E5C-4F60-A1CC-2B5EC7174A4E}" destId="{B3599407-096C-40BB-AD7B-A733778ACCEE}" srcOrd="1" destOrd="0" presId="urn:diagrams.loki3.com/BracketList+Icon"/>
    <dgm:cxn modelId="{C74EEFB1-4B49-42D4-9C41-68ACBA435DC5}" type="presParOf" srcId="{BE28C982-7E5C-4F60-A1CC-2B5EC7174A4E}" destId="{2DFADA5D-E17F-4772-8ED5-74D77933C959}" srcOrd="2" destOrd="0" presId="urn:diagrams.loki3.com/BracketList+Icon"/>
    <dgm:cxn modelId="{E1B83851-1969-4563-AA08-686998C21E20}" type="presParOf" srcId="{BE28C982-7E5C-4F60-A1CC-2B5EC7174A4E}" destId="{DEA689F4-97F1-49E8-8036-646F6B23FC1C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4EA2E9-E525-43D3-AC56-BE7D575E8E6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7DE2AB5-D1F5-4B4E-9424-32D61098E9F3}">
      <dgm:prSet phldrT="[Texto]"/>
      <dgm:spPr/>
      <dgm:t>
        <a:bodyPr/>
        <a:lstStyle/>
        <a:p>
          <a:r>
            <a:rPr lang="pt-BR"/>
            <a:t>77 mil Conselheiros cadastrados</a:t>
          </a:r>
        </a:p>
      </dgm:t>
    </dgm:pt>
    <dgm:pt modelId="{06A904A9-5C18-4107-9221-4473CA38A213}" type="parTrans" cxnId="{AADB8E32-74C7-48CE-AB80-472085A052FC}">
      <dgm:prSet/>
      <dgm:spPr/>
      <dgm:t>
        <a:bodyPr/>
        <a:lstStyle/>
        <a:p>
          <a:endParaRPr lang="pt-BR"/>
        </a:p>
      </dgm:t>
    </dgm:pt>
    <dgm:pt modelId="{90075C82-954C-4816-B059-B99DA9FEC9B7}" type="sibTrans" cxnId="{AADB8E32-74C7-48CE-AB80-472085A052FC}">
      <dgm:prSet/>
      <dgm:spPr/>
      <dgm:t>
        <a:bodyPr/>
        <a:lstStyle/>
        <a:p>
          <a:endParaRPr lang="pt-BR"/>
        </a:p>
      </dgm:t>
    </dgm:pt>
    <dgm:pt modelId="{84932AF1-9183-4BEB-98E7-64775CD6B37F}">
      <dgm:prSet phldrT="[Texto]"/>
      <dgm:spPr/>
      <dgm:t>
        <a:bodyPr/>
        <a:lstStyle/>
        <a:p>
          <a:r>
            <a:rPr lang="pt-BR" dirty="0"/>
            <a:t>17 mil representantes do Poder Executivo</a:t>
          </a:r>
        </a:p>
      </dgm:t>
    </dgm:pt>
    <dgm:pt modelId="{D77CD4C1-F85F-4F51-B60F-12753BF95603}" type="parTrans" cxnId="{E6B5BC34-2D5C-41B8-BAF2-16B14D918A30}">
      <dgm:prSet/>
      <dgm:spPr/>
      <dgm:t>
        <a:bodyPr/>
        <a:lstStyle/>
        <a:p>
          <a:endParaRPr lang="pt-BR"/>
        </a:p>
      </dgm:t>
    </dgm:pt>
    <dgm:pt modelId="{68178C1C-EBE1-443B-8E8F-FC1D6548C717}" type="sibTrans" cxnId="{E6B5BC34-2D5C-41B8-BAF2-16B14D918A30}">
      <dgm:prSet/>
      <dgm:spPr/>
      <dgm:t>
        <a:bodyPr/>
        <a:lstStyle/>
        <a:p>
          <a:endParaRPr lang="pt-BR"/>
        </a:p>
      </dgm:t>
    </dgm:pt>
    <dgm:pt modelId="{7D81B1FE-B020-46FC-8198-A085F9B37461}">
      <dgm:prSet phldrT="[Texto]"/>
      <dgm:spPr/>
      <dgm:t>
        <a:bodyPr/>
        <a:lstStyle/>
        <a:p>
          <a:r>
            <a:rPr lang="pt-BR" dirty="0"/>
            <a:t>60 mil representantes da Sociedade Civil</a:t>
          </a:r>
        </a:p>
      </dgm:t>
    </dgm:pt>
    <dgm:pt modelId="{8CF40F3B-E6AC-47AF-A5E5-113A19AEADD0}" type="parTrans" cxnId="{F0AA87D6-D8D7-4611-BA72-6779F00768BE}">
      <dgm:prSet/>
      <dgm:spPr/>
      <dgm:t>
        <a:bodyPr/>
        <a:lstStyle/>
        <a:p>
          <a:endParaRPr lang="pt-BR"/>
        </a:p>
      </dgm:t>
    </dgm:pt>
    <dgm:pt modelId="{89982A98-C895-4897-86F5-7F7343249142}" type="sibTrans" cxnId="{F0AA87D6-D8D7-4611-BA72-6779F00768BE}">
      <dgm:prSet/>
      <dgm:spPr/>
      <dgm:t>
        <a:bodyPr/>
        <a:lstStyle/>
        <a:p>
          <a:endParaRPr lang="pt-BR"/>
        </a:p>
      </dgm:t>
    </dgm:pt>
    <dgm:pt modelId="{5230F1F7-1274-4804-B26A-8E728F68BA87}" type="pres">
      <dgm:prSet presAssocID="{744EA2E9-E525-43D3-AC56-BE7D575E8E6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31129B3-4B01-4A0D-97ED-E02BF08D3AA9}" type="pres">
      <dgm:prSet presAssocID="{97DE2AB5-D1F5-4B4E-9424-32D61098E9F3}" presName="root1" presStyleCnt="0"/>
      <dgm:spPr/>
    </dgm:pt>
    <dgm:pt modelId="{AC77B4C6-5EED-4727-ACE4-2C6FBAC624B8}" type="pres">
      <dgm:prSet presAssocID="{97DE2AB5-D1F5-4B4E-9424-32D61098E9F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3469C16-78E1-4C89-90B0-03AC52F3B273}" type="pres">
      <dgm:prSet presAssocID="{97DE2AB5-D1F5-4B4E-9424-32D61098E9F3}" presName="level2hierChild" presStyleCnt="0"/>
      <dgm:spPr/>
    </dgm:pt>
    <dgm:pt modelId="{E5B2513C-4833-4D77-BC0E-B4BC6D5AD5AB}" type="pres">
      <dgm:prSet presAssocID="{D77CD4C1-F85F-4F51-B60F-12753BF95603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B41A8B79-F539-4E19-9DE4-3ACCF4E21C57}" type="pres">
      <dgm:prSet presAssocID="{D77CD4C1-F85F-4F51-B60F-12753BF95603}" presName="connTx" presStyleLbl="parChTrans1D2" presStyleIdx="0" presStyleCnt="2"/>
      <dgm:spPr/>
      <dgm:t>
        <a:bodyPr/>
        <a:lstStyle/>
        <a:p>
          <a:endParaRPr lang="pt-BR"/>
        </a:p>
      </dgm:t>
    </dgm:pt>
    <dgm:pt modelId="{3EBE2CB1-730E-4987-91CC-D3501109F070}" type="pres">
      <dgm:prSet presAssocID="{84932AF1-9183-4BEB-98E7-64775CD6B37F}" presName="root2" presStyleCnt="0"/>
      <dgm:spPr/>
    </dgm:pt>
    <dgm:pt modelId="{701FD1E0-EAE4-49F2-9A98-206336D12DCF}" type="pres">
      <dgm:prSet presAssocID="{84932AF1-9183-4BEB-98E7-64775CD6B37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9691205-E1D9-44AE-B22C-A04DCB5694CE}" type="pres">
      <dgm:prSet presAssocID="{84932AF1-9183-4BEB-98E7-64775CD6B37F}" presName="level3hierChild" presStyleCnt="0"/>
      <dgm:spPr/>
    </dgm:pt>
    <dgm:pt modelId="{796E8B97-106C-4DDC-B6E2-E85351A3801E}" type="pres">
      <dgm:prSet presAssocID="{8CF40F3B-E6AC-47AF-A5E5-113A19AEADD0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0495EB79-1DEF-4DBE-BC0E-AFC5B73A6B2C}" type="pres">
      <dgm:prSet presAssocID="{8CF40F3B-E6AC-47AF-A5E5-113A19AEADD0}" presName="connTx" presStyleLbl="parChTrans1D2" presStyleIdx="1" presStyleCnt="2"/>
      <dgm:spPr/>
      <dgm:t>
        <a:bodyPr/>
        <a:lstStyle/>
        <a:p>
          <a:endParaRPr lang="pt-BR"/>
        </a:p>
      </dgm:t>
    </dgm:pt>
    <dgm:pt modelId="{43F3BB56-C63E-44C1-9DA5-D38EBECE1209}" type="pres">
      <dgm:prSet presAssocID="{7D81B1FE-B020-46FC-8198-A085F9B37461}" presName="root2" presStyleCnt="0"/>
      <dgm:spPr/>
    </dgm:pt>
    <dgm:pt modelId="{35DAABC7-8E3C-42D3-9D93-BD5EC3772F51}" type="pres">
      <dgm:prSet presAssocID="{7D81B1FE-B020-46FC-8198-A085F9B3746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C718C6E-19BD-4726-A09A-5F348E7CB411}" type="pres">
      <dgm:prSet presAssocID="{7D81B1FE-B020-46FC-8198-A085F9B37461}" presName="level3hierChild" presStyleCnt="0"/>
      <dgm:spPr/>
    </dgm:pt>
  </dgm:ptLst>
  <dgm:cxnLst>
    <dgm:cxn modelId="{2C52D6C2-EA60-48EB-8AF3-6B47D61495AB}" type="presOf" srcId="{97DE2AB5-D1F5-4B4E-9424-32D61098E9F3}" destId="{AC77B4C6-5EED-4727-ACE4-2C6FBAC624B8}" srcOrd="0" destOrd="0" presId="urn:microsoft.com/office/officeart/2005/8/layout/hierarchy2"/>
    <dgm:cxn modelId="{EFE12289-564B-4978-9479-E804A1333A4A}" type="presOf" srcId="{D77CD4C1-F85F-4F51-B60F-12753BF95603}" destId="{E5B2513C-4833-4D77-BC0E-B4BC6D5AD5AB}" srcOrd="0" destOrd="0" presId="urn:microsoft.com/office/officeart/2005/8/layout/hierarchy2"/>
    <dgm:cxn modelId="{E18DC4AC-CE9D-423C-9E85-547974772AFF}" type="presOf" srcId="{8CF40F3B-E6AC-47AF-A5E5-113A19AEADD0}" destId="{0495EB79-1DEF-4DBE-BC0E-AFC5B73A6B2C}" srcOrd="1" destOrd="0" presId="urn:microsoft.com/office/officeart/2005/8/layout/hierarchy2"/>
    <dgm:cxn modelId="{565A6D7B-EEC6-4FCE-892E-220A5FD3060A}" type="presOf" srcId="{8CF40F3B-E6AC-47AF-A5E5-113A19AEADD0}" destId="{796E8B97-106C-4DDC-B6E2-E85351A3801E}" srcOrd="0" destOrd="0" presId="urn:microsoft.com/office/officeart/2005/8/layout/hierarchy2"/>
    <dgm:cxn modelId="{AADB8E32-74C7-48CE-AB80-472085A052FC}" srcId="{744EA2E9-E525-43D3-AC56-BE7D575E8E69}" destId="{97DE2AB5-D1F5-4B4E-9424-32D61098E9F3}" srcOrd="0" destOrd="0" parTransId="{06A904A9-5C18-4107-9221-4473CA38A213}" sibTransId="{90075C82-954C-4816-B059-B99DA9FEC9B7}"/>
    <dgm:cxn modelId="{E6B5BC34-2D5C-41B8-BAF2-16B14D918A30}" srcId="{97DE2AB5-D1F5-4B4E-9424-32D61098E9F3}" destId="{84932AF1-9183-4BEB-98E7-64775CD6B37F}" srcOrd="0" destOrd="0" parTransId="{D77CD4C1-F85F-4F51-B60F-12753BF95603}" sibTransId="{68178C1C-EBE1-443B-8E8F-FC1D6548C717}"/>
    <dgm:cxn modelId="{B0956152-3F14-4030-A607-2259B15CD89B}" type="presOf" srcId="{D77CD4C1-F85F-4F51-B60F-12753BF95603}" destId="{B41A8B79-F539-4E19-9DE4-3ACCF4E21C57}" srcOrd="1" destOrd="0" presId="urn:microsoft.com/office/officeart/2005/8/layout/hierarchy2"/>
    <dgm:cxn modelId="{8B6F9704-ECC8-410D-A72E-9F97A9E11CE5}" type="presOf" srcId="{84932AF1-9183-4BEB-98E7-64775CD6B37F}" destId="{701FD1E0-EAE4-49F2-9A98-206336D12DCF}" srcOrd="0" destOrd="0" presId="urn:microsoft.com/office/officeart/2005/8/layout/hierarchy2"/>
    <dgm:cxn modelId="{46EB9F35-3AC8-4995-A313-D7A129741F31}" type="presOf" srcId="{7D81B1FE-B020-46FC-8198-A085F9B37461}" destId="{35DAABC7-8E3C-42D3-9D93-BD5EC3772F51}" srcOrd="0" destOrd="0" presId="urn:microsoft.com/office/officeart/2005/8/layout/hierarchy2"/>
    <dgm:cxn modelId="{1CC62E4A-7C2C-4056-BFA0-B8B595FABF9C}" type="presOf" srcId="{744EA2E9-E525-43D3-AC56-BE7D575E8E69}" destId="{5230F1F7-1274-4804-B26A-8E728F68BA87}" srcOrd="0" destOrd="0" presId="urn:microsoft.com/office/officeart/2005/8/layout/hierarchy2"/>
    <dgm:cxn modelId="{F0AA87D6-D8D7-4611-BA72-6779F00768BE}" srcId="{97DE2AB5-D1F5-4B4E-9424-32D61098E9F3}" destId="{7D81B1FE-B020-46FC-8198-A085F9B37461}" srcOrd="1" destOrd="0" parTransId="{8CF40F3B-E6AC-47AF-A5E5-113A19AEADD0}" sibTransId="{89982A98-C895-4897-86F5-7F7343249142}"/>
    <dgm:cxn modelId="{EDCAEAAA-307A-4CE2-A444-72E6C19D18F6}" type="presParOf" srcId="{5230F1F7-1274-4804-B26A-8E728F68BA87}" destId="{B31129B3-4B01-4A0D-97ED-E02BF08D3AA9}" srcOrd="0" destOrd="0" presId="urn:microsoft.com/office/officeart/2005/8/layout/hierarchy2"/>
    <dgm:cxn modelId="{8EA10E44-3FF8-46ED-A8AA-578EA0A86811}" type="presParOf" srcId="{B31129B3-4B01-4A0D-97ED-E02BF08D3AA9}" destId="{AC77B4C6-5EED-4727-ACE4-2C6FBAC624B8}" srcOrd="0" destOrd="0" presId="urn:microsoft.com/office/officeart/2005/8/layout/hierarchy2"/>
    <dgm:cxn modelId="{6FCD364F-20F2-43D0-AE0D-DD9846ED3824}" type="presParOf" srcId="{B31129B3-4B01-4A0D-97ED-E02BF08D3AA9}" destId="{93469C16-78E1-4C89-90B0-03AC52F3B273}" srcOrd="1" destOrd="0" presId="urn:microsoft.com/office/officeart/2005/8/layout/hierarchy2"/>
    <dgm:cxn modelId="{BEC86A5F-51F4-4B30-A0C3-4F5C94BD5987}" type="presParOf" srcId="{93469C16-78E1-4C89-90B0-03AC52F3B273}" destId="{E5B2513C-4833-4D77-BC0E-B4BC6D5AD5AB}" srcOrd="0" destOrd="0" presId="urn:microsoft.com/office/officeart/2005/8/layout/hierarchy2"/>
    <dgm:cxn modelId="{D3D93911-9496-40DD-BADC-B49C6EC40A91}" type="presParOf" srcId="{E5B2513C-4833-4D77-BC0E-B4BC6D5AD5AB}" destId="{B41A8B79-F539-4E19-9DE4-3ACCF4E21C57}" srcOrd="0" destOrd="0" presId="urn:microsoft.com/office/officeart/2005/8/layout/hierarchy2"/>
    <dgm:cxn modelId="{2A10267A-5101-4584-B555-2CA079181737}" type="presParOf" srcId="{93469C16-78E1-4C89-90B0-03AC52F3B273}" destId="{3EBE2CB1-730E-4987-91CC-D3501109F070}" srcOrd="1" destOrd="0" presId="urn:microsoft.com/office/officeart/2005/8/layout/hierarchy2"/>
    <dgm:cxn modelId="{4B59AF5B-B95D-47D3-9FB2-1BC143331CCD}" type="presParOf" srcId="{3EBE2CB1-730E-4987-91CC-D3501109F070}" destId="{701FD1E0-EAE4-49F2-9A98-206336D12DCF}" srcOrd="0" destOrd="0" presId="urn:microsoft.com/office/officeart/2005/8/layout/hierarchy2"/>
    <dgm:cxn modelId="{057B8E48-07E3-4787-8C08-949F2E870E4E}" type="presParOf" srcId="{3EBE2CB1-730E-4987-91CC-D3501109F070}" destId="{C9691205-E1D9-44AE-B22C-A04DCB5694CE}" srcOrd="1" destOrd="0" presId="urn:microsoft.com/office/officeart/2005/8/layout/hierarchy2"/>
    <dgm:cxn modelId="{7E73214B-9AC8-48A5-BC45-343DB84F3634}" type="presParOf" srcId="{93469C16-78E1-4C89-90B0-03AC52F3B273}" destId="{796E8B97-106C-4DDC-B6E2-E85351A3801E}" srcOrd="2" destOrd="0" presId="urn:microsoft.com/office/officeart/2005/8/layout/hierarchy2"/>
    <dgm:cxn modelId="{E042DE8D-7AA5-4D02-9E2E-CD04C922EE4D}" type="presParOf" srcId="{796E8B97-106C-4DDC-B6E2-E85351A3801E}" destId="{0495EB79-1DEF-4DBE-BC0E-AFC5B73A6B2C}" srcOrd="0" destOrd="0" presId="urn:microsoft.com/office/officeart/2005/8/layout/hierarchy2"/>
    <dgm:cxn modelId="{A59070F0-3485-4630-80AC-A58A3A1470A5}" type="presParOf" srcId="{93469C16-78E1-4C89-90B0-03AC52F3B273}" destId="{43F3BB56-C63E-44C1-9DA5-D38EBECE1209}" srcOrd="3" destOrd="0" presId="urn:microsoft.com/office/officeart/2005/8/layout/hierarchy2"/>
    <dgm:cxn modelId="{96972506-2806-47B1-9E34-3B9980F8D4F0}" type="presParOf" srcId="{43F3BB56-C63E-44C1-9DA5-D38EBECE1209}" destId="{35DAABC7-8E3C-42D3-9D93-BD5EC3772F51}" srcOrd="0" destOrd="0" presId="urn:microsoft.com/office/officeart/2005/8/layout/hierarchy2"/>
    <dgm:cxn modelId="{D058F3CC-9E8F-4B46-A2B1-1E152444AE86}" type="presParOf" srcId="{43F3BB56-C63E-44C1-9DA5-D38EBECE1209}" destId="{0C718C6E-19BD-4726-A09A-5F348E7CB41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F2B8D5-2A77-45F5-B672-105005E645D5}" type="doc">
      <dgm:prSet loTypeId="urn:microsoft.com/office/officeart/2005/8/layout/radial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427715D-B075-4D91-BD5A-77B05D7C750A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Representantes dos </a:t>
          </a:r>
          <a:r>
            <a:rPr lang="pt-BR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pais de alunos  - </a:t>
          </a:r>
        </a:p>
        <a:p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dois titulares e dois suplentes </a:t>
          </a:r>
          <a:endParaRPr lang="pt-B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95E3C41-E5ED-4C21-90AC-34D77A564C94}" type="parTrans" cxnId="{48423F15-C4C0-45F3-9366-BF757674839F}">
      <dgm:prSet/>
      <dgm:spPr/>
      <dgm:t>
        <a:bodyPr/>
        <a:lstStyle/>
        <a:p>
          <a:endParaRPr lang="pt-BR" sz="1600"/>
        </a:p>
      </dgm:t>
    </dgm:pt>
    <dgm:pt modelId="{B4171DFD-F5BA-47CC-9106-E6D39D0654B5}" type="sibTrans" cxnId="{48423F15-C4C0-45F3-9366-BF757674839F}">
      <dgm:prSet/>
      <dgm:spPr/>
      <dgm:t>
        <a:bodyPr/>
        <a:lstStyle/>
        <a:p>
          <a:endParaRPr lang="pt-BR" sz="1600"/>
        </a:p>
      </dgm:t>
    </dgm:pt>
    <dgm:pt modelId="{8E5CBEB5-59A0-4EFD-BE3F-03A926099FCB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Representante do </a:t>
          </a:r>
          <a:r>
            <a:rPr lang="pt-BR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Poder Executivo  - </a:t>
          </a:r>
        </a:p>
        <a:p>
          <a:pPr algn="ctr"/>
          <a:r>
            <a:rPr lang="pt-BR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um titular e um suplente</a:t>
          </a:r>
          <a:endParaRPr lang="pt-BR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BB3FE8F-181A-4101-B4CA-0E42DE2A2FF0}" type="parTrans" cxnId="{A7841626-8C6B-426A-9891-041012E24449}">
      <dgm:prSet/>
      <dgm:spPr/>
      <dgm:t>
        <a:bodyPr/>
        <a:lstStyle/>
        <a:p>
          <a:endParaRPr lang="pt-BR" sz="1600"/>
        </a:p>
      </dgm:t>
    </dgm:pt>
    <dgm:pt modelId="{0358330E-F23F-4096-BD74-9753E351EF87}" type="sibTrans" cxnId="{A7841626-8C6B-426A-9891-041012E24449}">
      <dgm:prSet/>
      <dgm:spPr/>
      <dgm:t>
        <a:bodyPr/>
        <a:lstStyle/>
        <a:p>
          <a:endParaRPr lang="pt-BR" sz="1600"/>
        </a:p>
      </dgm:t>
    </dgm:pt>
    <dgm:pt modelId="{D263E8AA-CD32-477A-AC1E-5AE91822A409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Representantes dos </a:t>
          </a:r>
          <a:r>
            <a:rPr lang="pt-BR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Trabalhadores da Educação e discentes  - </a:t>
          </a:r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dois titulares e dois suplentes</a:t>
          </a:r>
          <a:endParaRPr lang="pt-B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15F4F70-1B61-4907-B0EF-DF48CC390D14}" type="parTrans" cxnId="{14525FD6-1FC7-40BF-8CAC-D442CF3FCE61}">
      <dgm:prSet/>
      <dgm:spPr/>
      <dgm:t>
        <a:bodyPr/>
        <a:lstStyle/>
        <a:p>
          <a:endParaRPr lang="pt-BR" sz="1600"/>
        </a:p>
      </dgm:t>
    </dgm:pt>
    <dgm:pt modelId="{F3350199-5360-4714-915D-EF360B0CA4F9}" type="sibTrans" cxnId="{14525FD6-1FC7-40BF-8CAC-D442CF3FCE61}">
      <dgm:prSet/>
      <dgm:spPr/>
      <dgm:t>
        <a:bodyPr/>
        <a:lstStyle/>
        <a:p>
          <a:endParaRPr lang="pt-BR" sz="1600"/>
        </a:p>
      </dgm:t>
    </dgm:pt>
    <dgm:pt modelId="{D32EB472-B10A-4BA0-BF23-B85FC58686F6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Representantes da </a:t>
          </a:r>
          <a:r>
            <a:rPr lang="pt-BR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sociedade civil – </a:t>
          </a:r>
        </a:p>
        <a:p>
          <a:r>
            <a: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dois titulares e dois suplentes</a:t>
          </a:r>
          <a:endParaRPr lang="pt-BR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7187FFD-C056-4368-AAF3-92E50F03C3FD}" type="parTrans" cxnId="{26D10E8C-6467-4C5B-B9DE-135D2035858E}">
      <dgm:prSet/>
      <dgm:spPr/>
      <dgm:t>
        <a:bodyPr/>
        <a:lstStyle/>
        <a:p>
          <a:endParaRPr lang="pt-BR" sz="1600"/>
        </a:p>
      </dgm:t>
    </dgm:pt>
    <dgm:pt modelId="{5A50A1F8-B9D6-4C8E-AF2A-FFEF5DEC0370}" type="sibTrans" cxnId="{26D10E8C-6467-4C5B-B9DE-135D2035858E}">
      <dgm:prSet/>
      <dgm:spPr/>
      <dgm:t>
        <a:bodyPr/>
        <a:lstStyle/>
        <a:p>
          <a:endParaRPr lang="pt-BR" sz="1600"/>
        </a:p>
      </dgm:t>
    </dgm:pt>
    <dgm:pt modelId="{460A368C-24BC-4BFB-9AF3-FD2148A9BEEC}">
      <dgm:prSet phldrT="[Texto]" phldr="1" custT="1"/>
      <dgm:spPr>
        <a:noFill/>
      </dgm:spPr>
      <dgm:t>
        <a:bodyPr/>
        <a:lstStyle/>
        <a:p>
          <a:endParaRPr lang="pt-BR" sz="1600" dirty="0"/>
        </a:p>
      </dgm:t>
    </dgm:pt>
    <dgm:pt modelId="{FC6F2E58-659C-43A3-B28B-174078390998}" type="sibTrans" cxnId="{3B1F9D00-7C20-47E0-A71A-047DC6EBE611}">
      <dgm:prSet/>
      <dgm:spPr/>
      <dgm:t>
        <a:bodyPr/>
        <a:lstStyle/>
        <a:p>
          <a:endParaRPr lang="pt-BR" sz="1600"/>
        </a:p>
      </dgm:t>
    </dgm:pt>
    <dgm:pt modelId="{4D3C5A67-3C87-4330-BD6A-EB4692ABDB07}" type="parTrans" cxnId="{3B1F9D00-7C20-47E0-A71A-047DC6EBE611}">
      <dgm:prSet/>
      <dgm:spPr/>
      <dgm:t>
        <a:bodyPr/>
        <a:lstStyle/>
        <a:p>
          <a:endParaRPr lang="pt-BR" sz="1600"/>
        </a:p>
      </dgm:t>
    </dgm:pt>
    <dgm:pt modelId="{1C74CD18-364A-4F4C-B61A-C4AF64223CE3}" type="pres">
      <dgm:prSet presAssocID="{92F2B8D5-2A77-45F5-B672-105005E645D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23435DA-1A0A-4CEE-B036-0A1999B9DA8B}" type="pres">
      <dgm:prSet presAssocID="{460A368C-24BC-4BFB-9AF3-FD2148A9BEEC}" presName="centerShape" presStyleLbl="node0" presStyleIdx="0" presStyleCnt="1" custLinFactNeighborX="521" custLinFactNeighborY="-17252"/>
      <dgm:spPr/>
      <dgm:t>
        <a:bodyPr/>
        <a:lstStyle/>
        <a:p>
          <a:endParaRPr lang="pt-BR"/>
        </a:p>
      </dgm:t>
    </dgm:pt>
    <dgm:pt modelId="{A9F7EF63-7153-42CB-BE9D-1004D07D5679}" type="pres">
      <dgm:prSet presAssocID="{195E3C41-E5ED-4C21-90AC-34D77A564C94}" presName="parTrans" presStyleLbl="bgSibTrans2D1" presStyleIdx="0" presStyleCnt="4" custScaleX="73639"/>
      <dgm:spPr/>
      <dgm:t>
        <a:bodyPr/>
        <a:lstStyle/>
        <a:p>
          <a:endParaRPr lang="pt-BR"/>
        </a:p>
      </dgm:t>
    </dgm:pt>
    <dgm:pt modelId="{7A57D504-1A88-467F-B254-1F1A5470D49E}" type="pres">
      <dgm:prSet presAssocID="{D427715D-B075-4D91-BD5A-77B05D7C750A}" presName="node" presStyleLbl="node1" presStyleIdx="0" presStyleCnt="4" custScaleX="91077" custScaleY="113847" custRadScaleRad="92572" custRadScaleInc="-479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7E641D-9A93-489D-892F-FC5B7DA161D5}" type="pres">
      <dgm:prSet presAssocID="{8BB3FE8F-181A-4101-B4CA-0E42DE2A2FF0}" presName="parTrans" presStyleLbl="bgSibTrans2D1" presStyleIdx="1" presStyleCnt="4"/>
      <dgm:spPr/>
      <dgm:t>
        <a:bodyPr/>
        <a:lstStyle/>
        <a:p>
          <a:endParaRPr lang="pt-BR"/>
        </a:p>
      </dgm:t>
    </dgm:pt>
    <dgm:pt modelId="{FD5DAAA9-BB30-49A2-892D-BC424AF5426A}" type="pres">
      <dgm:prSet presAssocID="{8E5CBEB5-59A0-4EFD-BE3F-03A926099FCB}" presName="node" presStyleLbl="node1" presStyleIdx="1" presStyleCnt="4" custScaleX="91077" custScaleY="113847" custRadScaleRad="129608" custRadScaleInc="-436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597D12-F459-4BF6-95CA-6728DE429858}" type="pres">
      <dgm:prSet presAssocID="{415F4F70-1B61-4907-B0EF-DF48CC390D14}" presName="parTrans" presStyleLbl="bgSibTrans2D1" presStyleIdx="2" presStyleCnt="4"/>
      <dgm:spPr/>
      <dgm:t>
        <a:bodyPr/>
        <a:lstStyle/>
        <a:p>
          <a:endParaRPr lang="pt-BR"/>
        </a:p>
      </dgm:t>
    </dgm:pt>
    <dgm:pt modelId="{9ABF13D4-3C21-4265-AC31-0F6B59A1CC1E}" type="pres">
      <dgm:prSet presAssocID="{D263E8AA-CD32-477A-AC1E-5AE91822A409}" presName="node" presStyleLbl="node1" presStyleIdx="2" presStyleCnt="4" custScaleX="91077" custScaleY="113847" custRadScaleRad="126957" custRadScaleInc="435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45E978-F3C0-4C7B-ADA6-6559109A93CC}" type="pres">
      <dgm:prSet presAssocID="{87187FFD-C056-4368-AAF3-92E50F03C3FD}" presName="parTrans" presStyleLbl="bgSibTrans2D1" presStyleIdx="3" presStyleCnt="4" custScaleX="61702"/>
      <dgm:spPr/>
      <dgm:t>
        <a:bodyPr/>
        <a:lstStyle/>
        <a:p>
          <a:endParaRPr lang="pt-BR"/>
        </a:p>
      </dgm:t>
    </dgm:pt>
    <dgm:pt modelId="{9759EC5A-5927-4409-8937-28EB2C8942AC}" type="pres">
      <dgm:prSet presAssocID="{D32EB472-B10A-4BA0-BF23-B85FC58686F6}" presName="node" presStyleLbl="node1" presStyleIdx="3" presStyleCnt="4" custScaleX="91077" custScaleY="113847" custRadScaleRad="95959" custRadScaleInc="466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02CE394-1BB3-4293-A3DA-7C9700083EB7}" type="presOf" srcId="{D32EB472-B10A-4BA0-BF23-B85FC58686F6}" destId="{9759EC5A-5927-4409-8937-28EB2C8942AC}" srcOrd="0" destOrd="0" presId="urn:microsoft.com/office/officeart/2005/8/layout/radial4"/>
    <dgm:cxn modelId="{A7841626-8C6B-426A-9891-041012E24449}" srcId="{460A368C-24BC-4BFB-9AF3-FD2148A9BEEC}" destId="{8E5CBEB5-59A0-4EFD-BE3F-03A926099FCB}" srcOrd="1" destOrd="0" parTransId="{8BB3FE8F-181A-4101-B4CA-0E42DE2A2FF0}" sibTransId="{0358330E-F23F-4096-BD74-9753E351EF87}"/>
    <dgm:cxn modelId="{EB30B901-2FBB-48B9-AA62-4F8EECD15A4E}" type="presOf" srcId="{92F2B8D5-2A77-45F5-B672-105005E645D5}" destId="{1C74CD18-364A-4F4C-B61A-C4AF64223CE3}" srcOrd="0" destOrd="0" presId="urn:microsoft.com/office/officeart/2005/8/layout/radial4"/>
    <dgm:cxn modelId="{C89CFD1C-7067-42A5-AEEC-401AE444109D}" type="presOf" srcId="{415F4F70-1B61-4907-B0EF-DF48CC390D14}" destId="{2A597D12-F459-4BF6-95CA-6728DE429858}" srcOrd="0" destOrd="0" presId="urn:microsoft.com/office/officeart/2005/8/layout/radial4"/>
    <dgm:cxn modelId="{BF491FBE-0840-4AD8-8D86-DBEF25A3872F}" type="presOf" srcId="{D263E8AA-CD32-477A-AC1E-5AE91822A409}" destId="{9ABF13D4-3C21-4265-AC31-0F6B59A1CC1E}" srcOrd="0" destOrd="0" presId="urn:microsoft.com/office/officeart/2005/8/layout/radial4"/>
    <dgm:cxn modelId="{48423F15-C4C0-45F3-9366-BF757674839F}" srcId="{460A368C-24BC-4BFB-9AF3-FD2148A9BEEC}" destId="{D427715D-B075-4D91-BD5A-77B05D7C750A}" srcOrd="0" destOrd="0" parTransId="{195E3C41-E5ED-4C21-90AC-34D77A564C94}" sibTransId="{B4171DFD-F5BA-47CC-9106-E6D39D0654B5}"/>
    <dgm:cxn modelId="{FF4CF961-9813-476C-97D0-D4473F3FC114}" type="presOf" srcId="{8BB3FE8F-181A-4101-B4CA-0E42DE2A2FF0}" destId="{D07E641D-9A93-489D-892F-FC5B7DA161D5}" srcOrd="0" destOrd="0" presId="urn:microsoft.com/office/officeart/2005/8/layout/radial4"/>
    <dgm:cxn modelId="{557C429F-3A6F-451E-981C-6095BB5D505C}" type="presOf" srcId="{195E3C41-E5ED-4C21-90AC-34D77A564C94}" destId="{A9F7EF63-7153-42CB-BE9D-1004D07D5679}" srcOrd="0" destOrd="0" presId="urn:microsoft.com/office/officeart/2005/8/layout/radial4"/>
    <dgm:cxn modelId="{C798066D-8A2F-4346-A8B6-EB34B1934D51}" type="presOf" srcId="{D427715D-B075-4D91-BD5A-77B05D7C750A}" destId="{7A57D504-1A88-467F-B254-1F1A5470D49E}" srcOrd="0" destOrd="0" presId="urn:microsoft.com/office/officeart/2005/8/layout/radial4"/>
    <dgm:cxn modelId="{14525FD6-1FC7-40BF-8CAC-D442CF3FCE61}" srcId="{460A368C-24BC-4BFB-9AF3-FD2148A9BEEC}" destId="{D263E8AA-CD32-477A-AC1E-5AE91822A409}" srcOrd="2" destOrd="0" parTransId="{415F4F70-1B61-4907-B0EF-DF48CC390D14}" sibTransId="{F3350199-5360-4714-915D-EF360B0CA4F9}"/>
    <dgm:cxn modelId="{14DC574D-BD6A-497B-9B14-BDB36E0E5041}" type="presOf" srcId="{8E5CBEB5-59A0-4EFD-BE3F-03A926099FCB}" destId="{FD5DAAA9-BB30-49A2-892D-BC424AF5426A}" srcOrd="0" destOrd="0" presId="urn:microsoft.com/office/officeart/2005/8/layout/radial4"/>
    <dgm:cxn modelId="{3B1F9D00-7C20-47E0-A71A-047DC6EBE611}" srcId="{92F2B8D5-2A77-45F5-B672-105005E645D5}" destId="{460A368C-24BC-4BFB-9AF3-FD2148A9BEEC}" srcOrd="0" destOrd="0" parTransId="{4D3C5A67-3C87-4330-BD6A-EB4692ABDB07}" sibTransId="{FC6F2E58-659C-43A3-B28B-174078390998}"/>
    <dgm:cxn modelId="{56FA6282-D697-4403-A485-D60C0C9F7BD1}" type="presOf" srcId="{460A368C-24BC-4BFB-9AF3-FD2148A9BEEC}" destId="{323435DA-1A0A-4CEE-B036-0A1999B9DA8B}" srcOrd="0" destOrd="0" presId="urn:microsoft.com/office/officeart/2005/8/layout/radial4"/>
    <dgm:cxn modelId="{572C8AB9-6929-4769-828D-6F93161549A5}" type="presOf" srcId="{87187FFD-C056-4368-AAF3-92E50F03C3FD}" destId="{9545E978-F3C0-4C7B-ADA6-6559109A93CC}" srcOrd="0" destOrd="0" presId="urn:microsoft.com/office/officeart/2005/8/layout/radial4"/>
    <dgm:cxn modelId="{26D10E8C-6467-4C5B-B9DE-135D2035858E}" srcId="{460A368C-24BC-4BFB-9AF3-FD2148A9BEEC}" destId="{D32EB472-B10A-4BA0-BF23-B85FC58686F6}" srcOrd="3" destOrd="0" parTransId="{87187FFD-C056-4368-AAF3-92E50F03C3FD}" sibTransId="{5A50A1F8-B9D6-4C8E-AF2A-FFEF5DEC0370}"/>
    <dgm:cxn modelId="{06D16CE1-F8D8-4D38-9EB2-F7B91A0E3DAF}" type="presParOf" srcId="{1C74CD18-364A-4F4C-B61A-C4AF64223CE3}" destId="{323435DA-1A0A-4CEE-B036-0A1999B9DA8B}" srcOrd="0" destOrd="0" presId="urn:microsoft.com/office/officeart/2005/8/layout/radial4"/>
    <dgm:cxn modelId="{1F4A5169-91DA-4302-A837-9BB88367F014}" type="presParOf" srcId="{1C74CD18-364A-4F4C-B61A-C4AF64223CE3}" destId="{A9F7EF63-7153-42CB-BE9D-1004D07D5679}" srcOrd="1" destOrd="0" presId="urn:microsoft.com/office/officeart/2005/8/layout/radial4"/>
    <dgm:cxn modelId="{9B727924-B8EE-47DF-92B0-292D862177C4}" type="presParOf" srcId="{1C74CD18-364A-4F4C-B61A-C4AF64223CE3}" destId="{7A57D504-1A88-467F-B254-1F1A5470D49E}" srcOrd="2" destOrd="0" presId="urn:microsoft.com/office/officeart/2005/8/layout/radial4"/>
    <dgm:cxn modelId="{6B247524-1308-4872-B7F9-7985A64435E2}" type="presParOf" srcId="{1C74CD18-364A-4F4C-B61A-C4AF64223CE3}" destId="{D07E641D-9A93-489D-892F-FC5B7DA161D5}" srcOrd="3" destOrd="0" presId="urn:microsoft.com/office/officeart/2005/8/layout/radial4"/>
    <dgm:cxn modelId="{4C6BBC2B-0775-4F33-8C0B-B4201559B677}" type="presParOf" srcId="{1C74CD18-364A-4F4C-B61A-C4AF64223CE3}" destId="{FD5DAAA9-BB30-49A2-892D-BC424AF5426A}" srcOrd="4" destOrd="0" presId="urn:microsoft.com/office/officeart/2005/8/layout/radial4"/>
    <dgm:cxn modelId="{A5C3392B-3561-485A-98AD-1D0D4FE76C71}" type="presParOf" srcId="{1C74CD18-364A-4F4C-B61A-C4AF64223CE3}" destId="{2A597D12-F459-4BF6-95CA-6728DE429858}" srcOrd="5" destOrd="0" presId="urn:microsoft.com/office/officeart/2005/8/layout/radial4"/>
    <dgm:cxn modelId="{D412D6DF-83AC-4FBB-845B-E531E6341B2A}" type="presParOf" srcId="{1C74CD18-364A-4F4C-B61A-C4AF64223CE3}" destId="{9ABF13D4-3C21-4265-AC31-0F6B59A1CC1E}" srcOrd="6" destOrd="0" presId="urn:microsoft.com/office/officeart/2005/8/layout/radial4"/>
    <dgm:cxn modelId="{E07A845D-8BB0-4891-BC3D-E374BCD95D21}" type="presParOf" srcId="{1C74CD18-364A-4F4C-B61A-C4AF64223CE3}" destId="{9545E978-F3C0-4C7B-ADA6-6559109A93CC}" srcOrd="7" destOrd="0" presId="urn:microsoft.com/office/officeart/2005/8/layout/radial4"/>
    <dgm:cxn modelId="{1BCC6BC4-F18E-4504-AE59-D0C8329BB704}" type="presParOf" srcId="{1C74CD18-364A-4F4C-B61A-C4AF64223CE3}" destId="{9759EC5A-5927-4409-8937-28EB2C8942AC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C4833C-9327-4D08-A3BA-CCEAF1312831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C98AF3B0-482C-4D50-BC96-5E97F2822624}">
      <dgm:prSet phldrT="[Texto]" custT="1"/>
      <dgm:spPr/>
      <dgm:t>
        <a:bodyPr/>
        <a:lstStyle/>
        <a:p>
          <a:r>
            <a:rPr lang="pt-BR" sz="1400" b="1" dirty="0" smtClean="0"/>
            <a:t>Critérios </a:t>
          </a:r>
          <a:r>
            <a:rPr lang="pt-BR" sz="1400" b="1" dirty="0"/>
            <a:t>de </a:t>
          </a:r>
          <a:r>
            <a:rPr lang="pt-BR" sz="1400" b="1" dirty="0" smtClean="0"/>
            <a:t>análise da PC </a:t>
          </a:r>
          <a:endParaRPr lang="pt-BR" sz="1400" b="1" dirty="0"/>
        </a:p>
      </dgm:t>
    </dgm:pt>
    <dgm:pt modelId="{08FD135F-2794-4527-AC4B-36424426925E}" type="parTrans" cxnId="{E6B46431-7A8C-4F33-A66C-48C5A76C0AD2}">
      <dgm:prSet/>
      <dgm:spPr/>
      <dgm:t>
        <a:bodyPr/>
        <a:lstStyle/>
        <a:p>
          <a:endParaRPr lang="pt-BR"/>
        </a:p>
      </dgm:t>
    </dgm:pt>
    <dgm:pt modelId="{8A13944D-6A37-41A4-9740-45D927D02CB7}" type="sibTrans" cxnId="{E6B46431-7A8C-4F33-A66C-48C5A76C0AD2}">
      <dgm:prSet/>
      <dgm:spPr/>
      <dgm:t>
        <a:bodyPr/>
        <a:lstStyle/>
        <a:p>
          <a:endParaRPr lang="pt-BR"/>
        </a:p>
      </dgm:t>
    </dgm:pt>
    <dgm:pt modelId="{9E97CE33-0D2D-4D69-9077-DC2A9C06AC35}">
      <dgm:prSet phldrT="[Texto]" custT="1"/>
      <dgm:spPr/>
      <dgm:t>
        <a:bodyPr/>
        <a:lstStyle/>
        <a:p>
          <a:r>
            <a:rPr lang="pt-BR" sz="1200" b="1" dirty="0">
              <a:solidFill>
                <a:schemeClr val="tx1">
                  <a:lumMod val="65000"/>
                  <a:lumOff val="35000"/>
                </a:schemeClr>
              </a:solidFill>
            </a:rPr>
            <a:t>Análise do Parecer do CAE</a:t>
          </a:r>
        </a:p>
      </dgm:t>
    </dgm:pt>
    <dgm:pt modelId="{22769ACE-D978-45AA-9596-CC662901A43D}" type="parTrans" cxnId="{9E253F48-A8DE-48C1-8EDD-C9273FEEB627}">
      <dgm:prSet/>
      <dgm:spPr/>
      <dgm:t>
        <a:bodyPr/>
        <a:lstStyle/>
        <a:p>
          <a:endParaRPr lang="pt-BR"/>
        </a:p>
      </dgm:t>
    </dgm:pt>
    <dgm:pt modelId="{2D80DF39-F76D-40AE-9343-A836CD64FF25}" type="sibTrans" cxnId="{9E253F48-A8DE-48C1-8EDD-C9273FEEB627}">
      <dgm:prSet/>
      <dgm:spPr/>
      <dgm:t>
        <a:bodyPr/>
        <a:lstStyle/>
        <a:p>
          <a:endParaRPr lang="pt-BR"/>
        </a:p>
      </dgm:t>
    </dgm:pt>
    <dgm:pt modelId="{AC16F526-8E6E-4CFB-9EB0-B6D27AAAFC04}">
      <dgm:prSet phldrT="[Texto]" custT="1"/>
      <dgm:spPr/>
      <dgm:t>
        <a:bodyPr/>
        <a:lstStyle/>
        <a:p>
          <a:r>
            <a:rPr lang="pt-BR" sz="1200" b="1" dirty="0">
              <a:solidFill>
                <a:schemeClr val="tx1">
                  <a:lumMod val="65000"/>
                  <a:lumOff val="35000"/>
                </a:schemeClr>
              </a:solidFill>
            </a:rPr>
            <a:t>Avaliação do cumprimento do objeto do PNAE e das normas técnicas de execução</a:t>
          </a:r>
        </a:p>
      </dgm:t>
    </dgm:pt>
    <dgm:pt modelId="{5EC747EC-ACBD-49CB-BFA3-C65A2C845204}" type="parTrans" cxnId="{F1185DB5-E686-44F7-A6B3-EA8E185E893E}">
      <dgm:prSet/>
      <dgm:spPr/>
      <dgm:t>
        <a:bodyPr/>
        <a:lstStyle/>
        <a:p>
          <a:endParaRPr lang="pt-BR"/>
        </a:p>
      </dgm:t>
    </dgm:pt>
    <dgm:pt modelId="{43D9931D-5555-4221-8140-0080DB8CF863}" type="sibTrans" cxnId="{F1185DB5-E686-44F7-A6B3-EA8E185E893E}">
      <dgm:prSet/>
      <dgm:spPr/>
      <dgm:t>
        <a:bodyPr/>
        <a:lstStyle/>
        <a:p>
          <a:endParaRPr lang="pt-BR"/>
        </a:p>
      </dgm:t>
    </dgm:pt>
    <dgm:pt modelId="{6984FB91-53C4-4B09-B96A-B4387EBACFB5}">
      <dgm:prSet phldrT="[Texto]" custT="1"/>
      <dgm:spPr/>
      <dgm:t>
        <a:bodyPr/>
        <a:lstStyle/>
        <a:p>
          <a:r>
            <a:rPr lang="pt-BR" sz="1200" b="0" dirty="0" smtClean="0">
              <a:latin typeface="Arial" pitchFamily="34" charset="0"/>
              <a:cs typeface="Arial" pitchFamily="34" charset="0"/>
            </a:rPr>
            <a:t>Existência de nutricionista responsável técnico</a:t>
          </a:r>
          <a:endParaRPr lang="pt-BR" sz="1200" dirty="0"/>
        </a:p>
      </dgm:t>
    </dgm:pt>
    <dgm:pt modelId="{AD693421-6B39-4365-A44B-00E7B742F51B}" type="parTrans" cxnId="{93BE64A7-6B27-423F-B5CC-E0352BFBC32D}">
      <dgm:prSet/>
      <dgm:spPr/>
      <dgm:t>
        <a:bodyPr/>
        <a:lstStyle/>
        <a:p>
          <a:endParaRPr lang="pt-BR"/>
        </a:p>
      </dgm:t>
    </dgm:pt>
    <dgm:pt modelId="{504C9F5C-51E3-4E73-9C05-8644B487D276}" type="sibTrans" cxnId="{93BE64A7-6B27-423F-B5CC-E0352BFBC32D}">
      <dgm:prSet/>
      <dgm:spPr/>
      <dgm:t>
        <a:bodyPr/>
        <a:lstStyle/>
        <a:p>
          <a:endParaRPr lang="pt-BR"/>
        </a:p>
      </dgm:t>
    </dgm:pt>
    <dgm:pt modelId="{3A1FF5C4-56ED-4D30-A2BA-C4ED4D04DD90}">
      <dgm:prSet custT="1"/>
      <dgm:spPr/>
      <dgm:t>
        <a:bodyPr/>
        <a:lstStyle/>
        <a:p>
          <a:r>
            <a:rPr lang="pt-BR" sz="1200" b="0" dirty="0" smtClean="0">
              <a:latin typeface="Arial" pitchFamily="34" charset="0"/>
              <a:cs typeface="Arial" pitchFamily="34" charset="0"/>
            </a:rPr>
            <a:t>Fornecimento da Alimentação Escolar</a:t>
          </a:r>
          <a:endParaRPr lang="pt-BR" sz="1200" dirty="0"/>
        </a:p>
      </dgm:t>
    </dgm:pt>
    <dgm:pt modelId="{269C8E51-6F10-4522-9B38-A679E8B83692}" type="parTrans" cxnId="{FAE46C9D-59E1-481F-96ED-3769FF4BF449}">
      <dgm:prSet/>
      <dgm:spPr/>
      <dgm:t>
        <a:bodyPr/>
        <a:lstStyle/>
        <a:p>
          <a:endParaRPr lang="pt-BR"/>
        </a:p>
      </dgm:t>
    </dgm:pt>
    <dgm:pt modelId="{25E9EC87-65DF-484E-8B5F-6620F9C2EE5B}" type="sibTrans" cxnId="{FAE46C9D-59E1-481F-96ED-3769FF4BF449}">
      <dgm:prSet/>
      <dgm:spPr/>
      <dgm:t>
        <a:bodyPr/>
        <a:lstStyle/>
        <a:p>
          <a:endParaRPr lang="pt-BR"/>
        </a:p>
      </dgm:t>
    </dgm:pt>
    <dgm:pt modelId="{3799BEEF-8C0F-44D1-B3F3-33BBB657C093}">
      <dgm:prSet custT="1"/>
      <dgm:spPr/>
      <dgm:t>
        <a:bodyPr/>
        <a:lstStyle/>
        <a:p>
          <a:r>
            <a:rPr lang="pt-BR" sz="12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Aquisição da agricultura familiar para a alimentação escolar</a:t>
          </a:r>
          <a:endParaRPr lang="pt-BR" sz="1200" dirty="0">
            <a:solidFill>
              <a:schemeClr val="bg1"/>
            </a:solidFill>
          </a:endParaRPr>
        </a:p>
      </dgm:t>
    </dgm:pt>
    <dgm:pt modelId="{82164D17-285C-4E7D-9285-65024D749610}" type="parTrans" cxnId="{54C2DF28-3673-448E-B7AC-B0CB052D276E}">
      <dgm:prSet/>
      <dgm:spPr/>
      <dgm:t>
        <a:bodyPr/>
        <a:lstStyle/>
        <a:p>
          <a:endParaRPr lang="pt-BR"/>
        </a:p>
      </dgm:t>
    </dgm:pt>
    <dgm:pt modelId="{001A6C13-4CFE-40DE-B2A5-475D2A846B7B}" type="sibTrans" cxnId="{54C2DF28-3673-448E-B7AC-B0CB052D276E}">
      <dgm:prSet/>
      <dgm:spPr/>
      <dgm:t>
        <a:bodyPr/>
        <a:lstStyle/>
        <a:p>
          <a:endParaRPr lang="pt-BR"/>
        </a:p>
      </dgm:t>
    </dgm:pt>
    <dgm:pt modelId="{AD61C578-A2A5-425C-8136-2CF9F460480E}">
      <dgm:prSet custT="1"/>
      <dgm:spPr/>
      <dgm:t>
        <a:bodyPr/>
        <a:lstStyle/>
        <a:p>
          <a:r>
            <a:rPr lang="pt-BR" sz="1200" b="0" dirty="0" smtClean="0">
              <a:latin typeface="Arial" pitchFamily="34" charset="0"/>
              <a:cs typeface="Arial" pitchFamily="34" charset="0"/>
            </a:rPr>
            <a:t>Infraestrutura disponível ao CAE, dentre outros</a:t>
          </a:r>
          <a:r>
            <a:rPr lang="pt-BR" sz="1300" b="0" dirty="0" smtClean="0">
              <a:latin typeface="Arial" pitchFamily="34" charset="0"/>
              <a:cs typeface="Arial" pitchFamily="34" charset="0"/>
            </a:rPr>
            <a:t>. </a:t>
          </a:r>
          <a:endParaRPr lang="pt-BR" sz="1300" b="0" dirty="0">
            <a:latin typeface="Arial" pitchFamily="34" charset="0"/>
            <a:cs typeface="Arial" pitchFamily="34" charset="0"/>
          </a:endParaRPr>
        </a:p>
      </dgm:t>
    </dgm:pt>
    <dgm:pt modelId="{F370F908-74F9-4BDC-BA3B-74BF995FACE5}" type="parTrans" cxnId="{0F1C4787-5A82-4C49-AA94-1AD850F36A29}">
      <dgm:prSet/>
      <dgm:spPr/>
      <dgm:t>
        <a:bodyPr/>
        <a:lstStyle/>
        <a:p>
          <a:endParaRPr lang="pt-BR"/>
        </a:p>
      </dgm:t>
    </dgm:pt>
    <dgm:pt modelId="{6F676137-3A6D-416A-9A94-46BC86383015}" type="sibTrans" cxnId="{0F1C4787-5A82-4C49-AA94-1AD850F36A29}">
      <dgm:prSet/>
      <dgm:spPr/>
      <dgm:t>
        <a:bodyPr/>
        <a:lstStyle/>
        <a:p>
          <a:endParaRPr lang="pt-BR"/>
        </a:p>
      </dgm:t>
    </dgm:pt>
    <dgm:pt modelId="{2BBE1713-7A19-4E36-8B1C-856EBEA512F1}">
      <dgm:prSet custT="1"/>
      <dgm:spPr/>
      <dgm:t>
        <a:bodyPr/>
        <a:lstStyle/>
        <a:p>
          <a:r>
            <a:rPr lang="pt-B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Verificação de demandas externas (TCU, CGU, MPF, Polícia Federal) e internas (auditoria e monitoramento</a:t>
          </a:r>
          <a:r>
            <a:rPr lang="pt-BR" sz="1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)</a:t>
          </a:r>
          <a:endParaRPr lang="pt-BR" sz="1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25B9113-395F-45C1-9C77-A0C8F1815450}" type="parTrans" cxnId="{195F80A1-1DDA-4272-BFA5-7F4F6FEF86C8}">
      <dgm:prSet/>
      <dgm:spPr/>
      <dgm:t>
        <a:bodyPr/>
        <a:lstStyle/>
        <a:p>
          <a:endParaRPr lang="pt-BR"/>
        </a:p>
      </dgm:t>
    </dgm:pt>
    <dgm:pt modelId="{61518943-0753-44A4-8562-55C7A38E8CCB}" type="sibTrans" cxnId="{195F80A1-1DDA-4272-BFA5-7F4F6FEF86C8}">
      <dgm:prSet/>
      <dgm:spPr/>
      <dgm:t>
        <a:bodyPr/>
        <a:lstStyle/>
        <a:p>
          <a:endParaRPr lang="pt-BR"/>
        </a:p>
      </dgm:t>
    </dgm:pt>
    <dgm:pt modelId="{6AF62BFC-4109-44CD-B3D4-F3EBB77CED0E}" type="pres">
      <dgm:prSet presAssocID="{C5C4833C-9327-4D08-A3BA-CCEAF13128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076E7CE9-D07B-4D51-9AF6-C70EF34B5CB8}" type="pres">
      <dgm:prSet presAssocID="{C98AF3B0-482C-4D50-BC96-5E97F2822624}" presName="hierRoot1" presStyleCnt="0">
        <dgm:presLayoutVars>
          <dgm:hierBranch val="init"/>
        </dgm:presLayoutVars>
      </dgm:prSet>
      <dgm:spPr/>
    </dgm:pt>
    <dgm:pt modelId="{019D9C35-558A-452D-A98B-56FF9B072FF5}" type="pres">
      <dgm:prSet presAssocID="{C98AF3B0-482C-4D50-BC96-5E97F2822624}" presName="rootComposite1" presStyleCnt="0"/>
      <dgm:spPr/>
    </dgm:pt>
    <dgm:pt modelId="{1F68F1FF-5CB6-4265-AF1B-0EF11D0B81E0}" type="pres">
      <dgm:prSet presAssocID="{C98AF3B0-482C-4D50-BC96-5E97F282262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0560690-42D5-4477-B7BF-C22CE847AA02}" type="pres">
      <dgm:prSet presAssocID="{C98AF3B0-482C-4D50-BC96-5E97F2822624}" presName="rootConnector1" presStyleLbl="node1" presStyleIdx="0" presStyleCnt="0"/>
      <dgm:spPr/>
      <dgm:t>
        <a:bodyPr/>
        <a:lstStyle/>
        <a:p>
          <a:endParaRPr lang="pt-BR"/>
        </a:p>
      </dgm:t>
    </dgm:pt>
    <dgm:pt modelId="{6C94D9FA-610D-489A-961B-5DAC29BC3CA6}" type="pres">
      <dgm:prSet presAssocID="{C98AF3B0-482C-4D50-BC96-5E97F2822624}" presName="hierChild2" presStyleCnt="0"/>
      <dgm:spPr/>
    </dgm:pt>
    <dgm:pt modelId="{E6D30A1B-60F5-4AFC-946D-AE5625C63AF3}" type="pres">
      <dgm:prSet presAssocID="{22769ACE-D978-45AA-9596-CC662901A43D}" presName="Name64" presStyleLbl="parChTrans1D2" presStyleIdx="0" presStyleCnt="3"/>
      <dgm:spPr/>
      <dgm:t>
        <a:bodyPr/>
        <a:lstStyle/>
        <a:p>
          <a:endParaRPr lang="pt-BR"/>
        </a:p>
      </dgm:t>
    </dgm:pt>
    <dgm:pt modelId="{E625324D-AE21-44B8-817B-CA4F980E0201}" type="pres">
      <dgm:prSet presAssocID="{9E97CE33-0D2D-4D69-9077-DC2A9C06AC35}" presName="hierRoot2" presStyleCnt="0">
        <dgm:presLayoutVars>
          <dgm:hierBranch val="init"/>
        </dgm:presLayoutVars>
      </dgm:prSet>
      <dgm:spPr/>
    </dgm:pt>
    <dgm:pt modelId="{1F65A8AC-F26B-44C7-9633-7EEB8A441CAE}" type="pres">
      <dgm:prSet presAssocID="{9E97CE33-0D2D-4D69-9077-DC2A9C06AC35}" presName="rootComposite" presStyleCnt="0"/>
      <dgm:spPr/>
    </dgm:pt>
    <dgm:pt modelId="{407A80DE-9092-4856-B1BD-E83699A6C005}" type="pres">
      <dgm:prSet presAssocID="{9E97CE33-0D2D-4D69-9077-DC2A9C06AC35}" presName="rootText" presStyleLbl="node2" presStyleIdx="0" presStyleCnt="3" custScaleX="110073" custScaleY="9759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28A06EE-872A-4066-ACB5-012CAD1016E8}" type="pres">
      <dgm:prSet presAssocID="{9E97CE33-0D2D-4D69-9077-DC2A9C06AC35}" presName="rootConnector" presStyleLbl="node2" presStyleIdx="0" presStyleCnt="3"/>
      <dgm:spPr/>
      <dgm:t>
        <a:bodyPr/>
        <a:lstStyle/>
        <a:p>
          <a:endParaRPr lang="pt-BR"/>
        </a:p>
      </dgm:t>
    </dgm:pt>
    <dgm:pt modelId="{E54123FA-6CDA-4E7E-8FF7-D71D159E150C}" type="pres">
      <dgm:prSet presAssocID="{9E97CE33-0D2D-4D69-9077-DC2A9C06AC35}" presName="hierChild4" presStyleCnt="0"/>
      <dgm:spPr/>
    </dgm:pt>
    <dgm:pt modelId="{11B1B530-4497-44EA-BB8B-25EC1BDA0EBA}" type="pres">
      <dgm:prSet presAssocID="{9E97CE33-0D2D-4D69-9077-DC2A9C06AC35}" presName="hierChild5" presStyleCnt="0"/>
      <dgm:spPr/>
    </dgm:pt>
    <dgm:pt modelId="{A623A48E-DF52-4048-840B-4F254AA00553}" type="pres">
      <dgm:prSet presAssocID="{5EC747EC-ACBD-49CB-BFA3-C65A2C845204}" presName="Name64" presStyleLbl="parChTrans1D2" presStyleIdx="1" presStyleCnt="3"/>
      <dgm:spPr/>
      <dgm:t>
        <a:bodyPr/>
        <a:lstStyle/>
        <a:p>
          <a:endParaRPr lang="pt-BR"/>
        </a:p>
      </dgm:t>
    </dgm:pt>
    <dgm:pt modelId="{BABD61D2-68EB-47F0-9FB2-21F3EAA635BF}" type="pres">
      <dgm:prSet presAssocID="{AC16F526-8E6E-4CFB-9EB0-B6D27AAAFC04}" presName="hierRoot2" presStyleCnt="0">
        <dgm:presLayoutVars>
          <dgm:hierBranch val="init"/>
        </dgm:presLayoutVars>
      </dgm:prSet>
      <dgm:spPr/>
    </dgm:pt>
    <dgm:pt modelId="{B22EA139-67BA-4111-9E01-CBA3A4A80217}" type="pres">
      <dgm:prSet presAssocID="{AC16F526-8E6E-4CFB-9EB0-B6D27AAAFC04}" presName="rootComposite" presStyleCnt="0"/>
      <dgm:spPr/>
    </dgm:pt>
    <dgm:pt modelId="{5E4C2D16-AE85-4AB5-84B6-708F5B3D15FC}" type="pres">
      <dgm:prSet presAssocID="{AC16F526-8E6E-4CFB-9EB0-B6D27AAAFC04}" presName="rootText" presStyleLbl="node2" presStyleIdx="1" presStyleCnt="3" custScaleX="108175" custScaleY="12666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3821952-921B-4ECD-87F7-12D4D42C1BCD}" type="pres">
      <dgm:prSet presAssocID="{AC16F526-8E6E-4CFB-9EB0-B6D27AAAFC04}" presName="rootConnector" presStyleLbl="node2" presStyleIdx="1" presStyleCnt="3"/>
      <dgm:spPr/>
      <dgm:t>
        <a:bodyPr/>
        <a:lstStyle/>
        <a:p>
          <a:endParaRPr lang="pt-BR"/>
        </a:p>
      </dgm:t>
    </dgm:pt>
    <dgm:pt modelId="{CD9D3706-F6B2-4BB3-9672-D60393E2486D}" type="pres">
      <dgm:prSet presAssocID="{AC16F526-8E6E-4CFB-9EB0-B6D27AAAFC04}" presName="hierChild4" presStyleCnt="0"/>
      <dgm:spPr/>
    </dgm:pt>
    <dgm:pt modelId="{7B2BB709-24BF-4C90-9D69-9231ED77A583}" type="pres">
      <dgm:prSet presAssocID="{AD693421-6B39-4365-A44B-00E7B742F51B}" presName="Name64" presStyleLbl="parChTrans1D3" presStyleIdx="0" presStyleCnt="4"/>
      <dgm:spPr/>
      <dgm:t>
        <a:bodyPr/>
        <a:lstStyle/>
        <a:p>
          <a:endParaRPr lang="pt-BR"/>
        </a:p>
      </dgm:t>
    </dgm:pt>
    <dgm:pt modelId="{C769BD59-3241-424B-A77D-DFE54B7366CD}" type="pres">
      <dgm:prSet presAssocID="{6984FB91-53C4-4B09-B96A-B4387EBACFB5}" presName="hierRoot2" presStyleCnt="0">
        <dgm:presLayoutVars>
          <dgm:hierBranch val="init"/>
        </dgm:presLayoutVars>
      </dgm:prSet>
      <dgm:spPr/>
    </dgm:pt>
    <dgm:pt modelId="{D8F7C2DC-C93F-426D-A69F-A459FD4DC6A6}" type="pres">
      <dgm:prSet presAssocID="{6984FB91-53C4-4B09-B96A-B4387EBACFB5}" presName="rootComposite" presStyleCnt="0"/>
      <dgm:spPr/>
    </dgm:pt>
    <dgm:pt modelId="{778FD2B4-3EC9-458B-9DC7-14F8F5D44709}" type="pres">
      <dgm:prSet presAssocID="{6984FB91-53C4-4B09-B96A-B4387EBACFB5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37C7202-624C-4863-9B6F-D57FB86ED07A}" type="pres">
      <dgm:prSet presAssocID="{6984FB91-53C4-4B09-B96A-B4387EBACFB5}" presName="rootConnector" presStyleLbl="node3" presStyleIdx="0" presStyleCnt="4"/>
      <dgm:spPr/>
      <dgm:t>
        <a:bodyPr/>
        <a:lstStyle/>
        <a:p>
          <a:endParaRPr lang="pt-BR"/>
        </a:p>
      </dgm:t>
    </dgm:pt>
    <dgm:pt modelId="{8CD381BD-9C04-4ECB-9D38-3906E9D440EC}" type="pres">
      <dgm:prSet presAssocID="{6984FB91-53C4-4B09-B96A-B4387EBACFB5}" presName="hierChild4" presStyleCnt="0"/>
      <dgm:spPr/>
    </dgm:pt>
    <dgm:pt modelId="{7A182AAB-5B0E-44ED-95BC-17CC61DAAC17}" type="pres">
      <dgm:prSet presAssocID="{6984FB91-53C4-4B09-B96A-B4387EBACFB5}" presName="hierChild5" presStyleCnt="0"/>
      <dgm:spPr/>
    </dgm:pt>
    <dgm:pt modelId="{BBDD818C-3624-4AFD-B913-C60B3D6CC6BB}" type="pres">
      <dgm:prSet presAssocID="{269C8E51-6F10-4522-9B38-A679E8B83692}" presName="Name64" presStyleLbl="parChTrans1D3" presStyleIdx="1" presStyleCnt="4"/>
      <dgm:spPr/>
      <dgm:t>
        <a:bodyPr/>
        <a:lstStyle/>
        <a:p>
          <a:endParaRPr lang="pt-BR"/>
        </a:p>
      </dgm:t>
    </dgm:pt>
    <dgm:pt modelId="{9ECEF21E-5D6B-46AC-8A78-1213BD96C98C}" type="pres">
      <dgm:prSet presAssocID="{3A1FF5C4-56ED-4D30-A2BA-C4ED4D04DD90}" presName="hierRoot2" presStyleCnt="0">
        <dgm:presLayoutVars>
          <dgm:hierBranch val="init"/>
        </dgm:presLayoutVars>
      </dgm:prSet>
      <dgm:spPr/>
    </dgm:pt>
    <dgm:pt modelId="{B2CA5DBA-1F4A-4A66-BD2C-F4136F0B7C7A}" type="pres">
      <dgm:prSet presAssocID="{3A1FF5C4-56ED-4D30-A2BA-C4ED4D04DD90}" presName="rootComposite" presStyleCnt="0"/>
      <dgm:spPr/>
    </dgm:pt>
    <dgm:pt modelId="{F16034F6-E857-4CE2-A127-7DE7AC93169B}" type="pres">
      <dgm:prSet presAssocID="{3A1FF5C4-56ED-4D30-A2BA-C4ED4D04DD90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34E7600-9F91-4A82-80D7-9B1D6DFED837}" type="pres">
      <dgm:prSet presAssocID="{3A1FF5C4-56ED-4D30-A2BA-C4ED4D04DD90}" presName="rootConnector" presStyleLbl="node3" presStyleIdx="1" presStyleCnt="4"/>
      <dgm:spPr/>
      <dgm:t>
        <a:bodyPr/>
        <a:lstStyle/>
        <a:p>
          <a:endParaRPr lang="pt-BR"/>
        </a:p>
      </dgm:t>
    </dgm:pt>
    <dgm:pt modelId="{2F49FADD-BEED-40DC-8A2F-65394A8D8E67}" type="pres">
      <dgm:prSet presAssocID="{3A1FF5C4-56ED-4D30-A2BA-C4ED4D04DD90}" presName="hierChild4" presStyleCnt="0"/>
      <dgm:spPr/>
    </dgm:pt>
    <dgm:pt modelId="{A90A511F-F0C4-4056-BBAC-F69DF1672BDB}" type="pres">
      <dgm:prSet presAssocID="{3A1FF5C4-56ED-4D30-A2BA-C4ED4D04DD90}" presName="hierChild5" presStyleCnt="0"/>
      <dgm:spPr/>
    </dgm:pt>
    <dgm:pt modelId="{B337B5EA-CF17-43E0-B4BB-502ADB3E4838}" type="pres">
      <dgm:prSet presAssocID="{F370F908-74F9-4BDC-BA3B-74BF995FACE5}" presName="Name64" presStyleLbl="parChTrans1D3" presStyleIdx="2" presStyleCnt="4"/>
      <dgm:spPr/>
      <dgm:t>
        <a:bodyPr/>
        <a:lstStyle/>
        <a:p>
          <a:endParaRPr lang="pt-BR"/>
        </a:p>
      </dgm:t>
    </dgm:pt>
    <dgm:pt modelId="{0BCA8F04-79CA-4662-82BB-40A076D82FDA}" type="pres">
      <dgm:prSet presAssocID="{AD61C578-A2A5-425C-8136-2CF9F460480E}" presName="hierRoot2" presStyleCnt="0">
        <dgm:presLayoutVars>
          <dgm:hierBranch val="init"/>
        </dgm:presLayoutVars>
      </dgm:prSet>
      <dgm:spPr/>
    </dgm:pt>
    <dgm:pt modelId="{622372E4-1994-414F-A8CE-5E37670CED72}" type="pres">
      <dgm:prSet presAssocID="{AD61C578-A2A5-425C-8136-2CF9F460480E}" presName="rootComposite" presStyleCnt="0"/>
      <dgm:spPr/>
    </dgm:pt>
    <dgm:pt modelId="{E293532A-646F-4CF6-BD4D-56999A123BF0}" type="pres">
      <dgm:prSet presAssocID="{AD61C578-A2A5-425C-8136-2CF9F460480E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50179F9-EC9F-4B5E-969F-D3F5525D2E48}" type="pres">
      <dgm:prSet presAssocID="{AD61C578-A2A5-425C-8136-2CF9F460480E}" presName="rootConnector" presStyleLbl="node3" presStyleIdx="2" presStyleCnt="4"/>
      <dgm:spPr/>
      <dgm:t>
        <a:bodyPr/>
        <a:lstStyle/>
        <a:p>
          <a:endParaRPr lang="pt-BR"/>
        </a:p>
      </dgm:t>
    </dgm:pt>
    <dgm:pt modelId="{C947DD08-6D0F-44C3-B970-F408302701DB}" type="pres">
      <dgm:prSet presAssocID="{AD61C578-A2A5-425C-8136-2CF9F460480E}" presName="hierChild4" presStyleCnt="0"/>
      <dgm:spPr/>
    </dgm:pt>
    <dgm:pt modelId="{5953861F-B9B2-4855-BAC3-F4A376E10F73}" type="pres">
      <dgm:prSet presAssocID="{AD61C578-A2A5-425C-8136-2CF9F460480E}" presName="hierChild5" presStyleCnt="0"/>
      <dgm:spPr/>
    </dgm:pt>
    <dgm:pt modelId="{488E0B7E-55AE-4286-AB64-C3711B9A244A}" type="pres">
      <dgm:prSet presAssocID="{82164D17-285C-4E7D-9285-65024D749610}" presName="Name64" presStyleLbl="parChTrans1D3" presStyleIdx="3" presStyleCnt="4"/>
      <dgm:spPr/>
      <dgm:t>
        <a:bodyPr/>
        <a:lstStyle/>
        <a:p>
          <a:endParaRPr lang="pt-BR"/>
        </a:p>
      </dgm:t>
    </dgm:pt>
    <dgm:pt modelId="{0DD6FECB-2998-45DE-BF87-7F0D321B8FE6}" type="pres">
      <dgm:prSet presAssocID="{3799BEEF-8C0F-44D1-B3F3-33BBB657C093}" presName="hierRoot2" presStyleCnt="0">
        <dgm:presLayoutVars>
          <dgm:hierBranch val="init"/>
        </dgm:presLayoutVars>
      </dgm:prSet>
      <dgm:spPr/>
    </dgm:pt>
    <dgm:pt modelId="{816FC3A9-DD71-4A22-8260-D4947778F69A}" type="pres">
      <dgm:prSet presAssocID="{3799BEEF-8C0F-44D1-B3F3-33BBB657C093}" presName="rootComposite" presStyleCnt="0"/>
      <dgm:spPr/>
    </dgm:pt>
    <dgm:pt modelId="{5D45748C-A05F-4DF5-BC99-E41A4B2CC41B}" type="pres">
      <dgm:prSet presAssocID="{3799BEEF-8C0F-44D1-B3F3-33BBB657C093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3B24AC7-5EDC-4730-A735-C38EF421AB50}" type="pres">
      <dgm:prSet presAssocID="{3799BEEF-8C0F-44D1-B3F3-33BBB657C093}" presName="rootConnector" presStyleLbl="node3" presStyleIdx="3" presStyleCnt="4"/>
      <dgm:spPr/>
      <dgm:t>
        <a:bodyPr/>
        <a:lstStyle/>
        <a:p>
          <a:endParaRPr lang="pt-BR"/>
        </a:p>
      </dgm:t>
    </dgm:pt>
    <dgm:pt modelId="{34761233-BDB2-45B9-925A-F99CB6C36CE8}" type="pres">
      <dgm:prSet presAssocID="{3799BEEF-8C0F-44D1-B3F3-33BBB657C093}" presName="hierChild4" presStyleCnt="0"/>
      <dgm:spPr/>
    </dgm:pt>
    <dgm:pt modelId="{43C91D3E-2F71-4320-8401-658E002C7111}" type="pres">
      <dgm:prSet presAssocID="{3799BEEF-8C0F-44D1-B3F3-33BBB657C093}" presName="hierChild5" presStyleCnt="0"/>
      <dgm:spPr/>
    </dgm:pt>
    <dgm:pt modelId="{04DD889F-8620-4B82-AFF3-3CC04166A889}" type="pres">
      <dgm:prSet presAssocID="{AC16F526-8E6E-4CFB-9EB0-B6D27AAAFC04}" presName="hierChild5" presStyleCnt="0"/>
      <dgm:spPr/>
    </dgm:pt>
    <dgm:pt modelId="{85CB27BC-F253-49D9-BF89-7F7137E8943F}" type="pres">
      <dgm:prSet presAssocID="{525B9113-395F-45C1-9C77-A0C8F1815450}" presName="Name64" presStyleLbl="parChTrans1D2" presStyleIdx="2" presStyleCnt="3"/>
      <dgm:spPr/>
      <dgm:t>
        <a:bodyPr/>
        <a:lstStyle/>
        <a:p>
          <a:endParaRPr lang="pt-BR"/>
        </a:p>
      </dgm:t>
    </dgm:pt>
    <dgm:pt modelId="{A63BF853-3867-4E19-B396-006496B8F156}" type="pres">
      <dgm:prSet presAssocID="{2BBE1713-7A19-4E36-8B1C-856EBEA512F1}" presName="hierRoot2" presStyleCnt="0">
        <dgm:presLayoutVars>
          <dgm:hierBranch val="init"/>
        </dgm:presLayoutVars>
      </dgm:prSet>
      <dgm:spPr/>
    </dgm:pt>
    <dgm:pt modelId="{743C93AC-1545-4797-A93C-31EF7B5221D1}" type="pres">
      <dgm:prSet presAssocID="{2BBE1713-7A19-4E36-8B1C-856EBEA512F1}" presName="rootComposite" presStyleCnt="0"/>
      <dgm:spPr/>
    </dgm:pt>
    <dgm:pt modelId="{6491E05E-18F9-4C71-AD6A-37DB3CA1402D}" type="pres">
      <dgm:prSet presAssocID="{2BBE1713-7A19-4E36-8B1C-856EBEA512F1}" presName="rootText" presStyleLbl="node2" presStyleIdx="2" presStyleCnt="3" custScaleX="110521" custScaleY="12439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D3AE05C-325E-4621-9053-88C7E5ADEFE8}" type="pres">
      <dgm:prSet presAssocID="{2BBE1713-7A19-4E36-8B1C-856EBEA512F1}" presName="rootConnector" presStyleLbl="node2" presStyleIdx="2" presStyleCnt="3"/>
      <dgm:spPr/>
      <dgm:t>
        <a:bodyPr/>
        <a:lstStyle/>
        <a:p>
          <a:endParaRPr lang="pt-BR"/>
        </a:p>
      </dgm:t>
    </dgm:pt>
    <dgm:pt modelId="{E98666E3-BEAF-497D-9FAB-0718A7BCDFA6}" type="pres">
      <dgm:prSet presAssocID="{2BBE1713-7A19-4E36-8B1C-856EBEA512F1}" presName="hierChild4" presStyleCnt="0"/>
      <dgm:spPr/>
    </dgm:pt>
    <dgm:pt modelId="{00090552-502B-4C65-BED9-1F1389848C4D}" type="pres">
      <dgm:prSet presAssocID="{2BBE1713-7A19-4E36-8B1C-856EBEA512F1}" presName="hierChild5" presStyleCnt="0"/>
      <dgm:spPr/>
    </dgm:pt>
    <dgm:pt modelId="{1A6C4249-F8AE-4B5E-96D8-3F79A040EA47}" type="pres">
      <dgm:prSet presAssocID="{C98AF3B0-482C-4D50-BC96-5E97F2822624}" presName="hierChild3" presStyleCnt="0"/>
      <dgm:spPr/>
    </dgm:pt>
  </dgm:ptLst>
  <dgm:cxnLst>
    <dgm:cxn modelId="{6E928BF2-0E39-467A-A5C9-687EE6A2A448}" type="presOf" srcId="{82164D17-285C-4E7D-9285-65024D749610}" destId="{488E0B7E-55AE-4286-AB64-C3711B9A244A}" srcOrd="0" destOrd="0" presId="urn:microsoft.com/office/officeart/2009/3/layout/HorizontalOrganizationChart"/>
    <dgm:cxn modelId="{F2D7DECA-DC53-4A1E-BCF4-1724F5DA34EE}" type="presOf" srcId="{AD693421-6B39-4365-A44B-00E7B742F51B}" destId="{7B2BB709-24BF-4C90-9D69-9231ED77A583}" srcOrd="0" destOrd="0" presId="urn:microsoft.com/office/officeart/2009/3/layout/HorizontalOrganizationChart"/>
    <dgm:cxn modelId="{8E39D316-4CF7-41B3-8D5A-0AD3C074129B}" type="presOf" srcId="{AD61C578-A2A5-425C-8136-2CF9F460480E}" destId="{250179F9-EC9F-4B5E-969F-D3F5525D2E48}" srcOrd="1" destOrd="0" presId="urn:microsoft.com/office/officeart/2009/3/layout/HorizontalOrganizationChart"/>
    <dgm:cxn modelId="{4AAC329F-35C8-40B4-AD5C-7D0A0DBE04C9}" type="presOf" srcId="{3799BEEF-8C0F-44D1-B3F3-33BBB657C093}" destId="{5D45748C-A05F-4DF5-BC99-E41A4B2CC41B}" srcOrd="0" destOrd="0" presId="urn:microsoft.com/office/officeart/2009/3/layout/HorizontalOrganizationChart"/>
    <dgm:cxn modelId="{7EE9000A-4F3A-451F-AD7C-C8AB15B42C54}" type="presOf" srcId="{5EC747EC-ACBD-49CB-BFA3-C65A2C845204}" destId="{A623A48E-DF52-4048-840B-4F254AA00553}" srcOrd="0" destOrd="0" presId="urn:microsoft.com/office/officeart/2009/3/layout/HorizontalOrganizationChart"/>
    <dgm:cxn modelId="{195F80A1-1DDA-4272-BFA5-7F4F6FEF86C8}" srcId="{C98AF3B0-482C-4D50-BC96-5E97F2822624}" destId="{2BBE1713-7A19-4E36-8B1C-856EBEA512F1}" srcOrd="2" destOrd="0" parTransId="{525B9113-395F-45C1-9C77-A0C8F1815450}" sibTransId="{61518943-0753-44A4-8562-55C7A38E8CCB}"/>
    <dgm:cxn modelId="{16CF94A8-1EF5-47EC-B6D7-915028092B75}" type="presOf" srcId="{C5C4833C-9327-4D08-A3BA-CCEAF1312831}" destId="{6AF62BFC-4109-44CD-B3D4-F3EBB77CED0E}" srcOrd="0" destOrd="0" presId="urn:microsoft.com/office/officeart/2009/3/layout/HorizontalOrganizationChart"/>
    <dgm:cxn modelId="{284B9276-A6C9-45E5-AFD5-BD3751299F22}" type="presOf" srcId="{F370F908-74F9-4BDC-BA3B-74BF995FACE5}" destId="{B337B5EA-CF17-43E0-B4BB-502ADB3E4838}" srcOrd="0" destOrd="0" presId="urn:microsoft.com/office/officeart/2009/3/layout/HorizontalOrganizationChart"/>
    <dgm:cxn modelId="{55D26F4F-4E3F-449D-8B88-729F6C477FA7}" type="presOf" srcId="{269C8E51-6F10-4522-9B38-A679E8B83692}" destId="{BBDD818C-3624-4AFD-B913-C60B3D6CC6BB}" srcOrd="0" destOrd="0" presId="urn:microsoft.com/office/officeart/2009/3/layout/HorizontalOrganizationChart"/>
    <dgm:cxn modelId="{9E253F48-A8DE-48C1-8EDD-C9273FEEB627}" srcId="{C98AF3B0-482C-4D50-BC96-5E97F2822624}" destId="{9E97CE33-0D2D-4D69-9077-DC2A9C06AC35}" srcOrd="0" destOrd="0" parTransId="{22769ACE-D978-45AA-9596-CC662901A43D}" sibTransId="{2D80DF39-F76D-40AE-9343-A836CD64FF25}"/>
    <dgm:cxn modelId="{7DF57EA0-C2E6-4206-8702-FD6C2EA0B046}" type="presOf" srcId="{6984FB91-53C4-4B09-B96A-B4387EBACFB5}" destId="{778FD2B4-3EC9-458B-9DC7-14F8F5D44709}" srcOrd="0" destOrd="0" presId="urn:microsoft.com/office/officeart/2009/3/layout/HorizontalOrganizationChart"/>
    <dgm:cxn modelId="{EB740D23-A4D3-42B2-8BBC-FF29D496B607}" type="presOf" srcId="{3A1FF5C4-56ED-4D30-A2BA-C4ED4D04DD90}" destId="{C34E7600-9F91-4A82-80D7-9B1D6DFED837}" srcOrd="1" destOrd="0" presId="urn:microsoft.com/office/officeart/2009/3/layout/HorizontalOrganizationChart"/>
    <dgm:cxn modelId="{BF36D7F2-70EC-48AD-B290-887AAD806CF5}" type="presOf" srcId="{AD61C578-A2A5-425C-8136-2CF9F460480E}" destId="{E293532A-646F-4CF6-BD4D-56999A123BF0}" srcOrd="0" destOrd="0" presId="urn:microsoft.com/office/officeart/2009/3/layout/HorizontalOrganizationChart"/>
    <dgm:cxn modelId="{8D6517FC-68F7-443D-B9BF-51903642A6DC}" type="presOf" srcId="{C98AF3B0-482C-4D50-BC96-5E97F2822624}" destId="{20560690-42D5-4477-B7BF-C22CE847AA02}" srcOrd="1" destOrd="0" presId="urn:microsoft.com/office/officeart/2009/3/layout/HorizontalOrganizationChart"/>
    <dgm:cxn modelId="{FAE46C9D-59E1-481F-96ED-3769FF4BF449}" srcId="{AC16F526-8E6E-4CFB-9EB0-B6D27AAAFC04}" destId="{3A1FF5C4-56ED-4D30-A2BA-C4ED4D04DD90}" srcOrd="1" destOrd="0" parTransId="{269C8E51-6F10-4522-9B38-A679E8B83692}" sibTransId="{25E9EC87-65DF-484E-8B5F-6620F9C2EE5B}"/>
    <dgm:cxn modelId="{93BE64A7-6B27-423F-B5CC-E0352BFBC32D}" srcId="{AC16F526-8E6E-4CFB-9EB0-B6D27AAAFC04}" destId="{6984FB91-53C4-4B09-B96A-B4387EBACFB5}" srcOrd="0" destOrd="0" parTransId="{AD693421-6B39-4365-A44B-00E7B742F51B}" sibTransId="{504C9F5C-51E3-4E73-9C05-8644B487D276}"/>
    <dgm:cxn modelId="{8BF0B264-4A0E-4FE6-A030-1FF8174D99B0}" type="presOf" srcId="{3799BEEF-8C0F-44D1-B3F3-33BBB657C093}" destId="{23B24AC7-5EDC-4730-A735-C38EF421AB50}" srcOrd="1" destOrd="0" presId="urn:microsoft.com/office/officeart/2009/3/layout/HorizontalOrganizationChart"/>
    <dgm:cxn modelId="{6C84F775-0899-4CD0-A9C3-210F5FD06EC2}" type="presOf" srcId="{AC16F526-8E6E-4CFB-9EB0-B6D27AAAFC04}" destId="{43821952-921B-4ECD-87F7-12D4D42C1BCD}" srcOrd="1" destOrd="0" presId="urn:microsoft.com/office/officeart/2009/3/layout/HorizontalOrganizationChart"/>
    <dgm:cxn modelId="{B8C4F462-5E4A-47C1-BF9C-2186D10B731B}" type="presOf" srcId="{525B9113-395F-45C1-9C77-A0C8F1815450}" destId="{85CB27BC-F253-49D9-BF89-7F7137E8943F}" srcOrd="0" destOrd="0" presId="urn:microsoft.com/office/officeart/2009/3/layout/HorizontalOrganizationChart"/>
    <dgm:cxn modelId="{BCAD8F79-2CBE-4AE0-ADAA-8BBA175361BA}" type="presOf" srcId="{2BBE1713-7A19-4E36-8B1C-856EBEA512F1}" destId="{6491E05E-18F9-4C71-AD6A-37DB3CA1402D}" srcOrd="0" destOrd="0" presId="urn:microsoft.com/office/officeart/2009/3/layout/HorizontalOrganizationChart"/>
    <dgm:cxn modelId="{51020A9E-F431-46B7-990A-C915A7071545}" type="presOf" srcId="{9E97CE33-0D2D-4D69-9077-DC2A9C06AC35}" destId="{407A80DE-9092-4856-B1BD-E83699A6C005}" srcOrd="0" destOrd="0" presId="urn:microsoft.com/office/officeart/2009/3/layout/HorizontalOrganizationChart"/>
    <dgm:cxn modelId="{E5A858FE-71B5-41F5-A852-DAC5F0ED8E46}" type="presOf" srcId="{22769ACE-D978-45AA-9596-CC662901A43D}" destId="{E6D30A1B-60F5-4AFC-946D-AE5625C63AF3}" srcOrd="0" destOrd="0" presId="urn:microsoft.com/office/officeart/2009/3/layout/HorizontalOrganizationChart"/>
    <dgm:cxn modelId="{54C2DF28-3673-448E-B7AC-B0CB052D276E}" srcId="{AC16F526-8E6E-4CFB-9EB0-B6D27AAAFC04}" destId="{3799BEEF-8C0F-44D1-B3F3-33BBB657C093}" srcOrd="3" destOrd="0" parTransId="{82164D17-285C-4E7D-9285-65024D749610}" sibTransId="{001A6C13-4CFE-40DE-B2A5-475D2A846B7B}"/>
    <dgm:cxn modelId="{AB96A9EC-C750-47C4-B8F4-73D0C35A8040}" type="presOf" srcId="{AC16F526-8E6E-4CFB-9EB0-B6D27AAAFC04}" destId="{5E4C2D16-AE85-4AB5-84B6-708F5B3D15FC}" srcOrd="0" destOrd="0" presId="urn:microsoft.com/office/officeart/2009/3/layout/HorizontalOrganizationChart"/>
    <dgm:cxn modelId="{E6B46431-7A8C-4F33-A66C-48C5A76C0AD2}" srcId="{C5C4833C-9327-4D08-A3BA-CCEAF1312831}" destId="{C98AF3B0-482C-4D50-BC96-5E97F2822624}" srcOrd="0" destOrd="0" parTransId="{08FD135F-2794-4527-AC4B-36424426925E}" sibTransId="{8A13944D-6A37-41A4-9740-45D927D02CB7}"/>
    <dgm:cxn modelId="{9FB5662C-118A-47F8-BAB2-CE0098259A87}" type="presOf" srcId="{2BBE1713-7A19-4E36-8B1C-856EBEA512F1}" destId="{2D3AE05C-325E-4621-9053-88C7E5ADEFE8}" srcOrd="1" destOrd="0" presId="urn:microsoft.com/office/officeart/2009/3/layout/HorizontalOrganizationChart"/>
    <dgm:cxn modelId="{E541E28F-87A8-444D-83C2-04BB127E7C18}" type="presOf" srcId="{3A1FF5C4-56ED-4D30-A2BA-C4ED4D04DD90}" destId="{F16034F6-E857-4CE2-A127-7DE7AC93169B}" srcOrd="0" destOrd="0" presId="urn:microsoft.com/office/officeart/2009/3/layout/HorizontalOrganizationChart"/>
    <dgm:cxn modelId="{41A4367F-859A-4C97-9A67-76E660B83C01}" type="presOf" srcId="{9E97CE33-0D2D-4D69-9077-DC2A9C06AC35}" destId="{A28A06EE-872A-4066-ACB5-012CAD1016E8}" srcOrd="1" destOrd="0" presId="urn:microsoft.com/office/officeart/2009/3/layout/HorizontalOrganizationChart"/>
    <dgm:cxn modelId="{0F1C4787-5A82-4C49-AA94-1AD850F36A29}" srcId="{AC16F526-8E6E-4CFB-9EB0-B6D27AAAFC04}" destId="{AD61C578-A2A5-425C-8136-2CF9F460480E}" srcOrd="2" destOrd="0" parTransId="{F370F908-74F9-4BDC-BA3B-74BF995FACE5}" sibTransId="{6F676137-3A6D-416A-9A94-46BC86383015}"/>
    <dgm:cxn modelId="{FBBE284B-882B-4E42-BEAD-D354B5D3E470}" type="presOf" srcId="{6984FB91-53C4-4B09-B96A-B4387EBACFB5}" destId="{A37C7202-624C-4863-9B6F-D57FB86ED07A}" srcOrd="1" destOrd="0" presId="urn:microsoft.com/office/officeart/2009/3/layout/HorizontalOrganizationChart"/>
    <dgm:cxn modelId="{F1185DB5-E686-44F7-A6B3-EA8E185E893E}" srcId="{C98AF3B0-482C-4D50-BC96-5E97F2822624}" destId="{AC16F526-8E6E-4CFB-9EB0-B6D27AAAFC04}" srcOrd="1" destOrd="0" parTransId="{5EC747EC-ACBD-49CB-BFA3-C65A2C845204}" sibTransId="{43D9931D-5555-4221-8140-0080DB8CF863}"/>
    <dgm:cxn modelId="{56689CC5-1680-410B-8C16-80B6CD3044D8}" type="presOf" srcId="{C98AF3B0-482C-4D50-BC96-5E97F2822624}" destId="{1F68F1FF-5CB6-4265-AF1B-0EF11D0B81E0}" srcOrd="0" destOrd="0" presId="urn:microsoft.com/office/officeart/2009/3/layout/HorizontalOrganizationChart"/>
    <dgm:cxn modelId="{B73491BD-4B01-4E57-B65E-99912DA5C745}" type="presParOf" srcId="{6AF62BFC-4109-44CD-B3D4-F3EBB77CED0E}" destId="{076E7CE9-D07B-4D51-9AF6-C70EF34B5CB8}" srcOrd="0" destOrd="0" presId="urn:microsoft.com/office/officeart/2009/3/layout/HorizontalOrganizationChart"/>
    <dgm:cxn modelId="{AC76CB1A-8E45-4F0A-B7B3-05FEB71E5CCE}" type="presParOf" srcId="{076E7CE9-D07B-4D51-9AF6-C70EF34B5CB8}" destId="{019D9C35-558A-452D-A98B-56FF9B072FF5}" srcOrd="0" destOrd="0" presId="urn:microsoft.com/office/officeart/2009/3/layout/HorizontalOrganizationChart"/>
    <dgm:cxn modelId="{7AA9DD92-1A41-4A55-8CCD-8B54373FE87F}" type="presParOf" srcId="{019D9C35-558A-452D-A98B-56FF9B072FF5}" destId="{1F68F1FF-5CB6-4265-AF1B-0EF11D0B81E0}" srcOrd="0" destOrd="0" presId="urn:microsoft.com/office/officeart/2009/3/layout/HorizontalOrganizationChart"/>
    <dgm:cxn modelId="{740126C0-26F7-44C4-B8E4-9626DBBB256B}" type="presParOf" srcId="{019D9C35-558A-452D-A98B-56FF9B072FF5}" destId="{20560690-42D5-4477-B7BF-C22CE847AA02}" srcOrd="1" destOrd="0" presId="urn:microsoft.com/office/officeart/2009/3/layout/HorizontalOrganizationChart"/>
    <dgm:cxn modelId="{615A0597-34C3-4E94-BBA7-CD971F8D1AF8}" type="presParOf" srcId="{076E7CE9-D07B-4D51-9AF6-C70EF34B5CB8}" destId="{6C94D9FA-610D-489A-961B-5DAC29BC3CA6}" srcOrd="1" destOrd="0" presId="urn:microsoft.com/office/officeart/2009/3/layout/HorizontalOrganizationChart"/>
    <dgm:cxn modelId="{9173972C-1643-44ED-BD01-28F6DBE074DA}" type="presParOf" srcId="{6C94D9FA-610D-489A-961B-5DAC29BC3CA6}" destId="{E6D30A1B-60F5-4AFC-946D-AE5625C63AF3}" srcOrd="0" destOrd="0" presId="urn:microsoft.com/office/officeart/2009/3/layout/HorizontalOrganizationChart"/>
    <dgm:cxn modelId="{520F4336-FB07-4C60-B60C-ABAEA66C741D}" type="presParOf" srcId="{6C94D9FA-610D-489A-961B-5DAC29BC3CA6}" destId="{E625324D-AE21-44B8-817B-CA4F980E0201}" srcOrd="1" destOrd="0" presId="urn:microsoft.com/office/officeart/2009/3/layout/HorizontalOrganizationChart"/>
    <dgm:cxn modelId="{B3998C1D-9169-48B6-A37C-EEF59FA48954}" type="presParOf" srcId="{E625324D-AE21-44B8-817B-CA4F980E0201}" destId="{1F65A8AC-F26B-44C7-9633-7EEB8A441CAE}" srcOrd="0" destOrd="0" presId="urn:microsoft.com/office/officeart/2009/3/layout/HorizontalOrganizationChart"/>
    <dgm:cxn modelId="{2DA636E4-BED4-41D0-BB5E-84706E6B94BA}" type="presParOf" srcId="{1F65A8AC-F26B-44C7-9633-7EEB8A441CAE}" destId="{407A80DE-9092-4856-B1BD-E83699A6C005}" srcOrd="0" destOrd="0" presId="urn:microsoft.com/office/officeart/2009/3/layout/HorizontalOrganizationChart"/>
    <dgm:cxn modelId="{89F6AA13-B1FF-4327-8158-73B77C4BEEA6}" type="presParOf" srcId="{1F65A8AC-F26B-44C7-9633-7EEB8A441CAE}" destId="{A28A06EE-872A-4066-ACB5-012CAD1016E8}" srcOrd="1" destOrd="0" presId="urn:microsoft.com/office/officeart/2009/3/layout/HorizontalOrganizationChart"/>
    <dgm:cxn modelId="{63CF95B2-026B-4828-9580-7267E6A1A96B}" type="presParOf" srcId="{E625324D-AE21-44B8-817B-CA4F980E0201}" destId="{E54123FA-6CDA-4E7E-8FF7-D71D159E150C}" srcOrd="1" destOrd="0" presId="urn:microsoft.com/office/officeart/2009/3/layout/HorizontalOrganizationChart"/>
    <dgm:cxn modelId="{785830CF-44C4-4A0C-8D11-50B922398B31}" type="presParOf" srcId="{E625324D-AE21-44B8-817B-CA4F980E0201}" destId="{11B1B530-4497-44EA-BB8B-25EC1BDA0EBA}" srcOrd="2" destOrd="0" presId="urn:microsoft.com/office/officeart/2009/3/layout/HorizontalOrganizationChart"/>
    <dgm:cxn modelId="{D5CB71F1-B294-4A69-A366-6609374A5676}" type="presParOf" srcId="{6C94D9FA-610D-489A-961B-5DAC29BC3CA6}" destId="{A623A48E-DF52-4048-840B-4F254AA00553}" srcOrd="2" destOrd="0" presId="urn:microsoft.com/office/officeart/2009/3/layout/HorizontalOrganizationChart"/>
    <dgm:cxn modelId="{12856B37-EF9C-45C3-9B19-203145D7B9F8}" type="presParOf" srcId="{6C94D9FA-610D-489A-961B-5DAC29BC3CA6}" destId="{BABD61D2-68EB-47F0-9FB2-21F3EAA635BF}" srcOrd="3" destOrd="0" presId="urn:microsoft.com/office/officeart/2009/3/layout/HorizontalOrganizationChart"/>
    <dgm:cxn modelId="{9BC5D8CC-89C2-4D1F-9D37-EC4BD2698B56}" type="presParOf" srcId="{BABD61D2-68EB-47F0-9FB2-21F3EAA635BF}" destId="{B22EA139-67BA-4111-9E01-CBA3A4A80217}" srcOrd="0" destOrd="0" presId="urn:microsoft.com/office/officeart/2009/3/layout/HorizontalOrganizationChart"/>
    <dgm:cxn modelId="{05864114-52EC-4E58-BCBB-4865940E2F74}" type="presParOf" srcId="{B22EA139-67BA-4111-9E01-CBA3A4A80217}" destId="{5E4C2D16-AE85-4AB5-84B6-708F5B3D15FC}" srcOrd="0" destOrd="0" presId="urn:microsoft.com/office/officeart/2009/3/layout/HorizontalOrganizationChart"/>
    <dgm:cxn modelId="{AF3DDE27-57F4-48BD-90C0-E8E005024BDC}" type="presParOf" srcId="{B22EA139-67BA-4111-9E01-CBA3A4A80217}" destId="{43821952-921B-4ECD-87F7-12D4D42C1BCD}" srcOrd="1" destOrd="0" presId="urn:microsoft.com/office/officeart/2009/3/layout/HorizontalOrganizationChart"/>
    <dgm:cxn modelId="{8777D48D-7F18-4816-B34B-1D7959EABE79}" type="presParOf" srcId="{BABD61D2-68EB-47F0-9FB2-21F3EAA635BF}" destId="{CD9D3706-F6B2-4BB3-9672-D60393E2486D}" srcOrd="1" destOrd="0" presId="urn:microsoft.com/office/officeart/2009/3/layout/HorizontalOrganizationChart"/>
    <dgm:cxn modelId="{BFD9166E-1E9C-4A87-AB57-66606B76F9C1}" type="presParOf" srcId="{CD9D3706-F6B2-4BB3-9672-D60393E2486D}" destId="{7B2BB709-24BF-4C90-9D69-9231ED77A583}" srcOrd="0" destOrd="0" presId="urn:microsoft.com/office/officeart/2009/3/layout/HorizontalOrganizationChart"/>
    <dgm:cxn modelId="{7C8C835E-CFF5-4221-A4D7-9427B7FBA765}" type="presParOf" srcId="{CD9D3706-F6B2-4BB3-9672-D60393E2486D}" destId="{C769BD59-3241-424B-A77D-DFE54B7366CD}" srcOrd="1" destOrd="0" presId="urn:microsoft.com/office/officeart/2009/3/layout/HorizontalOrganizationChart"/>
    <dgm:cxn modelId="{D9126213-AB77-46C8-AB8C-483A46FD00F7}" type="presParOf" srcId="{C769BD59-3241-424B-A77D-DFE54B7366CD}" destId="{D8F7C2DC-C93F-426D-A69F-A459FD4DC6A6}" srcOrd="0" destOrd="0" presId="urn:microsoft.com/office/officeart/2009/3/layout/HorizontalOrganizationChart"/>
    <dgm:cxn modelId="{C99E9158-0241-4435-814D-818A2DB06C5C}" type="presParOf" srcId="{D8F7C2DC-C93F-426D-A69F-A459FD4DC6A6}" destId="{778FD2B4-3EC9-458B-9DC7-14F8F5D44709}" srcOrd="0" destOrd="0" presId="urn:microsoft.com/office/officeart/2009/3/layout/HorizontalOrganizationChart"/>
    <dgm:cxn modelId="{8C93272C-0A45-4E74-91A4-9C399B945033}" type="presParOf" srcId="{D8F7C2DC-C93F-426D-A69F-A459FD4DC6A6}" destId="{A37C7202-624C-4863-9B6F-D57FB86ED07A}" srcOrd="1" destOrd="0" presId="urn:microsoft.com/office/officeart/2009/3/layout/HorizontalOrganizationChart"/>
    <dgm:cxn modelId="{D0BD6B70-95E7-4EA2-B2BD-AE3C446333DF}" type="presParOf" srcId="{C769BD59-3241-424B-A77D-DFE54B7366CD}" destId="{8CD381BD-9C04-4ECB-9D38-3906E9D440EC}" srcOrd="1" destOrd="0" presId="urn:microsoft.com/office/officeart/2009/3/layout/HorizontalOrganizationChart"/>
    <dgm:cxn modelId="{F933F3FC-D67D-4E21-A781-5F3626108BCE}" type="presParOf" srcId="{C769BD59-3241-424B-A77D-DFE54B7366CD}" destId="{7A182AAB-5B0E-44ED-95BC-17CC61DAAC17}" srcOrd="2" destOrd="0" presId="urn:microsoft.com/office/officeart/2009/3/layout/HorizontalOrganizationChart"/>
    <dgm:cxn modelId="{ACDF8964-E5EC-4659-97C7-CDCC68B4221E}" type="presParOf" srcId="{CD9D3706-F6B2-4BB3-9672-D60393E2486D}" destId="{BBDD818C-3624-4AFD-B913-C60B3D6CC6BB}" srcOrd="2" destOrd="0" presId="urn:microsoft.com/office/officeart/2009/3/layout/HorizontalOrganizationChart"/>
    <dgm:cxn modelId="{A739298D-3933-4D7E-A24D-045446F888DA}" type="presParOf" srcId="{CD9D3706-F6B2-4BB3-9672-D60393E2486D}" destId="{9ECEF21E-5D6B-46AC-8A78-1213BD96C98C}" srcOrd="3" destOrd="0" presId="urn:microsoft.com/office/officeart/2009/3/layout/HorizontalOrganizationChart"/>
    <dgm:cxn modelId="{0471C6C6-69EE-4AB4-B067-29A4BBFAC941}" type="presParOf" srcId="{9ECEF21E-5D6B-46AC-8A78-1213BD96C98C}" destId="{B2CA5DBA-1F4A-4A66-BD2C-F4136F0B7C7A}" srcOrd="0" destOrd="0" presId="urn:microsoft.com/office/officeart/2009/3/layout/HorizontalOrganizationChart"/>
    <dgm:cxn modelId="{87E5BF41-C9EF-4CB6-BFD7-682E143071A5}" type="presParOf" srcId="{B2CA5DBA-1F4A-4A66-BD2C-F4136F0B7C7A}" destId="{F16034F6-E857-4CE2-A127-7DE7AC93169B}" srcOrd="0" destOrd="0" presId="urn:microsoft.com/office/officeart/2009/3/layout/HorizontalOrganizationChart"/>
    <dgm:cxn modelId="{E9A37DE8-2F55-452A-BC0B-CA4A94101737}" type="presParOf" srcId="{B2CA5DBA-1F4A-4A66-BD2C-F4136F0B7C7A}" destId="{C34E7600-9F91-4A82-80D7-9B1D6DFED837}" srcOrd="1" destOrd="0" presId="urn:microsoft.com/office/officeart/2009/3/layout/HorizontalOrganizationChart"/>
    <dgm:cxn modelId="{907CD4A8-84C6-41D5-9EFF-C83BD393DDD0}" type="presParOf" srcId="{9ECEF21E-5D6B-46AC-8A78-1213BD96C98C}" destId="{2F49FADD-BEED-40DC-8A2F-65394A8D8E67}" srcOrd="1" destOrd="0" presId="urn:microsoft.com/office/officeart/2009/3/layout/HorizontalOrganizationChart"/>
    <dgm:cxn modelId="{09B947B2-4751-43F1-B443-635DA4F048B5}" type="presParOf" srcId="{9ECEF21E-5D6B-46AC-8A78-1213BD96C98C}" destId="{A90A511F-F0C4-4056-BBAC-F69DF1672BDB}" srcOrd="2" destOrd="0" presId="urn:microsoft.com/office/officeart/2009/3/layout/HorizontalOrganizationChart"/>
    <dgm:cxn modelId="{98F85DA4-9A20-4623-86FD-317C6D9C79CA}" type="presParOf" srcId="{CD9D3706-F6B2-4BB3-9672-D60393E2486D}" destId="{B337B5EA-CF17-43E0-B4BB-502ADB3E4838}" srcOrd="4" destOrd="0" presId="urn:microsoft.com/office/officeart/2009/3/layout/HorizontalOrganizationChart"/>
    <dgm:cxn modelId="{25009AF6-3B60-4BBF-A4E2-D2677CFEEF09}" type="presParOf" srcId="{CD9D3706-F6B2-4BB3-9672-D60393E2486D}" destId="{0BCA8F04-79CA-4662-82BB-40A076D82FDA}" srcOrd="5" destOrd="0" presId="urn:microsoft.com/office/officeart/2009/3/layout/HorizontalOrganizationChart"/>
    <dgm:cxn modelId="{11E8B6F4-D5E1-47A9-AC14-2CCD2A740474}" type="presParOf" srcId="{0BCA8F04-79CA-4662-82BB-40A076D82FDA}" destId="{622372E4-1994-414F-A8CE-5E37670CED72}" srcOrd="0" destOrd="0" presId="urn:microsoft.com/office/officeart/2009/3/layout/HorizontalOrganizationChart"/>
    <dgm:cxn modelId="{02A3D4A3-F9C5-4CF2-9CDF-F83798939A47}" type="presParOf" srcId="{622372E4-1994-414F-A8CE-5E37670CED72}" destId="{E293532A-646F-4CF6-BD4D-56999A123BF0}" srcOrd="0" destOrd="0" presId="urn:microsoft.com/office/officeart/2009/3/layout/HorizontalOrganizationChart"/>
    <dgm:cxn modelId="{208B754C-80E6-45CF-A5C8-43D6CBD922E5}" type="presParOf" srcId="{622372E4-1994-414F-A8CE-5E37670CED72}" destId="{250179F9-EC9F-4B5E-969F-D3F5525D2E48}" srcOrd="1" destOrd="0" presId="urn:microsoft.com/office/officeart/2009/3/layout/HorizontalOrganizationChart"/>
    <dgm:cxn modelId="{32E12415-C65E-4FFF-9918-1FAA63E13E8F}" type="presParOf" srcId="{0BCA8F04-79CA-4662-82BB-40A076D82FDA}" destId="{C947DD08-6D0F-44C3-B970-F408302701DB}" srcOrd="1" destOrd="0" presId="urn:microsoft.com/office/officeart/2009/3/layout/HorizontalOrganizationChart"/>
    <dgm:cxn modelId="{437E3AEE-FD09-4F4A-84E5-AA118224E3F8}" type="presParOf" srcId="{0BCA8F04-79CA-4662-82BB-40A076D82FDA}" destId="{5953861F-B9B2-4855-BAC3-F4A376E10F73}" srcOrd="2" destOrd="0" presId="urn:microsoft.com/office/officeart/2009/3/layout/HorizontalOrganizationChart"/>
    <dgm:cxn modelId="{FF8F67AB-2723-4035-8312-7890F823FE35}" type="presParOf" srcId="{CD9D3706-F6B2-4BB3-9672-D60393E2486D}" destId="{488E0B7E-55AE-4286-AB64-C3711B9A244A}" srcOrd="6" destOrd="0" presId="urn:microsoft.com/office/officeart/2009/3/layout/HorizontalOrganizationChart"/>
    <dgm:cxn modelId="{A1D86DAE-F05C-4643-B59C-2DBD753E4EAB}" type="presParOf" srcId="{CD9D3706-F6B2-4BB3-9672-D60393E2486D}" destId="{0DD6FECB-2998-45DE-BF87-7F0D321B8FE6}" srcOrd="7" destOrd="0" presId="urn:microsoft.com/office/officeart/2009/3/layout/HorizontalOrganizationChart"/>
    <dgm:cxn modelId="{256B62DB-1A90-4FD4-B918-9AF52782B12B}" type="presParOf" srcId="{0DD6FECB-2998-45DE-BF87-7F0D321B8FE6}" destId="{816FC3A9-DD71-4A22-8260-D4947778F69A}" srcOrd="0" destOrd="0" presId="urn:microsoft.com/office/officeart/2009/3/layout/HorizontalOrganizationChart"/>
    <dgm:cxn modelId="{EDE815BE-29B5-4D69-A11F-3251461FB461}" type="presParOf" srcId="{816FC3A9-DD71-4A22-8260-D4947778F69A}" destId="{5D45748C-A05F-4DF5-BC99-E41A4B2CC41B}" srcOrd="0" destOrd="0" presId="urn:microsoft.com/office/officeart/2009/3/layout/HorizontalOrganizationChart"/>
    <dgm:cxn modelId="{F17C544E-10E7-4FBB-8F91-56150E56C4CB}" type="presParOf" srcId="{816FC3A9-DD71-4A22-8260-D4947778F69A}" destId="{23B24AC7-5EDC-4730-A735-C38EF421AB50}" srcOrd="1" destOrd="0" presId="urn:microsoft.com/office/officeart/2009/3/layout/HorizontalOrganizationChart"/>
    <dgm:cxn modelId="{5FD0BF03-39EB-4177-BF6B-D7E212979C98}" type="presParOf" srcId="{0DD6FECB-2998-45DE-BF87-7F0D321B8FE6}" destId="{34761233-BDB2-45B9-925A-F99CB6C36CE8}" srcOrd="1" destOrd="0" presId="urn:microsoft.com/office/officeart/2009/3/layout/HorizontalOrganizationChart"/>
    <dgm:cxn modelId="{406DD3CF-AF23-4341-A1CD-285E28F987DC}" type="presParOf" srcId="{0DD6FECB-2998-45DE-BF87-7F0D321B8FE6}" destId="{43C91D3E-2F71-4320-8401-658E002C7111}" srcOrd="2" destOrd="0" presId="urn:microsoft.com/office/officeart/2009/3/layout/HorizontalOrganizationChart"/>
    <dgm:cxn modelId="{F942F4E6-6A1E-4653-89A2-55497E77407B}" type="presParOf" srcId="{BABD61D2-68EB-47F0-9FB2-21F3EAA635BF}" destId="{04DD889F-8620-4B82-AFF3-3CC04166A889}" srcOrd="2" destOrd="0" presId="urn:microsoft.com/office/officeart/2009/3/layout/HorizontalOrganizationChart"/>
    <dgm:cxn modelId="{E8323358-1555-4A4F-958B-A802DC445A30}" type="presParOf" srcId="{6C94D9FA-610D-489A-961B-5DAC29BC3CA6}" destId="{85CB27BC-F253-49D9-BF89-7F7137E8943F}" srcOrd="4" destOrd="0" presId="urn:microsoft.com/office/officeart/2009/3/layout/HorizontalOrganizationChart"/>
    <dgm:cxn modelId="{8497C324-C52C-46C7-8990-78F4EBFF719F}" type="presParOf" srcId="{6C94D9FA-610D-489A-961B-5DAC29BC3CA6}" destId="{A63BF853-3867-4E19-B396-006496B8F156}" srcOrd="5" destOrd="0" presId="urn:microsoft.com/office/officeart/2009/3/layout/HorizontalOrganizationChart"/>
    <dgm:cxn modelId="{9F9AA5EB-F1D4-4AC6-8A3E-65128CFD7E04}" type="presParOf" srcId="{A63BF853-3867-4E19-B396-006496B8F156}" destId="{743C93AC-1545-4797-A93C-31EF7B5221D1}" srcOrd="0" destOrd="0" presId="urn:microsoft.com/office/officeart/2009/3/layout/HorizontalOrganizationChart"/>
    <dgm:cxn modelId="{D0E5D8EC-6E74-4C3F-9183-D6E71C43611F}" type="presParOf" srcId="{743C93AC-1545-4797-A93C-31EF7B5221D1}" destId="{6491E05E-18F9-4C71-AD6A-37DB3CA1402D}" srcOrd="0" destOrd="0" presId="urn:microsoft.com/office/officeart/2009/3/layout/HorizontalOrganizationChart"/>
    <dgm:cxn modelId="{89DE9FA3-7DE7-4A78-8266-C01A5B5EC440}" type="presParOf" srcId="{743C93AC-1545-4797-A93C-31EF7B5221D1}" destId="{2D3AE05C-325E-4621-9053-88C7E5ADEFE8}" srcOrd="1" destOrd="0" presId="urn:microsoft.com/office/officeart/2009/3/layout/HorizontalOrganizationChart"/>
    <dgm:cxn modelId="{3DD77FAE-C0AC-4C2D-8FDE-2BC7D7A0C6B2}" type="presParOf" srcId="{A63BF853-3867-4E19-B396-006496B8F156}" destId="{E98666E3-BEAF-497D-9FAB-0718A7BCDFA6}" srcOrd="1" destOrd="0" presId="urn:microsoft.com/office/officeart/2009/3/layout/HorizontalOrganizationChart"/>
    <dgm:cxn modelId="{76F10AD3-6CBF-4A82-93BC-2D129339B1AC}" type="presParOf" srcId="{A63BF853-3867-4E19-B396-006496B8F156}" destId="{00090552-502B-4C65-BED9-1F1389848C4D}" srcOrd="2" destOrd="0" presId="urn:microsoft.com/office/officeart/2009/3/layout/HorizontalOrganizationChart"/>
    <dgm:cxn modelId="{C597CBCA-027D-4312-ADFE-7EEF77661750}" type="presParOf" srcId="{076E7CE9-D07B-4D51-9AF6-C70EF34B5CB8}" destId="{1A6C4249-F8AE-4B5E-96D8-3F79A040EA4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B4DB07-F390-4D03-AD56-CF64DFA83B7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87C8AAB8-F75D-45CE-83DF-D4ED52818F91}">
      <dgm:prSet phldrT="[Texto]" custT="1"/>
      <dgm:spPr/>
      <dgm:t>
        <a:bodyPr/>
        <a:lstStyle/>
        <a:p>
          <a:r>
            <a:rPr lang="pt-BR" sz="1200"/>
            <a:t>Critérios para seleção de entidades a serem monitoradas: </a:t>
          </a:r>
        </a:p>
      </dgm:t>
    </dgm:pt>
    <dgm:pt modelId="{D12531C3-9978-45F2-958F-C41823EFB792}" type="parTrans" cxnId="{7FB5C463-1EFD-44EF-90F0-B218DDB13707}">
      <dgm:prSet/>
      <dgm:spPr/>
      <dgm:t>
        <a:bodyPr/>
        <a:lstStyle/>
        <a:p>
          <a:endParaRPr lang="pt-BR"/>
        </a:p>
      </dgm:t>
    </dgm:pt>
    <dgm:pt modelId="{C65E23D9-9E38-4AD9-94D1-BDA7B138BE05}" type="sibTrans" cxnId="{7FB5C463-1EFD-44EF-90F0-B218DDB13707}">
      <dgm:prSet/>
      <dgm:spPr/>
      <dgm:t>
        <a:bodyPr/>
        <a:lstStyle/>
        <a:p>
          <a:endParaRPr lang="pt-BR"/>
        </a:p>
      </dgm:t>
    </dgm:pt>
    <dgm:pt modelId="{DCF06B64-4A2B-43C7-B9F0-5BF2C718B5CD}">
      <dgm:prSet phldrT="[Texto]" custT="1"/>
      <dgm:spPr/>
      <dgm:t>
        <a:bodyPr/>
        <a:lstStyle/>
        <a:p>
          <a:r>
            <a:rPr lang="pt-BR" sz="1200" dirty="0"/>
            <a:t>1) </a:t>
          </a:r>
          <a:r>
            <a:rPr lang="pt-BR" sz="1200" dirty="0" err="1"/>
            <a:t>EExs</a:t>
          </a:r>
          <a:r>
            <a:rPr lang="pt-BR" sz="1200" dirty="0"/>
            <a:t> &gt; nº de subcritérios relativos à </a:t>
          </a:r>
          <a:r>
            <a:rPr lang="pt-BR" sz="1200" dirty="0" smtClean="0"/>
            <a:t>possível gestão </a:t>
          </a:r>
          <a:r>
            <a:rPr lang="pt-BR" sz="1200" dirty="0"/>
            <a:t>positiva</a:t>
          </a:r>
        </a:p>
      </dgm:t>
    </dgm:pt>
    <dgm:pt modelId="{B0BCBB1B-22AC-48C8-A6C3-F73F21CA631E}" type="parTrans" cxnId="{9E2571C3-DD3F-4136-9084-FC5A3FEADDCC}">
      <dgm:prSet/>
      <dgm:spPr/>
      <dgm:t>
        <a:bodyPr/>
        <a:lstStyle/>
        <a:p>
          <a:endParaRPr lang="pt-BR"/>
        </a:p>
      </dgm:t>
    </dgm:pt>
    <dgm:pt modelId="{9269DFA6-ADCA-4C8C-9E5A-1A393F728544}" type="sibTrans" cxnId="{9E2571C3-DD3F-4136-9084-FC5A3FEADDCC}">
      <dgm:prSet/>
      <dgm:spPr/>
      <dgm:t>
        <a:bodyPr/>
        <a:lstStyle/>
        <a:p>
          <a:endParaRPr lang="pt-BR"/>
        </a:p>
      </dgm:t>
    </dgm:pt>
    <dgm:pt modelId="{002508E0-AA04-40B7-83D8-2B5604056135}">
      <dgm:prSet phldrT="[Texto]" custT="1"/>
      <dgm:spPr/>
      <dgm:t>
        <a:bodyPr/>
        <a:lstStyle/>
        <a:p>
          <a:r>
            <a:rPr lang="pt-BR" sz="1200"/>
            <a:t>2) EExs &gt; nº de subcritérios relativos à possível gestão negativa do PNAE</a:t>
          </a:r>
        </a:p>
      </dgm:t>
    </dgm:pt>
    <dgm:pt modelId="{EA932E25-75A4-49B4-A881-E181861C07B3}" type="parTrans" cxnId="{C7C72781-200C-475A-A0D9-7C1C782B3772}">
      <dgm:prSet/>
      <dgm:spPr/>
      <dgm:t>
        <a:bodyPr/>
        <a:lstStyle/>
        <a:p>
          <a:endParaRPr lang="pt-BR"/>
        </a:p>
      </dgm:t>
    </dgm:pt>
    <dgm:pt modelId="{35D0A869-F6C5-4328-80F9-5AC32B0800A8}" type="sibTrans" cxnId="{C7C72781-200C-475A-A0D9-7C1C782B3772}">
      <dgm:prSet/>
      <dgm:spPr/>
      <dgm:t>
        <a:bodyPr/>
        <a:lstStyle/>
        <a:p>
          <a:endParaRPr lang="pt-BR"/>
        </a:p>
      </dgm:t>
    </dgm:pt>
    <dgm:pt modelId="{74537532-3F7F-4DBB-ABEC-D97EDB37E298}">
      <dgm:prSet/>
      <dgm:spPr/>
      <dgm:t>
        <a:bodyPr/>
        <a:lstStyle/>
        <a:p>
          <a:r>
            <a:rPr lang="pt-BR"/>
            <a:t>3) EExs  que sejam Secretarias Estaduais de Educação</a:t>
          </a:r>
        </a:p>
      </dgm:t>
    </dgm:pt>
    <dgm:pt modelId="{9C1A11DF-CC43-453A-9F74-D66A41A451C1}" type="parTrans" cxnId="{0E966A1A-1A44-42AA-AF97-E5D044C65DC0}">
      <dgm:prSet/>
      <dgm:spPr/>
      <dgm:t>
        <a:bodyPr/>
        <a:lstStyle/>
        <a:p>
          <a:endParaRPr lang="pt-BR"/>
        </a:p>
      </dgm:t>
    </dgm:pt>
    <dgm:pt modelId="{F4FEF6AA-FB42-476C-A4D1-43A00D6F0DF8}" type="sibTrans" cxnId="{0E966A1A-1A44-42AA-AF97-E5D044C65DC0}">
      <dgm:prSet/>
      <dgm:spPr/>
      <dgm:t>
        <a:bodyPr/>
        <a:lstStyle/>
        <a:p>
          <a:endParaRPr lang="pt-BR"/>
        </a:p>
      </dgm:t>
    </dgm:pt>
    <dgm:pt modelId="{65013342-F65C-4BE8-B35C-CC954535A3B6}">
      <dgm:prSet/>
      <dgm:spPr/>
      <dgm:t>
        <a:bodyPr/>
        <a:lstStyle/>
        <a:p>
          <a:r>
            <a:rPr lang="pt-BR" dirty="0" smtClean="0"/>
            <a:t>4) Demandas </a:t>
          </a:r>
          <a:r>
            <a:rPr lang="pt-BR" dirty="0"/>
            <a:t>emergenciais, caso existam</a:t>
          </a:r>
        </a:p>
      </dgm:t>
    </dgm:pt>
    <dgm:pt modelId="{B5995EDB-FA77-4892-854E-5CC0DE645C68}" type="parTrans" cxnId="{0574133F-7D4C-4044-A4A9-6FAE44B3B558}">
      <dgm:prSet/>
      <dgm:spPr/>
      <dgm:t>
        <a:bodyPr/>
        <a:lstStyle/>
        <a:p>
          <a:endParaRPr lang="pt-BR"/>
        </a:p>
      </dgm:t>
    </dgm:pt>
    <dgm:pt modelId="{05D9E068-24EC-47D7-A650-01FA0880A7B7}" type="sibTrans" cxnId="{0574133F-7D4C-4044-A4A9-6FAE44B3B558}">
      <dgm:prSet/>
      <dgm:spPr/>
      <dgm:t>
        <a:bodyPr/>
        <a:lstStyle/>
        <a:p>
          <a:endParaRPr lang="pt-BR"/>
        </a:p>
      </dgm:t>
    </dgm:pt>
    <dgm:pt modelId="{147A985C-0206-49F5-A0CA-9C2D7B34236F}">
      <dgm:prSet custT="1"/>
      <dgm:spPr/>
      <dgm:t>
        <a:bodyPr/>
        <a:lstStyle/>
        <a:p>
          <a:r>
            <a:rPr lang="pt-BR" sz="1200"/>
            <a:t>Nota Técnica nº 09/2015-COMAV/CGPAE/DIRAE/FNDE</a:t>
          </a:r>
        </a:p>
      </dgm:t>
    </dgm:pt>
    <dgm:pt modelId="{922423F3-C3C1-41C0-8DE8-A2129C12F7C8}" type="parTrans" cxnId="{6390DA69-4DE0-493D-B1D3-8884A6A60DFA}">
      <dgm:prSet/>
      <dgm:spPr/>
      <dgm:t>
        <a:bodyPr/>
        <a:lstStyle/>
        <a:p>
          <a:endParaRPr lang="pt-BR"/>
        </a:p>
      </dgm:t>
    </dgm:pt>
    <dgm:pt modelId="{A32A997F-88FB-4EB6-BE4F-F20E834B29D7}" type="sibTrans" cxnId="{6390DA69-4DE0-493D-B1D3-8884A6A60DFA}">
      <dgm:prSet/>
      <dgm:spPr/>
      <dgm:t>
        <a:bodyPr/>
        <a:lstStyle/>
        <a:p>
          <a:endParaRPr lang="pt-BR"/>
        </a:p>
      </dgm:t>
    </dgm:pt>
    <dgm:pt modelId="{22A18F5B-8138-45BB-8DF1-0556CDA11C89}" type="pres">
      <dgm:prSet presAssocID="{D3B4DB07-F390-4D03-AD56-CF64DFA83B7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8706564-71FE-4A09-B063-29CFA91EFE09}" type="pres">
      <dgm:prSet presAssocID="{147A985C-0206-49F5-A0CA-9C2D7B34236F}" presName="root1" presStyleCnt="0"/>
      <dgm:spPr/>
    </dgm:pt>
    <dgm:pt modelId="{E2450107-F723-4660-9584-852B373282A8}" type="pres">
      <dgm:prSet presAssocID="{147A985C-0206-49F5-A0CA-9C2D7B34236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A8E9313-855C-400F-8957-32F772E21A7D}" type="pres">
      <dgm:prSet presAssocID="{147A985C-0206-49F5-A0CA-9C2D7B34236F}" presName="level2hierChild" presStyleCnt="0"/>
      <dgm:spPr/>
    </dgm:pt>
    <dgm:pt modelId="{F56576D2-61FB-4CA0-A5A8-7C22E0659BEA}" type="pres">
      <dgm:prSet presAssocID="{D12531C3-9978-45F2-958F-C41823EFB792}" presName="conn2-1" presStyleLbl="parChTrans1D2" presStyleIdx="0" presStyleCnt="1"/>
      <dgm:spPr/>
      <dgm:t>
        <a:bodyPr/>
        <a:lstStyle/>
        <a:p>
          <a:endParaRPr lang="pt-BR"/>
        </a:p>
      </dgm:t>
    </dgm:pt>
    <dgm:pt modelId="{DC1BBC6B-6437-417D-82E6-49E29970A2DF}" type="pres">
      <dgm:prSet presAssocID="{D12531C3-9978-45F2-958F-C41823EFB792}" presName="connTx" presStyleLbl="parChTrans1D2" presStyleIdx="0" presStyleCnt="1"/>
      <dgm:spPr/>
      <dgm:t>
        <a:bodyPr/>
        <a:lstStyle/>
        <a:p>
          <a:endParaRPr lang="pt-BR"/>
        </a:p>
      </dgm:t>
    </dgm:pt>
    <dgm:pt modelId="{7D2300DB-220C-4FF6-9F9F-D852D2995C06}" type="pres">
      <dgm:prSet presAssocID="{87C8AAB8-F75D-45CE-83DF-D4ED52818F91}" presName="root2" presStyleCnt="0"/>
      <dgm:spPr/>
    </dgm:pt>
    <dgm:pt modelId="{2109D481-538C-423A-9998-B15624FA1125}" type="pres">
      <dgm:prSet presAssocID="{87C8AAB8-F75D-45CE-83DF-D4ED52818F91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A6668D8-8CBB-4C78-93F6-8C32D60916E2}" type="pres">
      <dgm:prSet presAssocID="{87C8AAB8-F75D-45CE-83DF-D4ED52818F91}" presName="level3hierChild" presStyleCnt="0"/>
      <dgm:spPr/>
    </dgm:pt>
    <dgm:pt modelId="{8860F897-0DB0-4BCE-B8C7-BE23ADB77EFB}" type="pres">
      <dgm:prSet presAssocID="{B0BCBB1B-22AC-48C8-A6C3-F73F21CA631E}" presName="conn2-1" presStyleLbl="parChTrans1D3" presStyleIdx="0" presStyleCnt="4"/>
      <dgm:spPr/>
      <dgm:t>
        <a:bodyPr/>
        <a:lstStyle/>
        <a:p>
          <a:endParaRPr lang="pt-BR"/>
        </a:p>
      </dgm:t>
    </dgm:pt>
    <dgm:pt modelId="{0BF881DC-EDEC-45F8-BF95-3A5F8F98E4D4}" type="pres">
      <dgm:prSet presAssocID="{B0BCBB1B-22AC-48C8-A6C3-F73F21CA631E}" presName="connTx" presStyleLbl="parChTrans1D3" presStyleIdx="0" presStyleCnt="4"/>
      <dgm:spPr/>
      <dgm:t>
        <a:bodyPr/>
        <a:lstStyle/>
        <a:p>
          <a:endParaRPr lang="pt-BR"/>
        </a:p>
      </dgm:t>
    </dgm:pt>
    <dgm:pt modelId="{71DDDB6A-47A2-4E01-B6EE-D436B049F6B6}" type="pres">
      <dgm:prSet presAssocID="{DCF06B64-4A2B-43C7-B9F0-5BF2C718B5CD}" presName="root2" presStyleCnt="0"/>
      <dgm:spPr/>
    </dgm:pt>
    <dgm:pt modelId="{2F19FDA3-F87F-4031-A18B-B15D135125E6}" type="pres">
      <dgm:prSet presAssocID="{DCF06B64-4A2B-43C7-B9F0-5BF2C718B5CD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2E8A1CB-7F94-4463-AB2F-A2C10E30117E}" type="pres">
      <dgm:prSet presAssocID="{DCF06B64-4A2B-43C7-B9F0-5BF2C718B5CD}" presName="level3hierChild" presStyleCnt="0"/>
      <dgm:spPr/>
    </dgm:pt>
    <dgm:pt modelId="{53CD69CE-FA28-4165-A5B8-5A7D8286581A}" type="pres">
      <dgm:prSet presAssocID="{EA932E25-75A4-49B4-A881-E181861C07B3}" presName="conn2-1" presStyleLbl="parChTrans1D3" presStyleIdx="1" presStyleCnt="4"/>
      <dgm:spPr/>
      <dgm:t>
        <a:bodyPr/>
        <a:lstStyle/>
        <a:p>
          <a:endParaRPr lang="pt-BR"/>
        </a:p>
      </dgm:t>
    </dgm:pt>
    <dgm:pt modelId="{1D2C4378-B280-4BB7-B755-5E687E5170CD}" type="pres">
      <dgm:prSet presAssocID="{EA932E25-75A4-49B4-A881-E181861C07B3}" presName="connTx" presStyleLbl="parChTrans1D3" presStyleIdx="1" presStyleCnt="4"/>
      <dgm:spPr/>
      <dgm:t>
        <a:bodyPr/>
        <a:lstStyle/>
        <a:p>
          <a:endParaRPr lang="pt-BR"/>
        </a:p>
      </dgm:t>
    </dgm:pt>
    <dgm:pt modelId="{270EC422-E139-48D3-A133-A40CBFE45443}" type="pres">
      <dgm:prSet presAssocID="{002508E0-AA04-40B7-83D8-2B5604056135}" presName="root2" presStyleCnt="0"/>
      <dgm:spPr/>
    </dgm:pt>
    <dgm:pt modelId="{A18DC71A-F2FC-42E3-A807-F5B013EFCC0D}" type="pres">
      <dgm:prSet presAssocID="{002508E0-AA04-40B7-83D8-2B5604056135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3E968AF-5952-4605-BF14-EF06ECAE20CD}" type="pres">
      <dgm:prSet presAssocID="{002508E0-AA04-40B7-83D8-2B5604056135}" presName="level3hierChild" presStyleCnt="0"/>
      <dgm:spPr/>
    </dgm:pt>
    <dgm:pt modelId="{9CD73B02-CEE1-4319-AC55-4163DF9A4090}" type="pres">
      <dgm:prSet presAssocID="{9C1A11DF-CC43-453A-9F74-D66A41A451C1}" presName="conn2-1" presStyleLbl="parChTrans1D3" presStyleIdx="2" presStyleCnt="4"/>
      <dgm:spPr/>
      <dgm:t>
        <a:bodyPr/>
        <a:lstStyle/>
        <a:p>
          <a:endParaRPr lang="pt-BR"/>
        </a:p>
      </dgm:t>
    </dgm:pt>
    <dgm:pt modelId="{3460D33E-78BD-4434-BE17-F8EF7FD1FC28}" type="pres">
      <dgm:prSet presAssocID="{9C1A11DF-CC43-453A-9F74-D66A41A451C1}" presName="connTx" presStyleLbl="parChTrans1D3" presStyleIdx="2" presStyleCnt="4"/>
      <dgm:spPr/>
      <dgm:t>
        <a:bodyPr/>
        <a:lstStyle/>
        <a:p>
          <a:endParaRPr lang="pt-BR"/>
        </a:p>
      </dgm:t>
    </dgm:pt>
    <dgm:pt modelId="{A24B4E25-1B71-4A02-B9D2-9D386B0E94EB}" type="pres">
      <dgm:prSet presAssocID="{74537532-3F7F-4DBB-ABEC-D97EDB37E298}" presName="root2" presStyleCnt="0"/>
      <dgm:spPr/>
    </dgm:pt>
    <dgm:pt modelId="{97936988-28A6-4C3D-8BA5-9FA65E52A496}" type="pres">
      <dgm:prSet presAssocID="{74537532-3F7F-4DBB-ABEC-D97EDB37E298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CB085C0-07FD-43A6-B895-25BE8EBF869C}" type="pres">
      <dgm:prSet presAssocID="{74537532-3F7F-4DBB-ABEC-D97EDB37E298}" presName="level3hierChild" presStyleCnt="0"/>
      <dgm:spPr/>
    </dgm:pt>
    <dgm:pt modelId="{BFD8075F-8B99-4BC4-B650-5EB0028CD1B9}" type="pres">
      <dgm:prSet presAssocID="{B5995EDB-FA77-4892-854E-5CC0DE645C68}" presName="conn2-1" presStyleLbl="parChTrans1D3" presStyleIdx="3" presStyleCnt="4"/>
      <dgm:spPr/>
      <dgm:t>
        <a:bodyPr/>
        <a:lstStyle/>
        <a:p>
          <a:endParaRPr lang="pt-BR"/>
        </a:p>
      </dgm:t>
    </dgm:pt>
    <dgm:pt modelId="{9A0D8CBC-0365-474D-AB08-238C7CC456E0}" type="pres">
      <dgm:prSet presAssocID="{B5995EDB-FA77-4892-854E-5CC0DE645C68}" presName="connTx" presStyleLbl="parChTrans1D3" presStyleIdx="3" presStyleCnt="4"/>
      <dgm:spPr/>
      <dgm:t>
        <a:bodyPr/>
        <a:lstStyle/>
        <a:p>
          <a:endParaRPr lang="pt-BR"/>
        </a:p>
      </dgm:t>
    </dgm:pt>
    <dgm:pt modelId="{B0229394-DD0F-435D-BDF5-16E292C522F8}" type="pres">
      <dgm:prSet presAssocID="{65013342-F65C-4BE8-B35C-CC954535A3B6}" presName="root2" presStyleCnt="0"/>
      <dgm:spPr/>
    </dgm:pt>
    <dgm:pt modelId="{34362FA7-450E-458E-A1E1-87EB9B75B1A8}" type="pres">
      <dgm:prSet presAssocID="{65013342-F65C-4BE8-B35C-CC954535A3B6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88C1B45-B5DE-416C-9BF1-A4FE70F324D2}" type="pres">
      <dgm:prSet presAssocID="{65013342-F65C-4BE8-B35C-CC954535A3B6}" presName="level3hierChild" presStyleCnt="0"/>
      <dgm:spPr/>
    </dgm:pt>
  </dgm:ptLst>
  <dgm:cxnLst>
    <dgm:cxn modelId="{BB7171E4-3589-4D63-8192-C95770BCE02A}" type="presOf" srcId="{D12531C3-9978-45F2-958F-C41823EFB792}" destId="{DC1BBC6B-6437-417D-82E6-49E29970A2DF}" srcOrd="1" destOrd="0" presId="urn:microsoft.com/office/officeart/2005/8/layout/hierarchy2"/>
    <dgm:cxn modelId="{ABBC2A0B-C547-4C84-933E-0D91B514ACB2}" type="presOf" srcId="{D12531C3-9978-45F2-958F-C41823EFB792}" destId="{F56576D2-61FB-4CA0-A5A8-7C22E0659BEA}" srcOrd="0" destOrd="0" presId="urn:microsoft.com/office/officeart/2005/8/layout/hierarchy2"/>
    <dgm:cxn modelId="{935C3B26-2951-40A1-BB70-3BF57B19A5C6}" type="presOf" srcId="{EA932E25-75A4-49B4-A881-E181861C07B3}" destId="{1D2C4378-B280-4BB7-B755-5E687E5170CD}" srcOrd="1" destOrd="0" presId="urn:microsoft.com/office/officeart/2005/8/layout/hierarchy2"/>
    <dgm:cxn modelId="{D0D03CE7-9B00-4544-B05E-7D2E7C5D5CF8}" type="presOf" srcId="{EA932E25-75A4-49B4-A881-E181861C07B3}" destId="{53CD69CE-FA28-4165-A5B8-5A7D8286581A}" srcOrd="0" destOrd="0" presId="urn:microsoft.com/office/officeart/2005/8/layout/hierarchy2"/>
    <dgm:cxn modelId="{0E966A1A-1A44-42AA-AF97-E5D044C65DC0}" srcId="{87C8AAB8-F75D-45CE-83DF-D4ED52818F91}" destId="{74537532-3F7F-4DBB-ABEC-D97EDB37E298}" srcOrd="2" destOrd="0" parTransId="{9C1A11DF-CC43-453A-9F74-D66A41A451C1}" sibTransId="{F4FEF6AA-FB42-476C-A4D1-43A00D6F0DF8}"/>
    <dgm:cxn modelId="{0574133F-7D4C-4044-A4A9-6FAE44B3B558}" srcId="{87C8AAB8-F75D-45CE-83DF-D4ED52818F91}" destId="{65013342-F65C-4BE8-B35C-CC954535A3B6}" srcOrd="3" destOrd="0" parTransId="{B5995EDB-FA77-4892-854E-5CC0DE645C68}" sibTransId="{05D9E068-24EC-47D7-A650-01FA0880A7B7}"/>
    <dgm:cxn modelId="{924C676E-6227-4FB8-A7BB-D24830B4C507}" type="presOf" srcId="{147A985C-0206-49F5-A0CA-9C2D7B34236F}" destId="{E2450107-F723-4660-9584-852B373282A8}" srcOrd="0" destOrd="0" presId="urn:microsoft.com/office/officeart/2005/8/layout/hierarchy2"/>
    <dgm:cxn modelId="{C7C72781-200C-475A-A0D9-7C1C782B3772}" srcId="{87C8AAB8-F75D-45CE-83DF-D4ED52818F91}" destId="{002508E0-AA04-40B7-83D8-2B5604056135}" srcOrd="1" destOrd="0" parTransId="{EA932E25-75A4-49B4-A881-E181861C07B3}" sibTransId="{35D0A869-F6C5-4328-80F9-5AC32B0800A8}"/>
    <dgm:cxn modelId="{C7543C46-2081-4478-B7B3-A283326B784E}" type="presOf" srcId="{74537532-3F7F-4DBB-ABEC-D97EDB37E298}" destId="{97936988-28A6-4C3D-8BA5-9FA65E52A496}" srcOrd="0" destOrd="0" presId="urn:microsoft.com/office/officeart/2005/8/layout/hierarchy2"/>
    <dgm:cxn modelId="{6390DA69-4DE0-493D-B1D3-8884A6A60DFA}" srcId="{D3B4DB07-F390-4D03-AD56-CF64DFA83B74}" destId="{147A985C-0206-49F5-A0CA-9C2D7B34236F}" srcOrd="0" destOrd="0" parTransId="{922423F3-C3C1-41C0-8DE8-A2129C12F7C8}" sibTransId="{A32A997F-88FB-4EB6-BE4F-F20E834B29D7}"/>
    <dgm:cxn modelId="{7FB5C463-1EFD-44EF-90F0-B218DDB13707}" srcId="{147A985C-0206-49F5-A0CA-9C2D7B34236F}" destId="{87C8AAB8-F75D-45CE-83DF-D4ED52818F91}" srcOrd="0" destOrd="0" parTransId="{D12531C3-9978-45F2-958F-C41823EFB792}" sibTransId="{C65E23D9-9E38-4AD9-94D1-BDA7B138BE05}"/>
    <dgm:cxn modelId="{7C460E7D-B2F2-423D-809F-0A8C0C3FF938}" type="presOf" srcId="{002508E0-AA04-40B7-83D8-2B5604056135}" destId="{A18DC71A-F2FC-42E3-A807-F5B013EFCC0D}" srcOrd="0" destOrd="0" presId="urn:microsoft.com/office/officeart/2005/8/layout/hierarchy2"/>
    <dgm:cxn modelId="{A7807467-FAD8-460B-8DA8-156600E54922}" type="presOf" srcId="{DCF06B64-4A2B-43C7-B9F0-5BF2C718B5CD}" destId="{2F19FDA3-F87F-4031-A18B-B15D135125E6}" srcOrd="0" destOrd="0" presId="urn:microsoft.com/office/officeart/2005/8/layout/hierarchy2"/>
    <dgm:cxn modelId="{44578C72-E8A8-4FF9-8196-44DFF19A9BCC}" type="presOf" srcId="{87C8AAB8-F75D-45CE-83DF-D4ED52818F91}" destId="{2109D481-538C-423A-9998-B15624FA1125}" srcOrd="0" destOrd="0" presId="urn:microsoft.com/office/officeart/2005/8/layout/hierarchy2"/>
    <dgm:cxn modelId="{B34533FF-0905-43B1-9EB6-198083565A00}" type="presOf" srcId="{B0BCBB1B-22AC-48C8-A6C3-F73F21CA631E}" destId="{0BF881DC-EDEC-45F8-BF95-3A5F8F98E4D4}" srcOrd="1" destOrd="0" presId="urn:microsoft.com/office/officeart/2005/8/layout/hierarchy2"/>
    <dgm:cxn modelId="{01A24C04-68DB-40FE-AC40-252BE38A30C1}" type="presOf" srcId="{D3B4DB07-F390-4D03-AD56-CF64DFA83B74}" destId="{22A18F5B-8138-45BB-8DF1-0556CDA11C89}" srcOrd="0" destOrd="0" presId="urn:microsoft.com/office/officeart/2005/8/layout/hierarchy2"/>
    <dgm:cxn modelId="{C24B793E-DCAD-43F3-935E-414E9BC4BD32}" type="presOf" srcId="{65013342-F65C-4BE8-B35C-CC954535A3B6}" destId="{34362FA7-450E-458E-A1E1-87EB9B75B1A8}" srcOrd="0" destOrd="0" presId="urn:microsoft.com/office/officeart/2005/8/layout/hierarchy2"/>
    <dgm:cxn modelId="{9E2571C3-DD3F-4136-9084-FC5A3FEADDCC}" srcId="{87C8AAB8-F75D-45CE-83DF-D4ED52818F91}" destId="{DCF06B64-4A2B-43C7-B9F0-5BF2C718B5CD}" srcOrd="0" destOrd="0" parTransId="{B0BCBB1B-22AC-48C8-A6C3-F73F21CA631E}" sibTransId="{9269DFA6-ADCA-4C8C-9E5A-1A393F728544}"/>
    <dgm:cxn modelId="{086534B7-4A3B-4453-86D9-158A2FA9742F}" type="presOf" srcId="{B0BCBB1B-22AC-48C8-A6C3-F73F21CA631E}" destId="{8860F897-0DB0-4BCE-B8C7-BE23ADB77EFB}" srcOrd="0" destOrd="0" presId="urn:microsoft.com/office/officeart/2005/8/layout/hierarchy2"/>
    <dgm:cxn modelId="{290C4C3F-2EB9-4299-941C-19280DEC6B8F}" type="presOf" srcId="{9C1A11DF-CC43-453A-9F74-D66A41A451C1}" destId="{3460D33E-78BD-4434-BE17-F8EF7FD1FC28}" srcOrd="1" destOrd="0" presId="urn:microsoft.com/office/officeart/2005/8/layout/hierarchy2"/>
    <dgm:cxn modelId="{79163D55-3566-493D-A8EE-8F9D49A5578A}" type="presOf" srcId="{B5995EDB-FA77-4892-854E-5CC0DE645C68}" destId="{9A0D8CBC-0365-474D-AB08-238C7CC456E0}" srcOrd="1" destOrd="0" presId="urn:microsoft.com/office/officeart/2005/8/layout/hierarchy2"/>
    <dgm:cxn modelId="{4D494FDE-30EA-4307-AC04-931CA69DD4DB}" type="presOf" srcId="{9C1A11DF-CC43-453A-9F74-D66A41A451C1}" destId="{9CD73B02-CEE1-4319-AC55-4163DF9A4090}" srcOrd="0" destOrd="0" presId="urn:microsoft.com/office/officeart/2005/8/layout/hierarchy2"/>
    <dgm:cxn modelId="{E132B2E7-0A62-479B-A60E-FE36B62129E6}" type="presOf" srcId="{B5995EDB-FA77-4892-854E-5CC0DE645C68}" destId="{BFD8075F-8B99-4BC4-B650-5EB0028CD1B9}" srcOrd="0" destOrd="0" presId="urn:microsoft.com/office/officeart/2005/8/layout/hierarchy2"/>
    <dgm:cxn modelId="{97B2B302-AFA6-4513-9348-FFB86E7A6421}" type="presParOf" srcId="{22A18F5B-8138-45BB-8DF1-0556CDA11C89}" destId="{D8706564-71FE-4A09-B063-29CFA91EFE09}" srcOrd="0" destOrd="0" presId="urn:microsoft.com/office/officeart/2005/8/layout/hierarchy2"/>
    <dgm:cxn modelId="{0397441F-0553-48CE-B4AF-FAD9817974F8}" type="presParOf" srcId="{D8706564-71FE-4A09-B063-29CFA91EFE09}" destId="{E2450107-F723-4660-9584-852B373282A8}" srcOrd="0" destOrd="0" presId="urn:microsoft.com/office/officeart/2005/8/layout/hierarchy2"/>
    <dgm:cxn modelId="{FBA38E7B-F4C4-4569-BCBE-2C57181A10B5}" type="presParOf" srcId="{D8706564-71FE-4A09-B063-29CFA91EFE09}" destId="{3A8E9313-855C-400F-8957-32F772E21A7D}" srcOrd="1" destOrd="0" presId="urn:microsoft.com/office/officeart/2005/8/layout/hierarchy2"/>
    <dgm:cxn modelId="{694BF3B7-A97C-44AD-ABD4-AD36A13ABAEF}" type="presParOf" srcId="{3A8E9313-855C-400F-8957-32F772E21A7D}" destId="{F56576D2-61FB-4CA0-A5A8-7C22E0659BEA}" srcOrd="0" destOrd="0" presId="urn:microsoft.com/office/officeart/2005/8/layout/hierarchy2"/>
    <dgm:cxn modelId="{E52AC474-2F5E-436E-8763-5C5D52B91715}" type="presParOf" srcId="{F56576D2-61FB-4CA0-A5A8-7C22E0659BEA}" destId="{DC1BBC6B-6437-417D-82E6-49E29970A2DF}" srcOrd="0" destOrd="0" presId="urn:microsoft.com/office/officeart/2005/8/layout/hierarchy2"/>
    <dgm:cxn modelId="{DA0BDFE9-2E5C-4FD4-99A2-CB087D16AE91}" type="presParOf" srcId="{3A8E9313-855C-400F-8957-32F772E21A7D}" destId="{7D2300DB-220C-4FF6-9F9F-D852D2995C06}" srcOrd="1" destOrd="0" presId="urn:microsoft.com/office/officeart/2005/8/layout/hierarchy2"/>
    <dgm:cxn modelId="{F62EAA85-ABDC-4A92-B7B7-2894476339F1}" type="presParOf" srcId="{7D2300DB-220C-4FF6-9F9F-D852D2995C06}" destId="{2109D481-538C-423A-9998-B15624FA1125}" srcOrd="0" destOrd="0" presId="urn:microsoft.com/office/officeart/2005/8/layout/hierarchy2"/>
    <dgm:cxn modelId="{9F953330-5FAA-4A17-A320-D77F559E1D92}" type="presParOf" srcId="{7D2300DB-220C-4FF6-9F9F-D852D2995C06}" destId="{FA6668D8-8CBB-4C78-93F6-8C32D60916E2}" srcOrd="1" destOrd="0" presId="urn:microsoft.com/office/officeart/2005/8/layout/hierarchy2"/>
    <dgm:cxn modelId="{D4214871-6AE0-44EE-BE3A-36C05C410418}" type="presParOf" srcId="{FA6668D8-8CBB-4C78-93F6-8C32D60916E2}" destId="{8860F897-0DB0-4BCE-B8C7-BE23ADB77EFB}" srcOrd="0" destOrd="0" presId="urn:microsoft.com/office/officeart/2005/8/layout/hierarchy2"/>
    <dgm:cxn modelId="{26DF750C-D15D-4D34-959F-38E5356B88FE}" type="presParOf" srcId="{8860F897-0DB0-4BCE-B8C7-BE23ADB77EFB}" destId="{0BF881DC-EDEC-45F8-BF95-3A5F8F98E4D4}" srcOrd="0" destOrd="0" presId="urn:microsoft.com/office/officeart/2005/8/layout/hierarchy2"/>
    <dgm:cxn modelId="{E4EFF461-3DB3-4038-80C0-C3A0CCB722D7}" type="presParOf" srcId="{FA6668D8-8CBB-4C78-93F6-8C32D60916E2}" destId="{71DDDB6A-47A2-4E01-B6EE-D436B049F6B6}" srcOrd="1" destOrd="0" presId="urn:microsoft.com/office/officeart/2005/8/layout/hierarchy2"/>
    <dgm:cxn modelId="{A96D1D42-0FB6-4F79-8801-7588D3611749}" type="presParOf" srcId="{71DDDB6A-47A2-4E01-B6EE-D436B049F6B6}" destId="{2F19FDA3-F87F-4031-A18B-B15D135125E6}" srcOrd="0" destOrd="0" presId="urn:microsoft.com/office/officeart/2005/8/layout/hierarchy2"/>
    <dgm:cxn modelId="{5A0E4AF5-C9E8-458A-AA7A-7F9CEDC300A8}" type="presParOf" srcId="{71DDDB6A-47A2-4E01-B6EE-D436B049F6B6}" destId="{12E8A1CB-7F94-4463-AB2F-A2C10E30117E}" srcOrd="1" destOrd="0" presId="urn:microsoft.com/office/officeart/2005/8/layout/hierarchy2"/>
    <dgm:cxn modelId="{F05219B2-197A-4502-9D84-C25B0CD1E575}" type="presParOf" srcId="{FA6668D8-8CBB-4C78-93F6-8C32D60916E2}" destId="{53CD69CE-FA28-4165-A5B8-5A7D8286581A}" srcOrd="2" destOrd="0" presId="urn:microsoft.com/office/officeart/2005/8/layout/hierarchy2"/>
    <dgm:cxn modelId="{447C11BD-A392-4D2D-8997-422B887836F1}" type="presParOf" srcId="{53CD69CE-FA28-4165-A5B8-5A7D8286581A}" destId="{1D2C4378-B280-4BB7-B755-5E687E5170CD}" srcOrd="0" destOrd="0" presId="urn:microsoft.com/office/officeart/2005/8/layout/hierarchy2"/>
    <dgm:cxn modelId="{33714AB1-61FA-4705-AB95-659567D55978}" type="presParOf" srcId="{FA6668D8-8CBB-4C78-93F6-8C32D60916E2}" destId="{270EC422-E139-48D3-A133-A40CBFE45443}" srcOrd="3" destOrd="0" presId="urn:microsoft.com/office/officeart/2005/8/layout/hierarchy2"/>
    <dgm:cxn modelId="{4B3B5FD6-DF4E-41B3-BA96-378D7D93EC91}" type="presParOf" srcId="{270EC422-E139-48D3-A133-A40CBFE45443}" destId="{A18DC71A-F2FC-42E3-A807-F5B013EFCC0D}" srcOrd="0" destOrd="0" presId="urn:microsoft.com/office/officeart/2005/8/layout/hierarchy2"/>
    <dgm:cxn modelId="{1FF9B34D-FCE6-4F8B-8FED-78187FFD51AE}" type="presParOf" srcId="{270EC422-E139-48D3-A133-A40CBFE45443}" destId="{33E968AF-5952-4605-BF14-EF06ECAE20CD}" srcOrd="1" destOrd="0" presId="urn:microsoft.com/office/officeart/2005/8/layout/hierarchy2"/>
    <dgm:cxn modelId="{0CE992C3-A859-4ADC-86F7-0D0BF8AC2373}" type="presParOf" srcId="{FA6668D8-8CBB-4C78-93F6-8C32D60916E2}" destId="{9CD73B02-CEE1-4319-AC55-4163DF9A4090}" srcOrd="4" destOrd="0" presId="urn:microsoft.com/office/officeart/2005/8/layout/hierarchy2"/>
    <dgm:cxn modelId="{625606A6-2BFC-4B96-9E6A-07C96FE3C10E}" type="presParOf" srcId="{9CD73B02-CEE1-4319-AC55-4163DF9A4090}" destId="{3460D33E-78BD-4434-BE17-F8EF7FD1FC28}" srcOrd="0" destOrd="0" presId="urn:microsoft.com/office/officeart/2005/8/layout/hierarchy2"/>
    <dgm:cxn modelId="{B94216EC-0276-4734-A7A6-2DCF24600EF5}" type="presParOf" srcId="{FA6668D8-8CBB-4C78-93F6-8C32D60916E2}" destId="{A24B4E25-1B71-4A02-B9D2-9D386B0E94EB}" srcOrd="5" destOrd="0" presId="urn:microsoft.com/office/officeart/2005/8/layout/hierarchy2"/>
    <dgm:cxn modelId="{AAB126A2-BB63-4927-B075-C7FAF7E68BB8}" type="presParOf" srcId="{A24B4E25-1B71-4A02-B9D2-9D386B0E94EB}" destId="{97936988-28A6-4C3D-8BA5-9FA65E52A496}" srcOrd="0" destOrd="0" presId="urn:microsoft.com/office/officeart/2005/8/layout/hierarchy2"/>
    <dgm:cxn modelId="{A9A057D5-2CD7-4805-A442-2BECF2ECF311}" type="presParOf" srcId="{A24B4E25-1B71-4A02-B9D2-9D386B0E94EB}" destId="{0CB085C0-07FD-43A6-B895-25BE8EBF869C}" srcOrd="1" destOrd="0" presId="urn:microsoft.com/office/officeart/2005/8/layout/hierarchy2"/>
    <dgm:cxn modelId="{C98315C4-AD20-44BD-B6B3-16C6DE4FDC23}" type="presParOf" srcId="{FA6668D8-8CBB-4C78-93F6-8C32D60916E2}" destId="{BFD8075F-8B99-4BC4-B650-5EB0028CD1B9}" srcOrd="6" destOrd="0" presId="urn:microsoft.com/office/officeart/2005/8/layout/hierarchy2"/>
    <dgm:cxn modelId="{80D53111-B867-466B-919C-E27771DCAF59}" type="presParOf" srcId="{BFD8075F-8B99-4BC4-B650-5EB0028CD1B9}" destId="{9A0D8CBC-0365-474D-AB08-238C7CC456E0}" srcOrd="0" destOrd="0" presId="urn:microsoft.com/office/officeart/2005/8/layout/hierarchy2"/>
    <dgm:cxn modelId="{5503C984-1B20-48BA-82BA-304D3D5CF9E3}" type="presParOf" srcId="{FA6668D8-8CBB-4C78-93F6-8C32D60916E2}" destId="{B0229394-DD0F-435D-BDF5-16E292C522F8}" srcOrd="7" destOrd="0" presId="urn:microsoft.com/office/officeart/2005/8/layout/hierarchy2"/>
    <dgm:cxn modelId="{7A8AAF78-13E0-4BA4-96C1-B762441292BA}" type="presParOf" srcId="{B0229394-DD0F-435D-BDF5-16E292C522F8}" destId="{34362FA7-450E-458E-A1E1-87EB9B75B1A8}" srcOrd="0" destOrd="0" presId="urn:microsoft.com/office/officeart/2005/8/layout/hierarchy2"/>
    <dgm:cxn modelId="{EDD2FE92-8591-4EF4-976A-7F6C2378515B}" type="presParOf" srcId="{B0229394-DD0F-435D-BDF5-16E292C522F8}" destId="{C88C1B45-B5DE-416C-9BF1-A4FE70F324D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A7EC2A-D8F3-4804-8EA0-7155C020FED0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34D043B2-F9C4-4035-92CD-971CCCB92FE4}">
      <dgm:prSet phldrT="[Texto]" custT="1"/>
      <dgm:spPr/>
      <dgm:t>
        <a:bodyPr/>
        <a:lstStyle/>
        <a:p>
          <a:r>
            <a:rPr lang="pt-BR" sz="1400" dirty="0"/>
            <a:t>2016</a:t>
          </a:r>
        </a:p>
      </dgm:t>
    </dgm:pt>
    <dgm:pt modelId="{BBB98322-A205-404A-9BB3-504C5AEE4937}" type="parTrans" cxnId="{0F828467-4E40-4E56-B949-BFB3DDF51555}">
      <dgm:prSet/>
      <dgm:spPr/>
      <dgm:t>
        <a:bodyPr/>
        <a:lstStyle/>
        <a:p>
          <a:endParaRPr lang="pt-BR"/>
        </a:p>
      </dgm:t>
    </dgm:pt>
    <dgm:pt modelId="{D0A769BC-61B6-4060-A50C-71389FF62227}" type="sibTrans" cxnId="{0F828467-4E40-4E56-B949-BFB3DDF51555}">
      <dgm:prSet/>
      <dgm:spPr/>
      <dgm:t>
        <a:bodyPr/>
        <a:lstStyle/>
        <a:p>
          <a:endParaRPr lang="pt-BR"/>
        </a:p>
      </dgm:t>
    </dgm:pt>
    <dgm:pt modelId="{028F627F-C9E7-490B-8412-957BE8EA2E16}">
      <dgm:prSet phldrT="[Texto]" custT="1"/>
      <dgm:spPr/>
      <dgm:t>
        <a:bodyPr/>
        <a:lstStyle/>
        <a:p>
          <a:r>
            <a:rPr lang="pt-BR" sz="1200" dirty="0"/>
            <a:t>Anos iniciais do Ensino Fundamental</a:t>
          </a:r>
        </a:p>
      </dgm:t>
    </dgm:pt>
    <dgm:pt modelId="{29C872CC-789D-4B38-BC07-0EFBD60FDE8C}" type="parTrans" cxnId="{23B7F661-890B-4A17-8701-8CDA03D88C47}">
      <dgm:prSet/>
      <dgm:spPr/>
      <dgm:t>
        <a:bodyPr/>
        <a:lstStyle/>
        <a:p>
          <a:endParaRPr lang="pt-BR"/>
        </a:p>
      </dgm:t>
    </dgm:pt>
    <dgm:pt modelId="{658B6FAB-0AD6-4309-9963-4EEA48305C81}" type="sibTrans" cxnId="{23B7F661-890B-4A17-8701-8CDA03D88C47}">
      <dgm:prSet/>
      <dgm:spPr/>
      <dgm:t>
        <a:bodyPr/>
        <a:lstStyle/>
        <a:p>
          <a:endParaRPr lang="pt-BR"/>
        </a:p>
      </dgm:t>
    </dgm:pt>
    <dgm:pt modelId="{EDFD3031-CAD3-4E86-9B68-EBCDF2D78C7B}">
      <dgm:prSet phldrT="[Texto]" custT="1"/>
      <dgm:spPr/>
      <dgm:t>
        <a:bodyPr/>
        <a:lstStyle/>
        <a:p>
          <a:r>
            <a:rPr lang="pt-BR" sz="1200" dirty="0"/>
            <a:t>2017</a:t>
          </a:r>
        </a:p>
      </dgm:t>
    </dgm:pt>
    <dgm:pt modelId="{B3B69759-C5D9-45ED-941F-A289EB7C702D}" type="parTrans" cxnId="{3529A0FA-0648-4C67-9F3A-054D0FEE094A}">
      <dgm:prSet/>
      <dgm:spPr/>
      <dgm:t>
        <a:bodyPr/>
        <a:lstStyle/>
        <a:p>
          <a:endParaRPr lang="pt-BR"/>
        </a:p>
      </dgm:t>
    </dgm:pt>
    <dgm:pt modelId="{1E65177B-0A55-4EAC-9CB7-F6D441D1CC8A}" type="sibTrans" cxnId="{3529A0FA-0648-4C67-9F3A-054D0FEE094A}">
      <dgm:prSet/>
      <dgm:spPr/>
      <dgm:t>
        <a:bodyPr/>
        <a:lstStyle/>
        <a:p>
          <a:endParaRPr lang="pt-BR"/>
        </a:p>
      </dgm:t>
    </dgm:pt>
    <dgm:pt modelId="{16FF89C8-1C1A-407F-9FF4-FEEE482F127C}">
      <dgm:prSet phldrT="[Texto]" custT="1"/>
      <dgm:spPr/>
      <dgm:t>
        <a:bodyPr/>
        <a:lstStyle/>
        <a:p>
          <a:r>
            <a:rPr lang="pt-BR" sz="1200" dirty="0"/>
            <a:t>Séries finais do Ensino Fundamental</a:t>
          </a:r>
        </a:p>
      </dgm:t>
    </dgm:pt>
    <dgm:pt modelId="{7A0D393B-04B8-4444-955D-94178EA618E4}" type="parTrans" cxnId="{884C8BF1-D182-4F09-9044-616DA8A55F84}">
      <dgm:prSet/>
      <dgm:spPr/>
      <dgm:t>
        <a:bodyPr/>
        <a:lstStyle/>
        <a:p>
          <a:endParaRPr lang="pt-BR"/>
        </a:p>
      </dgm:t>
    </dgm:pt>
    <dgm:pt modelId="{DB5E5221-0684-4911-AFC5-32D379E437A4}" type="sibTrans" cxnId="{884C8BF1-D182-4F09-9044-616DA8A55F84}">
      <dgm:prSet/>
      <dgm:spPr/>
      <dgm:t>
        <a:bodyPr/>
        <a:lstStyle/>
        <a:p>
          <a:endParaRPr lang="pt-BR"/>
        </a:p>
      </dgm:t>
    </dgm:pt>
    <dgm:pt modelId="{6D4536F0-FC02-4EFF-A483-A5E68533914E}">
      <dgm:prSet phldrT="[Texto]" custT="1"/>
      <dgm:spPr/>
      <dgm:t>
        <a:bodyPr/>
        <a:lstStyle/>
        <a:p>
          <a:r>
            <a:rPr lang="pt-BR" sz="1200" dirty="0"/>
            <a:t>2018</a:t>
          </a:r>
        </a:p>
      </dgm:t>
    </dgm:pt>
    <dgm:pt modelId="{E3C0E0D8-F0BE-4A9E-A301-9C774415A49D}" type="parTrans" cxnId="{FDD69B1F-A03E-4582-A909-FB84A72AA44A}">
      <dgm:prSet/>
      <dgm:spPr/>
      <dgm:t>
        <a:bodyPr/>
        <a:lstStyle/>
        <a:p>
          <a:endParaRPr lang="pt-BR"/>
        </a:p>
      </dgm:t>
    </dgm:pt>
    <dgm:pt modelId="{6FA72BE8-8DD2-4862-9F31-FBAF82A02DB8}" type="sibTrans" cxnId="{FDD69B1F-A03E-4582-A909-FB84A72AA44A}">
      <dgm:prSet/>
      <dgm:spPr/>
      <dgm:t>
        <a:bodyPr/>
        <a:lstStyle/>
        <a:p>
          <a:endParaRPr lang="pt-BR"/>
        </a:p>
      </dgm:t>
    </dgm:pt>
    <dgm:pt modelId="{5058D81C-0217-4602-8BC7-51184EF007E7}">
      <dgm:prSet phldrT="[Texto]" custT="1"/>
      <dgm:spPr/>
      <dgm:t>
        <a:bodyPr/>
        <a:lstStyle/>
        <a:p>
          <a:r>
            <a:rPr lang="pt-BR" sz="1200" dirty="0"/>
            <a:t>Ensino Médio</a:t>
          </a:r>
        </a:p>
      </dgm:t>
    </dgm:pt>
    <dgm:pt modelId="{859AC7C9-7C1F-47C3-A083-F24395C6057B}" type="parTrans" cxnId="{1AA1D12D-94B4-48B8-88EF-18368FDA75F3}">
      <dgm:prSet/>
      <dgm:spPr/>
      <dgm:t>
        <a:bodyPr/>
        <a:lstStyle/>
        <a:p>
          <a:endParaRPr lang="pt-BR"/>
        </a:p>
      </dgm:t>
    </dgm:pt>
    <dgm:pt modelId="{540C746A-7A45-4CA2-8D4F-5538D0CF402D}" type="sibTrans" cxnId="{1AA1D12D-94B4-48B8-88EF-18368FDA75F3}">
      <dgm:prSet/>
      <dgm:spPr/>
      <dgm:t>
        <a:bodyPr/>
        <a:lstStyle/>
        <a:p>
          <a:endParaRPr lang="pt-BR"/>
        </a:p>
      </dgm:t>
    </dgm:pt>
    <dgm:pt modelId="{9B869018-9A97-4B99-91BC-07F5F5DB15F0}" type="pres">
      <dgm:prSet presAssocID="{89A7EC2A-D8F3-4804-8EA0-7155C020FED0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C99E64A9-04A3-4D33-A690-700E103ECF27}" type="pres">
      <dgm:prSet presAssocID="{34D043B2-F9C4-4035-92CD-971CCCB92FE4}" presName="parentText1" presStyleLbl="node1" presStyleIdx="0" presStyleCnt="3" custLinFactNeighborX="-972" custLinFactNeighborY="14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F03474-536A-4BA7-9EC1-05925C92F0C6}" type="pres">
      <dgm:prSet presAssocID="{34D043B2-F9C4-4035-92CD-971CCCB92FE4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3049ED-A117-4B69-9B06-AAAB425AF5F6}" type="pres">
      <dgm:prSet presAssocID="{EDFD3031-CAD3-4E86-9B68-EBCDF2D78C7B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135A12-E2DC-432C-9A80-2FB9BA52BADE}" type="pres">
      <dgm:prSet presAssocID="{EDFD3031-CAD3-4E86-9B68-EBCDF2D78C7B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90C227-6C25-4FC1-B75C-EC06A18BABC3}" type="pres">
      <dgm:prSet presAssocID="{6D4536F0-FC02-4EFF-A483-A5E68533914E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EFDCBA-6319-4AE7-BABF-76FAA904FF13}" type="pres">
      <dgm:prSet presAssocID="{6D4536F0-FC02-4EFF-A483-A5E68533914E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7E82771-6784-48FC-AD4E-9F4FA31CC1A5}" type="presOf" srcId="{89A7EC2A-D8F3-4804-8EA0-7155C020FED0}" destId="{9B869018-9A97-4B99-91BC-07F5F5DB15F0}" srcOrd="0" destOrd="0" presId="urn:microsoft.com/office/officeart/2009/3/layout/IncreasingArrowsProcess"/>
    <dgm:cxn modelId="{23B7F661-890B-4A17-8701-8CDA03D88C47}" srcId="{34D043B2-F9C4-4035-92CD-971CCCB92FE4}" destId="{028F627F-C9E7-490B-8412-957BE8EA2E16}" srcOrd="0" destOrd="0" parTransId="{29C872CC-789D-4B38-BC07-0EFBD60FDE8C}" sibTransId="{658B6FAB-0AD6-4309-9963-4EEA48305C81}"/>
    <dgm:cxn modelId="{3529A0FA-0648-4C67-9F3A-054D0FEE094A}" srcId="{89A7EC2A-D8F3-4804-8EA0-7155C020FED0}" destId="{EDFD3031-CAD3-4E86-9B68-EBCDF2D78C7B}" srcOrd="1" destOrd="0" parTransId="{B3B69759-C5D9-45ED-941F-A289EB7C702D}" sibTransId="{1E65177B-0A55-4EAC-9CB7-F6D441D1CC8A}"/>
    <dgm:cxn modelId="{FDD69B1F-A03E-4582-A909-FB84A72AA44A}" srcId="{89A7EC2A-D8F3-4804-8EA0-7155C020FED0}" destId="{6D4536F0-FC02-4EFF-A483-A5E68533914E}" srcOrd="2" destOrd="0" parTransId="{E3C0E0D8-F0BE-4A9E-A301-9C774415A49D}" sibTransId="{6FA72BE8-8DD2-4862-9F31-FBAF82A02DB8}"/>
    <dgm:cxn modelId="{CCE8EAF2-D209-4B9C-9810-3175005745EF}" type="presOf" srcId="{5058D81C-0217-4602-8BC7-51184EF007E7}" destId="{2EEFDCBA-6319-4AE7-BABF-76FAA904FF13}" srcOrd="0" destOrd="0" presId="urn:microsoft.com/office/officeart/2009/3/layout/IncreasingArrowsProcess"/>
    <dgm:cxn modelId="{1AA1D12D-94B4-48B8-88EF-18368FDA75F3}" srcId="{6D4536F0-FC02-4EFF-A483-A5E68533914E}" destId="{5058D81C-0217-4602-8BC7-51184EF007E7}" srcOrd="0" destOrd="0" parTransId="{859AC7C9-7C1F-47C3-A083-F24395C6057B}" sibTransId="{540C746A-7A45-4CA2-8D4F-5538D0CF402D}"/>
    <dgm:cxn modelId="{0F828467-4E40-4E56-B949-BFB3DDF51555}" srcId="{89A7EC2A-D8F3-4804-8EA0-7155C020FED0}" destId="{34D043B2-F9C4-4035-92CD-971CCCB92FE4}" srcOrd="0" destOrd="0" parTransId="{BBB98322-A205-404A-9BB3-504C5AEE4937}" sibTransId="{D0A769BC-61B6-4060-A50C-71389FF62227}"/>
    <dgm:cxn modelId="{AD0DF52A-E872-4A18-8434-6E660152D7F1}" type="presOf" srcId="{028F627F-C9E7-490B-8412-957BE8EA2E16}" destId="{A4F03474-536A-4BA7-9EC1-05925C92F0C6}" srcOrd="0" destOrd="0" presId="urn:microsoft.com/office/officeart/2009/3/layout/IncreasingArrowsProcess"/>
    <dgm:cxn modelId="{F3AA968A-B011-455C-8C0F-E6D55945D1F1}" type="presOf" srcId="{34D043B2-F9C4-4035-92CD-971CCCB92FE4}" destId="{C99E64A9-04A3-4D33-A690-700E103ECF27}" srcOrd="0" destOrd="0" presId="urn:microsoft.com/office/officeart/2009/3/layout/IncreasingArrowsProcess"/>
    <dgm:cxn modelId="{3EC58158-4980-4161-B32F-EFC679DB6E3C}" type="presOf" srcId="{EDFD3031-CAD3-4E86-9B68-EBCDF2D78C7B}" destId="{D43049ED-A117-4B69-9B06-AAAB425AF5F6}" srcOrd="0" destOrd="0" presId="urn:microsoft.com/office/officeart/2009/3/layout/IncreasingArrowsProcess"/>
    <dgm:cxn modelId="{884C8BF1-D182-4F09-9044-616DA8A55F84}" srcId="{EDFD3031-CAD3-4E86-9B68-EBCDF2D78C7B}" destId="{16FF89C8-1C1A-407F-9FF4-FEEE482F127C}" srcOrd="0" destOrd="0" parTransId="{7A0D393B-04B8-4444-955D-94178EA618E4}" sibTransId="{DB5E5221-0684-4911-AFC5-32D379E437A4}"/>
    <dgm:cxn modelId="{CCC08763-2C25-425E-81DE-A6BAB02D9C09}" type="presOf" srcId="{6D4536F0-FC02-4EFF-A483-A5E68533914E}" destId="{8490C227-6C25-4FC1-B75C-EC06A18BABC3}" srcOrd="0" destOrd="0" presId="urn:microsoft.com/office/officeart/2009/3/layout/IncreasingArrowsProcess"/>
    <dgm:cxn modelId="{8978FA52-5916-4CD0-8348-C44435DE3FDB}" type="presOf" srcId="{16FF89C8-1C1A-407F-9FF4-FEEE482F127C}" destId="{6B135A12-E2DC-432C-9A80-2FB9BA52BADE}" srcOrd="0" destOrd="0" presId="urn:microsoft.com/office/officeart/2009/3/layout/IncreasingArrowsProcess"/>
    <dgm:cxn modelId="{06E39B6D-D2A1-4D34-8187-81FC04A52EF3}" type="presParOf" srcId="{9B869018-9A97-4B99-91BC-07F5F5DB15F0}" destId="{C99E64A9-04A3-4D33-A690-700E103ECF27}" srcOrd="0" destOrd="0" presId="urn:microsoft.com/office/officeart/2009/3/layout/IncreasingArrowsProcess"/>
    <dgm:cxn modelId="{13B56F81-AB90-4ECB-B3E0-B543EDA5384C}" type="presParOf" srcId="{9B869018-9A97-4B99-91BC-07F5F5DB15F0}" destId="{A4F03474-536A-4BA7-9EC1-05925C92F0C6}" srcOrd="1" destOrd="0" presId="urn:microsoft.com/office/officeart/2009/3/layout/IncreasingArrowsProcess"/>
    <dgm:cxn modelId="{C42A4779-E2E5-4F14-AD61-2B70B8F284FB}" type="presParOf" srcId="{9B869018-9A97-4B99-91BC-07F5F5DB15F0}" destId="{D43049ED-A117-4B69-9B06-AAAB425AF5F6}" srcOrd="2" destOrd="0" presId="urn:microsoft.com/office/officeart/2009/3/layout/IncreasingArrowsProcess"/>
    <dgm:cxn modelId="{ABF48AD2-1B21-463D-B0BE-DA3D7D7B1E52}" type="presParOf" srcId="{9B869018-9A97-4B99-91BC-07F5F5DB15F0}" destId="{6B135A12-E2DC-432C-9A80-2FB9BA52BADE}" srcOrd="3" destOrd="0" presId="urn:microsoft.com/office/officeart/2009/3/layout/IncreasingArrowsProcess"/>
    <dgm:cxn modelId="{92631B42-C71E-4977-93DA-0BCC8DEF5BA7}" type="presParOf" srcId="{9B869018-9A97-4B99-91BC-07F5F5DB15F0}" destId="{8490C227-6C25-4FC1-B75C-EC06A18BABC3}" srcOrd="4" destOrd="0" presId="urn:microsoft.com/office/officeart/2009/3/layout/IncreasingArrowsProcess"/>
    <dgm:cxn modelId="{A559066E-DDF9-4B21-A5B8-2CC29C7B96E3}" type="presParOf" srcId="{9B869018-9A97-4B99-91BC-07F5F5DB15F0}" destId="{2EEFDCBA-6319-4AE7-BABF-76FAA904FF13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580B05-8BB4-48C6-B456-3E4DFB84A6DE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BDAD443A-C2D8-4D0C-9BFA-0482AC0F2ED5}">
      <dgm:prSet phldrT="[Texto]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pt-BR" dirty="0"/>
            <a:t>FNDE</a:t>
          </a:r>
        </a:p>
      </dgm:t>
    </dgm:pt>
    <dgm:pt modelId="{BD325D26-3209-4140-912E-B04D576893FE}" type="parTrans" cxnId="{0688029F-6E22-40FC-BB8F-4E4DE8CF37AE}">
      <dgm:prSet/>
      <dgm:spPr/>
      <dgm:t>
        <a:bodyPr/>
        <a:lstStyle/>
        <a:p>
          <a:endParaRPr lang="pt-BR"/>
        </a:p>
      </dgm:t>
    </dgm:pt>
    <dgm:pt modelId="{5F5BD1FD-3C70-43D6-AE58-95E9D5859BD8}" type="sibTrans" cxnId="{0688029F-6E22-40FC-BB8F-4E4DE8CF37AE}">
      <dgm:prSet/>
      <dgm:spPr/>
      <dgm:t>
        <a:bodyPr/>
        <a:lstStyle/>
        <a:p>
          <a:endParaRPr lang="pt-BR"/>
        </a:p>
      </dgm:t>
    </dgm:pt>
    <dgm:pt modelId="{013848E4-E44E-4414-BF2B-B791BF7261F3}">
      <dgm:prSet phldrT="[Texto]"/>
      <dgm:spPr>
        <a:solidFill>
          <a:srgbClr val="00B0F0">
            <a:alpha val="50000"/>
          </a:srgbClr>
        </a:solidFill>
      </dgm:spPr>
      <dgm:t>
        <a:bodyPr/>
        <a:lstStyle/>
        <a:p>
          <a:endParaRPr lang="pt-BR" dirty="0"/>
        </a:p>
        <a:p>
          <a:r>
            <a:rPr lang="pt-BR" dirty="0"/>
            <a:t>CECANE</a:t>
          </a:r>
        </a:p>
      </dgm:t>
    </dgm:pt>
    <dgm:pt modelId="{5413080B-EAE3-4918-98E9-B9862DF8F54A}" type="parTrans" cxnId="{B3923C0C-7156-4A4D-AC09-581D629A4733}">
      <dgm:prSet/>
      <dgm:spPr/>
      <dgm:t>
        <a:bodyPr/>
        <a:lstStyle/>
        <a:p>
          <a:endParaRPr lang="pt-BR"/>
        </a:p>
      </dgm:t>
    </dgm:pt>
    <dgm:pt modelId="{383F87F3-7DAC-44D2-BECC-AB94F358F4F6}" type="sibTrans" cxnId="{B3923C0C-7156-4A4D-AC09-581D629A4733}">
      <dgm:prSet/>
      <dgm:spPr/>
      <dgm:t>
        <a:bodyPr/>
        <a:lstStyle/>
        <a:p>
          <a:endParaRPr lang="pt-BR"/>
        </a:p>
      </dgm:t>
    </dgm:pt>
    <dgm:pt modelId="{B2F329F3-CC5B-442D-8519-A830101B8607}">
      <dgm:prSet phldrT="[Texto]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pt-BR" dirty="0"/>
            <a:t>IFES</a:t>
          </a:r>
        </a:p>
      </dgm:t>
    </dgm:pt>
    <dgm:pt modelId="{30B6B009-8346-44B3-B361-9539ACBC7641}" type="parTrans" cxnId="{521CDB0E-AE16-4CF8-BD53-26D8B0F9D28A}">
      <dgm:prSet/>
      <dgm:spPr/>
      <dgm:t>
        <a:bodyPr/>
        <a:lstStyle/>
        <a:p>
          <a:endParaRPr lang="pt-BR"/>
        </a:p>
      </dgm:t>
    </dgm:pt>
    <dgm:pt modelId="{2F4C96FD-9CAF-4FE7-9BC0-6D66F54FCE10}" type="sibTrans" cxnId="{521CDB0E-AE16-4CF8-BD53-26D8B0F9D28A}">
      <dgm:prSet/>
      <dgm:spPr/>
      <dgm:t>
        <a:bodyPr/>
        <a:lstStyle/>
        <a:p>
          <a:endParaRPr lang="pt-BR"/>
        </a:p>
      </dgm:t>
    </dgm:pt>
    <dgm:pt modelId="{9E9DC9A0-4F86-4791-BD7F-A160B5D6BB9C}" type="pres">
      <dgm:prSet presAssocID="{E7580B05-8BB4-48C6-B456-3E4DFB84A6DE}" presName="Name0" presStyleCnt="0">
        <dgm:presLayoutVars>
          <dgm:chMax val="7"/>
          <dgm:dir/>
          <dgm:resizeHandles val="exact"/>
        </dgm:presLayoutVars>
      </dgm:prSet>
      <dgm:spPr/>
    </dgm:pt>
    <dgm:pt modelId="{6F0895C6-B87B-491D-8F96-32A725518C7E}" type="pres">
      <dgm:prSet presAssocID="{E7580B05-8BB4-48C6-B456-3E4DFB84A6DE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A846BF-F5E5-4B8E-A996-98E9D428FAD2}" type="pres">
      <dgm:prSet presAssocID="{E7580B05-8BB4-48C6-B456-3E4DFB84A6DE}" presName="ellipse2" presStyleLbl="vennNode1" presStyleIdx="1" presStyleCnt="3" custScaleX="78193" custScaleY="66082" custLinFactNeighborX="-310" custLinFactNeighborY="-2888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044FA9-B3FF-42E1-9893-65C3C26764DD}" type="pres">
      <dgm:prSet presAssocID="{E7580B05-8BB4-48C6-B456-3E4DFB84A6DE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3923C0C-7156-4A4D-AC09-581D629A4733}" srcId="{E7580B05-8BB4-48C6-B456-3E4DFB84A6DE}" destId="{013848E4-E44E-4414-BF2B-B791BF7261F3}" srcOrd="1" destOrd="0" parTransId="{5413080B-EAE3-4918-98E9-B9862DF8F54A}" sibTransId="{383F87F3-7DAC-44D2-BECC-AB94F358F4F6}"/>
    <dgm:cxn modelId="{0C66766A-0F34-4640-9152-AAC5DB999A97}" type="presOf" srcId="{BDAD443A-C2D8-4D0C-9BFA-0482AC0F2ED5}" destId="{6F0895C6-B87B-491D-8F96-32A725518C7E}" srcOrd="0" destOrd="0" presId="urn:microsoft.com/office/officeart/2005/8/layout/rings+Icon"/>
    <dgm:cxn modelId="{95E8337C-7118-44C0-8C41-F67B57275214}" type="presOf" srcId="{E7580B05-8BB4-48C6-B456-3E4DFB84A6DE}" destId="{9E9DC9A0-4F86-4791-BD7F-A160B5D6BB9C}" srcOrd="0" destOrd="0" presId="urn:microsoft.com/office/officeart/2005/8/layout/rings+Icon"/>
    <dgm:cxn modelId="{0688029F-6E22-40FC-BB8F-4E4DE8CF37AE}" srcId="{E7580B05-8BB4-48C6-B456-3E4DFB84A6DE}" destId="{BDAD443A-C2D8-4D0C-9BFA-0482AC0F2ED5}" srcOrd="0" destOrd="0" parTransId="{BD325D26-3209-4140-912E-B04D576893FE}" sibTransId="{5F5BD1FD-3C70-43D6-AE58-95E9D5859BD8}"/>
    <dgm:cxn modelId="{77DD294D-D8F4-46F3-9B80-B2D938ED9795}" type="presOf" srcId="{B2F329F3-CC5B-442D-8519-A830101B8607}" destId="{21044FA9-B3FF-42E1-9893-65C3C26764DD}" srcOrd="0" destOrd="0" presId="urn:microsoft.com/office/officeart/2005/8/layout/rings+Icon"/>
    <dgm:cxn modelId="{521CDB0E-AE16-4CF8-BD53-26D8B0F9D28A}" srcId="{E7580B05-8BB4-48C6-B456-3E4DFB84A6DE}" destId="{B2F329F3-CC5B-442D-8519-A830101B8607}" srcOrd="2" destOrd="0" parTransId="{30B6B009-8346-44B3-B361-9539ACBC7641}" sibTransId="{2F4C96FD-9CAF-4FE7-9BC0-6D66F54FCE10}"/>
    <dgm:cxn modelId="{1DD46D3E-DA98-459D-A612-7B0B47799F9C}" type="presOf" srcId="{013848E4-E44E-4414-BF2B-B791BF7261F3}" destId="{CEA846BF-F5E5-4B8E-A996-98E9D428FAD2}" srcOrd="0" destOrd="0" presId="urn:microsoft.com/office/officeart/2005/8/layout/rings+Icon"/>
    <dgm:cxn modelId="{2C58CF8F-EB5E-40E4-B62A-0C5E8FD50F98}" type="presParOf" srcId="{9E9DC9A0-4F86-4791-BD7F-A160B5D6BB9C}" destId="{6F0895C6-B87B-491D-8F96-32A725518C7E}" srcOrd="0" destOrd="0" presId="urn:microsoft.com/office/officeart/2005/8/layout/rings+Icon"/>
    <dgm:cxn modelId="{7FB31674-D106-4A74-8F52-2406BE6E974C}" type="presParOf" srcId="{9E9DC9A0-4F86-4791-BD7F-A160B5D6BB9C}" destId="{CEA846BF-F5E5-4B8E-A996-98E9D428FAD2}" srcOrd="1" destOrd="0" presId="urn:microsoft.com/office/officeart/2005/8/layout/rings+Icon"/>
    <dgm:cxn modelId="{110B040D-9218-45A4-AABA-000CF29A0310}" type="presParOf" srcId="{9E9DC9A0-4F86-4791-BD7F-A160B5D6BB9C}" destId="{21044FA9-B3FF-42E1-9893-65C3C26764DD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Lista de Colchetes Verticais"/>
  <dgm:desc val="Use para mostrar blocos de informações agrupadas. Funciona bem com grandes quantidades de texto do Ní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Lista de Colchetes Verticais"/>
  <dgm:desc val="Use para mostrar blocos de informações agrupadas. Funciona bem com grandes quantidades de texto do Ní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Anéis Interconectados"/>
  <dgm:desc val="Use para mostrar ideias ou conceitos sobrepostos ou interconectados. As primeiras sete linhas do texto de Nível 1 correspondem a um círculo. O texto não utilizado não aparece, mas permanecerá disponível se você alternar os layouts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8BB22-F545-4EEE-8A3C-8E69E19FC0E1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689475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377363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A94A3-BA17-48FD-9255-BF9F2617BB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25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A94A3-BA17-48FD-9255-BF9F2617BB1C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0901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A94A3-BA17-48FD-9255-BF9F2617BB1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901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A94A3-BA17-48FD-9255-BF9F2617BB1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901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A94A3-BA17-48FD-9255-BF9F2617BB1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901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A94A3-BA17-48FD-9255-BF9F2617BB1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901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A94A3-BA17-48FD-9255-BF9F2617BB1C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901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A94A3-BA17-48FD-9255-BF9F2617BB1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901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A94A3-BA17-48FD-9255-BF9F2617BB1C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901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A94A3-BA17-48FD-9255-BF9F2617BB1C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901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A94A3-BA17-48FD-9255-BF9F2617BB1C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901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A94A3-BA17-48FD-9255-BF9F2617BB1C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901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A94A3-BA17-48FD-9255-BF9F2617BB1C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0901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A94A3-BA17-48FD-9255-BF9F2617BB1C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9017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A94A3-BA17-48FD-9255-BF9F2617BB1C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901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A94A3-BA17-48FD-9255-BF9F2617BB1C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9017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A94A3-BA17-48FD-9255-BF9F2617BB1C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901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A94A3-BA17-48FD-9255-BF9F2617BB1C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9017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A94A3-BA17-48FD-9255-BF9F2617BB1C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9017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A94A3-BA17-48FD-9255-BF9F2617BB1C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901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A94A3-BA17-48FD-9255-BF9F2617BB1C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9017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A94A3-BA17-48FD-9255-BF9F2617BB1C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90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A94A3-BA17-48FD-9255-BF9F2617BB1C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090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A94A3-BA17-48FD-9255-BF9F2617BB1C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0901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A94A3-BA17-48FD-9255-BF9F2617BB1C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0901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A94A3-BA17-48FD-9255-BF9F2617BB1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901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A94A3-BA17-48FD-9255-BF9F2617BB1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901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A94A3-BA17-48FD-9255-BF9F2617BB1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901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A94A3-BA17-48FD-9255-BF9F2617BB1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90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45F4-F856-48D0-B571-BB94EDB2EA7E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522E-EDA0-4EF5-B1B8-2083B4AA8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14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45F4-F856-48D0-B571-BB94EDB2EA7E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522E-EDA0-4EF5-B1B8-2083B4AA8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21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45F4-F856-48D0-B571-BB94EDB2EA7E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522E-EDA0-4EF5-B1B8-2083B4AA8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78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45F4-F856-48D0-B571-BB94EDB2EA7E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522E-EDA0-4EF5-B1B8-2083B4AA8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08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45F4-F856-48D0-B571-BB94EDB2EA7E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522E-EDA0-4EF5-B1B8-2083B4AA8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79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45F4-F856-48D0-B571-BB94EDB2EA7E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522E-EDA0-4EF5-B1B8-2083B4AA8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347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45F4-F856-48D0-B571-BB94EDB2EA7E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522E-EDA0-4EF5-B1B8-2083B4AA8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72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45F4-F856-48D0-B571-BB94EDB2EA7E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522E-EDA0-4EF5-B1B8-2083B4AA8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63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45F4-F856-48D0-B571-BB94EDB2EA7E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522E-EDA0-4EF5-B1B8-2083B4AA8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98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45F4-F856-48D0-B571-BB94EDB2EA7E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522E-EDA0-4EF5-B1B8-2083B4AA8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897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45F4-F856-48D0-B571-BB94EDB2EA7E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522E-EDA0-4EF5-B1B8-2083B4AA8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38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345F4-F856-48D0-B571-BB94EDB2EA7E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4522E-EDA0-4EF5-B1B8-2083B4AA80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85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14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image" Target="../media/image26.jpeg"/><Relationship Id="rId10" Type="http://schemas.microsoft.com/office/2007/relationships/diagramDrawing" Target="../diagrams/drawing7.xml"/><Relationship Id="rId4" Type="http://schemas.openxmlformats.org/officeDocument/2006/relationships/image" Target="../media/image25.jpeg"/><Relationship Id="rId9" Type="http://schemas.openxmlformats.org/officeDocument/2006/relationships/diagramColors" Target="../diagrams/colors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39.jpeg"/><Relationship Id="rId9" Type="http://schemas.microsoft.com/office/2007/relationships/diagramDrawing" Target="../diagrams/drawing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cgpae@fnde.gov.br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0"/>
            <a:ext cx="9144000" cy="5325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cap="sm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Programa Nacional de Alimentação Escolar</a:t>
            </a:r>
            <a:endParaRPr lang="pt-BR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riângulo isósceles 8"/>
          <p:cNvSpPr/>
          <p:nvPr/>
        </p:nvSpPr>
        <p:spPr>
          <a:xfrm>
            <a:off x="7596336" y="3498848"/>
            <a:ext cx="702800" cy="60586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026" name="Picture 2" descr="\\fnde.gov.br\sa\ASCOM\Publicidade\Logos FNDE\Ordem e Progresso 2016\governofederal-mec_fn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27" y="5864374"/>
            <a:ext cx="4366245" cy="98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1632640"/>
          </a:xfrm>
          <a:prstGeom prst="rect">
            <a:avLst/>
          </a:prstGeom>
        </p:spPr>
      </p:pic>
      <p:sp>
        <p:nvSpPr>
          <p:cNvPr id="8" name="Triângulo isósceles 7"/>
          <p:cNvSpPr/>
          <p:nvPr/>
        </p:nvSpPr>
        <p:spPr>
          <a:xfrm rot="10800000">
            <a:off x="1403648" y="950931"/>
            <a:ext cx="702800" cy="60586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831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 rot="5400000">
            <a:off x="343822" y="61651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65441" y="404664"/>
            <a:ext cx="7370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Agricultura familiar no PNAE</a:t>
            </a:r>
          </a:p>
          <a:p>
            <a:pPr algn="ctr">
              <a:defRPr/>
            </a:pPr>
            <a:endParaRPr lang="pt-BR" sz="36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16" name="Picture 8" descr="http://www.labtime.ufg.br/pnae/images/dap_group_p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39" y="1109219"/>
            <a:ext cx="3199155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labtime.ufg.br/pnae/images/box_fnde_resourc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241" y="1237711"/>
            <a:ext cx="2750078" cy="286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24119" y="4293096"/>
            <a:ext cx="8495761" cy="147797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algn="just">
              <a:defRPr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Lei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11.947/09 - Art. 14 §1º - A aquisição de que trata este artigo poderá ser realizada </a:t>
            </a:r>
            <a:r>
              <a:rPr lang="pt-BR" b="1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dispensando-se o procedimento licitatório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desde que os </a:t>
            </a:r>
            <a:r>
              <a:rPr lang="pt-BR" b="1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preços sejam compatíveis com os vigentes no mercado local,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atendam os princípios do art. 37 da CF/88 e os alimentos atendam às exigências do </a:t>
            </a:r>
            <a:r>
              <a:rPr lang="pt-BR" b="1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controle de qualidade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estabelecidas nas normas que regulamentam a matéria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7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 rot="5400000">
            <a:off x="343822" y="61651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85761" y="500213"/>
            <a:ext cx="6970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Agricultura familiar no PNAE</a:t>
            </a:r>
          </a:p>
          <a:p>
            <a:pPr algn="ctr">
              <a:defRPr/>
            </a:pPr>
            <a:endParaRPr lang="pt-BR" sz="36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8" name="Picture 8" descr="http://www.labtime.ufg.br/pnae/images/child_hap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95" y="1014969"/>
            <a:ext cx="3047878" cy="215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labtime.ufg.br/pnae/images/group_plant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3" y="3428999"/>
            <a:ext cx="3811154" cy="238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labtime.ufg.br/pnae/images/group_plant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33" y="3789040"/>
            <a:ext cx="3288549" cy="21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4355976" y="996853"/>
            <a:ext cx="4320479" cy="20001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176213" lvl="0" indent="-1588" algn="ctr">
              <a:buNone/>
            </a:pPr>
            <a:endParaRPr lang="pt-BR" sz="2800" dirty="0" smtClean="0">
              <a:solidFill>
                <a:srgbClr val="6FF9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176213" lvl="0" indent="-1588" algn="ctr">
              <a:buNone/>
            </a:pPr>
            <a:r>
              <a:rPr lang="pt-BR" sz="2800" b="1" dirty="0" smtClean="0">
                <a:solidFill>
                  <a:srgbClr val="FC7714"/>
                </a:solidFill>
                <a:latin typeface="Calibri" pitchFamily="34" charset="0"/>
              </a:rPr>
              <a:t>Alimentação saudável e adequada</a:t>
            </a:r>
          </a:p>
          <a:p>
            <a:pPr marL="176213" lvl="0" indent="-1588" algn="ctr">
              <a:buNone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 marL="176213" lvl="0" indent="-1588" algn="just">
              <a:buNone/>
              <a:tabLst>
                <a:tab pos="87313" algn="l"/>
              </a:tabLst>
            </a:pPr>
            <a:r>
              <a:rPr lang="pt-BR" sz="2000" dirty="0" smtClean="0">
                <a:solidFill>
                  <a:schemeClr val="tx1"/>
                </a:solidFill>
                <a:latin typeface="Calibri" pitchFamily="34" charset="0"/>
              </a:rPr>
              <a:t>Uso de alimentos variados, seguros, que respeitem a cultura, as tradições e os hábitos alimentares saudáveis.</a:t>
            </a:r>
          </a:p>
          <a:p>
            <a:pPr>
              <a:buNone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4355976" y="3428999"/>
            <a:ext cx="4392488" cy="20162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>
            <a:normAutofit fontScale="47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588" algn="ctr">
              <a:buFont typeface="Georgia"/>
              <a:buNone/>
            </a:pPr>
            <a:endParaRPr lang="pt-BR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176213" indent="-1588" algn="ctr">
              <a:buNone/>
            </a:pPr>
            <a:r>
              <a:rPr lang="pt-BR" sz="5100" b="1" dirty="0">
                <a:solidFill>
                  <a:srgbClr val="00B050"/>
                </a:solidFill>
                <a:latin typeface="Calibri" pitchFamily="34" charset="0"/>
                <a:cs typeface="Arial" charset="0"/>
              </a:rPr>
              <a:t>Apoio ao desenvolvimento sustentável </a:t>
            </a:r>
          </a:p>
          <a:p>
            <a:pPr marL="176213" indent="-1588" algn="ctr">
              <a:buFont typeface="Georgia"/>
              <a:buNone/>
            </a:pPr>
            <a:r>
              <a:rPr lang="pt-B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 marL="176213" indent="-1588" algn="ctr">
              <a:buFont typeface="Georgia"/>
              <a:buNone/>
            </a:pPr>
            <a:endParaRPr lang="pt-BR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87313" indent="0" algn="just">
              <a:buNone/>
            </a:pPr>
            <a:r>
              <a:rPr lang="pt-BR" sz="33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Com incentivos para a aquisição de gêneros alimentícios diversificados, sazonais, produzidos em âmbito local e pela agricultura familiar.</a:t>
            </a:r>
          </a:p>
          <a:p>
            <a:pPr>
              <a:buFont typeface="Georgia"/>
              <a:buNone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6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 rot="5400000">
            <a:off x="343822" y="61651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78171" y="489021"/>
            <a:ext cx="6970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Evolução da AF no PNAE - Cifras</a:t>
            </a:r>
          </a:p>
          <a:p>
            <a:pPr algn="ctr">
              <a:defRPr/>
            </a:pPr>
            <a:endParaRPr lang="pt-BR" sz="36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584669"/>
              </p:ext>
            </p:extLst>
          </p:nvPr>
        </p:nvGraphicFramePr>
        <p:xfrm>
          <a:off x="300347" y="1268760"/>
          <a:ext cx="8433759" cy="4673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133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 rot="5400000">
            <a:off x="343822" y="61651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85761" y="500213"/>
            <a:ext cx="6970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i="1" dirty="0">
                <a:solidFill>
                  <a:schemeClr val="bg1">
                    <a:lumMod val="50000"/>
                  </a:schemeClr>
                </a:solidFill>
              </a:rPr>
              <a:t>Evolução da AF no PNAE - Porcentagem</a:t>
            </a:r>
            <a:endParaRPr lang="pt-BR" sz="2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defRPr/>
            </a:pPr>
            <a:endParaRPr lang="pt-BR" sz="36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107462"/>
              </p:ext>
            </p:extLst>
          </p:nvPr>
        </p:nvGraphicFramePr>
        <p:xfrm>
          <a:off x="539552" y="1340768"/>
          <a:ext cx="7920880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5972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 rot="5400000">
            <a:off x="343822" y="61651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85761" y="500213"/>
            <a:ext cx="6970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MUNICÍPIOS</a:t>
            </a:r>
          </a:p>
          <a:p>
            <a:pPr algn="ctr">
              <a:defRPr/>
            </a:pPr>
            <a:endParaRPr lang="pt-BR" sz="36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3" y="363285"/>
            <a:ext cx="3029709" cy="302096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3" y="73293"/>
            <a:ext cx="3320540" cy="331095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483768" y="2852936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2012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813" y="0"/>
            <a:ext cx="3440328" cy="322950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6300162" y="2841308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2013</a:t>
            </a:r>
            <a:endParaRPr lang="pt-BR" b="1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466433"/>
            <a:ext cx="3024336" cy="3024336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516560" y="5847637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2014</a:t>
            </a:r>
            <a:endParaRPr lang="pt-BR" b="1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229500"/>
            <a:ext cx="3130732" cy="30773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444208" y="5836623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2015</a:t>
            </a: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98" y="2575994"/>
            <a:ext cx="2183725" cy="89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7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 rot="5400000">
            <a:off x="343822" y="61651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71995" y="404663"/>
            <a:ext cx="6864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>
                    <a:lumMod val="50000"/>
                  </a:schemeClr>
                </a:solidFill>
              </a:rPr>
              <a:t>                 Controle Social</a:t>
            </a:r>
            <a:endParaRPr lang="pt-BR" sz="24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defRPr/>
            </a:pPr>
            <a:endParaRPr lang="pt-BR" sz="36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3074577737"/>
              </p:ext>
            </p:extLst>
          </p:nvPr>
        </p:nvGraphicFramePr>
        <p:xfrm>
          <a:off x="332052" y="2996952"/>
          <a:ext cx="798436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1481839127"/>
              </p:ext>
            </p:extLst>
          </p:nvPr>
        </p:nvGraphicFramePr>
        <p:xfrm>
          <a:off x="371995" y="4725144"/>
          <a:ext cx="7944421" cy="1412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Retângulo 1"/>
          <p:cNvSpPr/>
          <p:nvPr/>
        </p:nvSpPr>
        <p:spPr>
          <a:xfrm>
            <a:off x="827584" y="996853"/>
            <a:ext cx="7128792" cy="934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ct val="0"/>
              </a:spcBef>
            </a:pP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Os Estados, o Distrito Federal e os Municípios instituirão no âmbito de suas respectivas jurisdições administrativas o </a:t>
            </a:r>
            <a:r>
              <a:rPr lang="pt-BR" altLang="pt-BR" sz="1600" dirty="0">
                <a:solidFill>
                  <a:srgbClr val="D67A00"/>
                </a:solidFill>
                <a:latin typeface="Arial" charset="0"/>
                <a:cs typeface="Arial" charset="0"/>
              </a:rPr>
              <a:t>Conselho de Alimentação Escolar (CAE)</a:t>
            </a:r>
            <a:r>
              <a:rPr lang="pt-BR" altLang="pt-BR" sz="1600" dirty="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368801790"/>
              </p:ext>
            </p:extLst>
          </p:nvPr>
        </p:nvGraphicFramePr>
        <p:xfrm>
          <a:off x="2411760" y="1628800"/>
          <a:ext cx="4176464" cy="1266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37393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 rot="5400000">
            <a:off x="343822" y="61651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4119675080"/>
              </p:ext>
            </p:extLst>
          </p:nvPr>
        </p:nvGraphicFramePr>
        <p:xfrm>
          <a:off x="550194" y="1148993"/>
          <a:ext cx="770503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Imagem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21201"/>
            <a:ext cx="2674988" cy="2009213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926508" y="1259044"/>
            <a:ext cx="2973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Deliberar, fiscalizar e assessorar </a:t>
            </a: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5616" y="627521"/>
            <a:ext cx="2361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PNAE – Controle Social</a:t>
            </a:r>
          </a:p>
        </p:txBody>
      </p:sp>
    </p:spTree>
    <p:extLst>
      <p:ext uri="{BB962C8B-B14F-4D97-AF65-F5344CB8AC3E}">
        <p14:creationId xmlns:p14="http://schemas.microsoft.com/office/powerpoint/2010/main" val="352635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 rot="5400000">
            <a:off x="343822" y="61651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115616" y="627521"/>
            <a:ext cx="639001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PNAE – SISTEMAS DE APOIO À ATUAÇÃO DO CAE</a:t>
            </a:r>
          </a:p>
          <a:p>
            <a:endParaRPr lang="pt-B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11" descr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3275036" cy="227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ço Reservado para Conteúdo 2"/>
          <p:cNvSpPr txBox="1">
            <a:spLocks/>
          </p:cNvSpPr>
          <p:nvPr/>
        </p:nvSpPr>
        <p:spPr bwMode="auto">
          <a:xfrm>
            <a:off x="4716016" y="2325556"/>
            <a:ext cx="3863975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76" indent="0" algn="r" rtl="0" eaLnBrk="0" fontAlgn="base" hangingPunct="0">
              <a:spcBef>
                <a:spcPts val="0"/>
              </a:spcBef>
              <a:spcAft>
                <a:spcPct val="0"/>
              </a:spcAft>
              <a:buNone/>
              <a:defRPr sz="2000">
                <a:solidFill>
                  <a:schemeClr val="bg2">
                    <a:shade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pt-BR" sz="1600" b="1" kern="0" dirty="0" smtClean="0">
                <a:solidFill>
                  <a:prstClr val="black"/>
                </a:solidFill>
              </a:rPr>
              <a:t>SIGECON – Sistema de Gestão de Conselhos: envio do parecer do CAE sobre a Prestação de Contas.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899592" y="4581128"/>
            <a:ext cx="40861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kern="0" dirty="0">
                <a:solidFill>
                  <a:prstClr val="black"/>
                </a:solidFill>
                <a:cs typeface="Arial" pitchFamily="34" charset="0"/>
              </a:rPr>
              <a:t>CAE Virtual – Sistema de Cadastro de Conselhos. Acesso ao SIGECON. Acesso público – site FNDE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220982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 rot="5400000">
            <a:off x="343822" y="61651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043608" y="807721"/>
            <a:ext cx="75923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PNAE – </a:t>
            </a:r>
            <a:r>
              <a:rPr lang="pt-BR" sz="2400" b="1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Análise  Técnica das Prestações de Contas - Critérios</a:t>
            </a:r>
            <a:endParaRPr lang="pt-BR" sz="2400" b="1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490850595"/>
              </p:ext>
            </p:extLst>
          </p:nvPr>
        </p:nvGraphicFramePr>
        <p:xfrm>
          <a:off x="1397635" y="1583055"/>
          <a:ext cx="6348730" cy="3691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tângulo 6"/>
          <p:cNvSpPr/>
          <p:nvPr/>
        </p:nvSpPr>
        <p:spPr>
          <a:xfrm>
            <a:off x="1394544" y="5085184"/>
            <a:ext cx="7137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latin typeface="+mj-lt"/>
              </a:rPr>
              <a:t>Análise automática - SIGPC: Em setembro de 2017, foi </a:t>
            </a:r>
            <a:r>
              <a:rPr lang="pt-BR" sz="1600" dirty="0">
                <a:latin typeface="+mj-lt"/>
              </a:rPr>
              <a:t>entregue</a:t>
            </a:r>
            <a:r>
              <a:rPr lang="pt-BR" sz="1600" dirty="0" smtClean="0">
                <a:latin typeface="+mj-lt"/>
              </a:rPr>
              <a:t>, </a:t>
            </a:r>
            <a:r>
              <a:rPr lang="pt-BR" sz="1600" dirty="0">
                <a:latin typeface="+mj-lt"/>
              </a:rPr>
              <a:t>em ambiente de produção, a funcionalidade de análise automática das prestações de contas referentes ao Programa Nacional de Alimentação Escolar - PNAE, exercícios 2011 e 2012. </a:t>
            </a:r>
            <a:endParaRPr lang="pt-BR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353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12" y="6021289"/>
            <a:ext cx="9169447" cy="836712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 rot="5400000">
            <a:off x="343822" y="61651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259632" y="607932"/>
            <a:ext cx="319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cap="small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PNAE – Monitoramento in loco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951012" y="1268760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Processo de levantamento de dados, de análise e sistematização de informações e de verificação do andamento da execução do Programa que visa corrigir possíveis distorções, aprimorar a gestão e subsidiar a sua avaliação. </a:t>
            </a:r>
            <a:endParaRPr lang="pt-BR" dirty="0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294260309"/>
              </p:ext>
            </p:extLst>
          </p:nvPr>
        </p:nvGraphicFramePr>
        <p:xfrm>
          <a:off x="1851392" y="2348880"/>
          <a:ext cx="5400040" cy="3150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Retângulo 13"/>
          <p:cNvSpPr/>
          <p:nvPr/>
        </p:nvSpPr>
        <p:spPr>
          <a:xfrm>
            <a:off x="1331640" y="4797152"/>
            <a:ext cx="4152214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600" dirty="0"/>
              <a:t>Em 2017, o FNDE e os </a:t>
            </a:r>
            <a:r>
              <a:rPr lang="pt-BR" sz="1600" dirty="0" err="1"/>
              <a:t>CECANEs</a:t>
            </a:r>
            <a:r>
              <a:rPr lang="pt-BR" sz="1600" dirty="0"/>
              <a:t> juntos monitorarão presencialmente cerca de </a:t>
            </a:r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Entidades 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Executoras</a:t>
            </a:r>
            <a:r>
              <a:rPr lang="pt-BR" sz="1600" dirty="0"/>
              <a:t>, de todas as regiões do país</a:t>
            </a:r>
            <a:r>
              <a:rPr lang="pt-BR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939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 rot="5400000">
            <a:off x="343822" y="61651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60144" y="500211"/>
            <a:ext cx="5887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Abrangência PNAE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19405" y="1988840"/>
            <a:ext cx="4462751" cy="369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2075" tIns="46038" rIns="92075" bIns="46038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ea typeface="+mn-ea"/>
                <a:cs typeface="Arial" charset="0"/>
              </a:rPr>
              <a:t>Atendimento universal</a:t>
            </a:r>
          </a:p>
        </p:txBody>
      </p:sp>
      <p:pic>
        <p:nvPicPr>
          <p:cNvPr id="13" name="Picture 4" descr="http://3.bp.blogspot.com/-3h1z_BPPm8o/Tl2YIJE2-HI/AAAAAAAAALc/9JUN3de-kss/s1600/mapa+do+bras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04" y="1052736"/>
            <a:ext cx="3575050" cy="47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19405" y="2492896"/>
            <a:ext cx="4462751" cy="369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2075" tIns="46038" rIns="92075" bIns="46038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charset="0"/>
              </a:rPr>
              <a:t>27 estados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19406" y="3031728"/>
            <a:ext cx="4474695" cy="369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2075" tIns="46038" rIns="92075" bIns="46038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charset="0"/>
              </a:rPr>
              <a:t>5.570 municípios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19405" y="3501008"/>
            <a:ext cx="4462751" cy="369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2075" tIns="46038" rIns="92075" bIns="46038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charset="0"/>
              </a:rPr>
              <a:t>161.991 escolas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19405" y="4005064"/>
            <a:ext cx="4462752" cy="369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2075" tIns="46038" rIns="92075" bIns="46038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charset="0"/>
              </a:rPr>
              <a:t>42 </a:t>
            </a: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charset="0"/>
              </a:rPr>
              <a:t>milhões de </a:t>
            </a: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charset="0"/>
              </a:rPr>
              <a:t>alunos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19406" y="4797152"/>
            <a:ext cx="4462750" cy="369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2075" tIns="46038" rIns="92075" bIns="46038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charset="0"/>
              </a:rPr>
              <a:t>R$ </a:t>
            </a:r>
            <a:r>
              <a:rPr lang="pt-BR" b="1" kern="0" dirty="0" smtClean="0">
                <a:solidFill>
                  <a:prstClr val="white"/>
                </a:solidFill>
                <a:cs typeface="Arial" charset="0"/>
              </a:rPr>
              <a:t>4.200</a:t>
            </a:r>
            <a:r>
              <a:rPr kumimoji="0" lang="pt-B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charset="0"/>
              </a:rPr>
              <a:t>bilhões em investimentos</a:t>
            </a:r>
          </a:p>
        </p:txBody>
      </p:sp>
    </p:spTree>
    <p:extLst>
      <p:ext uri="{BB962C8B-B14F-4D97-AF65-F5344CB8AC3E}">
        <p14:creationId xmlns:p14="http://schemas.microsoft.com/office/powerpoint/2010/main" val="18635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 rot="5400000">
            <a:off x="343822" y="61651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259632" y="607932"/>
            <a:ext cx="3937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cap="small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PNAE – </a:t>
            </a:r>
            <a:r>
              <a:rPr lang="pt-BR" b="1" cap="small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Denúncias e Órgãos de Controle</a:t>
            </a:r>
            <a:endParaRPr lang="pt-BR" b="1" cap="small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27584" y="105273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b="1" dirty="0" smtClean="0">
                <a:latin typeface="+mj-lt"/>
              </a:rPr>
              <a:t>Recebimento </a:t>
            </a:r>
            <a:r>
              <a:rPr lang="pt-BR" altLang="pt-BR" b="1" dirty="0">
                <a:latin typeface="+mj-lt"/>
              </a:rPr>
              <a:t>de 185 denúncias, via Ouvidoria do FNDE, no ano de 2016.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847056" y="3789040"/>
            <a:ext cx="6653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altLang="pt-BR" sz="1600" b="1" dirty="0"/>
              <a:t>Demandas tratadas em ação de controle primário, com emissão de notificação ao gestor, CAE, nutricionista, e outros atores, quando </a:t>
            </a:r>
            <a:r>
              <a:rPr lang="pt-BR" altLang="pt-BR" sz="1600" b="1" dirty="0" smtClean="0"/>
              <a:t>necessário, em 2016.</a:t>
            </a:r>
            <a:endParaRPr lang="pt-BR" altLang="pt-BR" sz="1600" b="1" dirty="0"/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015665"/>
              </p:ext>
            </p:extLst>
          </p:nvPr>
        </p:nvGraphicFramePr>
        <p:xfrm>
          <a:off x="1511660" y="4869159"/>
          <a:ext cx="5652628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2439"/>
                <a:gridCol w="1602674"/>
                <a:gridCol w="1737515"/>
              </a:tblGrid>
              <a:tr h="537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Demandante</a:t>
                      </a:r>
                      <a:r>
                        <a:rPr lang="pt-BR" sz="1600" baseline="0" dirty="0" smtClean="0">
                          <a:effectLst/>
                        </a:rPr>
                        <a:t> </a:t>
                      </a:r>
                      <a:endParaRPr lang="pt-BR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Quantidade</a:t>
                      </a:r>
                      <a:r>
                        <a:rPr lang="pt-BR" sz="1400" baseline="0" dirty="0" smtClean="0">
                          <a:effectLst/>
                        </a:rPr>
                        <a:t> de </a:t>
                      </a:r>
                      <a:r>
                        <a:rPr lang="pt-BR" sz="1400" dirty="0" smtClean="0">
                          <a:effectLst/>
                        </a:rPr>
                        <a:t>Documentos Recebidos</a:t>
                      </a:r>
                      <a:endParaRPr lang="pt-BR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Quantidade de Documentos Emitidos</a:t>
                      </a:r>
                      <a:r>
                        <a:rPr lang="pt-BR" sz="1400" baseline="0" dirty="0" smtClean="0">
                          <a:effectLst/>
                        </a:rPr>
                        <a:t> em Resposta</a:t>
                      </a:r>
                      <a:endParaRPr lang="pt-BR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4" marR="44454" marT="0" marB="0" anchor="ctr"/>
                </a:tc>
              </a:tr>
              <a:tr h="204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Tribunal</a:t>
                      </a:r>
                      <a:r>
                        <a:rPr lang="pt-BR" sz="1400" baseline="0" dirty="0" smtClean="0">
                          <a:effectLst/>
                        </a:rPr>
                        <a:t> de Contas da União</a:t>
                      </a:r>
                      <a:endParaRPr lang="pt-BR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41</a:t>
                      </a:r>
                      <a:endParaRPr lang="pt-BR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smtClean="0">
                          <a:effectLst/>
                        </a:rPr>
                        <a:t>43</a:t>
                      </a:r>
                      <a:endParaRPr lang="pt-BR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4" marR="44454" marT="0" marB="0" anchor="ctr"/>
                </a:tc>
              </a:tr>
              <a:tr h="204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Controladoria-Geral</a:t>
                      </a:r>
                      <a:r>
                        <a:rPr lang="pt-BR" sz="1400" baseline="0" dirty="0" smtClean="0">
                          <a:effectLst/>
                        </a:rPr>
                        <a:t> da União </a:t>
                      </a:r>
                      <a:endParaRPr lang="pt-BR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146</a:t>
                      </a:r>
                      <a:endParaRPr lang="pt-BR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396</a:t>
                      </a:r>
                      <a:endParaRPr lang="pt-BR" sz="1600" dirty="0" smtClean="0"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4" marR="44454" marT="0" marB="0" anchor="ctr"/>
                </a:tc>
              </a:tr>
              <a:tr h="204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Ministério Público </a:t>
                      </a:r>
                      <a:endParaRPr lang="pt-BR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245</a:t>
                      </a:r>
                      <a:endParaRPr lang="pt-BR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282</a:t>
                      </a:r>
                      <a:endParaRPr lang="pt-BR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4" marR="44454" marT="0" marB="0" anchor="ctr"/>
                </a:tc>
              </a:tr>
            </a:tbl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519681"/>
              </p:ext>
            </p:extLst>
          </p:nvPr>
        </p:nvGraphicFramePr>
        <p:xfrm>
          <a:off x="2286461" y="1375901"/>
          <a:ext cx="4949835" cy="2197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1052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 rot="5400000">
            <a:off x="343822" y="61651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259632" y="607932"/>
            <a:ext cx="2648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cap="small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PNAE – </a:t>
            </a:r>
            <a:r>
              <a:rPr lang="pt-BR" b="1" cap="small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Ações Estratégicas</a:t>
            </a:r>
            <a:endParaRPr lang="pt-BR" b="1" cap="small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17712" y="1098902"/>
            <a:ext cx="6778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Quarta capa dos livros didáticos distribuídos nas escolas públicas.</a:t>
            </a:r>
          </a:p>
        </p:txBody>
      </p:sp>
      <p:pic>
        <p:nvPicPr>
          <p:cNvPr id="10" name="Imagem 9" descr="C:\Users\42790018634\AppData\Local\Microsoft\Windows\Temporary Internet Files\Content.Word\alimentacao saudavel-01-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9000"/>
            <a:ext cx="2648738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C:\Users\42790018634\AppData\Local\Microsoft\Windows\Temporary Internet Files\Content.Outlook\7SJRCVLH\alimentacao saudavel_2-01-01-01-01-01-01 (5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640" y="3415680"/>
            <a:ext cx="2525216" cy="25922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467784123"/>
              </p:ext>
            </p:extLst>
          </p:nvPr>
        </p:nvGraphicFramePr>
        <p:xfrm>
          <a:off x="1475656" y="1556792"/>
          <a:ext cx="6768752" cy="1960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903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 rot="5400000">
            <a:off x="343822" y="61651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083893" y="586036"/>
            <a:ext cx="2648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cap="small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PNAE – </a:t>
            </a:r>
            <a:r>
              <a:rPr lang="pt-BR" b="1" cap="small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Ações Estratégicas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pt-BR" b="1" cap="small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47068" y="1556792"/>
            <a:ext cx="6977135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600" dirty="0"/>
              <a:t>Cada componente curricular estará vinculado a um tema norteador, tendo como proposta promover reflexões, potencializar diálogos e entrelaçar ideias, engajando a juventude, educadores e toda a comunidade escolar.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27" y="2869704"/>
            <a:ext cx="2024358" cy="277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73" y="2869703"/>
            <a:ext cx="2050006" cy="277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52936"/>
            <a:ext cx="2185331" cy="277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065610" y="2500371"/>
            <a:ext cx="114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Geografia </a:t>
            </a:r>
          </a:p>
        </p:txBody>
      </p:sp>
      <p:sp>
        <p:nvSpPr>
          <p:cNvPr id="9" name="Retângulo 8"/>
          <p:cNvSpPr/>
          <p:nvPr/>
        </p:nvSpPr>
        <p:spPr>
          <a:xfrm>
            <a:off x="3960064" y="2505193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História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613418" y="2500371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Sociologia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065609" y="978488"/>
            <a:ext cx="68585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>
                    <a:lumMod val="50000"/>
                  </a:schemeClr>
                </a:solidFill>
              </a:rPr>
              <a:t>Novas quartas capas dos livros didáticos para o Ensino Médio</a:t>
            </a: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 rot="5400000">
            <a:off x="343822" y="61651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083893" y="586036"/>
            <a:ext cx="2648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cap="small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PNAE – </a:t>
            </a:r>
            <a:r>
              <a:rPr lang="pt-BR" b="1" cap="small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Ações Estratégicas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pt-BR" b="1" cap="small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065609" y="978488"/>
            <a:ext cx="68585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>
                    <a:lumMod val="50000"/>
                  </a:schemeClr>
                </a:solidFill>
              </a:rPr>
              <a:t>Novas quartas capas dos livros didáticos para o Ensino Médio</a:t>
            </a: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58" y="2093224"/>
            <a:ext cx="2238192" cy="310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27584" y="1647517"/>
            <a:ext cx="21295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Línguas Estrangeiras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2132856"/>
            <a:ext cx="2267280" cy="306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946885" y="1656481"/>
            <a:ext cx="6349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Física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0" y="2132856"/>
            <a:ext cx="2229786" cy="306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6629111" y="1634630"/>
            <a:ext cx="8690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Química</a:t>
            </a:r>
          </a:p>
        </p:txBody>
      </p:sp>
    </p:spTree>
    <p:extLst>
      <p:ext uri="{BB962C8B-B14F-4D97-AF65-F5344CB8AC3E}">
        <p14:creationId xmlns:p14="http://schemas.microsoft.com/office/powerpoint/2010/main" val="29956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 rot="5400000">
            <a:off x="343822" y="61651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083893" y="586036"/>
            <a:ext cx="2648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cap="small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PNAE – </a:t>
            </a:r>
            <a:r>
              <a:rPr lang="pt-BR" b="1" cap="small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Ações Estratégicas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pt-BR" b="1" cap="small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065609" y="978488"/>
            <a:ext cx="68585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>
                    <a:lumMod val="50000"/>
                  </a:schemeClr>
                </a:solidFill>
              </a:rPr>
              <a:t>Novas quartas capas dos livros didáticos para o Ensino Médio</a:t>
            </a:r>
            <a:endParaRPr lang="pt-B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27584" y="1995035"/>
            <a:ext cx="21295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/>
              <a:t>Biologia</a:t>
            </a:r>
            <a:endParaRPr lang="pt-BR" sz="1600" dirty="0"/>
          </a:p>
        </p:txBody>
      </p:sp>
      <p:sp>
        <p:nvSpPr>
          <p:cNvPr id="6" name="Retângulo 5"/>
          <p:cNvSpPr/>
          <p:nvPr/>
        </p:nvSpPr>
        <p:spPr>
          <a:xfrm>
            <a:off x="4300078" y="1995035"/>
            <a:ext cx="5447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/>
              <a:t>Arte</a:t>
            </a:r>
            <a:endParaRPr lang="pt-BR" sz="1600" dirty="0"/>
          </a:p>
        </p:txBody>
      </p:sp>
      <p:sp>
        <p:nvSpPr>
          <p:cNvPr id="10" name="Retângulo 9"/>
          <p:cNvSpPr/>
          <p:nvPr/>
        </p:nvSpPr>
        <p:spPr>
          <a:xfrm>
            <a:off x="7047039" y="1973184"/>
            <a:ext cx="8771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/>
              <a:t>Filosofia</a:t>
            </a:r>
            <a:endParaRPr lang="pt-BR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59" y="2492896"/>
            <a:ext cx="245167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92897"/>
            <a:ext cx="246791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066" y="2492898"/>
            <a:ext cx="2477017" cy="338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8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 rot="5400000">
            <a:off x="343822" y="61651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259632" y="607932"/>
            <a:ext cx="2966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cap="small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PNAE – </a:t>
            </a:r>
            <a:r>
              <a:rPr lang="pt-BR" sz="2800" b="1" cap="small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Concursos</a:t>
            </a:r>
            <a:endParaRPr lang="pt-BR" sz="2800" b="1" cap="small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 descr="C:\Users\72044349191\Pictures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88" y="1069067"/>
            <a:ext cx="1863684" cy="193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aspratic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00656"/>
            <a:ext cx="2943804" cy="143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944588" y="3003078"/>
            <a:ext cx="48515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O objetivo do Concurso foi valorizar experiências exitosas de Entidades Executoras que introduziram a compra de produtos da </a:t>
            </a:r>
            <a:r>
              <a:rPr lang="pt-BR" sz="1400" b="1" dirty="0" smtClean="0"/>
              <a:t>agricultura familiar para a alimentação escolar</a:t>
            </a:r>
            <a:r>
              <a:rPr lang="pt-BR" sz="1400" dirty="0" smtClean="0"/>
              <a:t>, na forma legal, e com criatividade e espírito inovador dos gestores obtiveram resultados positivos em outros setores da economia e do desenvolvimento sustentável da localidade. </a:t>
            </a:r>
            <a:endParaRPr lang="pt-BR" sz="1400" dirty="0"/>
          </a:p>
        </p:txBody>
      </p:sp>
      <p:sp>
        <p:nvSpPr>
          <p:cNvPr id="3" name="Retângulo 2"/>
          <p:cNvSpPr/>
          <p:nvPr/>
        </p:nvSpPr>
        <p:spPr>
          <a:xfrm>
            <a:off x="3203848" y="155901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1400" dirty="0" smtClean="0"/>
              <a:t>Com mais de 2.000 inscritos, a </a:t>
            </a:r>
            <a:r>
              <a:rPr lang="pt-BR" sz="1400" dirty="0"/>
              <a:t>2ª edição do </a:t>
            </a:r>
            <a:r>
              <a:rPr lang="pt-BR" sz="1400" b="1" dirty="0"/>
              <a:t>concurso "Melhores Receitas da Alimentação Escolar</a:t>
            </a:r>
            <a:r>
              <a:rPr lang="pt-BR" sz="1400" b="1" dirty="0" smtClean="0"/>
              <a:t>"</a:t>
            </a:r>
            <a:r>
              <a:rPr lang="pt-BR" sz="1400" dirty="0" smtClean="0"/>
              <a:t> tem como objetivo </a:t>
            </a:r>
            <a:r>
              <a:rPr lang="pt-BR" sz="1400" dirty="0"/>
              <a:t>valorizar o papel das merendeiras e merendeiros e promover a formação de hábitos alimentares </a:t>
            </a:r>
            <a:r>
              <a:rPr lang="pt-BR" sz="1400" dirty="0" smtClean="0"/>
              <a:t>saudáveis.</a:t>
            </a:r>
            <a:endParaRPr lang="pt-BR" sz="1400" dirty="0"/>
          </a:p>
        </p:txBody>
      </p:sp>
      <p:sp>
        <p:nvSpPr>
          <p:cNvPr id="6" name="Retângulo 5"/>
          <p:cNvSpPr/>
          <p:nvPr/>
        </p:nvSpPr>
        <p:spPr>
          <a:xfrm>
            <a:off x="3050568" y="4824430"/>
            <a:ext cx="46440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Visa incentivar </a:t>
            </a:r>
            <a:r>
              <a:rPr lang="pt-BR" sz="1400" dirty="0"/>
              <a:t>o debate e a prática das ações de </a:t>
            </a:r>
            <a:r>
              <a:rPr lang="pt-BR" sz="1400" b="1" dirty="0"/>
              <a:t>educação alimentar no espaço escolar</a:t>
            </a:r>
            <a:r>
              <a:rPr lang="pt-BR" sz="1400" dirty="0"/>
              <a:t>, identificando as melhores atividades desenvolvidas nas escolas públicas de Educação Infantil, tendo em vista a promoção da alimentação saudável e a prevenção da obesidade infantil.</a:t>
            </a:r>
          </a:p>
        </p:txBody>
      </p:sp>
      <p:pic>
        <p:nvPicPr>
          <p:cNvPr id="1030" name="Picture 6" descr="Jornada ean logo final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01094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 rot="5400000">
            <a:off x="343822" y="61651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259632" y="607932"/>
            <a:ext cx="2789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cap="small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PNAE – </a:t>
            </a:r>
            <a:r>
              <a:rPr lang="pt-BR" sz="2800" b="1" cap="small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Parceiros</a:t>
            </a:r>
            <a:endParaRPr lang="pt-BR" sz="2800" b="1" cap="small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661268" y="1519486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dirty="0"/>
              <a:t>Centro Colaborador de Alimentação e Nutrição Escolar (CECANE)</a:t>
            </a:r>
          </a:p>
        </p:txBody>
      </p:sp>
      <p:pic>
        <p:nvPicPr>
          <p:cNvPr id="12" name="Picture 68" descr="http://portalsme.prefeitura.sp.gov.br/Projetos/sitemerenda/Lists/home/Attachments/198/CECA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1" y="1228696"/>
            <a:ext cx="1265237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675059609"/>
              </p:ext>
            </p:extLst>
          </p:nvPr>
        </p:nvGraphicFramePr>
        <p:xfrm>
          <a:off x="3059832" y="1772817"/>
          <a:ext cx="324036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Retângulo 8"/>
          <p:cNvSpPr/>
          <p:nvPr/>
        </p:nvSpPr>
        <p:spPr>
          <a:xfrm>
            <a:off x="1028649" y="3356992"/>
            <a:ext cx="77918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pt-BR" dirty="0">
                <a:latin typeface="Calibri" pitchFamily="34" charset="0"/>
              </a:rPr>
              <a:t>Um projeto que existe desde 2006 em parceria entre o FNDE e as Instituições Federais de Ensino Superior (IFES).</a:t>
            </a:r>
          </a:p>
          <a:p>
            <a:pPr algn="just">
              <a:spcBef>
                <a:spcPct val="0"/>
              </a:spcBef>
              <a:defRPr/>
            </a:pPr>
            <a:endParaRPr lang="pt-BR" dirty="0">
              <a:latin typeface="Calibri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pt-BR" dirty="0">
                <a:latin typeface="Calibri" pitchFamily="34" charset="0"/>
              </a:rPr>
              <a:t>Uma unidade de </a:t>
            </a:r>
            <a:r>
              <a:rPr lang="pt-BR" u="sng" dirty="0">
                <a:latin typeface="Calibri" pitchFamily="34" charset="0"/>
              </a:rPr>
              <a:t>referência</a:t>
            </a:r>
            <a:r>
              <a:rPr lang="pt-BR" dirty="0">
                <a:latin typeface="Calibri" pitchFamily="34" charset="0"/>
              </a:rPr>
              <a:t> e apoio com a finalidade de desenvolver ações de interesse e necessidades do PNAE, com estrutura e equipe para execução de atividades de extensão, pesquisa e ensino.</a:t>
            </a:r>
          </a:p>
          <a:p>
            <a:pPr algn="just">
              <a:spcBef>
                <a:spcPct val="0"/>
              </a:spcBef>
              <a:defRPr/>
            </a:pPr>
            <a:endParaRPr lang="pt-BR" dirty="0">
              <a:latin typeface="Calibri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Essas parcerias são efetivadas a partir da celebração de Termos de Execução Descentralizada (TED) desenvolvidos por meio de descentralização de créditos orçamentários e repasse de recursos financeiros.</a:t>
            </a:r>
          </a:p>
        </p:txBody>
      </p:sp>
    </p:spTree>
    <p:extLst>
      <p:ext uri="{BB962C8B-B14F-4D97-AF65-F5344CB8AC3E}">
        <p14:creationId xmlns:p14="http://schemas.microsoft.com/office/powerpoint/2010/main" val="28958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148389"/>
            <a:ext cx="9169447" cy="709612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 rot="5400000">
            <a:off x="343822" y="61651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259632" y="607932"/>
            <a:ext cx="5743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cap="small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PNAE – </a:t>
            </a:r>
            <a:r>
              <a:rPr lang="pt-BR" altLang="pt-BR" sz="2800" b="1" dirty="0" err="1" smtClean="0">
                <a:solidFill>
                  <a:schemeClr val="bg1">
                    <a:lumMod val="50000"/>
                  </a:schemeClr>
                </a:solidFill>
              </a:rPr>
              <a:t>CECANEs</a:t>
            </a:r>
            <a:r>
              <a:rPr lang="pt-BR" altLang="pt-BR" sz="2800" b="1" dirty="0" smtClean="0">
                <a:solidFill>
                  <a:schemeClr val="bg1">
                    <a:lumMod val="50000"/>
                  </a:schemeClr>
                </a:solidFill>
              </a:rPr>
              <a:t> – Regiões Atendidas</a:t>
            </a:r>
            <a:endParaRPr lang="pt-BR" altLang="pt-BR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985376"/>
              </p:ext>
            </p:extLst>
          </p:nvPr>
        </p:nvGraphicFramePr>
        <p:xfrm>
          <a:off x="971601" y="1560512"/>
          <a:ext cx="7200800" cy="3688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8657"/>
                <a:gridCol w="607449"/>
                <a:gridCol w="607449"/>
                <a:gridCol w="607449"/>
                <a:gridCol w="607449"/>
                <a:gridCol w="607449"/>
                <a:gridCol w="607449"/>
                <a:gridCol w="607449"/>
              </a:tblGrid>
              <a:tr h="161824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18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err="1" smtClean="0">
                          <a:effectLst/>
                        </a:rPr>
                        <a:t>CECANEs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18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CENTRO -OESTE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1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UFG - Universidade Federal de Goiás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18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NORDESTE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1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UFBA - Universidade Federal da Bahia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1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UFC - Universidade Federal do Ceará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1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UFRB - Universidade Federal do Recôncavo da Bahia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182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UFRN - Universidade Federal do Rio Grande do Norte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1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UFPI - Universidade Federal do Piauí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18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NORTE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1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UFAM - Universidade Federal do Amazonas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1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UFPA - Universidade Federal do Pará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1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UFT - Univesidade Federal do Tocantins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18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SUDESTE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1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IFSULDEMINAS - Instituto Federal do Sul de Minas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182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UNIFESP - Universidade Federal de São Paulo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1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UFV - Universidade Federal de Viçosa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18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SUL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1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UFPR - Universidade Federal do Paraná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1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</a:rPr>
                        <a:t>UFRGS - Universidade Federal do Rio Grande do Sul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18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effectLst/>
                        </a:rPr>
                        <a:t>UFSC - Universidade Federal de Santa Catarina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10" name="Imagem 9" descr="Resultado de imagem para mapa do bras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60513"/>
            <a:ext cx="3816424" cy="363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sto feliz 10"/>
          <p:cNvSpPr/>
          <p:nvPr/>
        </p:nvSpPr>
        <p:spPr>
          <a:xfrm>
            <a:off x="6703764" y="4886322"/>
            <a:ext cx="171450" cy="180975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15" name="Rosto feliz 14"/>
          <p:cNvSpPr/>
          <p:nvPr/>
        </p:nvSpPr>
        <p:spPr>
          <a:xfrm>
            <a:off x="6906642" y="4238623"/>
            <a:ext cx="171450" cy="180975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17" name="Rosto feliz 16"/>
          <p:cNvSpPr/>
          <p:nvPr/>
        </p:nvSpPr>
        <p:spPr>
          <a:xfrm>
            <a:off x="7343775" y="3886199"/>
            <a:ext cx="171450" cy="180975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18" name="Rosto feliz 17"/>
          <p:cNvSpPr/>
          <p:nvPr/>
        </p:nvSpPr>
        <p:spPr>
          <a:xfrm>
            <a:off x="6854986" y="3457575"/>
            <a:ext cx="171450" cy="180975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0" name="Rosto feliz 19"/>
          <p:cNvSpPr/>
          <p:nvPr/>
        </p:nvSpPr>
        <p:spPr>
          <a:xfrm>
            <a:off x="7455644" y="3548063"/>
            <a:ext cx="171450" cy="180975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1" name="Rosto feliz 20"/>
          <p:cNvSpPr/>
          <p:nvPr/>
        </p:nvSpPr>
        <p:spPr>
          <a:xfrm>
            <a:off x="7588250" y="2724150"/>
            <a:ext cx="171450" cy="180975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2" name="Rosto feliz 21"/>
          <p:cNvSpPr/>
          <p:nvPr/>
        </p:nvSpPr>
        <p:spPr>
          <a:xfrm>
            <a:off x="6683536" y="2576513"/>
            <a:ext cx="171450" cy="180975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3" name="Rosto feliz 22"/>
          <p:cNvSpPr/>
          <p:nvPr/>
        </p:nvSpPr>
        <p:spPr>
          <a:xfrm>
            <a:off x="5580112" y="2633663"/>
            <a:ext cx="171450" cy="180975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4" name="Rosto feliz 23"/>
          <p:cNvSpPr/>
          <p:nvPr/>
        </p:nvSpPr>
        <p:spPr>
          <a:xfrm>
            <a:off x="7874000" y="3005138"/>
            <a:ext cx="171450" cy="180975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5" name="Rosto feliz 24"/>
          <p:cNvSpPr/>
          <p:nvPr/>
        </p:nvSpPr>
        <p:spPr>
          <a:xfrm>
            <a:off x="7100317" y="4119561"/>
            <a:ext cx="171450" cy="180975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6" name="Rosto feliz 25"/>
          <p:cNvSpPr/>
          <p:nvPr/>
        </p:nvSpPr>
        <p:spPr>
          <a:xfrm>
            <a:off x="7429500" y="3119438"/>
            <a:ext cx="171450" cy="180975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7" name="Rosto feliz 26"/>
          <p:cNvSpPr/>
          <p:nvPr/>
        </p:nvSpPr>
        <p:spPr>
          <a:xfrm>
            <a:off x="7052692" y="2814638"/>
            <a:ext cx="171450" cy="180975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28" name="Rosto feliz 27"/>
          <p:cNvSpPr/>
          <p:nvPr/>
        </p:nvSpPr>
        <p:spPr>
          <a:xfrm>
            <a:off x="6992367" y="4567237"/>
            <a:ext cx="171450" cy="180975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30" name="Rosto feliz 29"/>
          <p:cNvSpPr/>
          <p:nvPr/>
        </p:nvSpPr>
        <p:spPr>
          <a:xfrm>
            <a:off x="7940675" y="2576513"/>
            <a:ext cx="171450" cy="180975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31" name="Rosto feliz 30"/>
          <p:cNvSpPr/>
          <p:nvPr/>
        </p:nvSpPr>
        <p:spPr>
          <a:xfrm>
            <a:off x="8213725" y="2576512"/>
            <a:ext cx="171450" cy="180975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3" name="Retângulo 2"/>
          <p:cNvSpPr/>
          <p:nvPr/>
        </p:nvSpPr>
        <p:spPr>
          <a:xfrm>
            <a:off x="971601" y="5467350"/>
            <a:ext cx="7242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Principais Resultados Esperados –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2017: 370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Entidades Executoras monitoradas e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assessoradas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12.000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atores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formados e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Curso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EAD,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 âmbito nacional, sobre de Educação Alimentar e Nutricional (EAN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 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59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148389"/>
            <a:ext cx="9169447" cy="709612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 rot="5400000">
            <a:off x="343822" y="61651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259632" y="607932"/>
            <a:ext cx="5171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cap="small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PNAE – </a:t>
            </a:r>
            <a:r>
              <a:rPr lang="pt-BR" altLang="pt-BR" sz="2800" b="1" dirty="0" smtClean="0">
                <a:solidFill>
                  <a:schemeClr val="bg1">
                    <a:lumMod val="50000"/>
                  </a:schemeClr>
                </a:solidFill>
              </a:rPr>
              <a:t>Cooperação Internacional</a:t>
            </a:r>
            <a:endParaRPr lang="pt-BR" altLang="pt-BR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28045" y="1340768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latin typeface="+mj-lt"/>
              </a:rPr>
              <a:t>D</a:t>
            </a:r>
            <a:r>
              <a:rPr lang="pt-BR" sz="1600" dirty="0" smtClean="0">
                <a:latin typeface="+mj-lt"/>
              </a:rPr>
              <a:t>evido </a:t>
            </a:r>
            <a:r>
              <a:rPr lang="pt-BR" sz="1600" dirty="0">
                <a:latin typeface="+mj-lt"/>
              </a:rPr>
              <a:t>ao reconhecimento internacional das boas práticas brasileiras em temas de alimentação escolar, </a:t>
            </a:r>
            <a:r>
              <a:rPr lang="pt-BR" sz="1600" dirty="0" smtClean="0">
                <a:latin typeface="+mj-lt"/>
              </a:rPr>
              <a:t> o FNDE mantém </a:t>
            </a:r>
            <a:r>
              <a:rPr lang="pt-BR" sz="1600" dirty="0">
                <a:latin typeface="+mj-lt"/>
              </a:rPr>
              <a:t>Acordos de </a:t>
            </a:r>
            <a:r>
              <a:rPr lang="pt-BR" sz="1600" dirty="0" smtClean="0">
                <a:latin typeface="+mj-lt"/>
              </a:rPr>
              <a:t>Cooperação, </a:t>
            </a:r>
            <a:r>
              <a:rPr lang="pt-BR" sz="1600" dirty="0">
                <a:latin typeface="+mj-lt"/>
              </a:rPr>
              <a:t>mediada pela Agência Brasileira de Cooperação (ABC) do Ministério das Relações Exteriores (MRE</a:t>
            </a:r>
            <a:r>
              <a:rPr lang="pt-BR" sz="1600" dirty="0" smtClean="0">
                <a:latin typeface="+mj-lt"/>
              </a:rPr>
              <a:t>), </a:t>
            </a:r>
            <a:r>
              <a:rPr lang="pt-BR" sz="1600" dirty="0">
                <a:latin typeface="+mj-lt"/>
              </a:rPr>
              <a:t>com países da América Latina, Caribe, África e Ásia, com vistas a apoiar o desenvolvimento de Programas de Alimentação Escolar, fundamentados em princípios da soberania e da Segurança Alimentar e Nutricional (SAN) e do Direito Humano à Alimentação Adequada (DHAA).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828045" y="3429000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As estratégias realizadas guardam afinidade com o programa de alimentação escolar brasileiro, adequados à realidade de cada país, cujo foco é centrado no desenvolvimento de capacidades técnicas e transferência de tecnologia social. </a:t>
            </a:r>
          </a:p>
        </p:txBody>
      </p:sp>
    </p:spTree>
    <p:extLst>
      <p:ext uri="{BB962C8B-B14F-4D97-AF65-F5344CB8AC3E}">
        <p14:creationId xmlns:p14="http://schemas.microsoft.com/office/powerpoint/2010/main" val="359618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148389"/>
            <a:ext cx="9169447" cy="709612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 rot="5400000">
            <a:off x="343822" y="61651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259632" y="607932"/>
            <a:ext cx="100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cap="small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PNAE</a:t>
            </a:r>
            <a:endParaRPr lang="pt-BR" altLang="pt-BR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-36512" y="1196752"/>
            <a:ext cx="9180511" cy="2160240"/>
            <a:chOff x="802728" y="404663"/>
            <a:chExt cx="7342585" cy="1759618"/>
          </a:xfrm>
        </p:grpSpPr>
        <p:pic>
          <p:nvPicPr>
            <p:cNvPr id="10" name="Picture 2" descr="Resultado de imagem para alimentação escola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728" y="404663"/>
              <a:ext cx="2644232" cy="1759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Resultado de imagem para alimentação escola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6959" y="404664"/>
              <a:ext cx="2349177" cy="1759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Resultado de imagem para alimentação escola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7" y="404664"/>
              <a:ext cx="2349176" cy="1759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tângulo 1"/>
          <p:cNvSpPr/>
          <p:nvPr/>
        </p:nvSpPr>
        <p:spPr>
          <a:xfrm>
            <a:off x="1230338" y="4845353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Fundo Nacional de Desenvolvimento da Educação – FNDE</a:t>
            </a:r>
            <a:br>
              <a:rPr lang="pt-BR" dirty="0"/>
            </a:br>
            <a:r>
              <a:rPr lang="pt-BR" dirty="0"/>
              <a:t>Diretoria de Ações Educacionais - DIRAE</a:t>
            </a:r>
            <a:br>
              <a:rPr lang="pt-BR" dirty="0"/>
            </a:br>
            <a:r>
              <a:rPr lang="pt-BR" dirty="0"/>
              <a:t>Coordenação-Geral do Programa Nacional de Alimentação Escolar – CGPAE</a:t>
            </a:r>
            <a:br>
              <a:rPr lang="pt-BR" dirty="0"/>
            </a:br>
            <a:r>
              <a:rPr lang="pt-BR" dirty="0">
                <a:hlinkClick r:id="rId7"/>
              </a:rPr>
              <a:t>cgpae@fnde.gov.br</a:t>
            </a:r>
            <a:r>
              <a:rPr lang="pt-BR" dirty="0"/>
              <a:t> </a:t>
            </a:r>
          </a:p>
        </p:txBody>
      </p:sp>
      <p:sp>
        <p:nvSpPr>
          <p:cNvPr id="3" name="Retângulo 2"/>
          <p:cNvSpPr/>
          <p:nvPr/>
        </p:nvSpPr>
        <p:spPr>
          <a:xfrm>
            <a:off x="4004375" y="3861048"/>
            <a:ext cx="14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17075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 rot="5400000">
            <a:off x="343822" y="61651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60144" y="500211"/>
            <a:ext cx="588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Objetivo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66" y="1268760"/>
            <a:ext cx="7477933" cy="445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7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 rot="5400000">
            <a:off x="343822" y="61651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60144" y="500211"/>
            <a:ext cx="588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Diretrizes PNAE</a:t>
            </a:r>
          </a:p>
        </p:txBody>
      </p:sp>
      <p:sp>
        <p:nvSpPr>
          <p:cNvPr id="2" name="Retângulo 1"/>
          <p:cNvSpPr/>
          <p:nvPr/>
        </p:nvSpPr>
        <p:spPr>
          <a:xfrm>
            <a:off x="667266" y="1148477"/>
            <a:ext cx="34563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500" b="1" kern="0" dirty="0"/>
              <a:t>Lei nº 11.947/2009</a:t>
            </a: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500" kern="0" dirty="0"/>
              <a:t>Art. 3º A alimentação escolar é </a:t>
            </a:r>
            <a:r>
              <a:rPr lang="pt-PT" sz="2500" b="1" kern="0" dirty="0"/>
              <a:t>direito</a:t>
            </a:r>
            <a:r>
              <a:rPr lang="pt-PT" sz="2500" kern="0" dirty="0"/>
              <a:t> dos alunos da educação básica pública e </a:t>
            </a:r>
            <a:r>
              <a:rPr lang="pt-PT" sz="2500" b="1" kern="0" dirty="0"/>
              <a:t>dever</a:t>
            </a:r>
            <a:r>
              <a:rPr lang="pt-PT" sz="2500" kern="0" dirty="0"/>
              <a:t> do Estado e será promovida e incentivada com vistas no atendimento das </a:t>
            </a:r>
            <a:r>
              <a:rPr lang="pt-PT" sz="2500" b="1" kern="0" dirty="0"/>
              <a:t>diretrizes</a:t>
            </a:r>
            <a:r>
              <a:rPr lang="pt-PT" sz="2500" kern="0" dirty="0"/>
              <a:t> estabelecidas nesta Lei. </a:t>
            </a:r>
            <a:endParaRPr lang="pt-BR" sz="2500" kern="0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644008" y="1129408"/>
            <a:ext cx="4248472" cy="460851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457200" indent="-457200" algn="just" eaLnBrk="0" hangingPunct="0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pt-BR" sz="2500" b="1" kern="0" dirty="0" smtClean="0">
                <a:solidFill>
                  <a:schemeClr val="tx2"/>
                </a:solidFill>
              </a:rPr>
              <a:t>Emprego da Alimentação Saudável</a:t>
            </a:r>
          </a:p>
          <a:p>
            <a:pPr marL="457200" indent="-457200" algn="just" eaLnBrk="0" hangingPunct="0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pt-BR" sz="2500" b="1" kern="0" dirty="0" smtClean="0">
                <a:solidFill>
                  <a:schemeClr val="tx2"/>
                </a:solidFill>
              </a:rPr>
              <a:t>Inclusão da Educação Alimentar e Nutricional</a:t>
            </a:r>
          </a:p>
          <a:p>
            <a:pPr marL="457200" indent="-457200" algn="just" eaLnBrk="0" hangingPunct="0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pt-BR" sz="2500" b="1" kern="0" dirty="0" smtClean="0">
                <a:solidFill>
                  <a:schemeClr val="tx2"/>
                </a:solidFill>
              </a:rPr>
              <a:t>Universalidade</a:t>
            </a:r>
            <a:endParaRPr lang="pt-BR" sz="2500" b="1" kern="0" dirty="0">
              <a:solidFill>
                <a:schemeClr val="tx2"/>
              </a:solidFill>
            </a:endParaRPr>
          </a:p>
          <a:p>
            <a:pPr marL="457200" indent="-457200" algn="just" eaLnBrk="0" hangingPunct="0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pt-BR" sz="2500" b="1" kern="0" dirty="0" smtClean="0">
                <a:solidFill>
                  <a:schemeClr val="tx2"/>
                </a:solidFill>
              </a:rPr>
              <a:t>Controle social</a:t>
            </a:r>
            <a:endParaRPr lang="pt-BR" sz="2500" b="1" kern="0" dirty="0">
              <a:solidFill>
                <a:schemeClr val="tx2"/>
              </a:solidFill>
            </a:endParaRPr>
          </a:p>
          <a:p>
            <a:pPr marL="457200" indent="-457200" algn="just" eaLnBrk="0" hangingPunct="0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pt-BR" sz="2500" b="1" kern="0" dirty="0" smtClean="0">
                <a:solidFill>
                  <a:schemeClr val="tx2"/>
                </a:solidFill>
              </a:rPr>
              <a:t>Apoio ao desenvolvimento sustentável</a:t>
            </a:r>
          </a:p>
          <a:p>
            <a:pPr marL="457200" indent="-457200" algn="just" eaLnBrk="0" hangingPunct="0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pt-BR" sz="2500" b="1" kern="0" dirty="0" smtClean="0">
                <a:solidFill>
                  <a:schemeClr val="tx2"/>
                </a:solidFill>
              </a:rPr>
              <a:t>Direito à alimentação escolar</a:t>
            </a:r>
          </a:p>
          <a:p>
            <a:pPr algn="ctr" eaLnBrk="0" hangingPunct="0">
              <a:spcBef>
                <a:spcPts val="0"/>
              </a:spcBef>
              <a:defRPr/>
            </a:pPr>
            <a:endParaRPr lang="pt-BR" sz="2200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3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 rot="5400000">
            <a:off x="343822" y="61651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60144" y="500211"/>
            <a:ext cx="588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Evolução PNAE</a:t>
            </a:r>
          </a:p>
        </p:txBody>
      </p:sp>
      <p:pic>
        <p:nvPicPr>
          <p:cNvPr id="2052" name="Gráfico 2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12" y="1153810"/>
            <a:ext cx="49434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Gráfico 3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83918"/>
            <a:ext cx="50577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796136" y="1340768"/>
            <a:ext cx="2448272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400" dirty="0"/>
              <a:t>E</a:t>
            </a:r>
            <a:r>
              <a:rPr lang="pt-BR" sz="1400" dirty="0" smtClean="0"/>
              <a:t>m 2018, </a:t>
            </a:r>
            <a:r>
              <a:rPr lang="pt-BR" sz="1400" dirty="0"/>
              <a:t>o PNAE </a:t>
            </a:r>
            <a:r>
              <a:rPr lang="pt-BR" sz="1400" dirty="0" smtClean="0"/>
              <a:t>pretende atender 42 milhões de estudantes </a:t>
            </a:r>
            <a:r>
              <a:rPr lang="pt-BR" sz="1400" dirty="0"/>
              <a:t>da Educação Básica com um investimento de R$ </a:t>
            </a:r>
            <a:r>
              <a:rPr lang="pt-BR" sz="1400" dirty="0" smtClean="0"/>
              <a:t>4,2 </a:t>
            </a:r>
            <a:r>
              <a:rPr lang="pt-BR" sz="1400" dirty="0"/>
              <a:t>bilhões</a:t>
            </a:r>
            <a:r>
              <a:rPr lang="pt-BR" sz="1400" dirty="0" smtClean="0"/>
              <a:t>.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3926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 rot="5400000">
            <a:off x="343822" y="61651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85761" y="500212"/>
            <a:ext cx="7370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Regulamentação oferta alimentação nas escolas</a:t>
            </a:r>
          </a:p>
          <a:p>
            <a:pPr algn="ctr">
              <a:defRPr/>
            </a:pPr>
            <a:endParaRPr lang="pt-BR" sz="36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688650" y="1744265"/>
            <a:ext cx="7321976" cy="4049244"/>
            <a:chOff x="769905" y="944694"/>
            <a:chExt cx="7321976" cy="4464496"/>
          </a:xfrm>
        </p:grpSpPr>
        <p:grpSp>
          <p:nvGrpSpPr>
            <p:cNvPr id="36" name="Grupo 35"/>
            <p:cNvGrpSpPr/>
            <p:nvPr/>
          </p:nvGrpSpPr>
          <p:grpSpPr>
            <a:xfrm>
              <a:off x="1331639" y="944694"/>
              <a:ext cx="1224135" cy="4464496"/>
              <a:chOff x="799" y="-50823"/>
              <a:chExt cx="1438317" cy="4464496"/>
            </a:xfrm>
            <a:solidFill>
              <a:schemeClr val="accent6"/>
            </a:solidFill>
          </p:grpSpPr>
          <p:sp>
            <p:nvSpPr>
              <p:cNvPr id="50" name="Retângulo de cantos arredondados 49"/>
              <p:cNvSpPr/>
              <p:nvPr/>
            </p:nvSpPr>
            <p:spPr>
              <a:xfrm>
                <a:off x="799" y="-50823"/>
                <a:ext cx="1438317" cy="4464496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1" name="Retângulo 23"/>
              <p:cNvSpPr/>
              <p:nvPr/>
            </p:nvSpPr>
            <p:spPr>
              <a:xfrm>
                <a:off x="799" y="1288526"/>
                <a:ext cx="1438317" cy="1785798"/>
              </a:xfrm>
              <a:prstGeom prst="round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600" kern="1200" dirty="0" smtClean="0"/>
                  <a:t>Oferta de frutas e hortaliças</a:t>
                </a:r>
                <a:endParaRPr lang="pt-BR" sz="1600" kern="1200" dirty="0"/>
              </a:p>
            </p:txBody>
          </p:sp>
        </p:grpSp>
        <p:grpSp>
          <p:nvGrpSpPr>
            <p:cNvPr id="37" name="Grupo 36"/>
            <p:cNvGrpSpPr/>
            <p:nvPr/>
          </p:nvGrpSpPr>
          <p:grpSpPr>
            <a:xfrm>
              <a:off x="2555774" y="944694"/>
              <a:ext cx="1224136" cy="4464496"/>
              <a:chOff x="1886" y="-50823"/>
              <a:chExt cx="1787728" cy="446449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48" name="Retângulo de cantos arredondados 47"/>
              <p:cNvSpPr/>
              <p:nvPr/>
            </p:nvSpPr>
            <p:spPr>
              <a:xfrm>
                <a:off x="1886" y="-50823"/>
                <a:ext cx="1787728" cy="4464496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Retângulo 26"/>
              <p:cNvSpPr/>
              <p:nvPr/>
            </p:nvSpPr>
            <p:spPr>
              <a:xfrm>
                <a:off x="1886" y="1288526"/>
                <a:ext cx="1787728" cy="1785798"/>
              </a:xfrm>
              <a:prstGeom prst="round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700" kern="1200" dirty="0" smtClean="0"/>
                  <a:t>Restrição da oferta de sódio</a:t>
                </a:r>
                <a:endParaRPr lang="pt-BR" sz="1700" kern="1200" dirty="0"/>
              </a:p>
            </p:txBody>
          </p:sp>
        </p:grpSp>
        <p:grpSp>
          <p:nvGrpSpPr>
            <p:cNvPr id="38" name="Grupo 37"/>
            <p:cNvGrpSpPr/>
            <p:nvPr/>
          </p:nvGrpSpPr>
          <p:grpSpPr>
            <a:xfrm>
              <a:off x="3840222" y="944694"/>
              <a:ext cx="1181344" cy="4464496"/>
              <a:chOff x="-2" y="-17"/>
              <a:chExt cx="2362688" cy="4464496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46" name="Retângulo de cantos arredondados 45"/>
              <p:cNvSpPr/>
              <p:nvPr/>
            </p:nvSpPr>
            <p:spPr>
              <a:xfrm>
                <a:off x="0" y="-17"/>
                <a:ext cx="2362686" cy="4464496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Retângulo 29"/>
              <p:cNvSpPr/>
              <p:nvPr/>
            </p:nvSpPr>
            <p:spPr>
              <a:xfrm>
                <a:off x="-2" y="1339109"/>
                <a:ext cx="2362686" cy="1785798"/>
              </a:xfrm>
              <a:prstGeom prst="round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700" kern="1200" dirty="0" smtClean="0"/>
                  <a:t>Restrição da oferta açucares</a:t>
                </a:r>
                <a:endParaRPr lang="pt-BR" sz="1700" kern="1200" dirty="0"/>
              </a:p>
            </p:txBody>
          </p:sp>
        </p:grpSp>
        <p:grpSp>
          <p:nvGrpSpPr>
            <p:cNvPr id="39" name="Grupo 38"/>
            <p:cNvGrpSpPr/>
            <p:nvPr/>
          </p:nvGrpSpPr>
          <p:grpSpPr>
            <a:xfrm>
              <a:off x="5051999" y="944694"/>
              <a:ext cx="1301970" cy="4464496"/>
              <a:chOff x="744" y="-50823"/>
              <a:chExt cx="3483021" cy="4464496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44" name="Retângulo de cantos arredondados 43"/>
              <p:cNvSpPr/>
              <p:nvPr/>
            </p:nvSpPr>
            <p:spPr>
              <a:xfrm>
                <a:off x="744" y="-50823"/>
                <a:ext cx="3483021" cy="4464496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Retângulo 32"/>
              <p:cNvSpPr/>
              <p:nvPr/>
            </p:nvSpPr>
            <p:spPr>
              <a:xfrm>
                <a:off x="744" y="1265876"/>
                <a:ext cx="3483021" cy="1785798"/>
              </a:xfrm>
              <a:prstGeom prst="round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700" kern="1200" dirty="0" smtClean="0"/>
                  <a:t>Restrição da oferta de alimentos prontos para o consumo</a:t>
                </a:r>
                <a:endParaRPr lang="pt-BR" sz="1700" kern="1200" dirty="0"/>
              </a:p>
            </p:txBody>
          </p:sp>
        </p:grpSp>
        <p:grpSp>
          <p:nvGrpSpPr>
            <p:cNvPr id="40" name="Grupo 39"/>
            <p:cNvGrpSpPr/>
            <p:nvPr/>
          </p:nvGrpSpPr>
          <p:grpSpPr>
            <a:xfrm>
              <a:off x="6372225" y="944694"/>
              <a:ext cx="1376387" cy="4464496"/>
              <a:chOff x="1031" y="-50823"/>
              <a:chExt cx="7569860" cy="4464496"/>
            </a:xfrm>
            <a:solidFill>
              <a:schemeClr val="bg2">
                <a:lumMod val="50000"/>
              </a:schemeClr>
            </a:solidFill>
          </p:grpSpPr>
          <p:sp>
            <p:nvSpPr>
              <p:cNvPr id="42" name="Retângulo de cantos arredondados 41"/>
              <p:cNvSpPr/>
              <p:nvPr/>
            </p:nvSpPr>
            <p:spPr>
              <a:xfrm>
                <a:off x="1535" y="-50823"/>
                <a:ext cx="7569356" cy="4464496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Retângulo 35"/>
              <p:cNvSpPr/>
              <p:nvPr/>
            </p:nvSpPr>
            <p:spPr>
              <a:xfrm>
                <a:off x="1031" y="1311176"/>
                <a:ext cx="7569356" cy="1785798"/>
              </a:xfrm>
              <a:prstGeom prst="round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128016" rIns="128016" bIns="12801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700" kern="1200" dirty="0" smtClean="0"/>
                  <a:t>Proibição da oferta de bebidas de baixo valor nutricional</a:t>
                </a:r>
                <a:endParaRPr lang="pt-BR" sz="1700" kern="1200" dirty="0"/>
              </a:p>
            </p:txBody>
          </p:sp>
        </p:grpSp>
        <p:sp>
          <p:nvSpPr>
            <p:cNvPr id="41" name="Seta para a esquerda e para a direita 40"/>
            <p:cNvSpPr/>
            <p:nvPr/>
          </p:nvSpPr>
          <p:spPr>
            <a:xfrm>
              <a:off x="769905" y="1058193"/>
              <a:ext cx="7321976" cy="1296144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pt-BR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Promoção da alimentação saudável no PNAE</a:t>
              </a:r>
            </a:p>
          </p:txBody>
        </p:sp>
      </p:grp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71" y="1055140"/>
            <a:ext cx="1039581" cy="64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29" y="1046085"/>
            <a:ext cx="627835" cy="65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78" y="1049348"/>
            <a:ext cx="709084" cy="67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7" descr="Resultado de imagem para proibido comida enlat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202" y="1152893"/>
            <a:ext cx="973783" cy="39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Resultado de imagem para proibido refrigerant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63" y="1004515"/>
            <a:ext cx="702641" cy="70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524238" y="5836623"/>
            <a:ext cx="3211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Resolução CD/FNDE n⁰ 26/2013</a:t>
            </a:r>
          </a:p>
        </p:txBody>
      </p:sp>
    </p:spTree>
    <p:extLst>
      <p:ext uri="{BB962C8B-B14F-4D97-AF65-F5344CB8AC3E}">
        <p14:creationId xmlns:p14="http://schemas.microsoft.com/office/powerpoint/2010/main" val="305943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 rot="5400000">
            <a:off x="343822" y="61651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85761" y="500212"/>
            <a:ext cx="7370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Regulamentação oferta alimentação nas escolas</a:t>
            </a:r>
          </a:p>
          <a:p>
            <a:pPr algn="ctr">
              <a:defRPr/>
            </a:pPr>
            <a:endParaRPr lang="pt-BR" sz="36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91118" y="1196752"/>
            <a:ext cx="67443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Lei nº 11.947/2009, art. 12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Os cardápios da alimentação escolar deverão ser elaborados pelo nutricionista responsável técnico, com a utilização de gêneros alimentícios básicos, de modo a respeitar as referências nutricionais, os hábitos alimentares, a cultura alimentar da localidade e pautar-se na sustentabilidade  Alimentação adequada e saudável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8" name="Retângulo 7"/>
          <p:cNvSpPr/>
          <p:nvPr/>
        </p:nvSpPr>
        <p:spPr>
          <a:xfrm>
            <a:off x="962569" y="3356992"/>
            <a:ext cx="6744319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De acordo com a Resolução FNDE nº 26/2013: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Os cardápios, elaborados a partir de Fichas Técnicas de Preparo, deverão conter informações sobre o tipo de refeição, o nome da preparação, os ingredientes que a compõe e sua consistência, bem como informações nutricionais de energia, </a:t>
            </a:r>
            <a:r>
              <a:rPr lang="pt-BR" dirty="0" err="1">
                <a:solidFill>
                  <a:schemeClr val="accent1">
                    <a:lumMod val="50000"/>
                  </a:schemeClr>
                </a:solidFill>
              </a:rPr>
              <a:t>macronutrientes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, micronutrientes prioritários (Vitaminas A e C, magnésio, ferro, zinco e cálcio) e fibras.</a:t>
            </a:r>
          </a:p>
        </p:txBody>
      </p:sp>
    </p:spTree>
    <p:extLst>
      <p:ext uri="{BB962C8B-B14F-4D97-AF65-F5344CB8AC3E}">
        <p14:creationId xmlns:p14="http://schemas.microsoft.com/office/powerpoint/2010/main" val="208593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sp>
        <p:nvSpPr>
          <p:cNvPr id="5" name="Triângulo isósceles 4"/>
          <p:cNvSpPr/>
          <p:nvPr/>
        </p:nvSpPr>
        <p:spPr>
          <a:xfrm rot="5400000">
            <a:off x="343822" y="616516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85761" y="500212"/>
            <a:ext cx="7370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Necessidades nutricionais a serem atendidas</a:t>
            </a:r>
          </a:p>
          <a:p>
            <a:pPr algn="ctr">
              <a:defRPr/>
            </a:pPr>
            <a:endParaRPr lang="pt-BR" sz="36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67007" y="1268760"/>
            <a:ext cx="4302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Resolução CD/FNDE nº26/2013 estabelece</a:t>
            </a: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:</a:t>
            </a:r>
          </a:p>
        </p:txBody>
      </p:sp>
      <p:grpSp>
        <p:nvGrpSpPr>
          <p:cNvPr id="9" name="Grupo 8"/>
          <p:cNvGrpSpPr>
            <a:grpSpLocks/>
          </p:cNvGrpSpPr>
          <p:nvPr/>
        </p:nvGrpSpPr>
        <p:grpSpPr bwMode="auto">
          <a:xfrm>
            <a:off x="179388" y="2089619"/>
            <a:ext cx="8785225" cy="4015906"/>
            <a:chOff x="741363" y="1671640"/>
            <a:chExt cx="7791450" cy="4609718"/>
          </a:xfrm>
        </p:grpSpPr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741363" y="1671642"/>
              <a:ext cx="2879204" cy="207370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pt-BR" sz="16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Creches 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pt-BR" sz="16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(período parcial)</a:t>
              </a:r>
              <a:r>
                <a:rPr lang="pt-BR" sz="16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 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pt-BR" sz="16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30% das necessidades nutricionais, 2 refeições</a:t>
              </a:r>
            </a:p>
            <a:p>
              <a:pPr>
                <a:defRPr/>
              </a:pPr>
              <a:endParaRPr lang="pt-BR" sz="1400" dirty="0">
                <a:latin typeface="+mj-lt"/>
              </a:endParaRPr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3178479" y="1671640"/>
              <a:ext cx="2879205" cy="219032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pt-BR" sz="16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Creches 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pt-BR" sz="16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(período integral)</a:t>
              </a:r>
              <a:r>
                <a:rPr lang="pt-BR" sz="1600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 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pt-BR" sz="1600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70% das necessidades nutricionais, 3 refeições</a:t>
              </a:r>
              <a:endParaRPr lang="pt-BR" sz="1600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5653608" y="1742709"/>
              <a:ext cx="2879205" cy="219032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pt-BR" sz="16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Comunidades indígenas e quilombolas</a:t>
              </a:r>
              <a:r>
                <a:rPr lang="pt-BR" sz="16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 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pt-BR" sz="16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30% das necessidades nutricionais/refeição ofertada</a:t>
              </a:r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900458" y="4022326"/>
              <a:ext cx="2787689" cy="224499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pt-BR" sz="16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Pré-escola, ensino fundamental e médio</a:t>
              </a:r>
              <a:endParaRPr lang="pt-BR" sz="16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>
                <a:defRPr/>
              </a:pPr>
              <a:r>
                <a:rPr lang="pt-BR" sz="16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(período parcial)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pt-BR" sz="16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20% das necessidades nutricionais, 1 refeição</a:t>
              </a:r>
            </a:p>
          </p:txBody>
        </p:sp>
        <p:sp>
          <p:nvSpPr>
            <p:cNvPr id="14" name="Oval 9"/>
            <p:cNvSpPr>
              <a:spLocks noChangeArrowheads="1"/>
            </p:cNvSpPr>
            <p:nvPr/>
          </p:nvSpPr>
          <p:spPr bwMode="auto">
            <a:xfrm>
              <a:off x="3258731" y="4138946"/>
              <a:ext cx="2789096" cy="214241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pt-BR" sz="16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Pré-escola, ensino fundamental e médio</a:t>
              </a:r>
            </a:p>
            <a:p>
              <a:pPr algn="ctr">
                <a:defRPr/>
              </a:pPr>
              <a:r>
                <a:rPr lang="pt-BR" sz="16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(</a:t>
              </a:r>
              <a:r>
                <a:rPr lang="pt-BR" sz="16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período parcial)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pt-BR" sz="16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30% das necessidades nutricionais, 2 ou mais refeições </a:t>
              </a:r>
            </a:p>
            <a:p>
              <a:pPr>
                <a:defRPr/>
              </a:pPr>
              <a:endParaRPr lang="pt-BR" sz="1400" dirty="0">
                <a:latin typeface="+mj-lt"/>
              </a:endParaRPr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5653608" y="4208192"/>
              <a:ext cx="2790505" cy="207316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pt-BR" sz="16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Programa Mais Educação / Escolas tempo integral</a:t>
              </a:r>
              <a:r>
                <a:rPr lang="pt-BR" sz="16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 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pt-BR" sz="16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70% das necessidades nutricionais, </a:t>
              </a:r>
              <a:r>
                <a:rPr lang="pt-BR" sz="1600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3 </a:t>
              </a:r>
              <a:r>
                <a:rPr lang="pt-BR" sz="16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refeições</a:t>
              </a:r>
            </a:p>
            <a:p>
              <a:pPr>
                <a:defRPr/>
              </a:pPr>
              <a:endParaRPr lang="pt-BR" sz="1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981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2" y="6021289"/>
            <a:ext cx="9169447" cy="836712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78" y="1752253"/>
            <a:ext cx="2459465" cy="68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tângulo 21"/>
          <p:cNvSpPr/>
          <p:nvPr/>
        </p:nvSpPr>
        <p:spPr>
          <a:xfrm>
            <a:off x="570177" y="1097667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Fórmula de cálculo: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3203848" y="113599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altLang="pt-BR" sz="1200" dirty="0"/>
              <a:t>Sendo:</a:t>
            </a:r>
          </a:p>
          <a:p>
            <a:r>
              <a:rPr lang="pt-BR" altLang="pt-BR" sz="1200" dirty="0"/>
              <a:t>VT = Valor a ser transferido;</a:t>
            </a:r>
          </a:p>
          <a:p>
            <a:r>
              <a:rPr lang="pt-BR" altLang="pt-BR" sz="1200" dirty="0"/>
              <a:t>A = Número de alunos;  </a:t>
            </a:r>
          </a:p>
          <a:p>
            <a:r>
              <a:rPr lang="pt-BR" altLang="pt-BR" sz="1200" dirty="0"/>
              <a:t>D = Número de dias de atendimento;</a:t>
            </a:r>
          </a:p>
          <a:p>
            <a:r>
              <a:rPr lang="pt-BR" altLang="pt-BR" sz="1200" dirty="0"/>
              <a:t>C = Valor per capita para a aquisição de gêneros para o alunado. 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1825516" y="332656"/>
            <a:ext cx="4293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Transferência de Recurso  - Valor per capita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riângulo isósceles 24"/>
          <p:cNvSpPr/>
          <p:nvPr/>
        </p:nvSpPr>
        <p:spPr>
          <a:xfrm rot="5400000">
            <a:off x="365922" y="321652"/>
            <a:ext cx="408509" cy="35216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850116"/>
              </p:ext>
            </p:extLst>
          </p:nvPr>
        </p:nvGraphicFramePr>
        <p:xfrm>
          <a:off x="1825516" y="2564904"/>
          <a:ext cx="5544616" cy="3747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085"/>
                <a:gridCol w="1645499"/>
                <a:gridCol w="1562032"/>
              </a:tblGrid>
              <a:tr h="505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Etapas de Ensino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Idade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Por dia letivo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600">
                <a:tc>
                  <a:txBody>
                    <a:bodyPr/>
                    <a:lstStyle/>
                    <a:p>
                      <a:pPr eaLnBrk="0" fontAlgn="b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</a:rPr>
                        <a:t>Creche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</a:rPr>
                        <a:t>0-3 anos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effectLst/>
                        </a:rPr>
                        <a:t>R$ 1,07 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600">
                <a:tc>
                  <a:txBody>
                    <a:bodyPr/>
                    <a:lstStyle/>
                    <a:p>
                      <a:pPr eaLnBrk="0" fontAlgn="b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effectLst/>
                        </a:rPr>
                        <a:t>Pré-escola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</a:rPr>
                        <a:t>4-5 anos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effectLst/>
                        </a:rPr>
                        <a:t>R$ 0,53 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600">
                <a:tc>
                  <a:txBody>
                    <a:bodyPr/>
                    <a:lstStyle/>
                    <a:p>
                      <a:pPr eaLnBrk="0" fontAlgn="b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effectLst/>
                        </a:rPr>
                        <a:t>Ensino Fundamental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</a:rPr>
                        <a:t>6-14 anos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effectLst/>
                        </a:rPr>
                        <a:t>R$ 0,36 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600">
                <a:tc>
                  <a:txBody>
                    <a:bodyPr/>
                    <a:lstStyle/>
                    <a:p>
                      <a:pPr eaLnBrk="0" fontAlgn="b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effectLst/>
                        </a:rPr>
                        <a:t>Ensino Médio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effectLst/>
                        </a:rPr>
                        <a:t>15-18 anos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</a:rPr>
                        <a:t>R$ 0,36 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600">
                <a:tc>
                  <a:txBody>
                    <a:bodyPr/>
                    <a:lstStyle/>
                    <a:p>
                      <a:pPr eaLnBrk="0" fontAlgn="b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effectLst/>
                        </a:rPr>
                        <a:t>EJA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effectLst/>
                        </a:rPr>
                        <a:t>&gt; 14 anos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</a:rPr>
                        <a:t>R$ 0,32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600">
                <a:tc>
                  <a:txBody>
                    <a:bodyPr/>
                    <a:lstStyle/>
                    <a:p>
                      <a:pPr eaLnBrk="0" fontAlgn="b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effectLst/>
                        </a:rPr>
                        <a:t>Quilombola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effectLst/>
                        </a:rPr>
                        <a:t> 0-18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</a:rPr>
                        <a:t>R$ 0,64 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600">
                <a:tc>
                  <a:txBody>
                    <a:bodyPr/>
                    <a:lstStyle/>
                    <a:p>
                      <a:pPr eaLnBrk="0" fontAlgn="b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</a:rPr>
                        <a:t>Indígena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effectLst/>
                        </a:rPr>
                        <a:t> 0-18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</a:rPr>
                        <a:t>R$ 0,64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558">
                <a:tc>
                  <a:txBody>
                    <a:bodyPr/>
                    <a:lstStyle/>
                    <a:p>
                      <a:pPr eaLnBrk="0" fontAlgn="b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AEE 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R$ 0,53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515">
                <a:tc>
                  <a:txBody>
                    <a:bodyPr/>
                    <a:lstStyle/>
                    <a:p>
                      <a:pPr eaLnBrk="0" fontAlgn="b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</a:rPr>
                        <a:t>Novo Mais </a:t>
                      </a:r>
                      <a:r>
                        <a:rPr lang="pt-BR" sz="1200" kern="1200" dirty="0" smtClean="0">
                          <a:effectLst/>
                        </a:rPr>
                        <a:t>Educação – Complementação a</a:t>
                      </a:r>
                      <a:r>
                        <a:rPr lang="pt-BR" sz="1200" kern="1200" baseline="0" dirty="0" smtClean="0">
                          <a:effectLst/>
                        </a:rPr>
                        <a:t> fim de totalizar R$ 1,07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</a:rPr>
                        <a:t>R$1,07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9452">
                <a:tc>
                  <a:txBody>
                    <a:bodyPr/>
                    <a:lstStyle/>
                    <a:p>
                      <a:pPr marL="0" marR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kern="1200" dirty="0">
                          <a:effectLst/>
                        </a:rPr>
                        <a:t>Ensino Médio – Tempo </a:t>
                      </a:r>
                      <a:r>
                        <a:rPr lang="pt-BR" sz="1200" kern="1200" dirty="0" smtClean="0">
                          <a:effectLst/>
                        </a:rPr>
                        <a:t>Integral - Complementação a</a:t>
                      </a:r>
                      <a:r>
                        <a:rPr lang="pt-BR" sz="1200" kern="1200" baseline="0" dirty="0" smtClean="0">
                          <a:effectLst/>
                        </a:rPr>
                        <a:t> fim de totalizar R$ 2,00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</a:rPr>
                        <a:t>R$2,00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962">
                <a:tc>
                  <a:txBody>
                    <a:bodyPr/>
                    <a:lstStyle/>
                    <a:p>
                      <a:pPr eaLnBrk="0" fontAlgn="b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</a:rPr>
                        <a:t>Estudantes matriculados em período integral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pt-BR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effectLst/>
                        </a:rPr>
                        <a:t>R$ 1,07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6012160" y="809963"/>
            <a:ext cx="252028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200" dirty="0"/>
              <a:t>Os valores do per capita para a oferta da alimentação escolar do PNAE foram alterados pela </a:t>
            </a:r>
            <a:r>
              <a:rPr lang="pt-BR" sz="1200" b="1" dirty="0"/>
              <a:t>Resolução nº 01 de </a:t>
            </a:r>
            <a:r>
              <a:rPr lang="pt-BR" sz="1200" b="1" dirty="0" smtClean="0"/>
              <a:t>08/02/2017.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83151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1900</Words>
  <Application>Microsoft Office PowerPoint</Application>
  <PresentationFormat>Apresentação na tela (4:3)</PresentationFormat>
  <Paragraphs>298</Paragraphs>
  <Slides>29</Slides>
  <Notes>28</Notes>
  <HiddenSlides>14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Calibri</vt:lpstr>
      <vt:lpstr>Georgia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Symanetc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 FELIPE DA PAIXAO CARVALHO</dc:creator>
  <cp:lastModifiedBy>Angela Silva Da Veiga</cp:lastModifiedBy>
  <cp:revision>104</cp:revision>
  <cp:lastPrinted>2017-09-06T16:56:33Z</cp:lastPrinted>
  <dcterms:created xsi:type="dcterms:W3CDTF">2017-01-17T12:49:29Z</dcterms:created>
  <dcterms:modified xsi:type="dcterms:W3CDTF">2018-05-24T12:30:31Z</dcterms:modified>
</cp:coreProperties>
</file>