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323" r:id="rId3"/>
    <p:sldId id="324" r:id="rId4"/>
    <p:sldId id="272" r:id="rId5"/>
    <p:sldId id="313" r:id="rId6"/>
    <p:sldId id="326" r:id="rId7"/>
    <p:sldId id="318" r:id="rId8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6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A9F6D-7F8B-4821-86A9-A138E157BA3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FCF4026-D033-4ED4-9746-AC05FAFDEDB9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Quiropraxia</a:t>
          </a:r>
        </a:p>
      </dgm:t>
    </dgm:pt>
    <dgm:pt modelId="{7F24D340-DCB7-47B3-87E7-0F9FC9C822C0}" type="parTrans" cxnId="{6AC640BD-0810-4262-BE98-85743FDBF991}">
      <dgm:prSet/>
      <dgm:spPr/>
      <dgm:t>
        <a:bodyPr/>
        <a:lstStyle/>
        <a:p>
          <a:endParaRPr lang="pt-BR"/>
        </a:p>
      </dgm:t>
    </dgm:pt>
    <dgm:pt modelId="{4A3307CF-5815-47AA-8767-94219A985041}" type="sibTrans" cxnId="{6AC640BD-0810-4262-BE98-85743FDBF991}">
      <dgm:prSet/>
      <dgm:spPr/>
      <dgm:t>
        <a:bodyPr/>
        <a:lstStyle/>
        <a:p>
          <a:endParaRPr lang="pt-BR"/>
        </a:p>
      </dgm:t>
    </dgm:pt>
    <dgm:pt modelId="{FEE3EE31-9112-499C-816F-B9432621C5B4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Seitai</a:t>
          </a:r>
        </a:p>
      </dgm:t>
    </dgm:pt>
    <dgm:pt modelId="{D389DFC0-E1D3-4A56-BBE2-AD66B3280798}" type="parTrans" cxnId="{93BD4F2C-BCE8-4526-89E4-71678A8A1C5C}">
      <dgm:prSet/>
      <dgm:spPr/>
      <dgm:t>
        <a:bodyPr/>
        <a:lstStyle/>
        <a:p>
          <a:endParaRPr lang="pt-BR"/>
        </a:p>
      </dgm:t>
    </dgm:pt>
    <dgm:pt modelId="{8D348EF0-5C93-4FDD-A6E8-F353C709026C}" type="sibTrans" cxnId="{93BD4F2C-BCE8-4526-89E4-71678A8A1C5C}">
      <dgm:prSet/>
      <dgm:spPr/>
      <dgm:t>
        <a:bodyPr/>
        <a:lstStyle/>
        <a:p>
          <a:endParaRPr lang="pt-BR"/>
        </a:p>
      </dgm:t>
    </dgm:pt>
    <dgm:pt modelId="{4C7BB74D-06C3-4473-B086-072C99D323D7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Tuiná</a:t>
          </a:r>
        </a:p>
      </dgm:t>
    </dgm:pt>
    <dgm:pt modelId="{47899152-5C37-43F4-A870-826BB02B9910}" type="parTrans" cxnId="{3159B74C-9FDC-4564-A4B7-05888DB69500}">
      <dgm:prSet/>
      <dgm:spPr/>
      <dgm:t>
        <a:bodyPr/>
        <a:lstStyle/>
        <a:p>
          <a:endParaRPr lang="pt-BR"/>
        </a:p>
      </dgm:t>
    </dgm:pt>
    <dgm:pt modelId="{50199F0E-F6B6-4023-B15E-AF6FFD7E6BB7}" type="sibTrans" cxnId="{3159B74C-9FDC-4564-A4B7-05888DB69500}">
      <dgm:prSet/>
      <dgm:spPr/>
      <dgm:t>
        <a:bodyPr/>
        <a:lstStyle/>
        <a:p>
          <a:endParaRPr lang="pt-BR"/>
        </a:p>
      </dgm:t>
    </dgm:pt>
    <dgm:pt modelId="{07A75EBA-69B8-4A6C-B00D-F5527152ED4F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Fisioterapia Manipulativa Ortopédica</a:t>
          </a:r>
        </a:p>
      </dgm:t>
    </dgm:pt>
    <dgm:pt modelId="{71C7D988-21A5-449E-9413-BCCCD0DABD93}" type="parTrans" cxnId="{ABD4338A-A7A0-47CC-A360-61C0CD7F484D}">
      <dgm:prSet/>
      <dgm:spPr/>
      <dgm:t>
        <a:bodyPr/>
        <a:lstStyle/>
        <a:p>
          <a:endParaRPr lang="pt-BR"/>
        </a:p>
      </dgm:t>
    </dgm:pt>
    <dgm:pt modelId="{E437EBEA-E431-4A5A-9C3B-B65828388AF0}" type="sibTrans" cxnId="{ABD4338A-A7A0-47CC-A360-61C0CD7F484D}">
      <dgm:prSet/>
      <dgm:spPr/>
      <dgm:t>
        <a:bodyPr/>
        <a:lstStyle/>
        <a:p>
          <a:endParaRPr lang="pt-BR"/>
        </a:p>
      </dgm:t>
    </dgm:pt>
    <dgm:pt modelId="{0B49CEA3-C94C-4F0D-B8EC-2D71F620AD5B}">
      <dgm:prSet phldrT="[Texto]" custT="1"/>
      <dgm:spPr/>
      <dgm:t>
        <a:bodyPr/>
        <a:lstStyle/>
        <a:p>
          <a:r>
            <a:rPr lang="pt-BR" sz="2400" dirty="0">
              <a:solidFill>
                <a:srgbClr val="002060"/>
              </a:solidFill>
            </a:rPr>
            <a:t>Osteopatia</a:t>
          </a:r>
          <a:r>
            <a:rPr lang="pt-BR" sz="2100" dirty="0"/>
            <a:t> </a:t>
          </a:r>
        </a:p>
      </dgm:t>
    </dgm:pt>
    <dgm:pt modelId="{134A9B94-71A3-4E58-B230-148499F0F9B8}" type="parTrans" cxnId="{17DD31F7-3082-4175-AFEB-E0E7178092DA}">
      <dgm:prSet/>
      <dgm:spPr/>
      <dgm:t>
        <a:bodyPr/>
        <a:lstStyle/>
        <a:p>
          <a:endParaRPr lang="pt-BR"/>
        </a:p>
      </dgm:t>
    </dgm:pt>
    <dgm:pt modelId="{35385134-D667-4FDF-A98A-3E7BF6A4D02B}" type="sibTrans" cxnId="{17DD31F7-3082-4175-AFEB-E0E7178092DA}">
      <dgm:prSet/>
      <dgm:spPr/>
      <dgm:t>
        <a:bodyPr/>
        <a:lstStyle/>
        <a:p>
          <a:endParaRPr lang="pt-BR"/>
        </a:p>
      </dgm:t>
    </dgm:pt>
    <dgm:pt modelId="{B6D5837C-C23E-41E6-96D3-616435811AFC}" type="pres">
      <dgm:prSet presAssocID="{95EA9F6D-7F8B-4821-86A9-A138E157BA36}" presName="compositeShape" presStyleCnt="0">
        <dgm:presLayoutVars>
          <dgm:chMax val="7"/>
          <dgm:dir/>
          <dgm:resizeHandles val="exact"/>
        </dgm:presLayoutVars>
      </dgm:prSet>
      <dgm:spPr/>
    </dgm:pt>
    <dgm:pt modelId="{826B8AE0-53C2-443C-9A6F-4648A6BBFF91}" type="pres">
      <dgm:prSet presAssocID="{1FCF4026-D033-4ED4-9746-AC05FAFDEDB9}" presName="circ1" presStyleLbl="vennNode1" presStyleIdx="0" presStyleCnt="5"/>
      <dgm:spPr/>
    </dgm:pt>
    <dgm:pt modelId="{3D7D1041-9C49-4D6F-9F39-BBAB6F6D9565}" type="pres">
      <dgm:prSet presAssocID="{1FCF4026-D033-4ED4-9746-AC05FAFDEDB9}" presName="circ1Tx" presStyleLbl="revTx" presStyleIdx="0" presStyleCnt="0" custLinFactNeighborX="1117" custLinFactNeighborY="49737">
        <dgm:presLayoutVars>
          <dgm:chMax val="0"/>
          <dgm:chPref val="0"/>
          <dgm:bulletEnabled val="1"/>
        </dgm:presLayoutVars>
      </dgm:prSet>
      <dgm:spPr/>
    </dgm:pt>
    <dgm:pt modelId="{8144A7F5-CFD7-49A7-AFE7-758E216CED35}" type="pres">
      <dgm:prSet presAssocID="{FEE3EE31-9112-499C-816F-B9432621C5B4}" presName="circ2" presStyleLbl="vennNode1" presStyleIdx="1" presStyleCnt="5"/>
      <dgm:spPr/>
    </dgm:pt>
    <dgm:pt modelId="{07181558-AA4C-476D-A280-B6F767BFFBF1}" type="pres">
      <dgm:prSet presAssocID="{FEE3EE31-9112-499C-816F-B9432621C5B4}" presName="circ2Tx" presStyleLbl="revTx" presStyleIdx="0" presStyleCnt="0" custLinFactNeighborX="-19939" custLinFactNeighborY="32149">
        <dgm:presLayoutVars>
          <dgm:chMax val="0"/>
          <dgm:chPref val="0"/>
          <dgm:bulletEnabled val="1"/>
        </dgm:presLayoutVars>
      </dgm:prSet>
      <dgm:spPr/>
    </dgm:pt>
    <dgm:pt modelId="{E8021524-F64A-49DC-8E1D-18CE8527EC75}" type="pres">
      <dgm:prSet presAssocID="{4C7BB74D-06C3-4473-B086-072C99D323D7}" presName="circ3" presStyleLbl="vennNode1" presStyleIdx="2" presStyleCnt="5"/>
      <dgm:spPr/>
    </dgm:pt>
    <dgm:pt modelId="{E93C0559-8F83-4181-A9C5-019BB2E90C15}" type="pres">
      <dgm:prSet presAssocID="{4C7BB74D-06C3-4473-B086-072C99D323D7}" presName="circ3Tx" presStyleLbl="revTx" presStyleIdx="0" presStyleCnt="0" custLinFactNeighborX="-37677" custLinFactNeighborY="-12045">
        <dgm:presLayoutVars>
          <dgm:chMax val="0"/>
          <dgm:chPref val="0"/>
          <dgm:bulletEnabled val="1"/>
        </dgm:presLayoutVars>
      </dgm:prSet>
      <dgm:spPr/>
    </dgm:pt>
    <dgm:pt modelId="{0AF2D1A6-4D74-4A28-B92D-D4698899667D}" type="pres">
      <dgm:prSet presAssocID="{07A75EBA-69B8-4A6C-B00D-F5527152ED4F}" presName="circ4" presStyleLbl="vennNode1" presStyleIdx="3" presStyleCnt="5"/>
      <dgm:spPr/>
    </dgm:pt>
    <dgm:pt modelId="{E8473702-9426-4C82-B76E-B4FCF17D9FEC}" type="pres">
      <dgm:prSet presAssocID="{07A75EBA-69B8-4A6C-B00D-F5527152ED4F}" presName="circ4Tx" presStyleLbl="revTx" presStyleIdx="0" presStyleCnt="0" custLinFactNeighborX="1655" custLinFactNeighborY="-11233">
        <dgm:presLayoutVars>
          <dgm:chMax val="0"/>
          <dgm:chPref val="0"/>
          <dgm:bulletEnabled val="1"/>
        </dgm:presLayoutVars>
      </dgm:prSet>
      <dgm:spPr/>
    </dgm:pt>
    <dgm:pt modelId="{25D1AB52-8494-4968-820B-B8C8AD8A45C3}" type="pres">
      <dgm:prSet presAssocID="{0B49CEA3-C94C-4F0D-B8EC-2D71F620AD5B}" presName="circ5" presStyleLbl="vennNode1" presStyleIdx="4" presStyleCnt="5"/>
      <dgm:spPr/>
    </dgm:pt>
    <dgm:pt modelId="{E05D35EC-3A3E-4981-92AB-FE0CD89E5A6B}" type="pres">
      <dgm:prSet presAssocID="{0B49CEA3-C94C-4F0D-B8EC-2D71F620AD5B}" presName="circ5Tx" presStyleLbl="revTx" presStyleIdx="0" presStyleCnt="0" custScaleX="101385" custLinFactNeighborX="8914" custLinFactNeighborY="9392">
        <dgm:presLayoutVars>
          <dgm:chMax val="0"/>
          <dgm:chPref val="0"/>
          <dgm:bulletEnabled val="1"/>
        </dgm:presLayoutVars>
      </dgm:prSet>
      <dgm:spPr/>
    </dgm:pt>
  </dgm:ptLst>
  <dgm:cxnLst>
    <dgm:cxn modelId="{63EB6E27-BF80-4AA3-8CF4-BBE4E9DEF817}" type="presOf" srcId="{4C7BB74D-06C3-4473-B086-072C99D323D7}" destId="{E93C0559-8F83-4181-A9C5-019BB2E90C15}" srcOrd="0" destOrd="0" presId="urn:microsoft.com/office/officeart/2005/8/layout/venn1"/>
    <dgm:cxn modelId="{93BD4F2C-BCE8-4526-89E4-71678A8A1C5C}" srcId="{95EA9F6D-7F8B-4821-86A9-A138E157BA36}" destId="{FEE3EE31-9112-499C-816F-B9432621C5B4}" srcOrd="1" destOrd="0" parTransId="{D389DFC0-E1D3-4A56-BBE2-AD66B3280798}" sibTransId="{8D348EF0-5C93-4FDD-A6E8-F353C709026C}"/>
    <dgm:cxn modelId="{2EBAF430-2936-4540-8603-8FD1121ABF79}" type="presOf" srcId="{07A75EBA-69B8-4A6C-B00D-F5527152ED4F}" destId="{E8473702-9426-4C82-B76E-B4FCF17D9FEC}" srcOrd="0" destOrd="0" presId="urn:microsoft.com/office/officeart/2005/8/layout/venn1"/>
    <dgm:cxn modelId="{66B94663-2DFA-4D3F-B4E9-D297E2D1883D}" type="presOf" srcId="{FEE3EE31-9112-499C-816F-B9432621C5B4}" destId="{07181558-AA4C-476D-A280-B6F767BFFBF1}" srcOrd="0" destOrd="0" presId="urn:microsoft.com/office/officeart/2005/8/layout/venn1"/>
    <dgm:cxn modelId="{3159B74C-9FDC-4564-A4B7-05888DB69500}" srcId="{95EA9F6D-7F8B-4821-86A9-A138E157BA36}" destId="{4C7BB74D-06C3-4473-B086-072C99D323D7}" srcOrd="2" destOrd="0" parTransId="{47899152-5C37-43F4-A870-826BB02B9910}" sibTransId="{50199F0E-F6B6-4023-B15E-AF6FFD7E6BB7}"/>
    <dgm:cxn modelId="{ABD4338A-A7A0-47CC-A360-61C0CD7F484D}" srcId="{95EA9F6D-7F8B-4821-86A9-A138E157BA36}" destId="{07A75EBA-69B8-4A6C-B00D-F5527152ED4F}" srcOrd="3" destOrd="0" parTransId="{71C7D988-21A5-449E-9413-BCCCD0DABD93}" sibTransId="{E437EBEA-E431-4A5A-9C3B-B65828388AF0}"/>
    <dgm:cxn modelId="{664070AE-93A7-4394-B864-3C62B525521C}" type="presOf" srcId="{95EA9F6D-7F8B-4821-86A9-A138E157BA36}" destId="{B6D5837C-C23E-41E6-96D3-616435811AFC}" srcOrd="0" destOrd="0" presId="urn:microsoft.com/office/officeart/2005/8/layout/venn1"/>
    <dgm:cxn modelId="{6AC640BD-0810-4262-BE98-85743FDBF991}" srcId="{95EA9F6D-7F8B-4821-86A9-A138E157BA36}" destId="{1FCF4026-D033-4ED4-9746-AC05FAFDEDB9}" srcOrd="0" destOrd="0" parTransId="{7F24D340-DCB7-47B3-87E7-0F9FC9C822C0}" sibTransId="{4A3307CF-5815-47AA-8767-94219A985041}"/>
    <dgm:cxn modelId="{2D6E62EF-63B3-4724-931A-99BA3542461A}" type="presOf" srcId="{1FCF4026-D033-4ED4-9746-AC05FAFDEDB9}" destId="{3D7D1041-9C49-4D6F-9F39-BBAB6F6D9565}" srcOrd="0" destOrd="0" presId="urn:microsoft.com/office/officeart/2005/8/layout/venn1"/>
    <dgm:cxn modelId="{BB2CC2EF-DDBA-45A6-9271-5FA678D73033}" type="presOf" srcId="{0B49CEA3-C94C-4F0D-B8EC-2D71F620AD5B}" destId="{E05D35EC-3A3E-4981-92AB-FE0CD89E5A6B}" srcOrd="0" destOrd="0" presId="urn:microsoft.com/office/officeart/2005/8/layout/venn1"/>
    <dgm:cxn modelId="{17DD31F7-3082-4175-AFEB-E0E7178092DA}" srcId="{95EA9F6D-7F8B-4821-86A9-A138E157BA36}" destId="{0B49CEA3-C94C-4F0D-B8EC-2D71F620AD5B}" srcOrd="4" destOrd="0" parTransId="{134A9B94-71A3-4E58-B230-148499F0F9B8}" sibTransId="{35385134-D667-4FDF-A98A-3E7BF6A4D02B}"/>
    <dgm:cxn modelId="{1CB34B14-3AFE-46A2-A4CD-0A8AE8A283F2}" type="presParOf" srcId="{B6D5837C-C23E-41E6-96D3-616435811AFC}" destId="{826B8AE0-53C2-443C-9A6F-4648A6BBFF91}" srcOrd="0" destOrd="0" presId="urn:microsoft.com/office/officeart/2005/8/layout/venn1"/>
    <dgm:cxn modelId="{80234702-C32C-4C76-ADB8-320389D32FFB}" type="presParOf" srcId="{B6D5837C-C23E-41E6-96D3-616435811AFC}" destId="{3D7D1041-9C49-4D6F-9F39-BBAB6F6D9565}" srcOrd="1" destOrd="0" presId="urn:microsoft.com/office/officeart/2005/8/layout/venn1"/>
    <dgm:cxn modelId="{C31C18B1-EAD3-499D-8823-4B83020BF7DF}" type="presParOf" srcId="{B6D5837C-C23E-41E6-96D3-616435811AFC}" destId="{8144A7F5-CFD7-49A7-AFE7-758E216CED35}" srcOrd="2" destOrd="0" presId="urn:microsoft.com/office/officeart/2005/8/layout/venn1"/>
    <dgm:cxn modelId="{4DA24072-E7DA-47AC-B869-06FE869C33E3}" type="presParOf" srcId="{B6D5837C-C23E-41E6-96D3-616435811AFC}" destId="{07181558-AA4C-476D-A280-B6F767BFFBF1}" srcOrd="3" destOrd="0" presId="urn:microsoft.com/office/officeart/2005/8/layout/venn1"/>
    <dgm:cxn modelId="{B035A64E-3743-49EA-8401-2F04A56AAF5F}" type="presParOf" srcId="{B6D5837C-C23E-41E6-96D3-616435811AFC}" destId="{E8021524-F64A-49DC-8E1D-18CE8527EC75}" srcOrd="4" destOrd="0" presId="urn:microsoft.com/office/officeart/2005/8/layout/venn1"/>
    <dgm:cxn modelId="{5A5255FD-6521-4D80-AEA8-6D08F64E8F5D}" type="presParOf" srcId="{B6D5837C-C23E-41E6-96D3-616435811AFC}" destId="{E93C0559-8F83-4181-A9C5-019BB2E90C15}" srcOrd="5" destOrd="0" presId="urn:microsoft.com/office/officeart/2005/8/layout/venn1"/>
    <dgm:cxn modelId="{38537D8B-467C-4080-9FBB-38B73AA9CA0E}" type="presParOf" srcId="{B6D5837C-C23E-41E6-96D3-616435811AFC}" destId="{0AF2D1A6-4D74-4A28-B92D-D4698899667D}" srcOrd="6" destOrd="0" presId="urn:microsoft.com/office/officeart/2005/8/layout/venn1"/>
    <dgm:cxn modelId="{E8C6DDF7-C83E-4FD2-957C-FD67396B4FFC}" type="presParOf" srcId="{B6D5837C-C23E-41E6-96D3-616435811AFC}" destId="{E8473702-9426-4C82-B76E-B4FCF17D9FEC}" srcOrd="7" destOrd="0" presId="urn:microsoft.com/office/officeart/2005/8/layout/venn1"/>
    <dgm:cxn modelId="{EACFD858-AF2B-46FF-B7BA-2196525B2856}" type="presParOf" srcId="{B6D5837C-C23E-41E6-96D3-616435811AFC}" destId="{25D1AB52-8494-4968-820B-B8C8AD8A45C3}" srcOrd="8" destOrd="0" presId="urn:microsoft.com/office/officeart/2005/8/layout/venn1"/>
    <dgm:cxn modelId="{A1F29ABE-A45F-4114-B1E6-BA0728037590}" type="presParOf" srcId="{B6D5837C-C23E-41E6-96D3-616435811AFC}" destId="{E05D35EC-3A3E-4981-92AB-FE0CD89E5A6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B8AE0-53C2-443C-9A6F-4648A6BBFF91}">
      <dsp:nvSpPr>
        <dsp:cNvPr id="0" name=""/>
        <dsp:cNvSpPr/>
      </dsp:nvSpPr>
      <dsp:spPr>
        <a:xfrm>
          <a:off x="2301846" y="1185161"/>
          <a:ext cx="1455461" cy="1455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7D1041-9C49-4D6F-9F39-BBAB6F6D9565}">
      <dsp:nvSpPr>
        <dsp:cNvPr id="0" name=""/>
        <dsp:cNvSpPr/>
      </dsp:nvSpPr>
      <dsp:spPr>
        <a:xfrm>
          <a:off x="2204268" y="486049"/>
          <a:ext cx="1688335" cy="9772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002060"/>
              </a:solidFill>
            </a:rPr>
            <a:t>Quiropraxia</a:t>
          </a:r>
        </a:p>
      </dsp:txBody>
      <dsp:txXfrm>
        <a:off x="2204268" y="486049"/>
        <a:ext cx="1688335" cy="977238"/>
      </dsp:txXfrm>
    </dsp:sp>
    <dsp:sp modelId="{8144A7F5-CFD7-49A7-AFE7-758E216CED35}">
      <dsp:nvSpPr>
        <dsp:cNvPr id="0" name=""/>
        <dsp:cNvSpPr/>
      </dsp:nvSpPr>
      <dsp:spPr>
        <a:xfrm>
          <a:off x="2855503" y="1587284"/>
          <a:ext cx="1455461" cy="1455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181558-AA4C-476D-A280-B6F767BFFBF1}">
      <dsp:nvSpPr>
        <dsp:cNvPr id="0" name=""/>
        <dsp:cNvSpPr/>
      </dsp:nvSpPr>
      <dsp:spPr>
        <a:xfrm>
          <a:off x="4125007" y="1630033"/>
          <a:ext cx="1513680" cy="10604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002060"/>
              </a:solidFill>
            </a:rPr>
            <a:t>Seitai</a:t>
          </a:r>
        </a:p>
      </dsp:txBody>
      <dsp:txXfrm>
        <a:off x="4125007" y="1630033"/>
        <a:ext cx="1513680" cy="1060407"/>
      </dsp:txXfrm>
    </dsp:sp>
    <dsp:sp modelId="{E8021524-F64A-49DC-8E1D-18CE8527EC75}">
      <dsp:nvSpPr>
        <dsp:cNvPr id="0" name=""/>
        <dsp:cNvSpPr/>
      </dsp:nvSpPr>
      <dsp:spPr>
        <a:xfrm>
          <a:off x="2644170" y="2238500"/>
          <a:ext cx="1455461" cy="1455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3C0559-8F83-4181-A9C5-019BB2E90C15}">
      <dsp:nvSpPr>
        <dsp:cNvPr id="0" name=""/>
        <dsp:cNvSpPr/>
      </dsp:nvSpPr>
      <dsp:spPr>
        <a:xfrm>
          <a:off x="3623637" y="2970328"/>
          <a:ext cx="1513680" cy="10604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002060"/>
              </a:solidFill>
            </a:rPr>
            <a:t>Tuiná</a:t>
          </a:r>
        </a:p>
      </dsp:txBody>
      <dsp:txXfrm>
        <a:off x="3623637" y="2970328"/>
        <a:ext cx="1513680" cy="1060407"/>
      </dsp:txXfrm>
    </dsp:sp>
    <dsp:sp modelId="{0AF2D1A6-4D74-4A28-B92D-D4698899667D}">
      <dsp:nvSpPr>
        <dsp:cNvPr id="0" name=""/>
        <dsp:cNvSpPr/>
      </dsp:nvSpPr>
      <dsp:spPr>
        <a:xfrm>
          <a:off x="1959521" y="2238500"/>
          <a:ext cx="1455461" cy="1455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473702-9426-4C82-B76E-B4FCF17D9FEC}">
      <dsp:nvSpPr>
        <dsp:cNvPr id="0" name=""/>
        <dsp:cNvSpPr/>
      </dsp:nvSpPr>
      <dsp:spPr>
        <a:xfrm>
          <a:off x="376578" y="2978938"/>
          <a:ext cx="1513680" cy="10604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002060"/>
              </a:solidFill>
            </a:rPr>
            <a:t>Fisioterapia Manipulativa Ortopédica</a:t>
          </a:r>
        </a:p>
      </dsp:txBody>
      <dsp:txXfrm>
        <a:off x="376578" y="2978938"/>
        <a:ext cx="1513680" cy="1060407"/>
      </dsp:txXfrm>
    </dsp:sp>
    <dsp:sp modelId="{25D1AB52-8494-4968-820B-B8C8AD8A45C3}">
      <dsp:nvSpPr>
        <dsp:cNvPr id="0" name=""/>
        <dsp:cNvSpPr/>
      </dsp:nvSpPr>
      <dsp:spPr>
        <a:xfrm>
          <a:off x="1748188" y="1587284"/>
          <a:ext cx="1455461" cy="1455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5D35EC-3A3E-4981-92AB-FE0CD89E5A6B}">
      <dsp:nvSpPr>
        <dsp:cNvPr id="0" name=""/>
        <dsp:cNvSpPr/>
      </dsp:nvSpPr>
      <dsp:spPr>
        <a:xfrm>
          <a:off x="243100" y="1388716"/>
          <a:ext cx="1534644" cy="10604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2060"/>
              </a:solidFill>
            </a:rPr>
            <a:t>Osteopatia</a:t>
          </a:r>
          <a:r>
            <a:rPr lang="pt-BR" sz="2100" kern="1200" dirty="0"/>
            <a:t> </a:t>
          </a:r>
        </a:p>
      </dsp:txBody>
      <dsp:txXfrm>
        <a:off x="243100" y="1388716"/>
        <a:ext cx="1534644" cy="1060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A69A9A9-7292-42C9-9BFE-CF7ED5A4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D9FAB-FDA7-44C8-8493-D4F909CB36CD}" type="datetimeFigureOut">
              <a:rPr lang="pt-BR"/>
              <a:pPr>
                <a:defRPr/>
              </a:pPr>
              <a:t>15/05/2018</a:t>
            </a:fld>
            <a:endParaRPr lang="pt-B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A614B67-D2F2-4605-9888-BD81DA6C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ADE2B6B-71CB-40AE-9EBE-6259099F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5E123-0FF9-4147-9672-C0C8298E8E6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7769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91350" y="1207674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dirty="0"/>
              <a:t>Quiropraxia</a:t>
            </a:r>
            <a:endParaRPr sz="6600" dirty="0"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45730" y="2321496"/>
            <a:ext cx="5361300" cy="8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Audiência Pública - Comissão de Educação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Câmara dos Deputados - Brasília 15/05/2018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Shape 129">
            <a:extLst>
              <a:ext uri="{FF2B5EF4-FFF2-40B4-BE49-F238E27FC236}">
                <a16:creationId xmlns:a16="http://schemas.microsoft.com/office/drawing/2014/main" id="{2D545AE3-48BE-44DE-9E6C-4C9B6151A209}"/>
              </a:ext>
            </a:extLst>
          </p:cNvPr>
          <p:cNvSpPr txBox="1">
            <a:spLocks/>
          </p:cNvSpPr>
          <p:nvPr/>
        </p:nvSpPr>
        <p:spPr>
          <a:xfrm>
            <a:off x="2988595" y="3012634"/>
            <a:ext cx="3166809" cy="39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pt-BR" b="1" dirty="0"/>
              <a:t>Professor Evergisto Souto Maior</a:t>
            </a:r>
          </a:p>
          <a:p>
            <a:pPr marL="0" indent="0"/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4161D7F-51C0-4C1A-A690-89C37A21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" y="1065907"/>
            <a:ext cx="3987130" cy="30116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359249D-9070-489C-A43B-0205F6F40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51625"/>
            <a:ext cx="4113816" cy="30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3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D0318E-A0BB-4590-9BEE-AE61E1110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9" y="238590"/>
            <a:ext cx="6833735" cy="46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3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CBEDF6A-A3CF-4F0F-B50B-333F9CFC0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68237"/>
              </p:ext>
            </p:extLst>
          </p:nvPr>
        </p:nvGraphicFramePr>
        <p:xfrm>
          <a:off x="1493658" y="372599"/>
          <a:ext cx="6048672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id="{C6F0AD88-4563-43BE-ABF8-3E9BBC843862}"/>
              </a:ext>
            </a:extLst>
          </p:cNvPr>
          <p:cNvSpPr/>
          <p:nvPr/>
        </p:nvSpPr>
        <p:spPr>
          <a:xfrm>
            <a:off x="4175094" y="2529483"/>
            <a:ext cx="685800" cy="685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50"/>
          </a:p>
        </p:txBody>
      </p:sp>
      <p:sp>
        <p:nvSpPr>
          <p:cNvPr id="25604" name="CaixaDeTexto 9">
            <a:extLst>
              <a:ext uri="{FF2B5EF4-FFF2-40B4-BE49-F238E27FC236}">
                <a16:creationId xmlns:a16="http://schemas.microsoft.com/office/drawing/2014/main" id="{0C7D1E3B-57BB-40BB-BCE9-277990E26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2733675"/>
            <a:ext cx="577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pt-BR" altLang="en-US" sz="1200" b="1" dirty="0">
                <a:solidFill>
                  <a:srgbClr val="FFFF00"/>
                </a:solidFill>
              </a:rPr>
              <a:t>TMA</a:t>
            </a:r>
          </a:p>
        </p:txBody>
      </p:sp>
    </p:spTree>
    <p:extLst>
      <p:ext uri="{BB962C8B-B14F-4D97-AF65-F5344CB8AC3E}">
        <p14:creationId xmlns:p14="http://schemas.microsoft.com/office/powerpoint/2010/main" val="118442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6">
            <a:extLst>
              <a:ext uri="{FF2B5EF4-FFF2-40B4-BE49-F238E27FC236}">
                <a16:creationId xmlns:a16="http://schemas.microsoft.com/office/drawing/2014/main" id="{9F5DCD40-2EB5-4E32-8635-FDB164F6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50031"/>
            <a:ext cx="6172200" cy="85725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2771" name="Espaço Reservado para Conteúdo 1">
            <a:extLst>
              <a:ext uri="{FF2B5EF4-FFF2-40B4-BE49-F238E27FC236}">
                <a16:creationId xmlns:a16="http://schemas.microsoft.com/office/drawing/2014/main" id="{9E5E584A-1841-415D-A61B-C056E0B4F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716"/>
            <a:ext cx="3236119" cy="800100"/>
          </a:xfr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E0CAA84-B41A-43E0-9A11-E75541346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355976" y="1"/>
            <a:ext cx="3645024" cy="240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5C5CDDD-1973-46CE-B10A-02DF16C9D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8584" y="2425058"/>
            <a:ext cx="3622416" cy="241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44D3A4-854B-4149-B8BD-26AC43C8F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5647" y="3017878"/>
            <a:ext cx="3138230" cy="209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98DB2AA-A3BB-470B-A16D-F528D35BBB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612139" y="735547"/>
            <a:ext cx="1663717" cy="221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7D4CCC-8571-4910-8326-12C7E32A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3136702" y="2247714"/>
            <a:ext cx="2302377" cy="27982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5869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5C854737-1411-4A26-9827-3331862B4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769734" y="-20538"/>
            <a:ext cx="2302293" cy="161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Espaço Reservado para Conteúdo 7" descr="CIS 1.jpg">
            <a:extLst>
              <a:ext uri="{FF2B5EF4-FFF2-40B4-BE49-F238E27FC236}">
                <a16:creationId xmlns:a16="http://schemas.microsoft.com/office/drawing/2014/main" id="{67A05110-4883-4C8F-9027-2C5BB250FB8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1970" y="-715667"/>
            <a:ext cx="4801263" cy="3643052"/>
          </a:xfrm>
          <a:effectLst>
            <a:softEdge rad="112500"/>
          </a:effectLst>
        </p:spPr>
      </p:pic>
      <p:pic>
        <p:nvPicPr>
          <p:cNvPr id="33796" name="Picture 2" descr="C:\back up quiro\back up - sdkim\Backup\Ana Paula\Figuras e Fotos Quiro\LOGO UAM\logonovo.jpg">
            <a:extLst>
              <a:ext uri="{FF2B5EF4-FFF2-40B4-BE49-F238E27FC236}">
                <a16:creationId xmlns:a16="http://schemas.microsoft.com/office/drawing/2014/main" id="{C4234DD3-019E-477D-B7DD-89B9F7F63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2103835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72DF23B-AD18-4A53-B2FF-A2C7F390F5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499297" y="3381840"/>
            <a:ext cx="2314841" cy="1544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7C002C6-ED77-407B-B96E-1172D8915B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143148" y="899604"/>
            <a:ext cx="2024696" cy="269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2A2A320-60C2-4B0E-ADA4-790084BB87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672602" y="3381840"/>
            <a:ext cx="2328251" cy="155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0BB1F87-7D9C-4742-BAA4-433482656E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143000" y="3441011"/>
            <a:ext cx="2456892" cy="163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m 15" descr="quiropraxia 009.jpg">
            <a:extLst>
              <a:ext uri="{FF2B5EF4-FFF2-40B4-BE49-F238E27FC236}">
                <a16:creationId xmlns:a16="http://schemas.microsoft.com/office/drawing/2014/main" id="{D38E680C-F9ED-4AE0-AFFC-81BB037AE71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40761" y="1653648"/>
            <a:ext cx="2160239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26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Espaço Reservado para Conteúdo 7">
            <a:extLst>
              <a:ext uri="{FF2B5EF4-FFF2-40B4-BE49-F238E27FC236}">
                <a16:creationId xmlns:a16="http://schemas.microsoft.com/office/drawing/2014/main" id="{A4E025A6-FDE1-4BDC-89CC-B1EDC9CE9AC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1728" y="878283"/>
            <a:ext cx="1763712" cy="984250"/>
          </a:xfrm>
        </p:spPr>
      </p:pic>
      <p:pic>
        <p:nvPicPr>
          <p:cNvPr id="34820" name="Imagem 3">
            <a:extLst>
              <a:ext uri="{FF2B5EF4-FFF2-40B4-BE49-F238E27FC236}">
                <a16:creationId xmlns:a16="http://schemas.microsoft.com/office/drawing/2014/main" id="{4D506D3E-F3E0-4FCE-AAEB-7979BD7943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06" y="495300"/>
            <a:ext cx="1401365" cy="14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AutoShape 2" descr="data:image/jpeg;base64,/9j/4AAQSkZJRgABAQAAAQABAAD/2wCEAAkGBxQSEhQUExQUFRUXGRgVFxcWGBcYHBYXHxQWFxYYHBccHCggGBsmHxcXITEhJSksLi4uGiAzODMsNygtLiwBCgoKDg0OGxAQGywkICQsLCwsLCwsLCwsLCwsLCwsLCwsLCwsLCwsLCwsLCwsLCwsLCwsLCwsLCwsLCwsLCwsLP/AABEIAKgBLQMBEQACEQEDEQH/xAAcAAABBQEBAQAAAAAAAAAAAAAAAQQFBgcDAgj/xABQEAACAQMCAwQFBgwBCAkFAAABAgMABBEFEgYhMQcTQVEiYXGBkRQWMjNSchUXI0JTkpOhsbLB0WIkNENUgtPh8Ag1VXSztNLj8TZlc4Oi/8QAGwEBAAIDAQEAAAAAAAAAAAAAAAEEAgUGAwf/xAAwEQACAgECBAQFBQADAQAAAAAAAQIDBAUREiExURMUFUEWMjRScQYiM2GRI4GhQv/aAAwDAQACEQMRAD8A3GgCgCgCgCgCgCgCgCgCgCgCgCgCgCgMT7ZtTuo9Qhit5pk3Qg7Y3ZctvfwB64FDJdC49mHEhm0lZpWLPAJFkZiSTsyyknxJQrQhox/RuJ76S8tXe4n2TXEZ29420qZ1DLtzjaM4xQnY1jj6FzfWZXUUtQCmYWd1M/5Ycgo5HP0ffQguN/rtvBIkUs0cckn0EYgF+e3kPHmcUIGT8a2Am7g3UPe527d3532d30c+rNAMe0uNms8JdrZnvE/LMzKMc8rlefOgJDh24WGwgaW4SQLEpa4Lei/o833N1B9dAN7Tj/TpHEaXcRY8gCSAT5AkAH40A27SeLPwfaM8Zj79sCJJMncNyh2CggnaDnrQCdm3Ey3lpFvmSS5C7plGNy5dgMqOg6AUBXu0u8trme3tpNQht4433zqGbvCeiqCoKoMZ6nx9VCUaFYGKOBO7K9yiDaQcjYB13eIx40IIubjnT1jEpu4e7LbAwbcN2N2OWT050GxV+JCZdTs5YtTiiiYQMLfvHBnHescqByYOCAPPFCfY0C/1CKBDJM6xoOrOQB++hBF6RxlY3T93Bcxu/wBnJBPsDAbvdQbE6DQHiedUUs7BVUZLMQAB5knoKApmv8aWk9neLa3SNMkErLsJDAhD6S5Azg+VCRp2JX8s+nu80jysJ3Xc7FjgJFgZPhzPxoGWLU+NbC3fu5rqJH8VyTj24B2++hGxMWd7HKgkidXRuYZSCD7CKAcUAUAUAUAUAUAUAUAUAUAUAUAUAUAUBjvaEM8Q6aD0PdA/tnoZLoVCPVTp8Gs2DHBZwseD1y5Rz+z2GgPV7pvyebQUIwSsEjfee83n+OPdQlFm7Zf+ttM9sf8A5pKGK6HPtyh36jp6ZI3rsyOo3TquR6+dCY9D32v8FWdpYRPbwrGyyLGWHV1ZWzuP5xyAc0IQ77QpzJw5aOxyW+Skn17aBHDiPRLi64e04W6tJsjieSNeZde6IGF/PIJBx18qAqra1prolvfaW1qy43S242SHHXcjIGwfHmfCgLt2mWNrLosU8JMoiESQSsxZgjSIrZz1OBg5GeVAjlw/aR2WgSXsC7LmS3IaQE5J7wqD1wMZzy8qAqXBXyAWrC50+7upZGfM0cLSBRnA2ODybxJ65oC0dkxnSy1GCWOZI1Vni71HTkyOGA3ADwBIHiT50JZCdjPBttfwzyXKs4QrGi7iAuUDM3Lx6fCgl1JDtBiCa/pyKMKotFAHgBcOAPhQRPXaEpv9et7GViIF2DaDjO5DI5HhuIAUHw50IR17WuB7S0tEubVO4kikQeiT6W44B6/TBwd3qNCd9zSuBNSe50+1mk5u8alj5kZBPvxn30MSg/8ASF1J0t7eFThJGkZx9rYF2qfVls+4UJR34l7PLKPSHdIlWaKHvhMPpswTcQzeKnmMUBBcIas9rw3eTRHDicop+zvNvGW9oDk0D6kj2W8A2dzYCe4jEskxfmWPoAMV5YPJuRJPXNCdyjLr1zo9zd21rJ+TEpHpc+mcH72CAT6qDqfTVDEKAKAKAKAKAKAKAKAKAKAKAKAKAKAzji/hW5n1mxuo0Bhh7vvGLAEYkZjhep5GhO5AdoPZrcXWpGaFFMMvdGUlwpBGEk5HmfRXPLzoNyY4+4QubjUbCaCNTDB3QclguAs+8gA9fRFBueu0jhK6vNQsZ4EDRwlC5LAYxOrnkevIUIDtK4Tury/sZoEDRwlTISwXGJlfkD15ChKexL9rGgz31kIbdQz96j4LBfRAbPM+0UIIvijhS6m0O2s40BnjEAZdwAGxcN6R5GgOt9wrfNpNpBbztbXMEaqyq5CyYUAqXXp0yDQFe1zTtbv4Baz2dsD6ObgsuTgg5BBJXOOeBQksup8CN+BDp8ThpQFYMxIDSCUSMPUCcgUII/gbQr9rSawv4ljtu5aKMgqW3Fic5BOcZyOlCSK0bSdd0yOS1t44Z4iWMcgYDYW6sASCCeu0ggHxoC4cKaFexWM0d5cG4nkVwoLbhGChCrvIGSSeZoNxj2N8MXOn288dygVnkVlwwbI7tV6j1igb3GfGnCN1caxaXUSKYYu43sWAI2TM7eieZ5EUCex27RuBp7i4ivrF1S5jAyGON20koynBG4ZIwRgjxoEQOpcO63qpjhvBFbwIwZiNvpHGN21SdzYJwMgc80BrekaelvDHDGMJGqoo9QGPjQgrXabwd+E7YIhVZo23xluhyMMhI6Ajx8wKApn4I165tTZTCKOJUKs5Kl5lA9GMEEjnyGeXLrQkneBuCZF0qexvUCmWR29Fg2AVj2MCPEMmfdQblf0nRNe0tXt7ZYZoWJKNlTsJPNgGKlSepU7hn94Ejwt2TgrJLqR72eVt5CscLkktluW4knPTAoNzVqEBQCZoAzQBmgFFAFAFAJmgFoAoAoANAJmgFoAoAoAoAoAoAoAoBKAM0AZoBaAKAKAKAKAKAKAKAKASgFoAoBKAWgCgI7iG3mktpkt37uZkYRuTja+ORzg/woDFOMBremxJLPqDMrv3Y2Nk52s/PKDlhTQkn+GdF1uT5LcNfhoGMMzIX5tESrspGzGSuR1oDSzrtsFLm4gCqQGbvEwCc4BOeRODy9VCDu2pwiMSmWIRHpIXXYfD6WcUBxstdtpm2xXEEjfZSRGPwBzQGedsPEFzbXNglvM8SyFt4XHpYkhAzy8mPxoSaH+HLYSd0biESdNhkTdny25zn1UIH7OAMk4HmfCgIxeJbMttF1bbumO9jzny60BEdqGoSQabPLDI0ci7Nrr1GZFB/caBFbfXbn5tC675/lG0HveW7PynbnpjpyoSTPZ/xKv4Nt5by5QSPv8ATmdVLYkYDrjNAXOC4V1DIysp5hlIII9RHI0IGt/rFvBgTTxRE9A7qpPuJoBxbXaSKHjdXU9GQhgfeOVAdqAa3+pQwAGaWOIHoZHVc+zJ50B6s76KZd0UiSL03IysM+WQaA7mgMS4z1nUH1prK1upIg5RUXICg9zvOfRJHQ0JRI/NLiH/ALRX9c/7ugND0NntrSIX0yGVRtklZgFZsnHpNihA6uddto9okuIE3AFd0iDcD0IyeY9dAe73V4IQplmijDfRLuq7vZk86AcRXKMm9XVkxncCCuPPcOWKAaNrlsEMhuINgO0v3ibQeuN2cZ9VAOLO+jmXfFIki/aRgw+INAcX1i3BcGeEFAS4MiegAcEsM+jz5c6A6Wuowyp3kcsboM5dXVlGOvpA4FAcLTXbaVtkdxA7/ZSRGPr5A5oB+7gAkkADmSegHnmgGFtrttIWCXEDlQS22RDtA6k4PIDzoB1aXscq7opEkXOMowYZ8sg9edANrzXbaJtktxBG32XkRT8CaAeRzKwDKwZTzBU5BHqI60B0oAoAoDK/+kJ/mVv/AN5H/gTUBeOEP+rbT/u0P/grQGIdl/CMWoz3Szl+6jwxRGK7nZnCsSPIBvjQlci59oXDmnwx2cdzeNBbwLhbZRuMoBO59qnO48xvxyyfOgRnnEU1klxazabBc24Dg75e8AchlwULMT05HB6EUBb+31S1xp4BwzLKAfImSAA+40A54/7M7S206SeEOJogrtIzuxk9IBsgnAOTkEAdKDcf6bdi/wCH1N1dtbAExyTkglwkmFBJILbvRBwcmg2M816DSPkZSzjuZZ49oa52yCMnIDllZtqhuYAxyyKAut3cvJwoGdizYC5YknC3W1eZ68gKBHp//pIfcH/m6D3GvAnZ9a3el9/cB3lYS92e8cCIKzBQqg46jJznJNAL2M6y0Gmag7ZZbfMqr4D8kzEAeAJXPvNAxn2a8Ixav8ovL9nlbvNgG9l57VYnKkHA3ABegxQPkduGkbSNe+QxuzW8+BsJ6bo2ZDjpuBUjPiDQG3UIPnK/1q1u9VuJNTaZreNpI4o03tja+wL6JBUeiWJHU0JHnB2sW9vrUa6e0vyS4xG0cm8YJU+DHJwQCCeeCRQM+gaEGAcawzvxEVtWCXBKd07dFb5Pkk8j4AjoaGRZToXEv+u2/wCt/wCxQgf9ssbjRkEpDSB4A5HQv+cfZnNAirzcD2zaF8ucSPc9wswkaRzgDG1Nudu0Ly6UB74D4Kt77THubnvJJFEscJMj4hWMEKFGcYyM4PKg3HnYldM2l3yEkqm7aPBd0GWA8hnnihMupB9jfBlvqEUrXW9442VUiDui7ygLSHaRzxge6gfIk+DIG03X5LKJ2MDgjaTnl3XeIT/iHMZ6kUIIbTtBS+167t5GYRmSd5AhILqrqQpPluKn3UBKdq1umm21rp1sXSGVpZZDklnG5Rhj+cPSHLx2igK3xHJpCwI2nG5S7jZSHYSjeM4Zsk4QjqNuOmKElm7TOLJZNHsOZBuULTEct2xVDKceDMcke6hBJ632Z2tvpjzw70uY4DL3okf0zsy6Fc7QpGRyH9aDcj+CNYay4cu54+TrOyr6i/yeMN7t2fdQHTs57Oba+s/lV4ZJJJmfB7xwVAYruJB9JiQT6WaAq1nxVdaNNc2kTiSNJCqh+YXBPNR+bkEEgcsigPpOhAUAUBnnbTodxeWkCW0TSss4cqpUEL3Uq59IjxYUBbOGbZ47G2jdSrpBEjKcZDCNQR8RQFE7GeHbq0kvTcwtEJDHsLFTuw0xOME/aHXzoBt2m8OXn4Rt7+2g+VLGqgxcjgqWPNT1U7s5GeYoZJ8iI4303V9SMEzWHdpE2EhV0aT81i7ZIABwAB15dPGhBM9rvDN3fyWBt4nICuHbKjuizRYLc/DBPLPShAw4mm127h+QvZKASA86MNsig8jknCqSAT4+oUJH/FnZ5P8Age2tbc95JA/euoOO9ZgwfbnAyC2QDjkKAjbyHV7zThYjT1gSNEDszBTL3e0qqJ4MSoPPl6xQEpFw/dnhv5IbdxcAkd1lckfKTIDndj6J86Acvw/c/NsWnct8o247rK5z8p3dc46c+tAT3Z5pk1vpUcM0ZSULKChxkEsxHQkeIoQVzsg4Vngt72G8gaITFVwxX0lMbK30SfOhLIbRtM1fRHmjt7ZbuCRtykHPPGA2AQyttABGCOXWgJbgfhK8m1BtT1FRG4z3UWRkHbsBIGQqhc45k5POgNVoQY/qHD2oaXqU13Y24uYZ9xaMEZXc25gQeYw2SCueRwaEk1wjJrFzeGa6UWloB9QRESxxgAHaXHPmTkeoUDNGoQYrxloWorrRvbS1aUIUZGJTaT3Ow5BcHxNCUSXzm4i/7Oj+C/76g5DrjGy1C/0ZVktsXZlVmiTaMKrtg82I6YPWgJKTRZ/m98l7tvlHyUR93yzvwBtznH76EC9mmjT2+kmCaNo5cznYSCfSJK9CRzzQEH2U8P3NlYX63MLRMwJUMVOQICCfRJ8aEtlM7Kb3UbeCaaygW5jLKkkROGD7AyyDpkYOOvu8aGTLpwBwveS6hJqd/H3LHOyPIzkrt+iM7VVeQycmhixODuGrqLXrq5kgZYHE+2QlcNukQrjBzzAPhQgmO1vg6W/iiktsGeAkqpON6HBIBPINlVIzy5GgIC41jiC5WOGOy+SyAjfOe7KnwJw+QB44Ab1UBO9o/CD3tjChkRrqLBVm2xiZtoEq4Awu7qOQ5gUJRU9Sk1yTTpYLiGOCCKFu9mYoXljVT6ACswyQAM4HtoSSHZboi3uh3Fu5wss0mCPBgsJRvcyg+6hAx0A65pMbWqWS3CbmMbg7lBJ5lSGB2k88MBQchzw12Uvcd7camSs0rlwiMMrkktuxyySRgAnAAoDY6EBQBQCYoAxQBigDFAGKAMUAYoAxQBigDFAGKAMUAYoAxQBigFoBMUAYoBaAKAKATFAGKAMUBwv4O8jdM43qy58sqRn99AVXs24KOlRSxmYTd44fITZjCBcY3HPTrQlsuOKEC4oAoBMUBXeOeEo9Tt+5kJQqwdHAB2sAR0PUEEgigKKOyzUDCLZtUPyYAL3YjbG37O3f09WcUJ3NG4W0COxtkt4slUySzYyzE5Zjjlk0IJbFAGKAWgCgCgCgCgCgCgCgCgCgCgCgCgCgCgCgCgCgCgCgCgCgCgCgCgCgCgCgCgCgCgCgCgCgExQC0AUAhoBaAKAKAKATNAGaAWgCgCgCgCgCgEzQC5oBM0AtAJmgFoAoAoBM0AZoAzQBmgDNALQBQBQBQBQCZoBaAKAM0AmaAWgCgENAU6TtKsVJBaTIJB/JnqOtW/JW9in56o8fjOsPtS/s2p5K3t/6PPVB+M6w+1L+zankbe3/AKPPVB+M6w+1L+zankbe3/o89UH4zrD7Uv7NqeSt7Dz1R7j7SrA/nuPajCoeHavYzhlVyfUeR8b2rDIZyPUpNVpRcepsq8Wdi3hsx/FxBCwDAtg8xyrU3axj1TcJdUZPDtXse/w5F5t8K8vXsXuyPKWdg/DkXm3wqPXsXux5SzsH4ci82+FPXsXux5SzsH4ci82+FT69i92PKWdhPw5F/i+FFruK31HlLBvNxRCvUS/qE/wq5VqGPb8sjJYNrOHz1tfN/wBU1dUk+h6emXv2D562vm/6pqdx6XkdjnLx1aKCSXwP8BrFySK+Ti2Y8OOzkht+Mmx+1J+zasfEian1CnuJ+Mmx+1J+zaniRHqFPcPxk2P2pP2bU8SI8/T3F/GRY/ak/ZtTxIkrPpb23D8ZFl9qX9ma83kwRv69JyZxUopbP+w/GTY/al/Zmnma+5n6Nldl/o3ue1TTk+nJIPV3bE/AV6Rs4ipbiTr+bb/T1H2iLKP8msb+fPQiHYp/2nIFehVPNxxbqX+j0eY/fngH7gaA4R8Watgl9HbHktxHn4eNCTwe0uWM4n0rUIx4lUEgHwxQg6/jd04cnNxGfJ4JAf3A0Ap7XdM/TSfsZP8A00J2PB7YNM/SS/sZP7UGw8i7TbFgGDS4PMfk2rwlkQT2ZsK9KyLIqUVy/J7/ABk2X2pf2ZqPM1np6Nldl/ofjJsvtS/szUeZrHo2V2X+kjb8XW7qGUvg8x6Jq/XjzsjxR6GjyciGPY67OqOvzng83/VrPylvY8PUKe4fOeDzf9WnlLew9Qp7h854PNv1aeUt7D1CnufP+ofWyffb+Y1vF0NO+o3oY7iUG4UAUG4UJ5ne1uGjOVPu8D7RXlZVCa2aLeLmWY81KLNU0WXfBE3TKg4r4/rEODLnH+zt6L/Ggpv3Htavc9gpuAoApuAqAFZKTQI3VNNDAsoww/f/AMa32l6nKE1XN8mWKrWnsyvV2KNh15kZrcvJV95/pWFjON/VOVso0x/LIivE4rc9RoSQACSegAyT7qiUlFbt7GUYuT2S3PVxAyNtcFWHUHkaiFimt4vcmdc63tJbHOsjBPmezVSxbSPrH6dy1fhrd80PuF+HJtTlKRN3cCHE03jn7Cebfwq3TQurK+p6m93XWbHw7wPZWQ/JQqX8ZZPTc/7R6ewVcSS6HPSm5PdlkAqSAoAxQBQGY9vyj5BEcDPfrz//AFyUJRglDMDRAtenfVR/dFam752dxgfwR/A4ryLuwUGxd9D+oj9n9TXYYH8ET5Br318x9Vw04UAUBm2ofWyffb+Y16LoWH1G1DE62wy3x/gaq5kpQplKJsNLqjblQhNbps77B5D4Vy3qGR9x9K9DwmvkRxnj8RW70vOldvGXU4/9RaTViNWVck/Y41uDlRQKA1Xhr/NIPuCvj+vfXT/J3em/TxJKtMXxRUxW72MZdCmXfGzI7p3KnaxXO888HHlXd4/6SrurU3NrdHOW63OE3Hh6HSw44RmAljKA/nK24D1kYBxXhl/pCdcHKue56U64pS2mti3A55iuMnBwk4s38ZKS3QViZBWUJbPcjcqN0uHYeTEfvr6NiycqYt9jZxklDiZWL6Xc7H14HsHKpk92fLtVyPHyZSHmj6HLcH0RtT7ZHL3eZ9lUMnPqoXN8+xjh6fbkPktl3LtpGjRWwyObeLt/TyFc3fl35b2guX9HV4uBTird82GraTFdL1G4dHXBx6j5j1Ux8q/Ef709uzIy8GnLXLqUXVdJkt2w45How6H+x9VdNi5leRH9rOSy8K3Hk1Jcu5FX0uyJ2HUAkfwqz4fFI3Gg6h4HHX3RvvAekLa2FtEAM92rucfSdgGcn3mryLcnu9yw1JAUIM71jtatopWjhhnuChKs0YUKGHIgMx5+6obSMZ2Rh8zGP441/wBQuf1o/wC9OJGHmKvuQ90/tfsnOJY7iD1vHuA9pQnFN0ZK2D6SRBdsnEVrd6fH8mnilInUkIwLD8m/Veo6+VSesTF6GYGiHuWvTvqk+6K1N3zs7jA/gj+BxXkXgoQy76H9RH7P6muwwPp4nyDXvr5j6rhpwqQFAZtqH1sn32/mNZroWH1G9DE6W7YOT6/4VXyq3ZU4ov6ZfCnJhZPomdu9HnXNrSbzv/ifC26v/DjLJnpW60/A8tu2+bOT1vWVnbRgtoo5VsjnT0KA1fh+MrbQqwwQgBHka+Pa99dZ+Tu9N+niP60xfFFZR6mMuhkGqH8vL99/5jX2vAa8tBb+yPn+R/LL8nCKEuQiDLHkAK9si6uqtym9kY1VynLaJsNshVFB6hQPgMV8Wy5qd0pLud7TFxrR0qse55lkCgk9Bzr2x6nZYoruEt3sUnU7jCu3ic49pr6JCHh1KI1XJ8viN/0OeH+FgQss2CpAKoDnPiCx/pXO6hqfDvCvr7nKadpXH/y2+/MtkySBMQR73xhVGAPafIDrWs0/HeXkKM3yN9dLwKnwIqt7oCOf8t1OESH/AEa+kF8x1GMeyvpGNRVRHhqr5HMWudj3nMenS/wdbNIkZmfdkTwtujdMjlImTt5E8wMchzrxzcWvN/bJbHrROWMuJPcll7u6hUkbkcBsH/nkRXzq2NmHkOK9mdC4wyqefuZ9xNoBh3KfSjcEK39D6xXT6fnxvj/ZyeXhTw7VJdDdtAnEltA69GjQj9QVulzNtGXEk+5I1JkIaAzXXeyWOSR5LWeS3Z2LshAkQsTkkAnI5k8s1i47nnZVCz5kVq97MdSjP5Nrace1om+BBH76w8MqT0+uXMrWq2dzaE/KraaID8/G9P11yAPbWPhsry06cXvFlNmILEjoSSPZmvZdDcVraOzPFSZgaIe5a9N+qT7orU3fOzuMD+CP4HFeReFoQy7aH9RH7P6muwwPp4nyDXvr5j6rhpwqQFAZtqH1sn32/mNZroWH1G9DEKBBQkKAVRz59PGhBa+Hre13AqxaTw38j7h/81DIlvsXe2+iK+Pa59dZ+Tu9N+nidK05sAqU9iBq2nQkkmKMk8ySo51ejqeVFbKbK7xKW93E6wWyJ9BFX7oA/hXlbmX28pybMoUVwe8UdarHuN7m8SP6R91XcbBtyPkMowcnsiD1HUTJyHJfLz9tdbp+lwx/3S5yLtVKjzZW9bl5qvvP9P61srJHHfqjK3nGmPt1H3DHEHc/k5Ce7PQ/YP8A6a0Wo6crVxwXM1ul6n4P7JvkW3VbYzwMI5CpIyrI2M+okdVPStTpeS8LKUprl0Ojyq1k0/sZQk1OSFGhZNiozFTgCVC2ej8twPQ8uhr6jVOq/wDfCW5yU1Ot8MkP+Gb7bKWtjIkzmPCqoEGMflQ65OVHPBzmq2oX10VOc2uX+nviwlOxKPv/AIX0gDOAqjmcLyUeJwPCvleTdLIuc+511cVTXz9ij8Wa6JfyUeCgOWbzI8B6q3+lYMq1xyOX1fUI2vgh0JPs942S2xbXTbYmP5KQ52oxJyjH80HqCfXXRwmnyGn2ucNuxrkcgYAggg8wQcg++vUvnugCgEoDy8YIIIBB6g88+6gMk7T+zCMo91ZJskXLyQr9F16syD81h1wOR5+NDJSfQxIHNCRTRD3LXp31SfdFam752dzgfwR/A4ryLwChDLvof1Efs/qa7DA+nifINe+vmPquGnCpAUBm2ofWyffb+Y1muhYfUb0MR7olqss8cbZ2s2DjkelUtRvlRjTsj1SLOJWrLVB+5dm4Kt/OQf7Q/tXAfF+X2R0r0OgrvE/DfyYB0YshODnqp8OnUGum0PXvPycJrZmo1DTvLrijzRXa6Y1AqnHMUYNY0GUvbQsxySgJPma+Pa79dZ+Tu9N+niP60xfChBxa6Qci6A/eFeyx7H0RmoSfsdUcEZBBHqrCVco/MjFprqLWAEZQRggEeuvWu6Vb3i9gm10K/q9h3fpL9E//AM/8K7DStSeQuCfVFuGRtF8XsUm7l3OW9f7vCtrJnzHUch35EpvucqxKKJnh7XGt3AJJiPIr9n/EPKtbn4ELobpfuNtp2oTomot/tL+0ccoBKo4PMEgEY99cur8jHbgpNHY8NV0ePkznc3MUC5Yog8Ogz7AOtZxWRlPbdswssoxlvLZFN4g4mM2UiyqeJ6Fv7Ct/gaZGrac+bOX1DVpXbwhyRXa3BoyY4XZDL3Uiq8coKMrDIJ6j+3vqhqPiKtTrezRttItUbuF9GWSHh6e2JNheTW4/RN+Ui9gVvo+6tdRr84/ttX/Z1c8RP5R8vFmrw8ntba5A/Oicxkj7pzzrbU6zjT5b7FeWLNEjYdp8O4Jd29xZk8t0i7o8/wD5F6D1kVsa8iuz5JJnhKuUeqL1FIGAZSCCMgjmCPAg+Nexge6ARhQHyRxNaLDeXUS/RSeVV9QEjYHwoZojTRD3LXp31SfdFam752dzgfwR/A4ryLwCgLrokg7iPmOnmPM11uDbBUJNnybXMa2WbOSi9vwPe9XzHxFW/Fh3Rp/K3/Y/8DvV8x8RTxYd0T5S/wCx/wCB3q+Y+Ip4sO6I8pf9j/wznUPrZPvt/MasLoS+o3oYknwycXUOftf0Na3V4uWHNLrsXMBpXxbNPNyn21/WH96+RrByPsf+HbPJqXPiRUeNdcjePuY2DkkFmByFwcgZ8Tmu0/TGkXU2+PatuXJGg1bOrnDw4FKrujnBaA1Xhr/NIPuCvj+vfXWfk7vTfp4klWmL4UXUgy/Vvr5fvt/Guyx1/wAcToaIrgRJ8HXpScJn0XyMeGeoNVdSpU6+LboeGbUpQ4l7F9rljShQERxXcBLZ/NsKPbn+wNbfR4Sd+6NZquR4OO2vfkZzXZHBsKgg7QW7vnYrNjrgE4r0hXOfyokl9Kuru3BCI5X7LIxAPmPKquTpCv5yi9y/i6jbjraL5DS9huZXLyJIxP8AhPL1AeAr3pwJUx2hHYr3XzulvNkc4wcHkR4Ua25MriVAFB/5HL9/hTZPkzOubjJSRpWk8Cu8KS2upXKK6hgsoWYDI6c8Ung49i5xOupypOCaZ1fhDVgcLe2zDzaEg/AZqu9GxftPfzUxW7Pbu4G28v8AMZxujhiCBh5bic/uqxRp9FL3guZhO+Ui/wCm2SQRJFGMJGqoo64UDA51dPEc0ByurhY0Z3ICqCxJOAABkmgPkPVLzv55pj/pZHk5+G5ywHwND0Gxogupa9O+qT7orU3fOzucD+CP4HFeRdCgCpTa5bmPBHffYMVPE+44I9kGKcTHBHsGKcTHBHsjnqH1sn32/mNd8uh8RfUb0MQo+fUlPYTFY8CXQy4n3FrIxbEoQKKNpc2ZRi5PZGr8PIRawgjBCDIr47rjTzZtdzu8CEoUxUupIVqC6FEDL9W+vl++38a7LG/iX4Ohx/40JpUm2aI+Tr/MM1OQuKuS/om9b1yNRrjZdTnQqEQUrjm8zIkQ/MG4+09P3D99dVolHDX4j9zkNeyOKzwl7FXre+xzzCgLfwvb7Yd3ixJ9w5D+tb7Tqkq9wTFbDYkKcgUziSDbOx8Gw39D/CuezocNrDIuqRAUBrXZLqm+B4CecR3D7jc/3HPxqzW90bzTbd4uL9i/ivQ2YUAUA3vr6OFDJK6xovMs5Cge80Bhnaf2mC7VrW0yIc4kkPIyj7KjqE9ZwTjyoZJGYUMgNEPctenfVJ90VqbvnZ3OB/BH8DivIuhQBQBQBQBQFlveCJGkciVMFmPRvM1ff6wpXWB8sWh2PnxHH5iy/pY/g1PjKj7GPQbPuD5iS/pY/g1PjKj7GStBs+4PmLL+mj+DU+M6PsY9Bs+4PmLL+mj+DU+Msf7GR6DZ9x1j4Fb86Zfcp/ia8p/rKv8A+YHvXoP3yH9pwgsZyGBPmcnFVbf1YrFtwm2xdNxqHxbbssdrFtRV8hiuPy7/ABrXNe5el13R1qsQFSCo3vCTvI7iRAGYtzB8TW+q1SuMFHY2decoRUdjkvB0gIPepy59GrJ6rW1tszKWfGUdti5iufk922jVM4i8j7wx717wDcUzzA88eVe3l7FBWNft7mHGt9k+ZWdR4VklleQyp6RJ6HkPAfCt7j6vVVWocJzeTot11rnxdRv8y5P0qfA17eu19jw+H7PuA8FyfpU+DU9dr7D4et+4sdrpmxFXI9EAVtqv1bRCKjwsfD9v3HX5EfMV6/GNP2D4et+4PkZ8xT4xo+xj4fs+4jNa4fM+3DKCueoPSqOV+pqbuaiPh+37iK+Zkn6VPg1UvXa+xHw/b9wfMuT9KnwNPXauxPw/b9w703Qru1YvbXEaORtyULAjIOCPdWcNeqT5pljF0a2mW7kSi6rra/6awf70Ug/gwqyv1BjdmbLyUzodd1v/AO2/qT/7yp9fxuzI8nMazzazL9K9ghHj3EXP4vmvOX6ho/8AlMzhhN9SLk4KMj95czvcv5zMWA9i9BXn8RV/aW4YtUepAT9mMpZiJ4gCSQNrcgTyFZ/EVP2sryxJN8jx+K6b/WIv1Xp8Q0fazHycu4fium/1iL9V6lfqGj7WPKSJi14IkVFXvUOBjOGqjPWapSb2Z0GNlqqpQa6HX5mSfpU+DVh6vX2Z7+orsJ8zJP0ifBqerV9mPUY9hfmZJ+kT4NT1avsx6jHsHzMk/Sp8Gp6tX2HqK7CfMyT9Knwanq1fXZj1BdhfmZJ+lT4NT1avsPUV2LhqblUlIOCFcg+sAkVqaoKd6T7mjbahuimaLrk76RNcNITMvebWwOWMY5YxW4vxKY58K1H9rPCNkvD3ZZOGLp5bSCSQ7nZAWPma1OoVxryJRgtkixS3KKbK/wBoOq3ML26WzlWk3ggAHJGMdQa2ejY1V0JOxb7HjkWSjtsR+o8XSvY2rQNieTIcgDl3aZkOMY58j08at06VXHJnxr9q6GErnw7J8yy8C6hJcWUUsrbnJfJwBnEjAch6hWn1amFWQ4wWy2R70Sco7snq1e57hUBlE4i1eYag0AvFtYhEHDOEI3Y6ZYjr7fCuqwMSqWKpuHE9yjbOSm1uTPAmsS3VtvlwWV2QMBgOBjDY9+OXlWs1fFrotSh7rp2PbHnKS/cOuLtW+S2sko+nyVPvk4HtxzPury0zGV96jLp1ZldZwxIbgrWLhppra7bdIqpIhwBlSPSHIeGV+JrYathVRqVtK2XRnjRY3LZlxrni4VPhq7Z9R1BW24QoFIVQccxgsBlunia6DUYKOFVsVKXvZLcs95IyxuyruZVYhftEKSBWmx4xnbGMujZZk2osz/hTWpLmVTNfmOXfztmjCgjP0AxxzPl1FdPmYtdNT8OrdbdSjCbb5yNGrkWX0JQyPMpwp9h/hXrSk7En3MJ8kZ3o11qE9q90l2MoX/JNGhDBeZ9L2equouqw67Y0yh19yjGVjTkvYt/Cesm8tUmICscqwHTcpwSPUetaLUsVY17gunUt02OcdyM7RdVltrdHhcoxkCk4B5bWPj7Kt6Nj13TkprfZHnkzcVyYvCN73rt/l4usKDsEYTbk9cg8/KvTVKI11pqvh59SKZNvqWmufLYUIIDjFZ1haaCcxd0jMyhFbfjmOZ+j4+HjW30t0ymq7I7tvkzwv4kt0znwQ1xJAs885lEqghCirsO455j6VZ6r4EJuquOzXuRS5NbtklxDqXya2lmAyUXIB6E5AGfVzqng46vvjB+56Wz4Y7lQnl1CO0F+bnJwshgKKFCEjlnr0INb5Rw53vFUP+yo3Yo8e5dtKvRPDFKBgSIr48sjOK5zKp8G2UOzLkJcUUyucaahOlxZwwzGLvmZWIVW8UAOD5ZNbjSqKZ0znZHfY8L5SUkonCHVLq0vYbe4lW4jnyEfaEZSPMDPjjl669Z4uPk40ralwtGKnOE1GT6l0rnNuZbKVBe3d/c3MUU/yaKBjHlVDszZZcnPh6JP966PwcbEohOceJyKnFKc2l7D/grV5pe/hnIaSB9m8DG8c8Ejz5VV1XEqrUbK1spexnRNvdMnNVnaOGV413OqMyr1yQOQwOta7ErhZdGMuh7WNqO6KTwdq73EiNJqH5Qsd1syKoPX0VJOT7q6DUMaFNTUKt1t1KlU23zZoFcsy8F3GG3qejblPsOQa91Pw7VLszyS3jsZ/HwpfR28lnG9uYHYnvCXDhSRuG3bjnj/AI10XqWHOave/EkVvBs24fYu2lWQghjiU5CKFz54HM1z2Tc7rXZ3LdcOCKRE8RaJJPc2kqFAsLlnDEgkZXpgHPT1VsNPza6KZxl1fQ8ba3JohdN4FeKe4fcmwrMtuoLeiZFK5YYwMA45Zq/ZrFThBLfflv8A9Hksd7ssHB2kvaWkcMhUspckqSRzdmHMgedajU8iGRe5w6bIs0x4VsTVa49QpsCsXXDBl1E3MqxPD3QTa2Sd4xg7SMefjW8r1GNeF4UG1Iqyq4p7sssUSoAqgKo6ADAHuFaec5WPeT3ZYUduhXOLeH5L2SBdyrAhLSekQ5PQbRjHvz41tdOzasWuTfzPoeF1bmxqvCLwXcNxbyMwGVm76RmYocDCnBzyzyPkKseqwvolXctn7bIx8Bxkmi31z5bK9oeiSQ3l5OxTZMVKAE5GM53DGB18Ca2+bmVW41dcd911K1VbjNvuT0wba2zAbB256Bscs+qtZTwqa4+h7yT25FKuuG7u6mge4W1jETB2eHcXkwQcc1HLl410S1HFoqlGtt7royo6Zykmy8muafPmXUtkJWIPMi5BHmCP3V6VSUZqT7kSW6KHpnDWoxW72yyWqRuWJcF2cBuTAehjpXSW6hgymrWm5IpxpsSa9i2cPaOtpAkKEsFyST4knJOPCtJnZbybXNlmuvgWxHcc6FJeQIkRQMsgc7yQMbSPAHzq1pWXXjybs90YXVua5HXQLa7Rz36WiptxmAMGJ5YzlRyrLPuxrIf8cpN/30IqhJPmT1aYsBQDHXbNpraaJMbnRlGeQyRgZOOlW8K2NN0Zy6I87VxR2Rz4a09re1hhcqWRcHacjqTyJArPUL43XuyPRiqPDHY7axp63EEkLHAdSufI+B9xxXliZDotVi9hZDjWxUX4f1B7ZbNpLcQjCmQFi5jByF27ceA/vW/WfhRsd6T4u39lXwrNuF9C5afaLDFHEv0UUIM+QGK53Itdtjm/dlyC4Y7EBxdolxPNay25iDQFmxKWAJJUjop+ya22mZlFNU4W78+x4XVuTTRzseHbiS6S5vJIiYh+SjiztBI6ksAfX4+FZ3ajRXS6cdPmYxpk58Ui11oS00VB9Bu7a5mnsmhZJ/SeOUsMPzO4EA55kn310EM7GupjDIT3j02KkqpKW8R/wjoL2oleZw80zb3K5wDz5DIGRz8qq6lnQv4YVr9sT0pqcN2ybuw+xu7295g7N3Td4Zx4VrqHBTXidP6Pae+3IprcNXVxdQT3AtohCwcmHcWkIZW55UeXj5mugeo41NEoVtvfuVPCnKXFIu9cyy50P//Z">
            <a:extLst>
              <a:ext uri="{FF2B5EF4-FFF2-40B4-BE49-F238E27FC236}">
                <a16:creationId xmlns:a16="http://schemas.microsoft.com/office/drawing/2014/main" id="{79062660-250F-406D-B3BC-CB99F54053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 sz="1050"/>
          </a:p>
        </p:txBody>
      </p:sp>
      <p:sp>
        <p:nvSpPr>
          <p:cNvPr id="34822" name="AutoShape 4" descr="data:image/jpeg;base64,/9j/4AAQSkZJRgABAQAAAQABAAD/2wCEAAkGBxQSEhQUExQUFRUXGRgVFxcWGBcYHBYXHxQWFxYYHBccHCggGBsmHxcXITEhJSksLi4uGiAzODMsNygtLiwBCgoKDg0OGxAQGywkICQsLCwsLCwsLCwsLCwsLCwsLCwsLCwsLCwsLCwsLCwsLCwsLCwsLCwsLCwsLCwsLCwsLP/AABEIAKgBLQMBEQACEQEDEQH/xAAcAAABBQEBAQAAAAAAAAAAAAAAAQQFBgcDAgj/xABQEAACAQMCAwQFBgwBCAkFAAABAgMABBEFEgYhMQcTQVEiYXGBkRQWMjNSchUXI0JTkpOhsbLB0WIkNENUgtPh8Ag1VXSztNLj8TZlc4Oi/8QAGwEBAAIDAQEAAAAAAAAAAAAAAAEEAgUGAwf/xAAwEQACAgECBAQFBQADAQAAAAAAAQIDBAUREiExURMUFUEWMjRScQYiM2GRI4GhQv/aAAwDAQACEQMRAD8A3GgCgCgCgCgCgCgCgCgCgCgCgCgCgCgMT7ZtTuo9Qhit5pk3Qg7Y3ZctvfwB64FDJdC49mHEhm0lZpWLPAJFkZiSTsyyknxJQrQhox/RuJ76S8tXe4n2TXEZ29420qZ1DLtzjaM4xQnY1jj6FzfWZXUUtQCmYWd1M/5Ycgo5HP0ffQguN/rtvBIkUs0cckn0EYgF+e3kPHmcUIGT8a2Am7g3UPe527d3532d30c+rNAMe0uNms8JdrZnvE/LMzKMc8rlefOgJDh24WGwgaW4SQLEpa4Lei/o833N1B9dAN7Tj/TpHEaXcRY8gCSAT5AkAH40A27SeLPwfaM8Zj79sCJJMncNyh2CggnaDnrQCdm3Ey3lpFvmSS5C7plGNy5dgMqOg6AUBXu0u8trme3tpNQht4433zqGbvCeiqCoKoMZ6nx9VCUaFYGKOBO7K9yiDaQcjYB13eIx40IIubjnT1jEpu4e7LbAwbcN2N2OWT050GxV+JCZdTs5YtTiiiYQMLfvHBnHescqByYOCAPPFCfY0C/1CKBDJM6xoOrOQB++hBF6RxlY3T93Bcxu/wBnJBPsDAbvdQbE6DQHiedUUs7BVUZLMQAB5knoKApmv8aWk9neLa3SNMkErLsJDAhD6S5Azg+VCRp2JX8s+nu80jysJ3Xc7FjgJFgZPhzPxoGWLU+NbC3fu5rqJH8VyTj24B2++hGxMWd7HKgkidXRuYZSCD7CKAcUAUAUAUAUAUAUAUAUAUAUAUAUAUAUBjvaEM8Q6aD0PdA/tnoZLoVCPVTp8Gs2DHBZwseD1y5Rz+z2GgPV7pvyebQUIwSsEjfee83n+OPdQlFm7Zf+ttM9sf8A5pKGK6HPtyh36jp6ZI3rsyOo3TquR6+dCY9D32v8FWdpYRPbwrGyyLGWHV1ZWzuP5xyAc0IQ77QpzJw5aOxyW+Skn17aBHDiPRLi64e04W6tJsjieSNeZde6IGF/PIJBx18qAqra1prolvfaW1qy43S242SHHXcjIGwfHmfCgLt2mWNrLosU8JMoiESQSsxZgjSIrZz1OBg5GeVAjlw/aR2WgSXsC7LmS3IaQE5J7wqD1wMZzy8qAqXBXyAWrC50+7upZGfM0cLSBRnA2ODybxJ65oC0dkxnSy1GCWOZI1Vni71HTkyOGA3ADwBIHiT50JZCdjPBttfwzyXKs4QrGi7iAuUDM3Lx6fCgl1JDtBiCa/pyKMKotFAHgBcOAPhQRPXaEpv9et7GViIF2DaDjO5DI5HhuIAUHw50IR17WuB7S0tEubVO4kikQeiT6W44B6/TBwd3qNCd9zSuBNSe50+1mk5u8alj5kZBPvxn30MSg/8ASF1J0t7eFThJGkZx9rYF2qfVls+4UJR34l7PLKPSHdIlWaKHvhMPpswTcQzeKnmMUBBcIas9rw3eTRHDicop+zvNvGW9oDk0D6kj2W8A2dzYCe4jEskxfmWPoAMV5YPJuRJPXNCdyjLr1zo9zd21rJ+TEpHpc+mcH72CAT6qDqfTVDEKAKAKAKAKAKAKAKAKAKAKAKAKAKAzji/hW5n1mxuo0Bhh7vvGLAEYkZjhep5GhO5AdoPZrcXWpGaFFMMvdGUlwpBGEk5HmfRXPLzoNyY4+4QubjUbCaCNTDB3QclguAs+8gA9fRFBueu0jhK6vNQsZ4EDRwlC5LAYxOrnkevIUIDtK4Tury/sZoEDRwlTISwXGJlfkD15ChKexL9rGgz31kIbdQz96j4LBfRAbPM+0UIIvijhS6m0O2s40BnjEAZdwAGxcN6R5GgOt9wrfNpNpBbztbXMEaqyq5CyYUAqXXp0yDQFe1zTtbv4Baz2dsD6ObgsuTgg5BBJXOOeBQksup8CN+BDp8ThpQFYMxIDSCUSMPUCcgUII/gbQr9rSawv4ljtu5aKMgqW3Fic5BOcZyOlCSK0bSdd0yOS1t44Z4iWMcgYDYW6sASCCeu0ggHxoC4cKaFexWM0d5cG4nkVwoLbhGChCrvIGSSeZoNxj2N8MXOn288dygVnkVlwwbI7tV6j1igb3GfGnCN1caxaXUSKYYu43sWAI2TM7eieZ5EUCex27RuBp7i4ivrF1S5jAyGON20koynBG4ZIwRgjxoEQOpcO63qpjhvBFbwIwZiNvpHGN21SdzYJwMgc80BrekaelvDHDGMJGqoo9QGPjQgrXabwd+E7YIhVZo23xluhyMMhI6Ajx8wKApn4I165tTZTCKOJUKs5Kl5lA9GMEEjnyGeXLrQkneBuCZF0qexvUCmWR29Fg2AVj2MCPEMmfdQblf0nRNe0tXt7ZYZoWJKNlTsJPNgGKlSepU7hn94Ejwt2TgrJLqR72eVt5CscLkktluW4knPTAoNzVqEBQCZoAzQBmgFFAFAFAJmgFoAoAoANAJmgFoAoAoAoAoAoAoAoBKAM0AZoBaAKAKAKAKAKAKAKAKASgFoAoBKAWgCgI7iG3mktpkt37uZkYRuTja+ORzg/woDFOMBremxJLPqDMrv3Y2Nk52s/PKDlhTQkn+GdF1uT5LcNfhoGMMzIX5tESrspGzGSuR1oDSzrtsFLm4gCqQGbvEwCc4BOeRODy9VCDu2pwiMSmWIRHpIXXYfD6WcUBxstdtpm2xXEEjfZSRGPwBzQGedsPEFzbXNglvM8SyFt4XHpYkhAzy8mPxoSaH+HLYSd0biESdNhkTdny25zn1UIH7OAMk4HmfCgIxeJbMttF1bbumO9jzny60BEdqGoSQabPLDI0ci7Nrr1GZFB/caBFbfXbn5tC675/lG0HveW7PynbnpjpyoSTPZ/xKv4Nt5by5QSPv8ATmdVLYkYDrjNAXOC4V1DIysp5hlIII9RHI0IGt/rFvBgTTxRE9A7qpPuJoBxbXaSKHjdXU9GQhgfeOVAdqAa3+pQwAGaWOIHoZHVc+zJ50B6s76KZd0UiSL03IysM+WQaA7mgMS4z1nUH1prK1upIg5RUXICg9zvOfRJHQ0JRI/NLiH/ALRX9c/7ugND0NntrSIX0yGVRtklZgFZsnHpNihA6uddto9okuIE3AFd0iDcD0IyeY9dAe73V4IQplmijDfRLuq7vZk86AcRXKMm9XVkxncCCuPPcOWKAaNrlsEMhuINgO0v3ibQeuN2cZ9VAOLO+jmXfFIki/aRgw+INAcX1i3BcGeEFAS4MiegAcEsM+jz5c6A6Wuowyp3kcsboM5dXVlGOvpA4FAcLTXbaVtkdxA7/ZSRGPr5A5oB+7gAkkADmSegHnmgGFtrttIWCXEDlQS22RDtA6k4PIDzoB1aXscq7opEkXOMowYZ8sg9edANrzXbaJtktxBG32XkRT8CaAeRzKwDKwZTzBU5BHqI60B0oAoAoDK/+kJ/mVv/AN5H/gTUBeOEP+rbT/u0P/grQGIdl/CMWoz3Szl+6jwxRGK7nZnCsSPIBvjQlci59oXDmnwx2cdzeNBbwLhbZRuMoBO59qnO48xvxyyfOgRnnEU1klxazabBc24Dg75e8AchlwULMT05HB6EUBb+31S1xp4BwzLKAfImSAA+40A54/7M7S206SeEOJogrtIzuxk9IBsgnAOTkEAdKDcf6bdi/wCH1N1dtbAExyTkglwkmFBJILbvRBwcmg2M816DSPkZSzjuZZ49oa52yCMnIDllZtqhuYAxyyKAut3cvJwoGdizYC5YknC3W1eZ68gKBHp//pIfcH/m6D3GvAnZ9a3el9/cB3lYS92e8cCIKzBQqg46jJznJNAL2M6y0Gmag7ZZbfMqr4D8kzEAeAJXPvNAxn2a8Ixav8ovL9nlbvNgG9l57VYnKkHA3ABegxQPkduGkbSNe+QxuzW8+BsJ6bo2ZDjpuBUjPiDQG3UIPnK/1q1u9VuJNTaZreNpI4o03tja+wL6JBUeiWJHU0JHnB2sW9vrUa6e0vyS4xG0cm8YJU+DHJwQCCeeCRQM+gaEGAcawzvxEVtWCXBKd07dFb5Pkk8j4AjoaGRZToXEv+u2/wCt/wCxQgf9ssbjRkEpDSB4A5HQv+cfZnNAirzcD2zaF8ucSPc9wswkaRzgDG1Nudu0Ly6UB74D4Kt77THubnvJJFEscJMj4hWMEKFGcYyM4PKg3HnYldM2l3yEkqm7aPBd0GWA8hnnihMupB9jfBlvqEUrXW9442VUiDui7ygLSHaRzxge6gfIk+DIG03X5LKJ2MDgjaTnl3XeIT/iHMZ6kUIIbTtBS+167t5GYRmSd5AhILqrqQpPluKn3UBKdq1umm21rp1sXSGVpZZDklnG5Rhj+cPSHLx2igK3xHJpCwI2nG5S7jZSHYSjeM4Zsk4QjqNuOmKElm7TOLJZNHsOZBuULTEct2xVDKceDMcke6hBJ632Z2tvpjzw70uY4DL3okf0zsy6Fc7QpGRyH9aDcj+CNYay4cu54+TrOyr6i/yeMN7t2fdQHTs57Oba+s/lV4ZJJJmfB7xwVAYruJB9JiQT6WaAq1nxVdaNNc2kTiSNJCqh+YXBPNR+bkEEgcsigPpOhAUAUBnnbTodxeWkCW0TSss4cqpUEL3Uq59IjxYUBbOGbZ47G2jdSrpBEjKcZDCNQR8RQFE7GeHbq0kvTcwtEJDHsLFTuw0xOME/aHXzoBt2m8OXn4Rt7+2g+VLGqgxcjgqWPNT1U7s5GeYoZJ8iI4303V9SMEzWHdpE2EhV0aT81i7ZIABwAB15dPGhBM9rvDN3fyWBt4nICuHbKjuizRYLc/DBPLPShAw4mm127h+QvZKASA86MNsig8jknCqSAT4+oUJH/FnZ5P8Age2tbc95JA/euoOO9ZgwfbnAyC2QDjkKAjbyHV7zThYjT1gSNEDszBTL3e0qqJ4MSoPPl6xQEpFw/dnhv5IbdxcAkd1lckfKTIDndj6J86Acvw/c/NsWnct8o247rK5z8p3dc46c+tAT3Z5pk1vpUcM0ZSULKChxkEsxHQkeIoQVzsg4Vngt72G8gaITFVwxX0lMbK30SfOhLIbRtM1fRHmjt7ZbuCRtykHPPGA2AQyttABGCOXWgJbgfhK8m1BtT1FRG4z3UWRkHbsBIGQqhc45k5POgNVoQY/qHD2oaXqU13Y24uYZ9xaMEZXc25gQeYw2SCueRwaEk1wjJrFzeGa6UWloB9QRESxxgAHaXHPmTkeoUDNGoQYrxloWorrRvbS1aUIUZGJTaT3Ow5BcHxNCUSXzm4i/7Oj+C/76g5DrjGy1C/0ZVktsXZlVmiTaMKrtg82I6YPWgJKTRZ/m98l7tvlHyUR93yzvwBtznH76EC9mmjT2+kmCaNo5cznYSCfSJK9CRzzQEH2U8P3NlYX63MLRMwJUMVOQICCfRJ8aEtlM7Kb3UbeCaaygW5jLKkkROGD7AyyDpkYOOvu8aGTLpwBwveS6hJqd/H3LHOyPIzkrt+iM7VVeQycmhixODuGrqLXrq5kgZYHE+2QlcNukQrjBzzAPhQgmO1vg6W/iiktsGeAkqpON6HBIBPINlVIzy5GgIC41jiC5WOGOy+SyAjfOe7KnwJw+QB44Ab1UBO9o/CD3tjChkRrqLBVm2xiZtoEq4Awu7qOQ5gUJRU9Sk1yTTpYLiGOCCKFu9mYoXljVT6ACswyQAM4HtoSSHZboi3uh3Fu5wss0mCPBgsJRvcyg+6hAx0A65pMbWqWS3CbmMbg7lBJ5lSGB2k88MBQchzw12Uvcd7camSs0rlwiMMrkktuxyySRgAnAAoDY6EBQBQCYoAxQBigDFAGKAMUAYoAxQBigDFAGKAMUAYoAxQBigFoBMUAYoBaAKAKATFAGKAMUBwv4O8jdM43qy58sqRn99AVXs24KOlRSxmYTd44fITZjCBcY3HPTrQlsuOKEC4oAoBMUBXeOeEo9Tt+5kJQqwdHAB2sAR0PUEEgigKKOyzUDCLZtUPyYAL3YjbG37O3f09WcUJ3NG4W0COxtkt4slUySzYyzE5Zjjlk0IJbFAGKAWgCgCgCgCgCgCgCgCgCgCgCgCgCgCgCgCgCgCgCgCgCgCgCgCgCgCgCgCgCgCgCgCgCgExQC0AUAhoBaAKAKAKATNAGaAWgCgCgCgCgCgEzQC5oBM0AtAJmgFoAoAoBM0AZoAzQBmgDNALQBQBQBQBQCZoBaAKAM0AmaAWgCgENAU6TtKsVJBaTIJB/JnqOtW/JW9in56o8fjOsPtS/s2p5K3t/6PPVB+M6w+1L+zankbe3/AKPPVB+M6w+1L+zankbe3/o89UH4zrD7Uv7NqeSt7Dz1R7j7SrA/nuPajCoeHavYzhlVyfUeR8b2rDIZyPUpNVpRcepsq8Wdi3hsx/FxBCwDAtg8xyrU3axj1TcJdUZPDtXse/w5F5t8K8vXsXuyPKWdg/DkXm3wqPXsXux5SzsH4ci82+FPXsXux5SzsH4ci82+FT69i92PKWdhPw5F/i+FFruK31HlLBvNxRCvUS/qE/wq5VqGPb8sjJYNrOHz1tfN/wBU1dUk+h6emXv2D562vm/6pqdx6XkdjnLx1aKCSXwP8BrFySK+Ti2Y8OOzkht+Mmx+1J+zasfEian1CnuJ+Mmx+1J+zaniRHqFPcPxk2P2pP2bU8SI8/T3F/GRY/ak/ZtTxIkrPpb23D8ZFl9qX9ma83kwRv69JyZxUopbP+w/GTY/al/Zmnma+5n6Nldl/o3ue1TTk+nJIPV3bE/AV6Rs4ipbiTr+bb/T1H2iLKP8msb+fPQiHYp/2nIFehVPNxxbqX+j0eY/fngH7gaA4R8Watgl9HbHktxHn4eNCTwe0uWM4n0rUIx4lUEgHwxQg6/jd04cnNxGfJ4JAf3A0Ap7XdM/TSfsZP8A00J2PB7YNM/SS/sZP7UGw8i7TbFgGDS4PMfk2rwlkQT2ZsK9KyLIqUVy/J7/ABk2X2pf2ZqPM1np6Nldl/ofjJsvtS/szUeZrHo2V2X+kjb8XW7qGUvg8x6Jq/XjzsjxR6GjyciGPY67OqOvzng83/VrPylvY8PUKe4fOeDzf9WnlLew9Qp7h854PNv1aeUt7D1CnufP+ofWyffb+Y1vF0NO+o3oY7iUG4UAUG4UJ5ne1uGjOVPu8D7RXlZVCa2aLeLmWY81KLNU0WXfBE3TKg4r4/rEODLnH+zt6L/Ggpv3Htavc9gpuAoApuAqAFZKTQI3VNNDAsoww/f/AMa32l6nKE1XN8mWKrWnsyvV2KNh15kZrcvJV95/pWFjON/VOVso0x/LIivE4rc9RoSQACSegAyT7qiUlFbt7GUYuT2S3PVxAyNtcFWHUHkaiFimt4vcmdc63tJbHOsjBPmezVSxbSPrH6dy1fhrd80PuF+HJtTlKRN3cCHE03jn7Cebfwq3TQurK+p6m93XWbHw7wPZWQ/JQqX8ZZPTc/7R6ewVcSS6HPSm5PdlkAqSAoAxQBQGY9vyj5BEcDPfrz//AFyUJRglDMDRAtenfVR/dFam752dxgfwR/A4ryLuwUGxd9D+oj9n9TXYYH8ET5Br318x9Vw04UAUBm2ofWyffb+Y16LoWH1G1DE62wy3x/gaq5kpQplKJsNLqjblQhNbps77B5D4Vy3qGR9x9K9DwmvkRxnj8RW70vOldvGXU4/9RaTViNWVck/Y41uDlRQKA1Xhr/NIPuCvj+vfXT/J3em/TxJKtMXxRUxW72MZdCmXfGzI7p3KnaxXO888HHlXd4/6SrurU3NrdHOW63OE3Hh6HSw44RmAljKA/nK24D1kYBxXhl/pCdcHKue56U64pS2mti3A55iuMnBwk4s38ZKS3QViZBWUJbPcjcqN0uHYeTEfvr6NiycqYt9jZxklDiZWL6Xc7H14HsHKpk92fLtVyPHyZSHmj6HLcH0RtT7ZHL3eZ9lUMnPqoXN8+xjh6fbkPktl3LtpGjRWwyObeLt/TyFc3fl35b2guX9HV4uBTird82GraTFdL1G4dHXBx6j5j1Ux8q/Ef709uzIy8GnLXLqUXVdJkt2w45How6H+x9VdNi5leRH9rOSy8K3Hk1Jcu5FX0uyJ2HUAkfwqz4fFI3Gg6h4HHX3RvvAekLa2FtEAM92rucfSdgGcn3mryLcnu9yw1JAUIM71jtatopWjhhnuChKs0YUKGHIgMx5+6obSMZ2Rh8zGP441/wBQuf1o/wC9OJGHmKvuQ90/tfsnOJY7iD1vHuA9pQnFN0ZK2D6SRBdsnEVrd6fH8mnilInUkIwLD8m/Veo6+VSesTF6GYGiHuWvTvqk+6K1N3zs7jA/gj+BxXkXgoQy76H9RH7P6muwwPp4nyDXvr5j6rhpwqQFAZtqH1sn32/mNZroWH1G9DE6W7YOT6/4VXyq3ZU4ov6ZfCnJhZPomdu9HnXNrSbzv/ifC26v/DjLJnpW60/A8tu2+bOT1vWVnbRgtoo5VsjnT0KA1fh+MrbQqwwQgBHka+Pa99dZ+Tu9N+niP60xfFFZR6mMuhkGqH8vL99/5jX2vAa8tBb+yPn+R/LL8nCKEuQiDLHkAK9si6uqtym9kY1VynLaJsNshVFB6hQPgMV8Wy5qd0pLud7TFxrR0qse55lkCgk9Bzr2x6nZYoruEt3sUnU7jCu3ic49pr6JCHh1KI1XJ8viN/0OeH+FgQss2CpAKoDnPiCx/pXO6hqfDvCvr7nKadpXH/y2+/MtkySBMQR73xhVGAPafIDrWs0/HeXkKM3yN9dLwKnwIqt7oCOf8t1OESH/AEa+kF8x1GMeyvpGNRVRHhqr5HMWudj3nMenS/wdbNIkZmfdkTwtujdMjlImTt5E8wMchzrxzcWvN/bJbHrROWMuJPcll7u6hUkbkcBsH/nkRXzq2NmHkOK9mdC4wyqefuZ9xNoBh3KfSjcEK39D6xXT6fnxvj/ZyeXhTw7VJdDdtAnEltA69GjQj9QVulzNtGXEk+5I1JkIaAzXXeyWOSR5LWeS3Z2LshAkQsTkkAnI5k8s1i47nnZVCz5kVq97MdSjP5Nrace1om+BBH76w8MqT0+uXMrWq2dzaE/KraaID8/G9P11yAPbWPhsry06cXvFlNmILEjoSSPZmvZdDcVraOzPFSZgaIe5a9N+qT7orU3fOzuMD+CP4HFeReFoQy7aH9RH7P6muwwPp4nyDXvr5j6rhpwqQFAZtqH1sn32/mNZroWH1G9DEKBBQkKAVRz59PGhBa+Hre13AqxaTw38j7h/81DIlvsXe2+iK+Pa59dZ+Tu9N+nidK05sAqU9iBq2nQkkmKMk8ySo51ejqeVFbKbK7xKW93E6wWyJ9BFX7oA/hXlbmX28pybMoUVwe8UdarHuN7m8SP6R91XcbBtyPkMowcnsiD1HUTJyHJfLz9tdbp+lwx/3S5yLtVKjzZW9bl5qvvP9P61srJHHfqjK3nGmPt1H3DHEHc/k5Ce7PQ/YP8A6a0Wo6crVxwXM1ul6n4P7JvkW3VbYzwMI5CpIyrI2M+okdVPStTpeS8LKUprl0Ojyq1k0/sZQk1OSFGhZNiozFTgCVC2ej8twPQ8uhr6jVOq/wDfCW5yU1Ot8MkP+Gb7bKWtjIkzmPCqoEGMflQ65OVHPBzmq2oX10VOc2uX+nviwlOxKPv/AIX0gDOAqjmcLyUeJwPCvleTdLIuc+511cVTXz9ij8Wa6JfyUeCgOWbzI8B6q3+lYMq1xyOX1fUI2vgh0JPs942S2xbXTbYmP5KQ52oxJyjH80HqCfXXRwmnyGn2ucNuxrkcgYAggg8wQcg++vUvnugCgEoDy8YIIIBB6g88+6gMk7T+zCMo91ZJskXLyQr9F16syD81h1wOR5+NDJSfQxIHNCRTRD3LXp31SfdFam752dzgfwR/A4ryLwChDLvof1Efs/qa7DA+nifINe+vmPquGnCpAUBm2ofWyffb+Y1muhYfUb0MR7olqss8cbZ2s2DjkelUtRvlRjTsj1SLOJWrLVB+5dm4Kt/OQf7Q/tXAfF+X2R0r0OgrvE/DfyYB0YshODnqp8OnUGum0PXvPycJrZmo1DTvLrijzRXa6Y1AqnHMUYNY0GUvbQsxySgJPma+Pa79dZ+Tu9N+niP60xfChBxa6Qci6A/eFeyx7H0RmoSfsdUcEZBBHqrCVco/MjFprqLWAEZQRggEeuvWu6Vb3i9gm10K/q9h3fpL9E//AM/8K7DStSeQuCfVFuGRtF8XsUm7l3OW9f7vCtrJnzHUch35EpvucqxKKJnh7XGt3AJJiPIr9n/EPKtbn4ELobpfuNtp2oTomot/tL+0ccoBKo4PMEgEY99cur8jHbgpNHY8NV0ePkznc3MUC5Yog8Ogz7AOtZxWRlPbdswssoxlvLZFN4g4mM2UiyqeJ6Fv7Ct/gaZGrac+bOX1DVpXbwhyRXa3BoyY4XZDL3Uiq8coKMrDIJ6j+3vqhqPiKtTrezRttItUbuF9GWSHh6e2JNheTW4/RN+Ui9gVvo+6tdRr84/ttX/Z1c8RP5R8vFmrw8ntba5A/Oicxkj7pzzrbU6zjT5b7FeWLNEjYdp8O4Jd29xZk8t0i7o8/wD5F6D1kVsa8iuz5JJnhKuUeqL1FIGAZSCCMgjmCPAg+Nexge6ARhQHyRxNaLDeXUS/RSeVV9QEjYHwoZojTRD3LXp31SfdFam752dzgfwR/A4ryLwCgLrokg7iPmOnmPM11uDbBUJNnybXMa2WbOSi9vwPe9XzHxFW/Fh3Rp/K3/Y/8DvV8x8RTxYd0T5S/wCx/wCB3q+Y+Ip4sO6I8pf9j/wznUPrZPvt/MasLoS+o3oYknwycXUOftf0Na3V4uWHNLrsXMBpXxbNPNyn21/WH96+RrByPsf+HbPJqXPiRUeNdcjePuY2DkkFmByFwcgZ8Tmu0/TGkXU2+PatuXJGg1bOrnDw4FKrujnBaA1Xhr/NIPuCvj+vfXWfk7vTfp4klWmL4UXUgy/Vvr5fvt/Guyx1/wAcToaIrgRJ8HXpScJn0XyMeGeoNVdSpU6+LboeGbUpQ4l7F9rljShQERxXcBLZ/NsKPbn+wNbfR4Sd+6NZquR4OO2vfkZzXZHBsKgg7QW7vnYrNjrgE4r0hXOfyokl9Kuru3BCI5X7LIxAPmPKquTpCv5yi9y/i6jbjraL5DS9huZXLyJIxP8AhPL1AeAr3pwJUx2hHYr3XzulvNkc4wcHkR4Ua25MriVAFB/5HL9/hTZPkzOubjJSRpWk8Cu8KS2upXKK6hgsoWYDI6c8Ung49i5xOupypOCaZ1fhDVgcLe2zDzaEg/AZqu9GxftPfzUxW7Pbu4G28v8AMZxujhiCBh5bic/uqxRp9FL3guZhO+Ui/wCm2SQRJFGMJGqoo64UDA51dPEc0ByurhY0Z3ICqCxJOAABkmgPkPVLzv55pj/pZHk5+G5ywHwND0Gxogupa9O+qT7orU3fOzucD+CP4HFeRdCgCpTa5bmPBHffYMVPE+44I9kGKcTHBHsGKcTHBHsjnqH1sn32/mNd8uh8RfUb0MQo+fUlPYTFY8CXQy4n3FrIxbEoQKKNpc2ZRi5PZGr8PIRawgjBCDIr47rjTzZtdzu8CEoUxUupIVqC6FEDL9W+vl++38a7LG/iX4Ohx/40JpUm2aI+Tr/MM1OQuKuS/om9b1yNRrjZdTnQqEQUrjm8zIkQ/MG4+09P3D99dVolHDX4j9zkNeyOKzwl7FXre+xzzCgLfwvb7Yd3ixJ9w5D+tb7Tqkq9wTFbDYkKcgUziSDbOx8Gw39D/CuezocNrDIuqRAUBrXZLqm+B4CecR3D7jc/3HPxqzW90bzTbd4uL9i/ivQ2YUAUA3vr6OFDJK6xovMs5Cge80Bhnaf2mC7VrW0yIc4kkPIyj7KjqE9ZwTjyoZJGYUMgNEPctenfVJ90VqbvnZ3OB/BH8DivIuhQBQBQBQBQFlveCJGkciVMFmPRvM1ff6wpXWB8sWh2PnxHH5iy/pY/g1PjKj7GPQbPuD5iS/pY/g1PjKj7GStBs+4PmLL+mj+DU+M6PsY9Bs+4PmLL+mj+DU+Msf7GR6DZ9x1j4Fb86Zfcp/ia8p/rKv8A+YHvXoP3yH9pwgsZyGBPmcnFVbf1YrFtwm2xdNxqHxbbssdrFtRV8hiuPy7/ABrXNe5el13R1qsQFSCo3vCTvI7iRAGYtzB8TW+q1SuMFHY2decoRUdjkvB0gIPepy59GrJ6rW1tszKWfGUdti5iufk922jVM4i8j7wx717wDcUzzA88eVe3l7FBWNft7mHGt9k+ZWdR4VklleQyp6RJ6HkPAfCt7j6vVVWocJzeTot11rnxdRv8y5P0qfA17eu19jw+H7PuA8FyfpU+DU9dr7D4et+4sdrpmxFXI9EAVtqv1bRCKjwsfD9v3HX5EfMV6/GNP2D4et+4PkZ8xT4xo+xj4fs+4jNa4fM+3DKCueoPSqOV+pqbuaiPh+37iK+Zkn6VPg1UvXa+xHw/b9wfMuT9KnwNPXauxPw/b9w703Qru1YvbXEaORtyULAjIOCPdWcNeqT5pljF0a2mW7kSi6rra/6awf70Ug/gwqyv1BjdmbLyUzodd1v/AO2/qT/7yp9fxuzI8nMazzazL9K9ghHj3EXP4vmvOX6ho/8AlMzhhN9SLk4KMj95czvcv5zMWA9i9BXn8RV/aW4YtUepAT9mMpZiJ4gCSQNrcgTyFZ/EVP2sryxJN8jx+K6b/WIv1Xp8Q0fazHycu4fium/1iL9V6lfqGj7WPKSJi14IkVFXvUOBjOGqjPWapSb2Z0GNlqqpQa6HX5mSfpU+DVh6vX2Z7+orsJ8zJP0ifBqerV9mPUY9hfmZJ+kT4NT1avsx6jHsHzMk/Sp8Gp6tX2HqK7CfMyT9Knwanq1fXZj1BdhfmZJ+lT4NT1avsPUV2LhqblUlIOCFcg+sAkVqaoKd6T7mjbahuimaLrk76RNcNITMvebWwOWMY5YxW4vxKY58K1H9rPCNkvD3ZZOGLp5bSCSQ7nZAWPma1OoVxryJRgtkixS3KKbK/wBoOq3ML26WzlWk3ggAHJGMdQa2ejY1V0JOxb7HjkWSjtsR+o8XSvY2rQNieTIcgDl3aZkOMY58j08at06VXHJnxr9q6GErnw7J8yy8C6hJcWUUsrbnJfJwBnEjAch6hWn1amFWQ4wWy2R70Sco7snq1e57hUBlE4i1eYag0AvFtYhEHDOEI3Y6ZYjr7fCuqwMSqWKpuHE9yjbOSm1uTPAmsS3VtvlwWV2QMBgOBjDY9+OXlWs1fFrotSh7rp2PbHnKS/cOuLtW+S2sko+nyVPvk4HtxzPury0zGV96jLp1ZldZwxIbgrWLhppra7bdIqpIhwBlSPSHIeGV+JrYathVRqVtK2XRnjRY3LZlxrni4VPhq7Z9R1BW24QoFIVQccxgsBlunia6DUYKOFVsVKXvZLcs95IyxuyruZVYhftEKSBWmx4xnbGMujZZk2osz/hTWpLmVTNfmOXfztmjCgjP0AxxzPl1FdPmYtdNT8OrdbdSjCbb5yNGrkWX0JQyPMpwp9h/hXrSk7En3MJ8kZ3o11qE9q90l2MoX/JNGhDBeZ9L2equouqw67Y0yh19yjGVjTkvYt/Cesm8tUmICscqwHTcpwSPUetaLUsVY17gunUt02OcdyM7RdVltrdHhcoxkCk4B5bWPj7Kt6Nj13TkprfZHnkzcVyYvCN73rt/l4usKDsEYTbk9cg8/KvTVKI11pqvh59SKZNvqWmufLYUIIDjFZ1haaCcxd0jMyhFbfjmOZ+j4+HjW30t0ymq7I7tvkzwv4kt0znwQ1xJAs885lEqghCirsO455j6VZ6r4EJuquOzXuRS5NbtklxDqXya2lmAyUXIB6E5AGfVzqng46vvjB+56Wz4Y7lQnl1CO0F+bnJwshgKKFCEjlnr0INb5Rw53vFUP+yo3Yo8e5dtKvRPDFKBgSIr48sjOK5zKp8G2UOzLkJcUUyucaahOlxZwwzGLvmZWIVW8UAOD5ZNbjSqKZ0znZHfY8L5SUkonCHVLq0vYbe4lW4jnyEfaEZSPMDPjjl669Z4uPk40ralwtGKnOE1GT6l0rnNuZbKVBe3d/c3MUU/yaKBjHlVDszZZcnPh6JP966PwcbEohOceJyKnFKc2l7D/grV5pe/hnIaSB9m8DG8c8Ejz5VV1XEqrUbK1spexnRNvdMnNVnaOGV413OqMyr1yQOQwOta7ErhZdGMuh7WNqO6KTwdq73EiNJqH5Qsd1syKoPX0VJOT7q6DUMaFNTUKt1t1KlU23zZoFcsy8F3GG3qejblPsOQa91Pw7VLszyS3jsZ/HwpfR28lnG9uYHYnvCXDhSRuG3bjnj/AI10XqWHOave/EkVvBs24fYu2lWQghjiU5CKFz54HM1z2Tc7rXZ3LdcOCKRE8RaJJPc2kqFAsLlnDEgkZXpgHPT1VsNPza6KZxl1fQ8ba3JohdN4FeKe4fcmwrMtuoLeiZFK5YYwMA45Zq/ZrFThBLfflv8A9Hksd7ssHB2kvaWkcMhUspckqSRzdmHMgedajU8iGRe5w6bIs0x4VsTVa49QpsCsXXDBl1E3MqxPD3QTa2Sd4xg7SMefjW8r1GNeF4UG1Iqyq4p7sssUSoAqgKo6ADAHuFaec5WPeT3ZYUduhXOLeH5L2SBdyrAhLSekQ5PQbRjHvz41tdOzasWuTfzPoeF1bmxqvCLwXcNxbyMwGVm76RmYocDCnBzyzyPkKseqwvolXctn7bIx8Bxkmi31z5bK9oeiSQ3l5OxTZMVKAE5GM53DGB18Ca2+bmVW41dcd911K1VbjNvuT0wba2zAbB256Bscs+qtZTwqa4+h7yT25FKuuG7u6mge4W1jETB2eHcXkwQcc1HLl410S1HFoqlGtt7royo6Zykmy8muafPmXUtkJWIPMi5BHmCP3V6VSUZqT7kSW6KHpnDWoxW72yyWqRuWJcF2cBuTAehjpXSW6hgymrWm5IpxpsSa9i2cPaOtpAkKEsFyST4knJOPCtJnZbybXNlmuvgWxHcc6FJeQIkRQMsgc7yQMbSPAHzq1pWXXjybs90YXVua5HXQLa7Rz36WiptxmAMGJ5YzlRyrLPuxrIf8cpN/30IqhJPmT1aYsBQDHXbNpraaJMbnRlGeQyRgZOOlW8K2NN0Zy6I87VxR2Rz4a09re1hhcqWRcHacjqTyJArPUL43XuyPRiqPDHY7axp63EEkLHAdSufI+B9xxXliZDotVi9hZDjWxUX4f1B7ZbNpLcQjCmQFi5jByF27ceA/vW/WfhRsd6T4u39lXwrNuF9C5afaLDFHEv0UUIM+QGK53Itdtjm/dlyC4Y7EBxdolxPNay25iDQFmxKWAJJUjop+ya22mZlFNU4W78+x4XVuTTRzseHbiS6S5vJIiYh+SjiztBI6ksAfX4+FZ3ajRXS6cdPmYxpk58Ui11oS00VB9Bu7a5mnsmhZJ/SeOUsMPzO4EA55kn310EM7GupjDIT3j02KkqpKW8R/wjoL2oleZw80zb3K5wDz5DIGRz8qq6lnQv4YVr9sT0pqcN2ybuw+xu7295g7N3Td4Zx4VrqHBTXidP6Pae+3IprcNXVxdQT3AtohCwcmHcWkIZW55UeXj5mugeo41NEoVtvfuVPCnKXFIu9cyy50P//Z">
            <a:extLst>
              <a:ext uri="{FF2B5EF4-FFF2-40B4-BE49-F238E27FC236}">
                <a16:creationId xmlns:a16="http://schemas.microsoft.com/office/drawing/2014/main" id="{E630948B-A4C2-490A-BBDF-A2B65729E1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595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 sz="1050"/>
          </a:p>
        </p:txBody>
      </p:sp>
      <p:pic>
        <p:nvPicPr>
          <p:cNvPr id="34823" name="Imagem 8">
            <a:extLst>
              <a:ext uri="{FF2B5EF4-FFF2-40B4-BE49-F238E27FC236}">
                <a16:creationId xmlns:a16="http://schemas.microsoft.com/office/drawing/2014/main" id="{E7C65108-7F83-4C76-8D71-BC42BBF23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77" y="2602707"/>
            <a:ext cx="15287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5" descr="http://dralexandry.com.br/imagens/sbc.jpg">
            <a:extLst>
              <a:ext uri="{FF2B5EF4-FFF2-40B4-BE49-F238E27FC236}">
                <a16:creationId xmlns:a16="http://schemas.microsoft.com/office/drawing/2014/main" id="{09D76BAF-87D6-4D2B-811D-B91E7DB17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69" y="3273028"/>
            <a:ext cx="1144190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Imagem 10">
            <a:extLst>
              <a:ext uri="{FF2B5EF4-FFF2-40B4-BE49-F238E27FC236}">
                <a16:creationId xmlns:a16="http://schemas.microsoft.com/office/drawing/2014/main" id="{F71D5060-65E2-4C24-87C4-F818B210E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88" y="2681720"/>
            <a:ext cx="145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Imagem 11">
            <a:extLst>
              <a:ext uri="{FF2B5EF4-FFF2-40B4-BE49-F238E27FC236}">
                <a16:creationId xmlns:a16="http://schemas.microsoft.com/office/drawing/2014/main" id="{680B67E1-FCD8-47B5-B253-535D66B0A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56" y="2533132"/>
            <a:ext cx="1350169" cy="16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Imagem 12">
            <a:extLst>
              <a:ext uri="{FF2B5EF4-FFF2-40B4-BE49-F238E27FC236}">
                <a16:creationId xmlns:a16="http://schemas.microsoft.com/office/drawing/2014/main" id="{B5F17A0A-2037-4491-AAB6-3D827F8541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90" y="644127"/>
            <a:ext cx="205144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Imagem 11" descr="wfc logo.jpg">
            <a:extLst>
              <a:ext uri="{FF2B5EF4-FFF2-40B4-BE49-F238E27FC236}">
                <a16:creationId xmlns:a16="http://schemas.microsoft.com/office/drawing/2014/main" id="{36BE6880-C6F4-4FE1-9BCC-D3736983C4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613"/>
            <a:ext cx="1362075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141295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25</Words>
  <Application>Microsoft Office PowerPoint</Application>
  <PresentationFormat>Apresentação na tela (16:9)</PresentationFormat>
  <Paragraphs>10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Constantia</vt:lpstr>
      <vt:lpstr>Calibri</vt:lpstr>
      <vt:lpstr>Nunito</vt:lpstr>
      <vt:lpstr>Arial</vt:lpstr>
      <vt:lpstr>Shift</vt:lpstr>
      <vt:lpstr>Quiropraxia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Quiropraxia</dc:title>
  <dc:creator>VAIO</dc:creator>
  <cp:lastModifiedBy>VAIO</cp:lastModifiedBy>
  <cp:revision>32</cp:revision>
  <dcterms:modified xsi:type="dcterms:W3CDTF">2018-05-15T11:20:42Z</dcterms:modified>
</cp:coreProperties>
</file>