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2" r:id="rId1"/>
    <p:sldMasterId id="2147483722" r:id="rId2"/>
  </p:sldMasterIdLst>
  <p:sldIdLst>
    <p:sldId id="262" r:id="rId3"/>
    <p:sldId id="304" r:id="rId4"/>
    <p:sldId id="311" r:id="rId5"/>
    <p:sldId id="293" r:id="rId6"/>
    <p:sldId id="294" r:id="rId7"/>
    <p:sldId id="312" r:id="rId8"/>
    <p:sldId id="313" r:id="rId9"/>
    <p:sldId id="314" r:id="rId10"/>
    <p:sldId id="317" r:id="rId11"/>
    <p:sldId id="316" r:id="rId12"/>
    <p:sldId id="315" r:id="rId13"/>
    <p:sldId id="295" r:id="rId14"/>
    <p:sldId id="297" r:id="rId15"/>
    <p:sldId id="27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5" autoAdjust="0"/>
    <p:restoredTop sz="94728"/>
  </p:normalViewPr>
  <p:slideViewPr>
    <p:cSldViewPr snapToGrid="0" snapToObjects="1">
      <p:cViewPr varScale="1">
        <p:scale>
          <a:sx n="116" d="100"/>
          <a:sy n="116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424D6D-5D41-497C-BC0B-7794B60D7F08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D26FD873-C28C-48E9-BEC3-1D43DA849566}">
      <dgm:prSet phldrT="[Texto]" custT="1"/>
      <dgm:spPr/>
      <dgm:t>
        <a:bodyPr/>
        <a:lstStyle/>
        <a:p>
          <a:r>
            <a:rPr lang="pt-BR" sz="2200" b="1" dirty="0">
              <a:solidFill>
                <a:schemeClr val="accent2">
                  <a:lumMod val="75000"/>
                </a:schemeClr>
              </a:solidFill>
            </a:rPr>
            <a:t>Por um lado</a:t>
          </a:r>
        </a:p>
      </dgm:t>
    </dgm:pt>
    <dgm:pt modelId="{475CA77F-C7B0-4DB2-AFD2-3C95E7344731}" type="parTrans" cxnId="{B51843CE-95EF-4C05-95AD-01D312435FC8}">
      <dgm:prSet/>
      <dgm:spPr/>
      <dgm:t>
        <a:bodyPr/>
        <a:lstStyle/>
        <a:p>
          <a:endParaRPr lang="pt-BR" sz="1800"/>
        </a:p>
      </dgm:t>
    </dgm:pt>
    <dgm:pt modelId="{8B079FB5-BFB6-4230-B5F1-F2B0EE8D0FC1}" type="sibTrans" cxnId="{B51843CE-95EF-4C05-95AD-01D312435FC8}">
      <dgm:prSet/>
      <dgm:spPr/>
      <dgm:t>
        <a:bodyPr/>
        <a:lstStyle/>
        <a:p>
          <a:endParaRPr lang="pt-BR" sz="1800"/>
        </a:p>
      </dgm:t>
    </dgm:pt>
    <dgm:pt modelId="{54B495F5-BB6D-401B-8D65-05D1C7E42F49}">
      <dgm:prSet phldrT="[Texto]" custT="1"/>
      <dgm:spPr>
        <a:solidFill>
          <a:schemeClr val="accent2"/>
        </a:solidFill>
      </dgm:spPr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pt-BR" sz="1800" b="1" u="sng" dirty="0" smtClean="0"/>
            <a:t>Políticas de incentivo ao tempo integral</a:t>
          </a:r>
          <a:r>
            <a:rPr lang="pt-BR" sz="1800" b="1" u="none" dirty="0" smtClean="0"/>
            <a:t>: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pt-BR" sz="1800" b="1" u="none" dirty="0" smtClean="0"/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pt-BR" sz="1600" dirty="0" smtClean="0"/>
            <a:t>- </a:t>
          </a:r>
          <a:r>
            <a:rPr lang="pt-BR" sz="1600" dirty="0"/>
            <a:t>O </a:t>
          </a:r>
          <a:r>
            <a:rPr lang="pt-BR" sz="1600" b="1" dirty="0" smtClean="0"/>
            <a:t>PNE</a:t>
          </a:r>
          <a:r>
            <a:rPr lang="pt-BR" sz="1600" dirty="0" smtClean="0"/>
            <a:t>/2014, meta 6: Tempo integral p/ 50</a:t>
          </a:r>
          <a:r>
            <a:rPr lang="pt-BR" sz="1600" dirty="0"/>
            <a:t>% das escolas públicas </a:t>
          </a:r>
          <a:r>
            <a:rPr lang="pt-BR" sz="1600" dirty="0" smtClean="0"/>
            <a:t>&amp; 25</a:t>
          </a:r>
          <a:r>
            <a:rPr lang="pt-BR" sz="1600" dirty="0"/>
            <a:t>% dos alunos de escolas públicas </a:t>
          </a:r>
          <a:r>
            <a:rPr lang="pt-BR" sz="1600" dirty="0" smtClean="0"/>
            <a:t>da </a:t>
          </a:r>
          <a:r>
            <a:rPr lang="pt-BR" sz="1600" dirty="0"/>
            <a:t>Educação </a:t>
          </a:r>
          <a:r>
            <a:rPr lang="pt-BR" sz="1600" dirty="0" smtClean="0"/>
            <a:t>Básica.</a:t>
          </a:r>
          <a:endParaRPr lang="pt-BR" sz="1600" dirty="0"/>
        </a:p>
      </dgm:t>
    </dgm:pt>
    <dgm:pt modelId="{D626E838-1108-42CD-831F-498DB83452D3}" type="parTrans" cxnId="{24925665-4A03-4CA0-9BDE-5573FE08701F}">
      <dgm:prSet/>
      <dgm:spPr/>
      <dgm:t>
        <a:bodyPr/>
        <a:lstStyle/>
        <a:p>
          <a:endParaRPr lang="pt-BR" sz="1800"/>
        </a:p>
      </dgm:t>
    </dgm:pt>
    <dgm:pt modelId="{F9274A76-4AAF-4783-9067-AB533584FD2C}" type="sibTrans" cxnId="{24925665-4A03-4CA0-9BDE-5573FE08701F}">
      <dgm:prSet/>
      <dgm:spPr/>
      <dgm:t>
        <a:bodyPr/>
        <a:lstStyle/>
        <a:p>
          <a:endParaRPr lang="pt-BR" sz="1800"/>
        </a:p>
      </dgm:t>
    </dgm:pt>
    <dgm:pt modelId="{3136B3F3-17EE-4E37-9ECE-1A20CC2BE590}">
      <dgm:prSet phldrT="[Texto]" custT="1"/>
      <dgm:spPr/>
      <dgm:t>
        <a:bodyPr/>
        <a:lstStyle/>
        <a:p>
          <a:r>
            <a:rPr lang="pt-BR" sz="2200" b="1" dirty="0">
              <a:solidFill>
                <a:schemeClr val="accent1">
                  <a:lumMod val="75000"/>
                </a:schemeClr>
              </a:solidFill>
            </a:rPr>
            <a:t>Por outro</a:t>
          </a:r>
        </a:p>
      </dgm:t>
    </dgm:pt>
    <dgm:pt modelId="{AF32046C-7DF4-4D5D-B71D-0BAE033F418D}" type="parTrans" cxnId="{A8A5E14A-5755-4207-BFD3-3E4142FAA3F5}">
      <dgm:prSet/>
      <dgm:spPr/>
      <dgm:t>
        <a:bodyPr/>
        <a:lstStyle/>
        <a:p>
          <a:endParaRPr lang="pt-BR" sz="1800"/>
        </a:p>
      </dgm:t>
    </dgm:pt>
    <dgm:pt modelId="{64EB88C9-EA3E-44F4-B99F-5CAF0CB52782}" type="sibTrans" cxnId="{A8A5E14A-5755-4207-BFD3-3E4142FAA3F5}">
      <dgm:prSet/>
      <dgm:spPr/>
      <dgm:t>
        <a:bodyPr/>
        <a:lstStyle/>
        <a:p>
          <a:endParaRPr lang="pt-BR" sz="1800"/>
        </a:p>
      </dgm:t>
    </dgm:pt>
    <dgm:pt modelId="{83A4E641-EA63-4F14-826C-582013D5F8DC}">
      <dgm:prSet phldrT="[Texto]" custT="1"/>
      <dgm:spPr/>
      <dgm:t>
        <a:bodyPr/>
        <a:lstStyle/>
        <a:p>
          <a:pPr algn="ctr"/>
          <a:r>
            <a:rPr lang="pt-BR" sz="1800" b="1" u="sng" dirty="0" smtClean="0"/>
            <a:t>Dificuldades</a:t>
          </a:r>
          <a:r>
            <a:rPr lang="pt-BR" sz="1800" b="1" u="none" dirty="0" smtClean="0"/>
            <a:t>:</a:t>
          </a:r>
        </a:p>
        <a:p>
          <a:pPr algn="l"/>
          <a:endParaRPr lang="pt-BR" sz="1800" b="1" u="none" dirty="0" smtClean="0"/>
        </a:p>
        <a:p>
          <a:pPr algn="l"/>
          <a:r>
            <a:rPr lang="pt-BR" sz="1600" dirty="0" smtClean="0"/>
            <a:t>- </a:t>
          </a:r>
          <a:r>
            <a:rPr lang="pt-BR" sz="1600" b="1" dirty="0"/>
            <a:t>Custos elevados</a:t>
          </a:r>
          <a:r>
            <a:rPr lang="pt-BR" sz="1600" dirty="0"/>
            <a:t>: A maioria das escolas no Brasil, hoje, não tem construções preparadas para a rotina do tempo integral e são ocupadas por dois ou mais grupos de alunos que se revezam no uso do </a:t>
          </a:r>
          <a:r>
            <a:rPr lang="pt-BR" sz="1600" dirty="0" smtClean="0"/>
            <a:t>espaço. (EC 95/2016) </a:t>
          </a:r>
        </a:p>
        <a:p>
          <a:pPr algn="l"/>
          <a:r>
            <a:rPr lang="pt-BR" sz="1600" dirty="0" smtClean="0">
              <a:solidFill>
                <a:schemeClr val="accent1"/>
              </a:solidFill>
            </a:rPr>
            <a:t>→</a:t>
          </a:r>
          <a:r>
            <a:rPr lang="pt-BR" sz="1600" b="0" dirty="0" smtClean="0"/>
            <a:t> Importância de </a:t>
          </a:r>
          <a:r>
            <a:rPr lang="pt-BR" sz="1600" b="1" dirty="0" smtClean="0"/>
            <a:t>infraestrutura &amp; professores </a:t>
          </a:r>
          <a:r>
            <a:rPr lang="pt-BR" sz="1600" b="0" dirty="0" smtClean="0"/>
            <a:t>de qualidade.</a:t>
          </a:r>
        </a:p>
        <a:p>
          <a:pPr algn="l"/>
          <a:r>
            <a:rPr lang="pt-BR" sz="1600" b="0" dirty="0" smtClean="0"/>
            <a:t>- </a:t>
          </a:r>
          <a:r>
            <a:rPr lang="pt-BR" sz="1600" b="1" dirty="0" smtClean="0"/>
            <a:t>Ensino à distância </a:t>
          </a:r>
          <a:r>
            <a:rPr lang="pt-BR" sz="1600" b="0" dirty="0" smtClean="0"/>
            <a:t>na contramão da política de tempo integral: até 20% da carga horária total (diurno) e até 30% no noturno.</a:t>
          </a:r>
          <a:endParaRPr lang="pt-BR" sz="1600" b="0" dirty="0"/>
        </a:p>
      </dgm:t>
    </dgm:pt>
    <dgm:pt modelId="{9963F295-E5F5-4273-8649-6443BF473C86}" type="parTrans" cxnId="{06D64C1B-BAED-49B1-A195-8B9DBD877A77}">
      <dgm:prSet/>
      <dgm:spPr/>
      <dgm:t>
        <a:bodyPr/>
        <a:lstStyle/>
        <a:p>
          <a:endParaRPr lang="pt-BR" sz="1800"/>
        </a:p>
      </dgm:t>
    </dgm:pt>
    <dgm:pt modelId="{9B502412-13F6-433E-BE1D-4F58C68E0530}" type="sibTrans" cxnId="{06D64C1B-BAED-49B1-A195-8B9DBD877A77}">
      <dgm:prSet/>
      <dgm:spPr/>
      <dgm:t>
        <a:bodyPr/>
        <a:lstStyle/>
        <a:p>
          <a:endParaRPr lang="pt-BR" sz="1800"/>
        </a:p>
      </dgm:t>
    </dgm:pt>
    <dgm:pt modelId="{FF32623E-23A0-4260-95E6-E919E67D86D1}">
      <dgm:prSet custT="1"/>
      <dgm:spPr>
        <a:solidFill>
          <a:schemeClr val="accent2"/>
        </a:solidFill>
      </dgm:spPr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pt-BR" sz="1600" dirty="0" smtClean="0"/>
            <a:t>- Mais Educação </a:t>
          </a:r>
          <a:r>
            <a:rPr lang="pt-BR" sz="1600" b="0" dirty="0" smtClean="0">
              <a:solidFill>
                <a:schemeClr val="accent2"/>
              </a:solidFill>
            </a:rPr>
            <a:t>→</a:t>
          </a:r>
          <a:r>
            <a:rPr lang="pt-BR" sz="1600" dirty="0" smtClean="0"/>
            <a:t> </a:t>
          </a:r>
          <a:r>
            <a:rPr lang="pt-BR" sz="1600" b="1" dirty="0" smtClean="0"/>
            <a:t>Novo </a:t>
          </a:r>
          <a:r>
            <a:rPr lang="pt-BR" sz="1600" b="1" dirty="0"/>
            <a:t>Mais </a:t>
          </a:r>
          <a:r>
            <a:rPr lang="pt-BR" sz="1600" b="1" dirty="0" smtClean="0"/>
            <a:t>Educação</a:t>
          </a:r>
          <a:r>
            <a:rPr lang="pt-BR" sz="1600" b="0" dirty="0" smtClean="0"/>
            <a:t>.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pt-BR" sz="1600" b="0" dirty="0" smtClean="0"/>
            <a:t>- </a:t>
          </a:r>
          <a:r>
            <a:rPr lang="pt-BR" sz="1600" b="1" dirty="0" smtClean="0"/>
            <a:t>Reforma </a:t>
          </a:r>
          <a:r>
            <a:rPr lang="pt-BR" sz="1600" b="1" dirty="0"/>
            <a:t>do Ensino </a:t>
          </a:r>
          <a:r>
            <a:rPr lang="pt-BR" sz="1600" b="1" dirty="0" smtClean="0"/>
            <a:t>Médio: </a:t>
          </a:r>
          <a:r>
            <a:rPr lang="pt-BR" sz="1600" b="0" dirty="0" smtClean="0"/>
            <a:t>Prazo de 5 anos p/ ampliação da carga horária p/ mínimo de 1.400 horas anuais 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pt-BR" sz="1600" b="0" dirty="0" smtClean="0">
              <a:solidFill>
                <a:schemeClr val="accent2"/>
              </a:solidFill>
            </a:rPr>
            <a:t>→</a:t>
          </a:r>
          <a:r>
            <a:rPr lang="pt-BR" sz="1600" b="0" dirty="0" smtClean="0"/>
            <a:t> </a:t>
          </a:r>
          <a:r>
            <a:rPr lang="pt-BR" sz="1600" b="1" i="0" dirty="0" smtClean="0"/>
            <a:t>Política de Fomento à Implementação de Escolas de Ensino Médio em Tempo Integral</a:t>
          </a:r>
          <a:r>
            <a:rPr lang="pt-BR" sz="1600" b="0" i="0" dirty="0" smtClean="0"/>
            <a:t>: Repasse de recursos do MEC por 10 anos.</a:t>
          </a:r>
          <a:endParaRPr lang="pt-BR" sz="1600" b="0" dirty="0"/>
        </a:p>
      </dgm:t>
    </dgm:pt>
    <dgm:pt modelId="{15608ED4-3DF1-4363-9439-0289C545155A}" type="parTrans" cxnId="{582FF730-7135-4EE4-A21E-974DB8572CF6}">
      <dgm:prSet/>
      <dgm:spPr/>
      <dgm:t>
        <a:bodyPr/>
        <a:lstStyle/>
        <a:p>
          <a:endParaRPr lang="pt-BR" sz="1800"/>
        </a:p>
      </dgm:t>
    </dgm:pt>
    <dgm:pt modelId="{2387A883-9AB5-4C35-84E4-54E2571D5D5D}" type="sibTrans" cxnId="{582FF730-7135-4EE4-A21E-974DB8572CF6}">
      <dgm:prSet/>
      <dgm:spPr/>
      <dgm:t>
        <a:bodyPr/>
        <a:lstStyle/>
        <a:p>
          <a:endParaRPr lang="pt-BR" sz="1800"/>
        </a:p>
      </dgm:t>
    </dgm:pt>
    <dgm:pt modelId="{1F2C97A1-4B4D-4EAA-A27E-92C77819C8AA}">
      <dgm:prSet custT="1"/>
      <dgm:spPr/>
      <dgm:t>
        <a:bodyPr/>
        <a:lstStyle/>
        <a:p>
          <a:pPr algn="l"/>
          <a:endParaRPr lang="pt-BR" sz="1800" b="1" dirty="0"/>
        </a:p>
      </dgm:t>
    </dgm:pt>
    <dgm:pt modelId="{720D2E0D-DDED-4CC9-A0DD-38EE85930759}" type="parTrans" cxnId="{7A4D346A-F3E0-4E04-A24D-B4C5229B5971}">
      <dgm:prSet/>
      <dgm:spPr/>
      <dgm:t>
        <a:bodyPr/>
        <a:lstStyle/>
        <a:p>
          <a:endParaRPr lang="pt-BR" sz="1800"/>
        </a:p>
      </dgm:t>
    </dgm:pt>
    <dgm:pt modelId="{8436C438-C31F-498B-B08C-AEE192A97DED}" type="sibTrans" cxnId="{7A4D346A-F3E0-4E04-A24D-B4C5229B5971}">
      <dgm:prSet/>
      <dgm:spPr/>
      <dgm:t>
        <a:bodyPr/>
        <a:lstStyle/>
        <a:p>
          <a:endParaRPr lang="pt-BR" sz="1800"/>
        </a:p>
      </dgm:t>
    </dgm:pt>
    <dgm:pt modelId="{A06DA841-0B59-439B-9443-ACF06512C268}" type="pres">
      <dgm:prSet presAssocID="{0F424D6D-5D41-497C-BC0B-7794B60D7F08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5A3A3A8-B8A9-481D-8063-1F6460DF5B56}" type="pres">
      <dgm:prSet presAssocID="{0F424D6D-5D41-497C-BC0B-7794B60D7F08}" presName="Background" presStyleLbl="node1" presStyleIdx="0" presStyleCnt="1" custScaleX="180676" custScaleY="89973" custLinFactNeighborY="-8118"/>
      <dgm:spPr/>
    </dgm:pt>
    <dgm:pt modelId="{72071E7D-BAA2-4E72-B30A-772298148396}" type="pres">
      <dgm:prSet presAssocID="{0F424D6D-5D41-497C-BC0B-7794B60D7F08}" presName="Divider" presStyleLbl="callout" presStyleIdx="0" presStyleCnt="1" custLinFactNeighborY="-10882"/>
      <dgm:spPr/>
    </dgm:pt>
    <dgm:pt modelId="{565C7194-C724-4E9B-94DB-E384079A809C}" type="pres">
      <dgm:prSet presAssocID="{0F424D6D-5D41-497C-BC0B-7794B60D7F08}" presName="ChildText1" presStyleLbl="revTx" presStyleIdx="0" presStyleCnt="0" custScaleX="194135" custScaleY="152464" custLinFactNeighborX="-44280" custLinFactNeighborY="-65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EA6E52-6993-41ED-853D-48456787BE87}" type="pres">
      <dgm:prSet presAssocID="{0F424D6D-5D41-497C-BC0B-7794B60D7F08}" presName="ChildText2" presStyleLbl="revTx" presStyleIdx="0" presStyleCnt="0" custScaleX="192738" custScaleY="153932" custLinFactNeighborX="45875" custLinFactNeighborY="-5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E906C6-3C94-48F3-8A06-62394C5DAF74}" type="pres">
      <dgm:prSet presAssocID="{0F424D6D-5D41-497C-BC0B-7794B60D7F08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B8962836-6316-42EF-90B2-0D8E91BFEB83}" type="pres">
      <dgm:prSet presAssocID="{0F424D6D-5D41-497C-BC0B-7794B60D7F08}" presName="ParentShape1" presStyleLbl="alignImgPlace1" presStyleIdx="0" presStyleCnt="2" custLinFactX="-100000" custLinFactNeighborX="-124970">
        <dgm:presLayoutVars/>
      </dgm:prSet>
      <dgm:spPr/>
      <dgm:t>
        <a:bodyPr/>
        <a:lstStyle/>
        <a:p>
          <a:endParaRPr lang="pt-BR"/>
        </a:p>
      </dgm:t>
    </dgm:pt>
    <dgm:pt modelId="{CAB3B620-9867-48E4-85E3-C85C27EE5F45}" type="pres">
      <dgm:prSet presAssocID="{0F424D6D-5D41-497C-BC0B-7794B60D7F08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15D79824-6705-4DF1-8FC1-20FA5F7BBD68}" type="pres">
      <dgm:prSet presAssocID="{0F424D6D-5D41-497C-BC0B-7794B60D7F08}" presName="ParentShape2" presStyleLbl="alignImgPlace1" presStyleIdx="1" presStyleCnt="2" custLinFactX="100000" custLinFactNeighborX="123802" custLinFactNeighborY="-14775">
        <dgm:presLayoutVars/>
      </dgm:prSet>
      <dgm:spPr/>
      <dgm:t>
        <a:bodyPr/>
        <a:lstStyle/>
        <a:p>
          <a:endParaRPr lang="pt-BR"/>
        </a:p>
      </dgm:t>
    </dgm:pt>
  </dgm:ptLst>
  <dgm:cxnLst>
    <dgm:cxn modelId="{B219504A-416D-4DD9-A4AF-B4DBFA70E165}" type="presOf" srcId="{FF32623E-23A0-4260-95E6-E919E67D86D1}" destId="{565C7194-C724-4E9B-94DB-E384079A809C}" srcOrd="0" destOrd="1" presId="urn:microsoft.com/office/officeart/2009/3/layout/OpposingIdeas"/>
    <dgm:cxn modelId="{B51843CE-95EF-4C05-95AD-01D312435FC8}" srcId="{0F424D6D-5D41-497C-BC0B-7794B60D7F08}" destId="{D26FD873-C28C-48E9-BEC3-1D43DA849566}" srcOrd="0" destOrd="0" parTransId="{475CA77F-C7B0-4DB2-AFD2-3C95E7344731}" sibTransId="{8B079FB5-BFB6-4230-B5F1-F2B0EE8D0FC1}"/>
    <dgm:cxn modelId="{24925665-4A03-4CA0-9BDE-5573FE08701F}" srcId="{D26FD873-C28C-48E9-BEC3-1D43DA849566}" destId="{54B495F5-BB6D-401B-8D65-05D1C7E42F49}" srcOrd="0" destOrd="0" parTransId="{D626E838-1108-42CD-831F-498DB83452D3}" sibTransId="{F9274A76-4AAF-4783-9067-AB533584FD2C}"/>
    <dgm:cxn modelId="{9523D69E-4772-47FE-B051-CF8050C31A2F}" type="presOf" srcId="{83A4E641-EA63-4F14-826C-582013D5F8DC}" destId="{A9EA6E52-6993-41ED-853D-48456787BE87}" srcOrd="0" destOrd="0" presId="urn:microsoft.com/office/officeart/2009/3/layout/OpposingIdeas"/>
    <dgm:cxn modelId="{A8A5E14A-5755-4207-BFD3-3E4142FAA3F5}" srcId="{0F424D6D-5D41-497C-BC0B-7794B60D7F08}" destId="{3136B3F3-17EE-4E37-9ECE-1A20CC2BE590}" srcOrd="1" destOrd="0" parTransId="{AF32046C-7DF4-4D5D-B71D-0BAE033F418D}" sibTransId="{64EB88C9-EA3E-44F4-B99F-5CAF0CB52782}"/>
    <dgm:cxn modelId="{B79F780B-ABFA-4CD0-AE37-39FAFA8DAAD4}" type="presOf" srcId="{1F2C97A1-4B4D-4EAA-A27E-92C77819C8AA}" destId="{A9EA6E52-6993-41ED-853D-48456787BE87}" srcOrd="0" destOrd="1" presId="urn:microsoft.com/office/officeart/2009/3/layout/OpposingIdeas"/>
    <dgm:cxn modelId="{84F48ACB-E9F9-40E1-9D5D-23F185595000}" type="presOf" srcId="{D26FD873-C28C-48E9-BEC3-1D43DA849566}" destId="{11E906C6-3C94-48F3-8A06-62394C5DAF74}" srcOrd="0" destOrd="0" presId="urn:microsoft.com/office/officeart/2009/3/layout/OpposingIdeas"/>
    <dgm:cxn modelId="{7A4D346A-F3E0-4E04-A24D-B4C5229B5971}" srcId="{3136B3F3-17EE-4E37-9ECE-1A20CC2BE590}" destId="{1F2C97A1-4B4D-4EAA-A27E-92C77819C8AA}" srcOrd="1" destOrd="0" parTransId="{720D2E0D-DDED-4CC9-A0DD-38EE85930759}" sibTransId="{8436C438-C31F-498B-B08C-AEE192A97DED}"/>
    <dgm:cxn modelId="{288F7C13-5F0B-4386-AAF1-02FB65273237}" type="presOf" srcId="{3136B3F3-17EE-4E37-9ECE-1A20CC2BE590}" destId="{15D79824-6705-4DF1-8FC1-20FA5F7BBD68}" srcOrd="1" destOrd="0" presId="urn:microsoft.com/office/officeart/2009/3/layout/OpposingIdeas"/>
    <dgm:cxn modelId="{582FF730-7135-4EE4-A21E-974DB8572CF6}" srcId="{D26FD873-C28C-48E9-BEC3-1D43DA849566}" destId="{FF32623E-23A0-4260-95E6-E919E67D86D1}" srcOrd="1" destOrd="0" parTransId="{15608ED4-3DF1-4363-9439-0289C545155A}" sibTransId="{2387A883-9AB5-4C35-84E4-54E2571D5D5D}"/>
    <dgm:cxn modelId="{BC8F4BD3-6252-4637-8324-51C859142117}" type="presOf" srcId="{54B495F5-BB6D-401B-8D65-05D1C7E42F49}" destId="{565C7194-C724-4E9B-94DB-E384079A809C}" srcOrd="0" destOrd="0" presId="urn:microsoft.com/office/officeart/2009/3/layout/OpposingIdeas"/>
    <dgm:cxn modelId="{F32EA40E-7026-4BA3-B661-BF59C177BBB7}" type="presOf" srcId="{3136B3F3-17EE-4E37-9ECE-1A20CC2BE590}" destId="{CAB3B620-9867-48E4-85E3-C85C27EE5F45}" srcOrd="0" destOrd="0" presId="urn:microsoft.com/office/officeart/2009/3/layout/OpposingIdeas"/>
    <dgm:cxn modelId="{06D64C1B-BAED-49B1-A195-8B9DBD877A77}" srcId="{3136B3F3-17EE-4E37-9ECE-1A20CC2BE590}" destId="{83A4E641-EA63-4F14-826C-582013D5F8DC}" srcOrd="0" destOrd="0" parTransId="{9963F295-E5F5-4273-8649-6443BF473C86}" sibTransId="{9B502412-13F6-433E-BE1D-4F58C68E0530}"/>
    <dgm:cxn modelId="{4248E9B9-E66E-4DBE-80C3-7BCC719E6006}" type="presOf" srcId="{D26FD873-C28C-48E9-BEC3-1D43DA849566}" destId="{B8962836-6316-42EF-90B2-0D8E91BFEB83}" srcOrd="1" destOrd="0" presId="urn:microsoft.com/office/officeart/2009/3/layout/OpposingIdeas"/>
    <dgm:cxn modelId="{78E71624-2BA1-4D8B-A514-A8E8AFFE291D}" type="presOf" srcId="{0F424D6D-5D41-497C-BC0B-7794B60D7F08}" destId="{A06DA841-0B59-439B-9443-ACF06512C268}" srcOrd="0" destOrd="0" presId="urn:microsoft.com/office/officeart/2009/3/layout/OpposingIdeas"/>
    <dgm:cxn modelId="{8A18C454-7584-4B02-BCE3-8E3D832D215F}" type="presParOf" srcId="{A06DA841-0B59-439B-9443-ACF06512C268}" destId="{45A3A3A8-B8A9-481D-8063-1F6460DF5B56}" srcOrd="0" destOrd="0" presId="urn:microsoft.com/office/officeart/2009/3/layout/OpposingIdeas"/>
    <dgm:cxn modelId="{5AEFA5EF-A7F2-43BB-8395-3F628A93781C}" type="presParOf" srcId="{A06DA841-0B59-439B-9443-ACF06512C268}" destId="{72071E7D-BAA2-4E72-B30A-772298148396}" srcOrd="1" destOrd="0" presId="urn:microsoft.com/office/officeart/2009/3/layout/OpposingIdeas"/>
    <dgm:cxn modelId="{1BFDBC07-E6A8-473B-88F0-47FB18098B19}" type="presParOf" srcId="{A06DA841-0B59-439B-9443-ACF06512C268}" destId="{565C7194-C724-4E9B-94DB-E384079A809C}" srcOrd="2" destOrd="0" presId="urn:microsoft.com/office/officeart/2009/3/layout/OpposingIdeas"/>
    <dgm:cxn modelId="{AAA5C654-307C-4D1A-9101-FC9A6462FD8C}" type="presParOf" srcId="{A06DA841-0B59-439B-9443-ACF06512C268}" destId="{A9EA6E52-6993-41ED-853D-48456787BE87}" srcOrd="3" destOrd="0" presId="urn:microsoft.com/office/officeart/2009/3/layout/OpposingIdeas"/>
    <dgm:cxn modelId="{61F6CE6E-FA04-48AE-9159-1339DD05269D}" type="presParOf" srcId="{A06DA841-0B59-439B-9443-ACF06512C268}" destId="{11E906C6-3C94-48F3-8A06-62394C5DAF74}" srcOrd="4" destOrd="0" presId="urn:microsoft.com/office/officeart/2009/3/layout/OpposingIdeas"/>
    <dgm:cxn modelId="{C3036F3F-CCA6-43F1-A659-3EB55C0A7AC8}" type="presParOf" srcId="{A06DA841-0B59-439B-9443-ACF06512C268}" destId="{B8962836-6316-42EF-90B2-0D8E91BFEB83}" srcOrd="5" destOrd="0" presId="urn:microsoft.com/office/officeart/2009/3/layout/OpposingIdeas"/>
    <dgm:cxn modelId="{AB71BF0C-D956-4B3D-B07D-803ACD5A70CC}" type="presParOf" srcId="{A06DA841-0B59-439B-9443-ACF06512C268}" destId="{CAB3B620-9867-48E4-85E3-C85C27EE5F45}" srcOrd="6" destOrd="0" presId="urn:microsoft.com/office/officeart/2009/3/layout/OpposingIdeas"/>
    <dgm:cxn modelId="{A870C11B-8D15-4886-9FB4-2D64870A4F3B}" type="presParOf" srcId="{A06DA841-0B59-439B-9443-ACF06512C268}" destId="{15D79824-6705-4DF1-8FC1-20FA5F7BBD68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3e_CAPA1_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A8B889E6-AAD3-514B-B824-630C8B6016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96361" y="1775394"/>
            <a:ext cx="9144000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9800" b="0" i="0" baseline="0">
                <a:solidFill>
                  <a:schemeClr val="bg2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pt-BR" dirty="0"/>
              <a:t>Um título </a:t>
            </a:r>
            <a:br>
              <a:rPr lang="pt-BR" dirty="0"/>
            </a:br>
            <a:r>
              <a:rPr lang="pt-BR" dirty="0"/>
              <a:t>grande aqui 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B2898725-9199-1F46-8F00-6AB2317B567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59423" y="4458420"/>
            <a:ext cx="6448098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0" i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 err="1"/>
              <a:t>tellus</a:t>
            </a:r>
            <a:r>
              <a:rPr lang="pt-BR" dirty="0"/>
              <a:t> libero, porta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ac,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enirci</a:t>
            </a:r>
            <a:r>
              <a:rPr lang="pt-BR" dirty="0"/>
              <a:t> </a:t>
            </a:r>
            <a:r>
              <a:rPr lang="pt-BR" dirty="0" err="1"/>
              <a:t>varius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10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Seção principal_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189BD54-C1DC-B746-87A6-883E4592C8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2313" y="1938338"/>
            <a:ext cx="3744912" cy="4119562"/>
          </a:xfrm>
        </p:spPr>
        <p:txBody>
          <a:bodyPr/>
          <a:lstStyle>
            <a:lvl1pPr marL="0" indent="0" latinLnBrk="1">
              <a:lnSpc>
                <a:spcPts val="1700"/>
              </a:lnSpc>
              <a:spcBef>
                <a:spcPts val="0"/>
              </a:spcBef>
              <a:buNone/>
              <a:defRPr sz="1300" b="0" i="0" baseline="0">
                <a:latin typeface="+mn-lt"/>
              </a:defRPr>
            </a:lvl1pPr>
          </a:lstStyle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Um texto aqui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ipsum, </a:t>
            </a:r>
            <a:r>
              <a:rPr lang="pt-BR" sz="1300" baseline="0" dirty="0" err="1">
                <a:solidFill>
                  <a:schemeClr val="tx1"/>
                </a:solidFill>
              </a:rPr>
              <a:t>consectetur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adipiscing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eli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Vestibulum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tellus</a:t>
            </a:r>
            <a:r>
              <a:rPr lang="pt-BR" sz="1300" baseline="0" dirty="0">
                <a:solidFill>
                  <a:schemeClr val="tx1"/>
                </a:solidFill>
              </a:rPr>
              <a:t> libero, porta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ac, </a:t>
            </a:r>
            <a:r>
              <a:rPr lang="pt-BR" sz="1300" baseline="0" dirty="0" err="1">
                <a:solidFill>
                  <a:schemeClr val="tx1"/>
                </a:solidFill>
              </a:rPr>
              <a:t>auctor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faucibus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natoque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penatibus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magnis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parturient</a:t>
            </a:r>
            <a:r>
              <a:rPr lang="pt-BR" sz="1300" baseline="0" dirty="0">
                <a:solidFill>
                  <a:schemeClr val="tx1"/>
                </a:solidFill>
              </a:rPr>
              <a:t> montes, </a:t>
            </a:r>
            <a:r>
              <a:rPr lang="pt-BR" sz="1300" baseline="0" dirty="0" err="1">
                <a:solidFill>
                  <a:schemeClr val="tx1"/>
                </a:solidFill>
              </a:rPr>
              <a:t>nascetur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ridiculus</a:t>
            </a:r>
            <a:r>
              <a:rPr lang="pt-BR" sz="1300" baseline="0" dirty="0">
                <a:solidFill>
                  <a:schemeClr val="tx1"/>
                </a:solidFill>
              </a:rPr>
              <a:t> mus.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gravida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imperdiet</a:t>
            </a:r>
            <a:r>
              <a:rPr lang="pt-BR" sz="1300" baseline="0" dirty="0">
                <a:solidFill>
                  <a:schemeClr val="tx1"/>
                </a:solidFill>
              </a:rPr>
              <a:t>, in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nulla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Nullam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ut erat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cursus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finibus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mauris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mi,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feugiat</a:t>
            </a:r>
            <a:r>
              <a:rPr lang="pt-BR" sz="1300" baseline="0" dirty="0">
                <a:solidFill>
                  <a:schemeClr val="tx1"/>
                </a:solidFill>
              </a:rPr>
              <a:t> massa </a:t>
            </a:r>
            <a:r>
              <a:rPr lang="pt-BR" sz="1300" baseline="0" dirty="0" err="1">
                <a:solidFill>
                  <a:schemeClr val="tx1"/>
                </a:solidFill>
              </a:rPr>
              <a:t>viverra</a:t>
            </a:r>
            <a:r>
              <a:rPr lang="pt-BR" sz="1300" baseline="0" dirty="0">
                <a:solidFill>
                  <a:schemeClr val="tx1"/>
                </a:solidFill>
              </a:rPr>
              <a:t> ac. Nunc quis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Phasellus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aliqumsan</a:t>
            </a:r>
            <a:r>
              <a:rPr lang="pt-BR" sz="1300" baseline="0" dirty="0">
                <a:solidFill>
                  <a:schemeClr val="tx1"/>
                </a:solidFill>
              </a:rPr>
              <a:t> ex.</a:t>
            </a:r>
          </a:p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Ut </a:t>
            </a:r>
            <a:r>
              <a:rPr lang="pt-BR" sz="1300" baseline="0" dirty="0" err="1">
                <a:solidFill>
                  <a:schemeClr val="tx1"/>
                </a:solidFill>
              </a:rPr>
              <a:t>aliquet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in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sollicitudin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vehicula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malesuada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Integer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efficitur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sagittis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dui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vestibulum</a:t>
            </a:r>
            <a:r>
              <a:rPr lang="pt-BR" sz="1300" baseline="0" dirty="0">
                <a:solidFill>
                  <a:schemeClr val="tx1"/>
                </a:solidFill>
              </a:rPr>
              <a:t> libero </a:t>
            </a:r>
            <a:r>
              <a:rPr lang="pt-BR" sz="1300" baseline="0" dirty="0" err="1">
                <a:solidFill>
                  <a:schemeClr val="tx1"/>
                </a:solidFill>
              </a:rPr>
              <a:t>tempor</a:t>
            </a:r>
            <a:r>
              <a:rPr lang="pt-BR" sz="1300" baseline="0" dirty="0">
                <a:solidFill>
                  <a:schemeClr val="tx1"/>
                </a:solidFill>
              </a:rPr>
              <a:t> ac.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non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vitae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. Ut </a:t>
            </a:r>
            <a:r>
              <a:rPr lang="pt-BR" sz="1300" baseline="0" dirty="0" err="1">
                <a:solidFill>
                  <a:schemeClr val="tx1"/>
                </a:solidFill>
              </a:rPr>
              <a:t>vel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volutpat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. Nunc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molestie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blandit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in,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 ipsum. Nunc </a:t>
            </a:r>
            <a:r>
              <a:rPr lang="pt-BR" sz="1300" baseline="0" dirty="0" err="1">
                <a:solidFill>
                  <a:schemeClr val="tx1"/>
                </a:solidFill>
              </a:rPr>
              <a:t>interdum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rutrum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, eu </a:t>
            </a:r>
            <a:r>
              <a:rPr lang="pt-BR" sz="1300" baseline="0" dirty="0" err="1">
                <a:solidFill>
                  <a:schemeClr val="tx1"/>
                </a:solidFill>
              </a:rPr>
              <a:t>mattis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porta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. In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turpis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purus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tricies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est.leo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dignissim</a:t>
            </a:r>
            <a:r>
              <a:rPr lang="pt-BR" sz="1300" baseline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F9362115-6993-8B4E-9D34-D30A141A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6454" y="423333"/>
            <a:ext cx="7126015" cy="617193"/>
          </a:xfrm>
        </p:spPr>
        <p:txBody>
          <a:bodyPr/>
          <a:lstStyle>
            <a:lvl1pPr>
              <a:defRPr b="0" i="0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pt-BR" dirty="0"/>
              <a:t>Nome da seção principal</a:t>
            </a:r>
            <a:br>
              <a:rPr lang="pt-BR" dirty="0"/>
            </a:br>
            <a:r>
              <a:rPr lang="pt-BR" dirty="0"/>
              <a:t>em até duas linhas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229CA4A-0DE0-E34D-A810-5976335BAA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07113" y="2457450"/>
            <a:ext cx="4487634" cy="3600450"/>
          </a:xfrm>
          <a:solidFill>
            <a:schemeClr val="accent2"/>
          </a:solidFill>
          <a:effectLst>
            <a:outerShdw dist="127000" dir="2700000" algn="tl" rotWithShape="0">
              <a:schemeClr val="accent1"/>
            </a:outerShdw>
          </a:effectLst>
        </p:spPr>
        <p:txBody>
          <a:bodyPr lIns="216000" tIns="216000" rIns="216000" bIns="216000"/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300" b="1" i="1">
                <a:latin typeface="+mn-lt"/>
              </a:defRPr>
            </a:lvl1pPr>
            <a:lvl2pPr marL="241200" indent="0">
              <a:buNone/>
              <a:defRPr/>
            </a:lvl2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libero, porta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ac,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.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natoque</a:t>
            </a:r>
            <a:r>
              <a:rPr lang="pt-BR" dirty="0"/>
              <a:t> </a:t>
            </a:r>
            <a:r>
              <a:rPr lang="pt-BR" dirty="0" err="1"/>
              <a:t>penatibus</a:t>
            </a:r>
            <a:r>
              <a:rPr lang="pt-BR" dirty="0"/>
              <a:t> et </a:t>
            </a:r>
            <a:r>
              <a:rPr lang="pt-BR" dirty="0" err="1"/>
              <a:t>magnis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 </a:t>
            </a:r>
            <a:r>
              <a:rPr lang="pt-BR" dirty="0" err="1"/>
              <a:t>parturient</a:t>
            </a:r>
            <a:r>
              <a:rPr lang="pt-BR" dirty="0"/>
              <a:t> montes, </a:t>
            </a:r>
            <a:r>
              <a:rPr lang="pt-BR" dirty="0" err="1"/>
              <a:t>nascetur</a:t>
            </a:r>
            <a:r>
              <a:rPr lang="pt-BR" dirty="0"/>
              <a:t> </a:t>
            </a:r>
            <a:r>
              <a:rPr lang="pt-BR" dirty="0" err="1"/>
              <a:t>ridiculus</a:t>
            </a:r>
            <a:r>
              <a:rPr lang="pt-BR" dirty="0"/>
              <a:t> mus. </a:t>
            </a:r>
            <a:r>
              <a:rPr lang="pt-BR" dirty="0" err="1"/>
              <a:t>Morbi</a:t>
            </a:r>
            <a:r>
              <a:rPr lang="pt-BR" dirty="0"/>
              <a:t> gravida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, in </a:t>
            </a:r>
            <a:r>
              <a:rPr lang="pt-BR" dirty="0" err="1"/>
              <a:t>rhoncus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leo</a:t>
            </a:r>
            <a:r>
              <a:rPr lang="pt-BR" dirty="0"/>
              <a:t> ut erat </a:t>
            </a:r>
            <a:r>
              <a:rPr lang="pt-BR" dirty="0" err="1"/>
              <a:t>ultricies</a:t>
            </a:r>
            <a:r>
              <a:rPr lang="pt-BR" dirty="0"/>
              <a:t>, a mi,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massa </a:t>
            </a:r>
            <a:r>
              <a:rPr lang="pt-BR" dirty="0" err="1"/>
              <a:t>viverra</a:t>
            </a:r>
            <a:r>
              <a:rPr lang="pt-BR" dirty="0"/>
              <a:t> ac. Nunc quis </a:t>
            </a:r>
            <a:r>
              <a:rPr lang="pt-BR" dirty="0" err="1"/>
              <a:t>fermentum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aliqumsan</a:t>
            </a:r>
            <a:r>
              <a:rPr lang="pt-BR" dirty="0"/>
              <a:t> ex.</a:t>
            </a:r>
          </a:p>
          <a:p>
            <a:endParaRPr lang="pt-BR" dirty="0"/>
          </a:p>
          <a:p>
            <a:r>
              <a:rPr lang="pt-BR" dirty="0"/>
              <a:t>Ut </a:t>
            </a:r>
            <a:r>
              <a:rPr lang="pt-BR" dirty="0" err="1"/>
              <a:t>aliquet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in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sollicitudin</a:t>
            </a:r>
            <a:r>
              <a:rPr lang="pt-BR" dirty="0"/>
              <a:t>,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vehicula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Integer</a:t>
            </a:r>
            <a:r>
              <a:rPr lang="pt-BR" dirty="0"/>
              <a:t> </a:t>
            </a:r>
            <a:r>
              <a:rPr lang="pt-BR" dirty="0" err="1"/>
              <a:t>tristique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efficitur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sagittis</a:t>
            </a:r>
            <a:r>
              <a:rPr lang="pt-BR" dirty="0"/>
              <a:t> </a:t>
            </a:r>
            <a:r>
              <a:rPr lang="pt-BR" dirty="0" err="1"/>
              <a:t>diam</a:t>
            </a:r>
            <a:r>
              <a:rPr lang="pt-BR" dirty="0"/>
              <a:t> </a:t>
            </a:r>
            <a:r>
              <a:rPr lang="pt-BR" dirty="0" err="1"/>
              <a:t>dui</a:t>
            </a:r>
            <a:r>
              <a:rPr lang="pt-BR" dirty="0"/>
              <a:t>,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vestibulum</a:t>
            </a:r>
            <a:r>
              <a:rPr lang="pt-BR" dirty="0"/>
              <a:t> libero </a:t>
            </a:r>
            <a:r>
              <a:rPr lang="pt-BR" dirty="0" err="1"/>
              <a:t>tempor</a:t>
            </a:r>
            <a:r>
              <a:rPr lang="pt-BR" dirty="0"/>
              <a:t> ac. </a:t>
            </a:r>
            <a:r>
              <a:rPr lang="pt-BR" dirty="0" err="1"/>
              <a:t>volutpat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. </a:t>
            </a:r>
            <a:r>
              <a:rPr lang="pt-BR" dirty="0" err="1"/>
              <a:t>nulla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leo</a:t>
            </a:r>
            <a:r>
              <a:rPr lang="pt-BR" dirty="0"/>
              <a:t> ut erat </a:t>
            </a:r>
            <a:r>
              <a:rPr lang="pt-BR" dirty="0" err="1"/>
              <a:t>ultricies</a:t>
            </a:r>
            <a:r>
              <a:rPr lang="pt-BR" dirty="0"/>
              <a:t> Nunc </a:t>
            </a:r>
            <a:r>
              <a:rPr lang="pt-BR" dirty="0" err="1"/>
              <a:t>aliquam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</a:t>
            </a:r>
            <a:r>
              <a:rPr lang="pt-BR" dirty="0" err="1"/>
              <a:t>molestie</a:t>
            </a:r>
            <a:r>
              <a:rPr lang="pt-BR" dirty="0"/>
              <a:t>,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lorem</a:t>
            </a:r>
            <a:r>
              <a:rPr lang="pt-BR" dirty="0"/>
              <a:t> in, </a:t>
            </a:r>
            <a:r>
              <a:rPr lang="pt-BR" dirty="0" err="1"/>
              <a:t>ultricies</a:t>
            </a:r>
            <a:r>
              <a:rPr lang="pt-BR" dirty="0"/>
              <a:t> ipsum. Nunc.</a:t>
            </a:r>
          </a:p>
        </p:txBody>
      </p:sp>
      <p:sp>
        <p:nvSpPr>
          <p:cNvPr id="10" name="Espaço Reservado para Texto 4">
            <a:extLst>
              <a:ext uri="{FF2B5EF4-FFF2-40B4-BE49-F238E27FC236}">
                <a16:creationId xmlns:a16="http://schemas.microsoft.com/office/drawing/2014/main" xmlns="" id="{1CCA5F03-66A8-204E-B47F-C31D71FE70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07113" y="1943096"/>
            <a:ext cx="4487634" cy="528642"/>
          </a:xfrm>
          <a:solidFill>
            <a:schemeClr val="accent2"/>
          </a:solidFill>
          <a:ln>
            <a:noFill/>
          </a:ln>
        </p:spPr>
        <p:txBody>
          <a:bodyPr lIns="216000" tIns="216000" rIns="144000" bIns="144000" anchor="ctr" anchorCtr="0"/>
          <a:lstStyle>
            <a:lvl1pPr marL="0" indent="0">
              <a:lnSpc>
                <a:spcPts val="1700"/>
              </a:lnSpc>
              <a:buNone/>
              <a:defRPr sz="1800" b="0" i="0" cap="all" baseline="0">
                <a:solidFill>
                  <a:schemeClr val="bg2"/>
                </a:solidFill>
                <a:latin typeface="+mj-lt"/>
              </a:defRPr>
            </a:lvl1pPr>
            <a:lvl2pPr marL="241200" indent="0">
              <a:buNone/>
              <a:defRPr/>
            </a:lvl2pPr>
          </a:lstStyle>
          <a:p>
            <a:r>
              <a:rPr lang="pt-BR" dirty="0"/>
              <a:t>Título do BOX aqui ?</a:t>
            </a:r>
          </a:p>
        </p:txBody>
      </p:sp>
    </p:spTree>
    <p:extLst>
      <p:ext uri="{BB962C8B-B14F-4D97-AF65-F5344CB8AC3E}">
        <p14:creationId xmlns:p14="http://schemas.microsoft.com/office/powerpoint/2010/main" val="27295170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Tabel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210624B-ABDE-374A-AFD6-6F9A4FA66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70568"/>
            <a:ext cx="12192000" cy="187432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B3C54589-974B-2C40-B75A-B3190ED700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6454" y="751114"/>
            <a:ext cx="7500445" cy="342901"/>
          </a:xfrm>
        </p:spPr>
        <p:txBody>
          <a:bodyPr>
            <a:normAutofit/>
          </a:bodyPr>
          <a:lstStyle>
            <a:lvl1pPr>
              <a:defRPr sz="20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BR" dirty="0"/>
              <a:t>Título de tabela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3598D80-6AB5-224A-8503-76C48E2236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2313" y="1466431"/>
            <a:ext cx="6710362" cy="48101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1" baseline="0">
                <a:latin typeface="+mn-lt"/>
              </a:defRPr>
            </a:lvl1pPr>
          </a:lstStyle>
          <a:p>
            <a:r>
              <a:rPr lang="pt-BR" dirty="0"/>
              <a:t>Um subtítulo bem aqui de até duas linhas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dolot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endParaRPr lang="pt-BR" dirty="0"/>
          </a:p>
        </p:txBody>
      </p:sp>
      <p:sp>
        <p:nvSpPr>
          <p:cNvPr id="5" name="Espaço Reservado para Tabela 4">
            <a:extLst>
              <a:ext uri="{FF2B5EF4-FFF2-40B4-BE49-F238E27FC236}">
                <a16:creationId xmlns:a16="http://schemas.microsoft.com/office/drawing/2014/main" xmlns="" id="{13282E8A-739C-8B42-ABEC-E37140C5DDE0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1985963" y="2200275"/>
            <a:ext cx="7500937" cy="394335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table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801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Encerramen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20FE893-D0B9-C545-9023-9863E9C35B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32458" y="3373438"/>
            <a:ext cx="4106863" cy="568325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pt-BR" dirty="0"/>
              <a:t>[ Obrigado! ]</a:t>
            </a:r>
          </a:p>
        </p:txBody>
      </p:sp>
      <p:sp>
        <p:nvSpPr>
          <p:cNvPr id="5" name="Espaço Reservado para Texto 3">
            <a:extLst>
              <a:ext uri="{FF2B5EF4-FFF2-40B4-BE49-F238E27FC236}">
                <a16:creationId xmlns:a16="http://schemas.microsoft.com/office/drawing/2014/main" xmlns="" id="{DD582018-4F66-E544-8108-CD72E2EF11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32458" y="6056677"/>
            <a:ext cx="4106863" cy="269172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pt-BR" dirty="0"/>
              <a:t>www.d3e.com.br</a:t>
            </a:r>
          </a:p>
        </p:txBody>
      </p:sp>
    </p:spTree>
    <p:extLst>
      <p:ext uri="{BB962C8B-B14F-4D97-AF65-F5344CB8AC3E}">
        <p14:creationId xmlns:p14="http://schemas.microsoft.com/office/powerpoint/2010/main" val="1750036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3e_Abertura seçã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0E034C-26B3-3C46-9854-3A8F02B14E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/>
              <a:t>Clique para editar </a:t>
            </a:r>
            <a:br>
              <a:rPr lang="pt-BR" dirty="0"/>
            </a:br>
            <a:r>
              <a:rPr lang="pt-BR" dirty="0"/>
              <a:t>o título Mestre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A883308-72AD-A94D-8243-4BC57E7411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21013" y="4211638"/>
            <a:ext cx="6842515" cy="525253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 sz="2000" b="0" i="0">
                <a:latin typeface="+mn-lt"/>
              </a:defRPr>
            </a:lvl1pPr>
          </a:lstStyle>
          <a:p>
            <a:r>
              <a:rPr lang="pt-BR" dirty="0"/>
              <a:t>Breve linha fina textual, se precisar explicitar alguma coisa</a:t>
            </a:r>
          </a:p>
        </p:txBody>
      </p:sp>
    </p:spTree>
    <p:extLst>
      <p:ext uri="{BB962C8B-B14F-4D97-AF65-F5344CB8AC3E}">
        <p14:creationId xmlns:p14="http://schemas.microsoft.com/office/powerpoint/2010/main" val="2328622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3e_Abertura seção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0E034C-26B3-3C46-9854-3A8F02B14E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pt-BR" dirty="0"/>
              <a:t>Clique para editar </a:t>
            </a:r>
            <a:br>
              <a:rPr lang="pt-BR" dirty="0"/>
            </a:br>
            <a:r>
              <a:rPr lang="pt-BR" dirty="0"/>
              <a:t>o título Mestre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A883308-72AD-A94D-8243-4BC57E7411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21013" y="4211638"/>
            <a:ext cx="6842515" cy="525253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="0" i="0">
                <a:latin typeface="+mn-lt"/>
              </a:defRPr>
            </a:lvl1pPr>
          </a:lstStyle>
          <a:p>
            <a:r>
              <a:rPr lang="pt-BR" dirty="0"/>
              <a:t>Breve linha fina textual, se precisar explicitar alguma coisa</a:t>
            </a:r>
          </a:p>
        </p:txBody>
      </p:sp>
    </p:spTree>
    <p:extLst>
      <p:ext uri="{BB962C8B-B14F-4D97-AF65-F5344CB8AC3E}">
        <p14:creationId xmlns:p14="http://schemas.microsoft.com/office/powerpoint/2010/main" val="1155761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3e_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189BD54-C1DC-B746-87A6-883E4592C8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2313" y="1938338"/>
            <a:ext cx="3744912" cy="4119562"/>
          </a:xfrm>
          <a:prstGeom prst="rect">
            <a:avLst/>
          </a:prstGeom>
        </p:spPr>
        <p:txBody>
          <a:bodyPr lIns="0"/>
          <a:lstStyle>
            <a:lvl1pPr marL="0" indent="0" latinLnBrk="1">
              <a:lnSpc>
                <a:spcPts val="1700"/>
              </a:lnSpc>
              <a:spcBef>
                <a:spcPts val="0"/>
              </a:spcBef>
              <a:buNone/>
              <a:defRPr sz="1300" b="0" i="0" baseline="0">
                <a:latin typeface="+mn-lt"/>
              </a:defRPr>
            </a:lvl1pPr>
          </a:lstStyle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Um texto aqui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ipsum, </a:t>
            </a:r>
            <a:r>
              <a:rPr lang="pt-BR" sz="1300" baseline="0" dirty="0" err="1">
                <a:solidFill>
                  <a:schemeClr val="tx1"/>
                </a:solidFill>
              </a:rPr>
              <a:t>consectetur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adipiscing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eli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Vestibulum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tellus</a:t>
            </a:r>
            <a:r>
              <a:rPr lang="pt-BR" sz="1300" baseline="0" dirty="0">
                <a:solidFill>
                  <a:schemeClr val="tx1"/>
                </a:solidFill>
              </a:rPr>
              <a:t> libero, porta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ac, </a:t>
            </a:r>
            <a:r>
              <a:rPr lang="pt-BR" sz="1300" baseline="0" dirty="0" err="1">
                <a:solidFill>
                  <a:schemeClr val="tx1"/>
                </a:solidFill>
              </a:rPr>
              <a:t>auctor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faucibus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natoque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penatibus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magnis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parturient</a:t>
            </a:r>
            <a:r>
              <a:rPr lang="pt-BR" sz="1300" baseline="0" dirty="0">
                <a:solidFill>
                  <a:schemeClr val="tx1"/>
                </a:solidFill>
              </a:rPr>
              <a:t> montes, </a:t>
            </a:r>
            <a:r>
              <a:rPr lang="pt-BR" sz="1300" baseline="0" dirty="0" err="1">
                <a:solidFill>
                  <a:schemeClr val="tx1"/>
                </a:solidFill>
              </a:rPr>
              <a:t>nascetur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ridiculus</a:t>
            </a:r>
            <a:r>
              <a:rPr lang="pt-BR" sz="1300" baseline="0" dirty="0">
                <a:solidFill>
                  <a:schemeClr val="tx1"/>
                </a:solidFill>
              </a:rPr>
              <a:t> mus.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gravida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imperdiet</a:t>
            </a:r>
            <a:r>
              <a:rPr lang="pt-BR" sz="1300" baseline="0" dirty="0">
                <a:solidFill>
                  <a:schemeClr val="tx1"/>
                </a:solidFill>
              </a:rPr>
              <a:t>, in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nulla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Nullam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ut erat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cursus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finibus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mauris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mi,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feugiat</a:t>
            </a:r>
            <a:r>
              <a:rPr lang="pt-BR" sz="1300" baseline="0" dirty="0">
                <a:solidFill>
                  <a:schemeClr val="tx1"/>
                </a:solidFill>
              </a:rPr>
              <a:t> massa </a:t>
            </a:r>
            <a:r>
              <a:rPr lang="pt-BR" sz="1300" baseline="0" dirty="0" err="1">
                <a:solidFill>
                  <a:schemeClr val="tx1"/>
                </a:solidFill>
              </a:rPr>
              <a:t>viverra</a:t>
            </a:r>
            <a:r>
              <a:rPr lang="pt-BR" sz="1300" baseline="0" dirty="0">
                <a:solidFill>
                  <a:schemeClr val="tx1"/>
                </a:solidFill>
              </a:rPr>
              <a:t> ac. Nunc quis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Phasellus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aliqumsan</a:t>
            </a:r>
            <a:r>
              <a:rPr lang="pt-BR" sz="1300" baseline="0" dirty="0">
                <a:solidFill>
                  <a:schemeClr val="tx1"/>
                </a:solidFill>
              </a:rPr>
              <a:t> ex.</a:t>
            </a:r>
          </a:p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Ut </a:t>
            </a:r>
            <a:r>
              <a:rPr lang="pt-BR" sz="1300" baseline="0" dirty="0" err="1">
                <a:solidFill>
                  <a:schemeClr val="tx1"/>
                </a:solidFill>
              </a:rPr>
              <a:t>aliquet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in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sollicitudin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vehicula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malesuada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Integer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efficitur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sagittis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dui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vestibulum</a:t>
            </a:r>
            <a:r>
              <a:rPr lang="pt-BR" sz="1300" baseline="0" dirty="0">
                <a:solidFill>
                  <a:schemeClr val="tx1"/>
                </a:solidFill>
              </a:rPr>
              <a:t> libero </a:t>
            </a:r>
            <a:r>
              <a:rPr lang="pt-BR" sz="1300" baseline="0" dirty="0" err="1">
                <a:solidFill>
                  <a:schemeClr val="tx1"/>
                </a:solidFill>
              </a:rPr>
              <a:t>tempor</a:t>
            </a:r>
            <a:r>
              <a:rPr lang="pt-BR" sz="1300" baseline="0" dirty="0">
                <a:solidFill>
                  <a:schemeClr val="tx1"/>
                </a:solidFill>
              </a:rPr>
              <a:t> ac.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non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vitae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. Ut </a:t>
            </a:r>
            <a:r>
              <a:rPr lang="pt-BR" sz="1300" baseline="0" dirty="0" err="1">
                <a:solidFill>
                  <a:schemeClr val="tx1"/>
                </a:solidFill>
              </a:rPr>
              <a:t>vel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volutpat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. Nunc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molestie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blandit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in,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 ipsum. Nunc </a:t>
            </a:r>
            <a:r>
              <a:rPr lang="pt-BR" sz="1300" baseline="0" dirty="0" err="1">
                <a:solidFill>
                  <a:schemeClr val="tx1"/>
                </a:solidFill>
              </a:rPr>
              <a:t>interdum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rutrum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, eu </a:t>
            </a:r>
            <a:r>
              <a:rPr lang="pt-BR" sz="1300" baseline="0" dirty="0" err="1">
                <a:solidFill>
                  <a:schemeClr val="tx1"/>
                </a:solidFill>
              </a:rPr>
              <a:t>mattis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porta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. In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turpis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purus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tricies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est.leo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dignissim</a:t>
            </a:r>
            <a:r>
              <a:rPr lang="pt-BR" sz="1300" baseline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229CA4A-0DE0-E34D-A810-5976335BAA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07113" y="2457450"/>
            <a:ext cx="4487634" cy="3600450"/>
          </a:xfrm>
          <a:prstGeom prst="rect">
            <a:avLst/>
          </a:prstGeom>
          <a:solidFill>
            <a:schemeClr val="accent1"/>
          </a:solidFill>
          <a:effectLst>
            <a:outerShdw dist="127000" dir="2700000" algn="tl" rotWithShape="0">
              <a:schemeClr val="accent2"/>
            </a:outerShdw>
          </a:effectLst>
        </p:spPr>
        <p:txBody>
          <a:bodyPr lIns="216000" tIns="216000" rIns="216000" bIns="216000"/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sz="1300" b="1" i="1">
                <a:latin typeface="+mn-lt"/>
              </a:defRPr>
            </a:lvl1pPr>
            <a:lvl2pPr marL="241200" indent="0">
              <a:buNone/>
              <a:defRPr/>
            </a:lvl2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libero, porta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ac,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.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natoque</a:t>
            </a:r>
            <a:r>
              <a:rPr lang="pt-BR" dirty="0"/>
              <a:t> </a:t>
            </a:r>
            <a:r>
              <a:rPr lang="pt-BR" dirty="0" err="1"/>
              <a:t>penatibus</a:t>
            </a:r>
            <a:r>
              <a:rPr lang="pt-BR" dirty="0"/>
              <a:t> et </a:t>
            </a:r>
            <a:r>
              <a:rPr lang="pt-BR" dirty="0" err="1"/>
              <a:t>magnis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 </a:t>
            </a:r>
            <a:r>
              <a:rPr lang="pt-BR" dirty="0" err="1"/>
              <a:t>parturient</a:t>
            </a:r>
            <a:r>
              <a:rPr lang="pt-BR" dirty="0"/>
              <a:t> montes, </a:t>
            </a:r>
            <a:r>
              <a:rPr lang="pt-BR" dirty="0" err="1"/>
              <a:t>nascetur</a:t>
            </a:r>
            <a:r>
              <a:rPr lang="pt-BR" dirty="0"/>
              <a:t> </a:t>
            </a:r>
            <a:r>
              <a:rPr lang="pt-BR" dirty="0" err="1"/>
              <a:t>ridiculus</a:t>
            </a:r>
            <a:r>
              <a:rPr lang="pt-BR" dirty="0"/>
              <a:t> mus. </a:t>
            </a:r>
            <a:r>
              <a:rPr lang="pt-BR" dirty="0" err="1"/>
              <a:t>Morbi</a:t>
            </a:r>
            <a:r>
              <a:rPr lang="pt-BR" dirty="0"/>
              <a:t> gravida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neque</a:t>
            </a:r>
            <a:r>
              <a:rPr lang="pt-BR" dirty="0"/>
              <a:t> </a:t>
            </a:r>
            <a:r>
              <a:rPr lang="pt-BR" dirty="0" err="1"/>
              <a:t>imperdiet</a:t>
            </a:r>
            <a:r>
              <a:rPr lang="pt-BR" dirty="0"/>
              <a:t>, in </a:t>
            </a:r>
            <a:r>
              <a:rPr lang="pt-BR" dirty="0" err="1"/>
              <a:t>rhoncus</a:t>
            </a:r>
            <a:r>
              <a:rPr lang="pt-BR" dirty="0"/>
              <a:t> </a:t>
            </a:r>
            <a:r>
              <a:rPr lang="pt-BR" dirty="0" err="1"/>
              <a:t>nulla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leo</a:t>
            </a:r>
            <a:r>
              <a:rPr lang="pt-BR" dirty="0"/>
              <a:t> ut erat </a:t>
            </a:r>
            <a:r>
              <a:rPr lang="pt-BR" dirty="0" err="1"/>
              <a:t>ultricies</a:t>
            </a:r>
            <a:r>
              <a:rPr lang="pt-BR" dirty="0"/>
              <a:t>, a mi,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massa </a:t>
            </a:r>
            <a:r>
              <a:rPr lang="pt-BR" dirty="0" err="1"/>
              <a:t>viverra</a:t>
            </a:r>
            <a:r>
              <a:rPr lang="pt-BR" dirty="0"/>
              <a:t> ac. Nunc quis </a:t>
            </a:r>
            <a:r>
              <a:rPr lang="pt-BR" dirty="0" err="1"/>
              <a:t>fermentum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aliqumsan</a:t>
            </a:r>
            <a:r>
              <a:rPr lang="pt-BR" dirty="0"/>
              <a:t> ex.</a:t>
            </a:r>
          </a:p>
          <a:p>
            <a:endParaRPr lang="pt-BR" dirty="0"/>
          </a:p>
          <a:p>
            <a:r>
              <a:rPr lang="pt-BR" dirty="0"/>
              <a:t>Ut </a:t>
            </a:r>
            <a:r>
              <a:rPr lang="pt-BR" dirty="0" err="1"/>
              <a:t>aliquet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in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sollicitudin</a:t>
            </a:r>
            <a:r>
              <a:rPr lang="pt-BR" dirty="0"/>
              <a:t>,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vehicula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Integer</a:t>
            </a:r>
            <a:r>
              <a:rPr lang="pt-BR" dirty="0"/>
              <a:t> </a:t>
            </a:r>
            <a:r>
              <a:rPr lang="pt-BR" dirty="0" err="1"/>
              <a:t>tristique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efficitur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.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sagittis</a:t>
            </a:r>
            <a:r>
              <a:rPr lang="pt-BR" dirty="0"/>
              <a:t> </a:t>
            </a:r>
            <a:r>
              <a:rPr lang="pt-BR" dirty="0" err="1"/>
              <a:t>diam</a:t>
            </a:r>
            <a:r>
              <a:rPr lang="pt-BR" dirty="0"/>
              <a:t> </a:t>
            </a:r>
            <a:r>
              <a:rPr lang="pt-BR" dirty="0" err="1"/>
              <a:t>dui</a:t>
            </a:r>
            <a:r>
              <a:rPr lang="pt-BR" dirty="0"/>
              <a:t>,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vestibulum</a:t>
            </a:r>
            <a:r>
              <a:rPr lang="pt-BR" dirty="0"/>
              <a:t> libero </a:t>
            </a:r>
            <a:r>
              <a:rPr lang="pt-BR" dirty="0" err="1"/>
              <a:t>tempor</a:t>
            </a:r>
            <a:r>
              <a:rPr lang="pt-BR" dirty="0"/>
              <a:t> ac. </a:t>
            </a:r>
            <a:r>
              <a:rPr lang="pt-BR" dirty="0" err="1"/>
              <a:t>volutpat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. </a:t>
            </a:r>
            <a:r>
              <a:rPr lang="pt-BR" dirty="0" err="1"/>
              <a:t>nulla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leo</a:t>
            </a:r>
            <a:r>
              <a:rPr lang="pt-BR" dirty="0"/>
              <a:t> ut erat </a:t>
            </a:r>
            <a:r>
              <a:rPr lang="pt-BR" dirty="0" err="1"/>
              <a:t>ultricies</a:t>
            </a:r>
            <a:r>
              <a:rPr lang="pt-BR" dirty="0"/>
              <a:t> Nunc </a:t>
            </a:r>
            <a:r>
              <a:rPr lang="pt-BR" dirty="0" err="1"/>
              <a:t>aliquam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</a:t>
            </a:r>
            <a:r>
              <a:rPr lang="pt-BR" dirty="0" err="1"/>
              <a:t>molestie</a:t>
            </a:r>
            <a:r>
              <a:rPr lang="pt-BR" dirty="0"/>
              <a:t>,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lorem</a:t>
            </a:r>
            <a:r>
              <a:rPr lang="pt-BR" dirty="0"/>
              <a:t> in, </a:t>
            </a:r>
            <a:r>
              <a:rPr lang="pt-BR" dirty="0" err="1"/>
              <a:t>ultricies</a:t>
            </a:r>
            <a:r>
              <a:rPr lang="pt-BR" dirty="0"/>
              <a:t> ipsum. Nunc.</a:t>
            </a:r>
          </a:p>
        </p:txBody>
      </p:sp>
      <p:sp>
        <p:nvSpPr>
          <p:cNvPr id="10" name="Espaço Reservado para Texto 4">
            <a:extLst>
              <a:ext uri="{FF2B5EF4-FFF2-40B4-BE49-F238E27FC236}">
                <a16:creationId xmlns:a16="http://schemas.microsoft.com/office/drawing/2014/main" xmlns="" id="{1CCA5F03-66A8-204E-B47F-C31D71FE70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07113" y="1943096"/>
            <a:ext cx="4487634" cy="528642"/>
          </a:xfrm>
          <a:prstGeom prst="rect">
            <a:avLst/>
          </a:prstGeom>
          <a:solidFill>
            <a:schemeClr val="accent1"/>
          </a:solidFill>
        </p:spPr>
        <p:txBody>
          <a:bodyPr lIns="216000" tIns="216000" rIns="144000" bIns="144000" anchor="ctr" anchorCtr="0"/>
          <a:lstStyle>
            <a:lvl1pPr marL="0" indent="0">
              <a:lnSpc>
                <a:spcPts val="1700"/>
              </a:lnSpc>
              <a:buNone/>
              <a:defRPr sz="1800" b="0" i="0" cap="all" baseline="0">
                <a:solidFill>
                  <a:schemeClr val="bg2"/>
                </a:solidFill>
                <a:latin typeface="+mj-lt"/>
              </a:defRPr>
            </a:lvl1pPr>
            <a:lvl2pPr marL="241200" indent="0">
              <a:buNone/>
              <a:defRPr/>
            </a:lvl2pPr>
          </a:lstStyle>
          <a:p>
            <a:r>
              <a:rPr lang="pt-BR" dirty="0"/>
              <a:t>Título do BOX aqui ?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8249C612-5773-0345-9433-A736AECE6B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6454" y="423333"/>
            <a:ext cx="7126015" cy="617193"/>
          </a:xfrm>
        </p:spPr>
        <p:txBody>
          <a:bodyPr/>
          <a:lstStyle>
            <a:lvl1pPr>
              <a:defRPr sz="2800" b="0" i="0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pt-BR" dirty="0"/>
              <a:t>Nome da seção principal</a:t>
            </a:r>
            <a:br>
              <a:rPr lang="pt-BR" dirty="0"/>
            </a:br>
            <a:r>
              <a:rPr lang="pt-BR" dirty="0"/>
              <a:t>em até duas linhas</a:t>
            </a:r>
          </a:p>
        </p:txBody>
      </p:sp>
    </p:spTree>
    <p:extLst>
      <p:ext uri="{BB962C8B-B14F-4D97-AF65-F5344CB8AC3E}">
        <p14:creationId xmlns:p14="http://schemas.microsoft.com/office/powerpoint/2010/main" val="23347738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3e_destaque imag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xmlns="" id="{D2AB062B-C562-E642-B70A-D2AD085D7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6706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210624B-ABDE-374A-AFD6-6F9A4FA66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70568"/>
            <a:ext cx="12192000" cy="187432"/>
          </a:xfrm>
          <a:prstGeom prst="rect">
            <a:avLst/>
          </a:prstGeom>
        </p:spPr>
      </p:pic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9168E5F2-61EB-9948-9343-A5BA3001E8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92314" y="0"/>
            <a:ext cx="8905536" cy="6670568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8000" b="0" i="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pt-BR" dirty="0"/>
              <a:t>mas qual </a:t>
            </a:r>
            <a:br>
              <a:rPr lang="pt-BR" dirty="0"/>
            </a:br>
            <a:r>
              <a:rPr lang="pt-BR" dirty="0"/>
              <a:t>a grande </a:t>
            </a:r>
          </a:p>
          <a:p>
            <a:r>
              <a:rPr lang="pt-BR" dirty="0"/>
              <a:t>pergunta aqui?</a:t>
            </a:r>
          </a:p>
        </p:txBody>
      </p:sp>
    </p:spTree>
    <p:extLst>
      <p:ext uri="{BB962C8B-B14F-4D97-AF65-F5344CB8AC3E}">
        <p14:creationId xmlns:p14="http://schemas.microsoft.com/office/powerpoint/2010/main" val="14236940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3e_esquem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0E4161-0E01-F54A-B989-3D13607792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6454" y="423333"/>
            <a:ext cx="8607974" cy="617193"/>
          </a:xfrm>
        </p:spPr>
        <p:txBody>
          <a:bodyPr/>
          <a:lstStyle>
            <a:lvl1pPr>
              <a:lnSpc>
                <a:spcPct val="80000"/>
              </a:lnSpc>
              <a:defRPr sz="28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pt-BR" dirty="0"/>
              <a:t>Nome da seção secundária</a:t>
            </a:r>
            <a:br>
              <a:rPr lang="pt-BR" dirty="0"/>
            </a:br>
            <a:r>
              <a:rPr lang="pt-BR" dirty="0"/>
              <a:t>em até duas linhas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48EE102-40F2-524C-A378-E65F096BF1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7303" y="1938338"/>
            <a:ext cx="1028075" cy="102807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E8505834-4B92-DC40-9E7E-E951651546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62024" y="1962463"/>
            <a:ext cx="1028075" cy="102807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091271A7-39A0-FE4B-8D37-573639AA1ED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26805" y="1938338"/>
            <a:ext cx="1028075" cy="102807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7458B9FD-4027-D242-98B4-6166A267F57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5427" y="1938338"/>
            <a:ext cx="1028075" cy="1028075"/>
          </a:xfrm>
          <a:prstGeom prst="rect">
            <a:avLst/>
          </a:prstGeom>
        </p:spPr>
      </p:pic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xmlns="" id="{286C7A09-AA1D-E446-8870-BF516DD1A86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07303" y="3095938"/>
            <a:ext cx="1305524" cy="273101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pt-BR" dirty="0"/>
              <a:t>SUBTÍTULO</a:t>
            </a:r>
          </a:p>
        </p:txBody>
      </p:sp>
      <p:sp>
        <p:nvSpPr>
          <p:cNvPr id="13" name="Espaço Reservado para Texto 5">
            <a:extLst>
              <a:ext uri="{FF2B5EF4-FFF2-40B4-BE49-F238E27FC236}">
                <a16:creationId xmlns:a16="http://schemas.microsoft.com/office/drawing/2014/main" xmlns="" id="{18EC7E1D-D3CC-0846-A280-464AB64C80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07303" y="3364375"/>
            <a:ext cx="1468602" cy="15523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buNone/>
              <a:defRPr sz="1200" b="0" i="0">
                <a:latin typeface="+mn-lt"/>
              </a:defRPr>
            </a:lvl1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libero, porta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ac,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.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natoque</a:t>
            </a:r>
            <a:r>
              <a:rPr lang="pt-BR" dirty="0"/>
              <a:t> </a:t>
            </a:r>
            <a:r>
              <a:rPr lang="pt-BR" dirty="0" err="1"/>
              <a:t>penatibus</a:t>
            </a:r>
            <a:r>
              <a:rPr lang="pt-BR" dirty="0"/>
              <a:t> et</a:t>
            </a:r>
          </a:p>
        </p:txBody>
      </p:sp>
      <p:sp>
        <p:nvSpPr>
          <p:cNvPr id="16" name="Espaço Reservado para Texto 5">
            <a:extLst>
              <a:ext uri="{FF2B5EF4-FFF2-40B4-BE49-F238E27FC236}">
                <a16:creationId xmlns:a16="http://schemas.microsoft.com/office/drawing/2014/main" xmlns="" id="{C93A92E7-888C-714B-B9B3-42ED55B6BD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07303" y="5386340"/>
            <a:ext cx="1468602" cy="6247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buNone/>
              <a:defRPr sz="1400" b="0" i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</a:p>
        </p:txBody>
      </p:sp>
      <p:sp>
        <p:nvSpPr>
          <p:cNvPr id="17" name="Espaço Reservado para Texto 9">
            <a:extLst>
              <a:ext uri="{FF2B5EF4-FFF2-40B4-BE49-F238E27FC236}">
                <a16:creationId xmlns:a16="http://schemas.microsoft.com/office/drawing/2014/main" xmlns="" id="{2A2B3F00-3DDE-C441-8C0A-19740CAB83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80876" y="3095938"/>
            <a:ext cx="1305524" cy="273101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pt-BR" dirty="0"/>
              <a:t>SUBTÍTULO</a:t>
            </a:r>
          </a:p>
        </p:txBody>
      </p:sp>
      <p:sp>
        <p:nvSpPr>
          <p:cNvPr id="18" name="Espaço Reservado para Texto 5">
            <a:extLst>
              <a:ext uri="{FF2B5EF4-FFF2-40B4-BE49-F238E27FC236}">
                <a16:creationId xmlns:a16="http://schemas.microsoft.com/office/drawing/2014/main" xmlns="" id="{10ADC31B-45D2-E244-882C-17F0D979407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80876" y="3364375"/>
            <a:ext cx="1468602" cy="15523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buNone/>
              <a:defRPr sz="1200" b="0" i="0">
                <a:latin typeface="+mn-lt"/>
              </a:defRPr>
            </a:lvl1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libero, porta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ac,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.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natoque</a:t>
            </a:r>
            <a:r>
              <a:rPr lang="pt-BR" dirty="0"/>
              <a:t> </a:t>
            </a:r>
            <a:r>
              <a:rPr lang="pt-BR" dirty="0" err="1"/>
              <a:t>penatibus</a:t>
            </a:r>
            <a:r>
              <a:rPr lang="pt-BR" dirty="0"/>
              <a:t> et</a:t>
            </a:r>
          </a:p>
        </p:txBody>
      </p:sp>
      <p:sp>
        <p:nvSpPr>
          <p:cNvPr id="19" name="Espaço Reservado para Texto 5">
            <a:extLst>
              <a:ext uri="{FF2B5EF4-FFF2-40B4-BE49-F238E27FC236}">
                <a16:creationId xmlns:a16="http://schemas.microsoft.com/office/drawing/2014/main" xmlns="" id="{CBEBC8C3-7E9A-EC4B-8744-583DB21DB2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80876" y="5386340"/>
            <a:ext cx="1468602" cy="6247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buNone/>
              <a:defRPr sz="1400" b="0" i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</a:p>
        </p:txBody>
      </p:sp>
      <p:sp>
        <p:nvSpPr>
          <p:cNvPr id="20" name="Espaço Reservado para Texto 9">
            <a:extLst>
              <a:ext uri="{FF2B5EF4-FFF2-40B4-BE49-F238E27FC236}">
                <a16:creationId xmlns:a16="http://schemas.microsoft.com/office/drawing/2014/main" xmlns="" id="{1B645B53-64DB-1044-9F66-AF4CC607E7B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64510" y="3095938"/>
            <a:ext cx="1305524" cy="273101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1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pt-BR" dirty="0"/>
              <a:t>SUBTÍTULO</a:t>
            </a:r>
          </a:p>
        </p:txBody>
      </p:sp>
      <p:sp>
        <p:nvSpPr>
          <p:cNvPr id="21" name="Espaço Reservado para Texto 5">
            <a:extLst>
              <a:ext uri="{FF2B5EF4-FFF2-40B4-BE49-F238E27FC236}">
                <a16:creationId xmlns:a16="http://schemas.microsoft.com/office/drawing/2014/main" xmlns="" id="{800117BF-4714-D54F-85EA-DB36D41C8A5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64510" y="3364375"/>
            <a:ext cx="1468602" cy="15523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buNone/>
              <a:defRPr sz="1200" b="0" i="0">
                <a:latin typeface="+mn-lt"/>
              </a:defRPr>
            </a:lvl1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libero, porta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ac,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.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natoque</a:t>
            </a:r>
            <a:r>
              <a:rPr lang="pt-BR" dirty="0"/>
              <a:t> </a:t>
            </a:r>
            <a:r>
              <a:rPr lang="pt-BR" dirty="0" err="1"/>
              <a:t>penatibus</a:t>
            </a:r>
            <a:r>
              <a:rPr lang="pt-BR" dirty="0"/>
              <a:t> et</a:t>
            </a:r>
          </a:p>
        </p:txBody>
      </p:sp>
      <p:sp>
        <p:nvSpPr>
          <p:cNvPr id="22" name="Espaço Reservado para Texto 5">
            <a:extLst>
              <a:ext uri="{FF2B5EF4-FFF2-40B4-BE49-F238E27FC236}">
                <a16:creationId xmlns:a16="http://schemas.microsoft.com/office/drawing/2014/main" xmlns="" id="{929D2055-FCCF-9540-BA4F-B544A15326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4510" y="5386340"/>
            <a:ext cx="1468602" cy="6247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buNone/>
              <a:defRPr sz="1400" b="0" i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</a:p>
        </p:txBody>
      </p:sp>
      <p:sp>
        <p:nvSpPr>
          <p:cNvPr id="23" name="Espaço Reservado para Texto 9">
            <a:extLst>
              <a:ext uri="{FF2B5EF4-FFF2-40B4-BE49-F238E27FC236}">
                <a16:creationId xmlns:a16="http://schemas.microsoft.com/office/drawing/2014/main" xmlns="" id="{15586302-03AD-6B4A-8251-5FF469087B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03171" y="3095938"/>
            <a:ext cx="1305524" cy="273101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pt-BR" dirty="0"/>
              <a:t>SUBTÍTULO</a:t>
            </a:r>
          </a:p>
        </p:txBody>
      </p:sp>
      <p:sp>
        <p:nvSpPr>
          <p:cNvPr id="24" name="Espaço Reservado para Texto 5">
            <a:extLst>
              <a:ext uri="{FF2B5EF4-FFF2-40B4-BE49-F238E27FC236}">
                <a16:creationId xmlns:a16="http://schemas.microsoft.com/office/drawing/2014/main" xmlns="" id="{678C8AAF-FD98-7442-87D1-9ADDDCCF651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03171" y="3364375"/>
            <a:ext cx="1468602" cy="15523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buNone/>
              <a:defRPr sz="1200" b="0" i="0">
                <a:latin typeface="+mn-lt"/>
              </a:defRPr>
            </a:lvl1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libero, porta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ac,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.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varius</a:t>
            </a:r>
            <a:r>
              <a:rPr lang="pt-BR" dirty="0"/>
              <a:t> </a:t>
            </a:r>
            <a:r>
              <a:rPr lang="pt-BR" dirty="0" err="1"/>
              <a:t>natoque</a:t>
            </a:r>
            <a:r>
              <a:rPr lang="pt-BR" dirty="0"/>
              <a:t> </a:t>
            </a:r>
            <a:r>
              <a:rPr lang="pt-BR" dirty="0" err="1"/>
              <a:t>penatibus</a:t>
            </a:r>
            <a:r>
              <a:rPr lang="pt-BR" dirty="0"/>
              <a:t> et</a:t>
            </a:r>
          </a:p>
        </p:txBody>
      </p:sp>
      <p:sp>
        <p:nvSpPr>
          <p:cNvPr id="25" name="Espaço Reservado para Texto 5">
            <a:extLst>
              <a:ext uri="{FF2B5EF4-FFF2-40B4-BE49-F238E27FC236}">
                <a16:creationId xmlns:a16="http://schemas.microsoft.com/office/drawing/2014/main" xmlns="" id="{AA5A3DF2-0191-3544-96C0-62D330BB1BC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03171" y="5386340"/>
            <a:ext cx="1468602" cy="6247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buNone/>
              <a:defRPr sz="1400" b="0" i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48394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D3e_Outra cap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A8B889E6-AAD3-514B-B824-630C8B6016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80595" y="1775394"/>
            <a:ext cx="9144000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70000"/>
              </a:lnSpc>
              <a:defRPr sz="9800" b="0" i="0" cap="none" baseline="0">
                <a:solidFill>
                  <a:schemeClr val="tx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pt-BR" dirty="0"/>
              <a:t>Um título </a:t>
            </a:r>
            <a:br>
              <a:rPr lang="pt-BR" dirty="0"/>
            </a:br>
            <a:r>
              <a:rPr lang="pt-BR" dirty="0"/>
              <a:t>grande aqui 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B2898725-9199-1F46-8F00-6AB2317B567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59423" y="4458420"/>
            <a:ext cx="6448098" cy="16557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0" i="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 err="1"/>
              <a:t>tellus</a:t>
            </a:r>
            <a:r>
              <a:rPr lang="pt-BR" dirty="0"/>
              <a:t> libero, porta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ac,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enirci</a:t>
            </a:r>
            <a:r>
              <a:rPr lang="pt-BR" dirty="0"/>
              <a:t> </a:t>
            </a:r>
            <a:r>
              <a:rPr lang="pt-BR" dirty="0" err="1"/>
              <a:t>varius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219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3e_Abertura seção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0E034C-26B3-3C46-9854-3A8F02B14E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5530" y="2353456"/>
            <a:ext cx="6842752" cy="1738858"/>
          </a:xfrm>
        </p:spPr>
        <p:txBody>
          <a:bodyPr rIns="0"/>
          <a:lstStyle>
            <a:lvl1pPr>
              <a:defRPr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BR" dirty="0"/>
              <a:t>Clique para editar </a:t>
            </a:r>
            <a:br>
              <a:rPr lang="pt-BR" dirty="0"/>
            </a:br>
            <a:r>
              <a:rPr lang="pt-BR" dirty="0"/>
              <a:t>o título Mestre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A883308-72AD-A94D-8243-4BC57E7411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95767" y="4211638"/>
            <a:ext cx="6842515" cy="52525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000" b="0" i="0">
                <a:latin typeface="+mn-lt"/>
              </a:defRPr>
            </a:lvl1pPr>
          </a:lstStyle>
          <a:p>
            <a:r>
              <a:rPr lang="pt-BR" dirty="0"/>
              <a:t>Breve linha fina textual, se precisar explicitar alguma coisa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93783602-935C-4146-ACF7-0DA5395C3ECF}"/>
              </a:ext>
            </a:extLst>
          </p:cNvPr>
          <p:cNvSpPr txBox="1">
            <a:spLocks/>
          </p:cNvSpPr>
          <p:nvPr userDrawn="1"/>
        </p:nvSpPr>
        <p:spPr>
          <a:xfrm>
            <a:off x="0" y="2203554"/>
            <a:ext cx="2428407" cy="265325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cap="all" baseline="0">
                <a:solidFill>
                  <a:schemeClr val="tx1"/>
                </a:solidFill>
                <a:latin typeface="Klavika Medium Plain" panose="02000606040000020004" pitchFamily="2" charset="77"/>
                <a:ea typeface="+mj-ea"/>
                <a:cs typeface="+mj-cs"/>
              </a:defRPr>
            </a:lvl1pPr>
          </a:lstStyle>
          <a:p>
            <a:pPr algn="r"/>
            <a:r>
              <a:rPr lang="pt-BR" sz="25000" b="0" i="0" baseline="0" dirty="0">
                <a:solidFill>
                  <a:schemeClr val="accent1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913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3e_CAPA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581CDFB0-A747-014D-83B0-FA6B12030F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15628" y="1340069"/>
            <a:ext cx="9144000" cy="267692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300" b="0" i="0" baseline="0">
                <a:solidFill>
                  <a:schemeClr val="bg2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r>
              <a:rPr lang="pt-BR" dirty="0"/>
              <a:t>Um título maior que </a:t>
            </a:r>
            <a:br>
              <a:rPr lang="pt-BR" dirty="0"/>
            </a:br>
            <a:r>
              <a:rPr lang="pt-BR" dirty="0"/>
              <a:t>precise ser em duas linhas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CAB939E0-5C51-AB40-82AC-B244F0D61F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47160" y="4434589"/>
            <a:ext cx="6208111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0" i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libero, porta </a:t>
            </a:r>
            <a:r>
              <a:rPr lang="pt-BR" dirty="0" err="1"/>
              <a:t>sed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 ac, </a:t>
            </a:r>
            <a:r>
              <a:rPr lang="pt-BR" dirty="0" err="1"/>
              <a:t>auctor</a:t>
            </a:r>
            <a:r>
              <a:rPr lang="pt-BR" dirty="0"/>
              <a:t>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enirci</a:t>
            </a:r>
            <a:r>
              <a:rPr lang="pt-BR" dirty="0"/>
              <a:t> </a:t>
            </a:r>
            <a:r>
              <a:rPr lang="pt-BR" dirty="0" err="1"/>
              <a:t>varius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662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3e_Abertura seção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0E034C-26B3-3C46-9854-3A8F02B14E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5530" y="2353456"/>
            <a:ext cx="6842752" cy="1738858"/>
          </a:xfrm>
        </p:spPr>
        <p:txBody>
          <a:bodyPr rIns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</a:t>
            </a:r>
            <a:br>
              <a:rPr lang="pt-BR" dirty="0"/>
            </a:br>
            <a:r>
              <a:rPr lang="pt-BR" dirty="0"/>
              <a:t>o título Mestre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A883308-72AD-A94D-8243-4BC57E7411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95767" y="4211638"/>
            <a:ext cx="6842515" cy="52525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2000" b="0" i="0">
                <a:latin typeface="+mn-lt"/>
              </a:defRPr>
            </a:lvl1pPr>
          </a:lstStyle>
          <a:p>
            <a:r>
              <a:rPr lang="pt-BR" dirty="0"/>
              <a:t>Breve linha fina textual, se precisar explicitar alguma coisa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93783602-935C-4146-ACF7-0DA5395C3ECF}"/>
              </a:ext>
            </a:extLst>
          </p:cNvPr>
          <p:cNvSpPr txBox="1">
            <a:spLocks/>
          </p:cNvSpPr>
          <p:nvPr userDrawn="1"/>
        </p:nvSpPr>
        <p:spPr>
          <a:xfrm>
            <a:off x="0" y="2203554"/>
            <a:ext cx="2428407" cy="265325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cap="all" baseline="0">
                <a:solidFill>
                  <a:schemeClr val="tx1"/>
                </a:solidFill>
                <a:latin typeface="Klavika Medium Plain" panose="02000606040000020004" pitchFamily="2" charset="77"/>
                <a:ea typeface="+mj-ea"/>
                <a:cs typeface="+mj-cs"/>
              </a:defRPr>
            </a:lvl1pPr>
          </a:lstStyle>
          <a:p>
            <a:pPr algn="r"/>
            <a:r>
              <a:rPr lang="pt-BR" sz="25000" b="0" i="0" baseline="0" dirty="0">
                <a:solidFill>
                  <a:schemeClr val="accent1"/>
                </a:solidFill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6324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Seção principal_2 colun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B608B4-D9D7-DC43-AB40-F9B43D6A7E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6454" y="423333"/>
            <a:ext cx="7126015" cy="617193"/>
          </a:xfrm>
        </p:spPr>
        <p:txBody>
          <a:bodyPr/>
          <a:lstStyle>
            <a:lvl1pPr>
              <a:defRPr b="0" i="0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pt-BR" dirty="0"/>
              <a:t>Nome da seção principal</a:t>
            </a:r>
            <a:br>
              <a:rPr lang="pt-BR" dirty="0"/>
            </a:br>
            <a:r>
              <a:rPr lang="pt-BR" dirty="0"/>
              <a:t>em até duas linhas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EBF5A17-E201-B04C-A936-35528B1EC8BB}"/>
              </a:ext>
            </a:extLst>
          </p:cNvPr>
          <p:cNvSpPr txBox="1">
            <a:spLocks/>
          </p:cNvSpPr>
          <p:nvPr/>
        </p:nvSpPr>
        <p:spPr>
          <a:xfrm>
            <a:off x="1992312" y="1939088"/>
            <a:ext cx="7870145" cy="3988183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 baseline="0">
                <a:solidFill>
                  <a:schemeClr val="tx1"/>
                </a:solidFill>
                <a:latin typeface="Klavika" panose="02000506040000020004" pitchFamily="2" charset="77"/>
                <a:ea typeface="+mn-ea"/>
                <a:cs typeface="+mn-cs"/>
              </a:defRPr>
            </a:lvl1pPr>
            <a:lvl2pPr marL="476100" indent="-234900" algn="l" defTabSz="914400" rtl="0" eaLnBrk="1" latinLnBrk="0" hangingPunct="1">
              <a:lnSpc>
                <a:spcPct val="80000"/>
              </a:lnSpc>
              <a:spcBef>
                <a:spcPts val="500"/>
              </a:spcBef>
              <a:buFontTx/>
              <a:buChar char="-"/>
              <a:defRPr sz="2200" b="0" i="0" kern="1200">
                <a:solidFill>
                  <a:schemeClr val="tx1"/>
                </a:solidFill>
                <a:latin typeface="Klavika Regular Plain" panose="02000506040000020004" pitchFamily="2" charset="77"/>
                <a:ea typeface="+mn-ea"/>
                <a:cs typeface="+mn-cs"/>
              </a:defRPr>
            </a:lvl2pPr>
            <a:lvl3pPr marL="825300" indent="-162900" algn="l" defTabSz="914400" rtl="0" eaLnBrk="1" latinLnBrk="0" hangingPunct="1">
              <a:lnSpc>
                <a:spcPct val="80000"/>
              </a:lnSpc>
              <a:spcBef>
                <a:spcPts val="500"/>
              </a:spcBef>
              <a:buFontTx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7350" indent="-10575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Tx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</p:txBody>
      </p:sp>
      <p:sp>
        <p:nvSpPr>
          <p:cNvPr id="5" name="Espaço Reservado para Texto 3">
            <a:extLst>
              <a:ext uri="{FF2B5EF4-FFF2-40B4-BE49-F238E27FC236}">
                <a16:creationId xmlns:a16="http://schemas.microsoft.com/office/drawing/2014/main" xmlns="" id="{CFDD4E01-967B-AA4A-BCBC-0FABF24FC8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9215" y="1950344"/>
            <a:ext cx="8202612" cy="4066139"/>
          </a:xfrm>
        </p:spPr>
        <p:txBody>
          <a:bodyPr numCol="2" spcCol="360000"/>
          <a:lstStyle>
            <a:lvl1pPr marL="0" indent="0" latinLnBrk="1">
              <a:lnSpc>
                <a:spcPts val="1700"/>
              </a:lnSpc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None/>
              <a:defRPr sz="1400" b="0" i="0" baseline="0">
                <a:latin typeface="+mn-lt"/>
              </a:defRPr>
            </a:lvl1pPr>
          </a:lstStyle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Um texto de duas colunas aqui </a:t>
            </a:r>
            <a:r>
              <a:rPr lang="pt-BR" sz="1300" baseline="0" dirty="0" err="1">
                <a:solidFill>
                  <a:schemeClr val="tx1"/>
                </a:solidFill>
              </a:rPr>
              <a:t>tellus</a:t>
            </a:r>
            <a:r>
              <a:rPr lang="pt-BR" sz="1300" baseline="0" dirty="0">
                <a:solidFill>
                  <a:schemeClr val="tx1"/>
                </a:solidFill>
              </a:rPr>
              <a:t> libero, porta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ac, </a:t>
            </a:r>
            <a:r>
              <a:rPr lang="pt-BR" sz="1300" baseline="0" dirty="0" err="1">
                <a:solidFill>
                  <a:schemeClr val="tx1"/>
                </a:solidFill>
              </a:rPr>
              <a:t>auctor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faucibus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natoque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penatibus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magnis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parturient</a:t>
            </a:r>
            <a:r>
              <a:rPr lang="pt-BR" sz="1300" baseline="0" dirty="0">
                <a:solidFill>
                  <a:schemeClr val="tx1"/>
                </a:solidFill>
              </a:rPr>
              <a:t> montes, </a:t>
            </a:r>
            <a:r>
              <a:rPr lang="pt-BR" sz="1300" baseline="0" dirty="0" err="1">
                <a:solidFill>
                  <a:schemeClr val="tx1"/>
                </a:solidFill>
              </a:rPr>
              <a:t>nascetur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ridiculus</a:t>
            </a:r>
            <a:r>
              <a:rPr lang="pt-BR" sz="1300" baseline="0" dirty="0">
                <a:solidFill>
                  <a:schemeClr val="tx1"/>
                </a:solidFill>
              </a:rPr>
              <a:t> mus.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gravida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imperdiet</a:t>
            </a:r>
            <a:r>
              <a:rPr lang="pt-BR" sz="1300" baseline="0" dirty="0">
                <a:solidFill>
                  <a:schemeClr val="tx1"/>
                </a:solidFill>
              </a:rPr>
              <a:t>, in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nulla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Nullam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ut erat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cursus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accumsan</a:t>
            </a:r>
            <a:r>
              <a:rPr lang="pt-BR" sz="1300" baseline="0" dirty="0">
                <a:solidFill>
                  <a:schemeClr val="tx1"/>
                </a:solidFill>
              </a:rPr>
              <a:t>. Nunc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justo </a:t>
            </a:r>
            <a:r>
              <a:rPr lang="pt-BR" sz="1300" baseline="0" dirty="0" err="1">
                <a:solidFill>
                  <a:schemeClr val="tx1"/>
                </a:solidFill>
              </a:rPr>
              <a:t>placerat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sagittis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sapien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finibus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mauris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mi,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feugiat</a:t>
            </a:r>
            <a:r>
              <a:rPr lang="pt-BR" sz="1300" baseline="0" dirty="0">
                <a:solidFill>
                  <a:schemeClr val="tx1"/>
                </a:solidFill>
              </a:rPr>
              <a:t> massa </a:t>
            </a:r>
            <a:r>
              <a:rPr lang="pt-BR" sz="1300" baseline="0" dirty="0" err="1">
                <a:solidFill>
                  <a:schemeClr val="tx1"/>
                </a:solidFill>
              </a:rPr>
              <a:t>viverra</a:t>
            </a:r>
            <a:r>
              <a:rPr lang="pt-BR" sz="1300" baseline="0" dirty="0">
                <a:solidFill>
                  <a:schemeClr val="tx1"/>
                </a:solidFill>
              </a:rPr>
              <a:t> ac. Nunc quis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Phasellus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aliqumsan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ex</a:t>
            </a:r>
            <a:endParaRPr lang="pt-BR" sz="1300" baseline="0" dirty="0">
              <a:solidFill>
                <a:schemeClr val="tx1"/>
              </a:solidFill>
            </a:endParaRPr>
          </a:p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Ut </a:t>
            </a:r>
            <a:r>
              <a:rPr lang="pt-BR" sz="1300" baseline="0" dirty="0" err="1">
                <a:solidFill>
                  <a:schemeClr val="tx1"/>
                </a:solidFill>
              </a:rPr>
              <a:t>aliquet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in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sollicitudin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vehicula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malesuada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Integer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efficitur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sagittis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dui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vestibulum</a:t>
            </a:r>
            <a:r>
              <a:rPr lang="pt-BR" sz="1300" baseline="0" dirty="0">
                <a:solidFill>
                  <a:schemeClr val="tx1"/>
                </a:solidFill>
              </a:rPr>
              <a:t> libero </a:t>
            </a:r>
            <a:r>
              <a:rPr lang="pt-BR" sz="1300" baseline="0" dirty="0" err="1">
                <a:solidFill>
                  <a:schemeClr val="tx1"/>
                </a:solidFill>
              </a:rPr>
              <a:t>tempor</a:t>
            </a:r>
            <a:r>
              <a:rPr lang="pt-BR" sz="1300" baseline="0" dirty="0">
                <a:solidFill>
                  <a:schemeClr val="tx1"/>
                </a:solidFill>
              </a:rPr>
              <a:t> ac.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non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vitae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. Ut </a:t>
            </a:r>
            <a:r>
              <a:rPr lang="pt-BR" sz="1300" baseline="0" dirty="0" err="1">
                <a:solidFill>
                  <a:schemeClr val="tx1"/>
                </a:solidFill>
              </a:rPr>
              <a:t>vel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volutpat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. Nunc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molestie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blandit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in,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 ipsum. Nunc </a:t>
            </a:r>
            <a:r>
              <a:rPr lang="pt-BR" sz="1300" baseline="0" dirty="0" err="1">
                <a:solidFill>
                  <a:schemeClr val="tx1"/>
                </a:solidFill>
              </a:rPr>
              <a:t>interdum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rutrum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, eu </a:t>
            </a:r>
            <a:r>
              <a:rPr lang="pt-BR" sz="1300" baseline="0" dirty="0" err="1">
                <a:solidFill>
                  <a:schemeClr val="tx1"/>
                </a:solidFill>
              </a:rPr>
              <a:t>mattis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porta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. In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turpis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purus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</a:t>
            </a:r>
          </a:p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  <a:p>
            <a:pPr latinLnBrk="1">
              <a:spcBef>
                <a:spcPts val="0"/>
              </a:spcBef>
            </a:pPr>
            <a:r>
              <a:rPr lang="pt-BR" sz="1300" baseline="0" dirty="0" err="1">
                <a:solidFill>
                  <a:schemeClr val="tx1"/>
                </a:solidFill>
              </a:rPr>
              <a:t>Fusce</a:t>
            </a:r>
            <a:r>
              <a:rPr lang="pt-BR" sz="1300" baseline="0" dirty="0">
                <a:solidFill>
                  <a:schemeClr val="tx1"/>
                </a:solidFill>
              </a:rPr>
              <a:t> vitae </a:t>
            </a:r>
            <a:r>
              <a:rPr lang="pt-BR" sz="1300" baseline="0" dirty="0" err="1">
                <a:solidFill>
                  <a:schemeClr val="tx1"/>
                </a:solidFill>
              </a:rPr>
              <a:t>lacus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lacinia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sapien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convallis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Curabitur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lobortis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malesuada</a:t>
            </a:r>
            <a:r>
              <a:rPr lang="pt-BR" sz="1300" baseline="0" dirty="0">
                <a:solidFill>
                  <a:schemeClr val="tx1"/>
                </a:solidFill>
              </a:rPr>
              <a:t> erat,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dignissim</a:t>
            </a:r>
            <a:r>
              <a:rPr lang="pt-BR" sz="1300" baseline="0" dirty="0">
                <a:solidFill>
                  <a:schemeClr val="tx1"/>
                </a:solidFill>
              </a:rPr>
              <a:t> ante </a:t>
            </a:r>
            <a:r>
              <a:rPr lang="pt-BR" sz="1300" baseline="0" dirty="0" err="1">
                <a:solidFill>
                  <a:schemeClr val="tx1"/>
                </a:solidFill>
              </a:rPr>
              <a:t>consequat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blandit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ultrices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velit</a:t>
            </a:r>
            <a:r>
              <a:rPr lang="pt-BR" sz="1300" baseline="0" dirty="0">
                <a:solidFill>
                  <a:schemeClr val="tx1"/>
                </a:solidFill>
              </a:rPr>
              <a:t> ut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tempor</a:t>
            </a:r>
            <a:r>
              <a:rPr lang="pt-BR" sz="1300" baseline="0" dirty="0">
                <a:solidFill>
                  <a:schemeClr val="tx1"/>
                </a:solidFill>
              </a:rPr>
              <a:t>, justo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viverra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nulla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euismod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sapien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 in </a:t>
            </a:r>
            <a:r>
              <a:rPr lang="pt-BR" sz="1300" baseline="0" dirty="0" err="1">
                <a:solidFill>
                  <a:schemeClr val="tx1"/>
                </a:solidFill>
              </a:rPr>
              <a:t>dui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Suspendisse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: </a:t>
            </a:r>
          </a:p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 err="1">
                <a:solidFill>
                  <a:schemeClr val="tx1"/>
                </a:solidFill>
              </a:rPr>
              <a:t>Nulla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vel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pretium</a:t>
            </a:r>
            <a:r>
              <a:rPr lang="pt-BR" sz="1300" b="1" baseline="0" dirty="0">
                <a:solidFill>
                  <a:schemeClr val="tx1"/>
                </a:solidFill>
              </a:rPr>
              <a:t> magna</a:t>
            </a:r>
            <a:r>
              <a:rPr lang="pt-BR" sz="1300" baseline="0" dirty="0">
                <a:solidFill>
                  <a:schemeClr val="tx1"/>
                </a:solidFill>
              </a:rPr>
              <a:t>. Nunc ac </a:t>
            </a:r>
            <a:r>
              <a:rPr lang="pt-BR" sz="1300" baseline="0" dirty="0" err="1">
                <a:solidFill>
                  <a:schemeClr val="tx1"/>
                </a:solidFill>
              </a:rPr>
              <a:t>ex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porttitor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iaculis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a libero. </a:t>
            </a:r>
            <a:r>
              <a:rPr lang="pt-BR" sz="1300" baseline="0" dirty="0" err="1">
                <a:solidFill>
                  <a:schemeClr val="tx1"/>
                </a:solidFill>
              </a:rPr>
              <a:t>Mauris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laoreet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eleifend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augue</a:t>
            </a:r>
            <a:r>
              <a:rPr lang="pt-BR" sz="1300" baseline="0" dirty="0">
                <a:solidFill>
                  <a:schemeClr val="tx1"/>
                </a:solidFill>
              </a:rPr>
              <a:t>, id </a:t>
            </a:r>
            <a:r>
              <a:rPr lang="pt-BR" sz="1300" baseline="0" dirty="0" err="1">
                <a:solidFill>
                  <a:schemeClr val="tx1"/>
                </a:solidFill>
              </a:rPr>
              <a:t>ornare</a:t>
            </a:r>
            <a:r>
              <a:rPr lang="pt-BR" sz="1300" baseline="0" dirty="0">
                <a:solidFill>
                  <a:schemeClr val="tx1"/>
                </a:solidFill>
              </a:rPr>
              <a:t> ipsum </a:t>
            </a:r>
            <a:r>
              <a:rPr lang="pt-BR" sz="1300" baseline="0" dirty="0" err="1">
                <a:solidFill>
                  <a:schemeClr val="tx1"/>
                </a:solidFill>
              </a:rPr>
              <a:t>tincidunt</a:t>
            </a:r>
            <a:r>
              <a:rPr lang="pt-BR" sz="1300" baseline="0" dirty="0">
                <a:solidFill>
                  <a:schemeClr val="tx1"/>
                </a:solidFill>
              </a:rPr>
              <a:t> id.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vel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ex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sollicitudin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volutpat</a:t>
            </a:r>
            <a:r>
              <a:rPr lang="pt-BR" sz="1300" baseline="0" dirty="0">
                <a:solidFill>
                  <a:schemeClr val="tx1"/>
                </a:solidFill>
              </a:rPr>
              <a:t> justo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luctus</a:t>
            </a:r>
            <a:r>
              <a:rPr lang="pt-BR" sz="1300" baseline="0" dirty="0">
                <a:solidFill>
                  <a:schemeClr val="tx1"/>
                </a:solidFill>
              </a:rPr>
              <a:t>;</a:t>
            </a: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 err="1">
                <a:solidFill>
                  <a:schemeClr val="tx1"/>
                </a:solidFill>
              </a:rPr>
              <a:t>Mauris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laoreet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eleifend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augue</a:t>
            </a:r>
            <a:r>
              <a:rPr lang="pt-BR" sz="1300" baseline="0" dirty="0">
                <a:solidFill>
                  <a:schemeClr val="tx1"/>
                </a:solidFill>
              </a:rPr>
              <a:t>, id </a:t>
            </a:r>
            <a:r>
              <a:rPr lang="pt-BR" sz="1300" baseline="0" dirty="0" err="1">
                <a:solidFill>
                  <a:schemeClr val="tx1"/>
                </a:solidFill>
              </a:rPr>
              <a:t>ornare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>
                <a:solidFill>
                  <a:schemeClr val="tx1"/>
                </a:solidFill>
              </a:rPr>
              <a:t>Ipsum </a:t>
            </a:r>
            <a:r>
              <a:rPr lang="pt-BR" sz="1300" b="1" baseline="0" dirty="0" err="1">
                <a:solidFill>
                  <a:schemeClr val="tx1"/>
                </a:solidFill>
              </a:rPr>
              <a:t>tincidunt</a:t>
            </a:r>
            <a:r>
              <a:rPr lang="pt-BR" sz="1300" b="1" baseline="0" dirty="0">
                <a:solidFill>
                  <a:schemeClr val="tx1"/>
                </a:solidFill>
              </a:rPr>
              <a:t> id.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vel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ex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sollicitudin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volutpat</a:t>
            </a:r>
            <a:r>
              <a:rPr lang="pt-BR" sz="1300" baseline="0" dirty="0">
                <a:solidFill>
                  <a:schemeClr val="tx1"/>
                </a:solidFill>
              </a:rPr>
              <a:t> justo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luctus</a:t>
            </a:r>
            <a:r>
              <a:rPr lang="pt-BR" sz="1300" baseline="0" dirty="0">
                <a:solidFill>
                  <a:schemeClr val="tx1"/>
                </a:solidFill>
              </a:rPr>
              <a:t> est. </a:t>
            </a:r>
            <a:r>
              <a:rPr lang="pt-BR" sz="1300" baseline="0" dirty="0" err="1">
                <a:solidFill>
                  <a:schemeClr val="tx1"/>
                </a:solidFill>
              </a:rPr>
              <a:t>Quisque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purus</a:t>
            </a:r>
            <a:r>
              <a:rPr lang="pt-BR" sz="1300" baseline="0" dirty="0">
                <a:solidFill>
                  <a:schemeClr val="tx1"/>
                </a:solidFill>
              </a:rPr>
              <a:t> ante, </a:t>
            </a:r>
            <a:r>
              <a:rPr lang="pt-BR" sz="1300" baseline="0" dirty="0" err="1">
                <a:solidFill>
                  <a:schemeClr val="tx1"/>
                </a:solidFill>
              </a:rPr>
              <a:t>aliquet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et, </a:t>
            </a:r>
            <a:r>
              <a:rPr lang="pt-BR" sz="1300" baseline="0" dirty="0" err="1">
                <a:solidFill>
                  <a:schemeClr val="tx1"/>
                </a:solidFill>
              </a:rPr>
              <a:t>luctus</a:t>
            </a:r>
            <a:r>
              <a:rPr lang="pt-BR" sz="1300" baseline="0" dirty="0">
                <a:solidFill>
                  <a:schemeClr val="tx1"/>
                </a:solidFill>
              </a:rPr>
              <a:t> tempus </a:t>
            </a:r>
            <a:r>
              <a:rPr lang="pt-BR" sz="1300" baseline="0" dirty="0" err="1">
                <a:solidFill>
                  <a:schemeClr val="tx1"/>
                </a:solidFill>
              </a:rPr>
              <a:t>nulla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 err="1">
                <a:solidFill>
                  <a:schemeClr val="tx1"/>
                </a:solidFill>
              </a:rPr>
              <a:t>Proin</a:t>
            </a:r>
            <a:r>
              <a:rPr lang="pt-BR" sz="1300" b="1" baseline="0" dirty="0">
                <a:solidFill>
                  <a:schemeClr val="tx1"/>
                </a:solidFill>
              </a:rPr>
              <a:t> eu </a:t>
            </a:r>
            <a:r>
              <a:rPr lang="pt-BR" sz="1300" b="1" baseline="0" dirty="0" err="1">
                <a:solidFill>
                  <a:schemeClr val="tx1"/>
                </a:solidFill>
              </a:rPr>
              <a:t>lectus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nulla</a:t>
            </a:r>
            <a:r>
              <a:rPr lang="pt-BR" sz="1300" b="1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Duis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tincidunt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velit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 est.</a:t>
            </a: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 err="1">
                <a:solidFill>
                  <a:schemeClr val="tx1"/>
                </a:solidFill>
              </a:rPr>
              <a:t>Phasellus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nibh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velit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mattis</a:t>
            </a:r>
            <a:r>
              <a:rPr lang="pt-BR" sz="1300" baseline="0" dirty="0">
                <a:solidFill>
                  <a:schemeClr val="tx1"/>
                </a:solidFill>
              </a:rPr>
              <a:t> ut magna vitae, </a:t>
            </a:r>
            <a:r>
              <a:rPr lang="pt-BR" sz="1300" baseline="0" dirty="0" err="1">
                <a:solidFill>
                  <a:schemeClr val="tx1"/>
                </a:solidFill>
              </a:rPr>
              <a:t>finibus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vulputate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odio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Suspendisse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dignissim</a:t>
            </a:r>
            <a:endParaRPr lang="pt-BR" sz="1300" baseline="0" dirty="0">
              <a:solidFill>
                <a:schemeClr val="tx1"/>
              </a:solidFill>
            </a:endParaRP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xmlns="" id="{4A787D4C-509C-F642-BE59-2D9C815B1B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99215" y="1383252"/>
            <a:ext cx="7126506" cy="337563"/>
          </a:xfrm>
        </p:spPr>
        <p:txBody>
          <a:bodyPr/>
          <a:lstStyle>
            <a:lvl1pPr marL="0" indent="0">
              <a:buNone/>
              <a:defRPr sz="17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pt-BR" dirty="0"/>
              <a:t>Um subtítulo aqui explicativo de um alinha </a:t>
            </a:r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35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Seção secundária_2 colun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0E4161-0E01-F54A-B989-3D13607792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6933" y="423333"/>
            <a:ext cx="9900355" cy="61719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/>
              <a:t>Nome da seção secundária</a:t>
            </a:r>
            <a:br>
              <a:rPr lang="pt-BR" dirty="0"/>
            </a:br>
            <a:r>
              <a:rPr lang="pt-BR" dirty="0"/>
              <a:t>em até duas linhas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EE55EDFF-C97C-B64F-B1D3-826CEB8263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2133" y="1950344"/>
            <a:ext cx="10205155" cy="4066281"/>
          </a:xfrm>
        </p:spPr>
        <p:txBody>
          <a:bodyPr numCol="2" spcCol="360000"/>
          <a:lstStyle>
            <a:lvl1pPr marL="0" indent="0" latinLnBrk="1">
              <a:lnSpc>
                <a:spcPts val="1700"/>
              </a:lnSpc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None/>
              <a:defRPr sz="1300" b="0" i="0" baseline="0">
                <a:latin typeface="+mn-lt"/>
              </a:defRPr>
            </a:lvl1pPr>
          </a:lstStyle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Um texto de duas colunas aqui </a:t>
            </a:r>
            <a:r>
              <a:rPr lang="pt-BR" sz="1300" baseline="0" dirty="0" err="1">
                <a:solidFill>
                  <a:schemeClr val="tx1"/>
                </a:solidFill>
              </a:rPr>
              <a:t>tellus</a:t>
            </a:r>
            <a:r>
              <a:rPr lang="pt-BR" sz="1300" baseline="0" dirty="0">
                <a:solidFill>
                  <a:schemeClr val="tx1"/>
                </a:solidFill>
              </a:rPr>
              <a:t> libero, porta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ac, </a:t>
            </a:r>
            <a:r>
              <a:rPr lang="pt-BR" sz="1300" baseline="0" dirty="0" err="1">
                <a:solidFill>
                  <a:schemeClr val="tx1"/>
                </a:solidFill>
              </a:rPr>
              <a:t>auctor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faucibus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natoque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penatibus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magnis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parturient</a:t>
            </a:r>
            <a:r>
              <a:rPr lang="pt-BR" sz="1300" baseline="0" dirty="0">
                <a:solidFill>
                  <a:schemeClr val="tx1"/>
                </a:solidFill>
              </a:rPr>
              <a:t> montes, </a:t>
            </a:r>
            <a:r>
              <a:rPr lang="pt-BR" sz="1300" baseline="0" dirty="0" err="1">
                <a:solidFill>
                  <a:schemeClr val="tx1"/>
                </a:solidFill>
              </a:rPr>
              <a:t>nascetur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ridiculus</a:t>
            </a:r>
            <a:r>
              <a:rPr lang="pt-BR" sz="1300" baseline="0" dirty="0">
                <a:solidFill>
                  <a:schemeClr val="tx1"/>
                </a:solidFill>
              </a:rPr>
              <a:t> mus.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gravida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imperdiet</a:t>
            </a:r>
            <a:r>
              <a:rPr lang="pt-BR" sz="1300" baseline="0" dirty="0">
                <a:solidFill>
                  <a:schemeClr val="tx1"/>
                </a:solidFill>
              </a:rPr>
              <a:t>, in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nulla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Nullam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ut erat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cursus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accumsan</a:t>
            </a:r>
            <a:r>
              <a:rPr lang="pt-BR" sz="1300" baseline="0" dirty="0">
                <a:solidFill>
                  <a:schemeClr val="tx1"/>
                </a:solidFill>
              </a:rPr>
              <a:t>. Nunc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justo </a:t>
            </a:r>
            <a:r>
              <a:rPr lang="pt-BR" sz="1300" baseline="0" dirty="0" err="1">
                <a:solidFill>
                  <a:schemeClr val="tx1"/>
                </a:solidFill>
              </a:rPr>
              <a:t>placerat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sagittis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sapien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finibus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mauris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mi,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feugiat</a:t>
            </a:r>
            <a:r>
              <a:rPr lang="pt-BR" sz="1300" baseline="0" dirty="0">
                <a:solidFill>
                  <a:schemeClr val="tx1"/>
                </a:solidFill>
              </a:rPr>
              <a:t> massa </a:t>
            </a:r>
            <a:r>
              <a:rPr lang="pt-BR" sz="1300" baseline="0" dirty="0" err="1">
                <a:solidFill>
                  <a:schemeClr val="tx1"/>
                </a:solidFill>
              </a:rPr>
              <a:t>viverra</a:t>
            </a:r>
            <a:r>
              <a:rPr lang="pt-BR" sz="1300" baseline="0" dirty="0">
                <a:solidFill>
                  <a:schemeClr val="tx1"/>
                </a:solidFill>
              </a:rPr>
              <a:t> ac. Nunc quis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Phasellus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aliqumsan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ex</a:t>
            </a:r>
            <a:endParaRPr lang="pt-BR" sz="1300" baseline="0" dirty="0">
              <a:solidFill>
                <a:schemeClr val="tx1"/>
              </a:solidFill>
            </a:endParaRPr>
          </a:p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Ut </a:t>
            </a:r>
            <a:r>
              <a:rPr lang="pt-BR" sz="1300" baseline="0" dirty="0" err="1">
                <a:solidFill>
                  <a:schemeClr val="tx1"/>
                </a:solidFill>
              </a:rPr>
              <a:t>aliquet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in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sollicitudin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vehicula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malesuada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Integer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efficitur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sagittis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dui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vestibulum</a:t>
            </a:r>
            <a:r>
              <a:rPr lang="pt-BR" sz="1300" baseline="0" dirty="0">
                <a:solidFill>
                  <a:schemeClr val="tx1"/>
                </a:solidFill>
              </a:rPr>
              <a:t> libero </a:t>
            </a:r>
            <a:r>
              <a:rPr lang="pt-BR" sz="1300" baseline="0" dirty="0" err="1">
                <a:solidFill>
                  <a:schemeClr val="tx1"/>
                </a:solidFill>
              </a:rPr>
              <a:t>tempor</a:t>
            </a:r>
            <a:r>
              <a:rPr lang="pt-BR" sz="1300" baseline="0" dirty="0">
                <a:solidFill>
                  <a:schemeClr val="tx1"/>
                </a:solidFill>
              </a:rPr>
              <a:t> ac.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non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vitae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. Ut </a:t>
            </a:r>
            <a:r>
              <a:rPr lang="pt-BR" sz="1300" baseline="0" dirty="0" err="1">
                <a:solidFill>
                  <a:schemeClr val="tx1"/>
                </a:solidFill>
              </a:rPr>
              <a:t>vel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volutpat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. Nunc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molestie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blandit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in,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 ipsum. Nunc </a:t>
            </a:r>
            <a:r>
              <a:rPr lang="pt-BR" sz="1300" baseline="0" dirty="0" err="1">
                <a:solidFill>
                  <a:schemeClr val="tx1"/>
                </a:solidFill>
              </a:rPr>
              <a:t>interdum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rutrum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, eu </a:t>
            </a:r>
            <a:r>
              <a:rPr lang="pt-BR" sz="1300" baseline="0" dirty="0" err="1">
                <a:solidFill>
                  <a:schemeClr val="tx1"/>
                </a:solidFill>
              </a:rPr>
              <a:t>mattis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porta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. In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turpis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purus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</a:t>
            </a:r>
          </a:p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  <a:p>
            <a:pPr latinLnBrk="1">
              <a:spcBef>
                <a:spcPts val="0"/>
              </a:spcBef>
            </a:pPr>
            <a:r>
              <a:rPr lang="pt-BR" sz="1300" baseline="0" dirty="0" err="1">
                <a:solidFill>
                  <a:schemeClr val="tx1"/>
                </a:solidFill>
              </a:rPr>
              <a:t>Fusce</a:t>
            </a:r>
            <a:r>
              <a:rPr lang="pt-BR" sz="1300" baseline="0" dirty="0">
                <a:solidFill>
                  <a:schemeClr val="tx1"/>
                </a:solidFill>
              </a:rPr>
              <a:t> vitae </a:t>
            </a:r>
            <a:r>
              <a:rPr lang="pt-BR" sz="1300" baseline="0" dirty="0" err="1">
                <a:solidFill>
                  <a:schemeClr val="tx1"/>
                </a:solidFill>
              </a:rPr>
              <a:t>lacus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lacinia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sapien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convallis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Curabitur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lobortis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malesuada</a:t>
            </a:r>
            <a:r>
              <a:rPr lang="pt-BR" sz="1300" baseline="0" dirty="0">
                <a:solidFill>
                  <a:schemeClr val="tx1"/>
                </a:solidFill>
              </a:rPr>
              <a:t> erat,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dignissim</a:t>
            </a:r>
            <a:r>
              <a:rPr lang="pt-BR" sz="1300" baseline="0" dirty="0">
                <a:solidFill>
                  <a:schemeClr val="tx1"/>
                </a:solidFill>
              </a:rPr>
              <a:t> ante </a:t>
            </a:r>
            <a:r>
              <a:rPr lang="pt-BR" sz="1300" baseline="0" dirty="0" err="1">
                <a:solidFill>
                  <a:schemeClr val="tx1"/>
                </a:solidFill>
              </a:rPr>
              <a:t>consequat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blandit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ultrices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velit</a:t>
            </a:r>
            <a:r>
              <a:rPr lang="pt-BR" sz="1300" baseline="0" dirty="0">
                <a:solidFill>
                  <a:schemeClr val="tx1"/>
                </a:solidFill>
              </a:rPr>
              <a:t> ut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tempor</a:t>
            </a:r>
            <a:r>
              <a:rPr lang="pt-BR" sz="1300" baseline="0" dirty="0">
                <a:solidFill>
                  <a:schemeClr val="tx1"/>
                </a:solidFill>
              </a:rPr>
              <a:t>, justo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viverra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nulla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euismod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sapien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 in </a:t>
            </a:r>
            <a:r>
              <a:rPr lang="pt-BR" sz="1300" baseline="0" dirty="0" err="1">
                <a:solidFill>
                  <a:schemeClr val="tx1"/>
                </a:solidFill>
              </a:rPr>
              <a:t>dui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Suspendisse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: </a:t>
            </a:r>
          </a:p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 err="1">
                <a:solidFill>
                  <a:schemeClr val="tx1"/>
                </a:solidFill>
              </a:rPr>
              <a:t>Nulla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vel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pretium</a:t>
            </a:r>
            <a:r>
              <a:rPr lang="pt-BR" sz="1300" b="1" baseline="0" dirty="0">
                <a:solidFill>
                  <a:schemeClr val="tx1"/>
                </a:solidFill>
              </a:rPr>
              <a:t> magna</a:t>
            </a:r>
            <a:r>
              <a:rPr lang="pt-BR" sz="1300" baseline="0" dirty="0">
                <a:solidFill>
                  <a:schemeClr val="tx1"/>
                </a:solidFill>
              </a:rPr>
              <a:t>. Nunc ac </a:t>
            </a:r>
            <a:r>
              <a:rPr lang="pt-BR" sz="1300" baseline="0" dirty="0" err="1">
                <a:solidFill>
                  <a:schemeClr val="tx1"/>
                </a:solidFill>
              </a:rPr>
              <a:t>ex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porttitor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iaculis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a libero. </a:t>
            </a:r>
            <a:r>
              <a:rPr lang="pt-BR" sz="1300" baseline="0" dirty="0" err="1">
                <a:solidFill>
                  <a:schemeClr val="tx1"/>
                </a:solidFill>
              </a:rPr>
              <a:t>Mauris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laoreet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eleifend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augue</a:t>
            </a:r>
            <a:r>
              <a:rPr lang="pt-BR" sz="1300" baseline="0" dirty="0">
                <a:solidFill>
                  <a:schemeClr val="tx1"/>
                </a:solidFill>
              </a:rPr>
              <a:t>, id </a:t>
            </a:r>
            <a:r>
              <a:rPr lang="pt-BR" sz="1300" baseline="0" dirty="0" err="1">
                <a:solidFill>
                  <a:schemeClr val="tx1"/>
                </a:solidFill>
              </a:rPr>
              <a:t>ornare</a:t>
            </a:r>
            <a:r>
              <a:rPr lang="pt-BR" sz="1300" baseline="0" dirty="0">
                <a:solidFill>
                  <a:schemeClr val="tx1"/>
                </a:solidFill>
              </a:rPr>
              <a:t> ipsum </a:t>
            </a:r>
            <a:r>
              <a:rPr lang="pt-BR" sz="1300" baseline="0" dirty="0" err="1">
                <a:solidFill>
                  <a:schemeClr val="tx1"/>
                </a:solidFill>
              </a:rPr>
              <a:t>tincidunt</a:t>
            </a:r>
            <a:r>
              <a:rPr lang="pt-BR" sz="1300" baseline="0" dirty="0">
                <a:solidFill>
                  <a:schemeClr val="tx1"/>
                </a:solidFill>
              </a:rPr>
              <a:t> id.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vel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ex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sollicitudin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volutpat</a:t>
            </a:r>
            <a:r>
              <a:rPr lang="pt-BR" sz="1300" baseline="0" dirty="0">
                <a:solidFill>
                  <a:schemeClr val="tx1"/>
                </a:solidFill>
              </a:rPr>
              <a:t> justo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luctus</a:t>
            </a:r>
            <a:r>
              <a:rPr lang="pt-BR" sz="1300" baseline="0" dirty="0">
                <a:solidFill>
                  <a:schemeClr val="tx1"/>
                </a:solidFill>
              </a:rPr>
              <a:t>;</a:t>
            </a: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 err="1">
                <a:solidFill>
                  <a:schemeClr val="tx1"/>
                </a:solidFill>
              </a:rPr>
              <a:t>Mauris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laoreet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eleifend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augue</a:t>
            </a:r>
            <a:r>
              <a:rPr lang="pt-BR" sz="1300" baseline="0" dirty="0">
                <a:solidFill>
                  <a:schemeClr val="tx1"/>
                </a:solidFill>
              </a:rPr>
              <a:t>, id </a:t>
            </a:r>
            <a:r>
              <a:rPr lang="pt-BR" sz="1300" baseline="0" dirty="0" err="1">
                <a:solidFill>
                  <a:schemeClr val="tx1"/>
                </a:solidFill>
              </a:rPr>
              <a:t>ornare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>
                <a:solidFill>
                  <a:schemeClr val="tx1"/>
                </a:solidFill>
              </a:rPr>
              <a:t>Ipsum </a:t>
            </a:r>
            <a:r>
              <a:rPr lang="pt-BR" sz="1300" b="1" baseline="0" dirty="0" err="1">
                <a:solidFill>
                  <a:schemeClr val="tx1"/>
                </a:solidFill>
              </a:rPr>
              <a:t>tincidunt</a:t>
            </a:r>
            <a:r>
              <a:rPr lang="pt-BR" sz="1300" b="1" baseline="0" dirty="0">
                <a:solidFill>
                  <a:schemeClr val="tx1"/>
                </a:solidFill>
              </a:rPr>
              <a:t> id.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vel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ex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sollicitudin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volutpat</a:t>
            </a:r>
            <a:r>
              <a:rPr lang="pt-BR" sz="1300" baseline="0" dirty="0">
                <a:solidFill>
                  <a:schemeClr val="tx1"/>
                </a:solidFill>
              </a:rPr>
              <a:t> justo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luctus</a:t>
            </a:r>
            <a:r>
              <a:rPr lang="pt-BR" sz="1300" baseline="0" dirty="0">
                <a:solidFill>
                  <a:schemeClr val="tx1"/>
                </a:solidFill>
              </a:rPr>
              <a:t> est. </a:t>
            </a:r>
            <a:r>
              <a:rPr lang="pt-BR" sz="1300" baseline="0" dirty="0" err="1">
                <a:solidFill>
                  <a:schemeClr val="tx1"/>
                </a:solidFill>
              </a:rPr>
              <a:t>Quisque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purus</a:t>
            </a:r>
            <a:r>
              <a:rPr lang="pt-BR" sz="1300" baseline="0" dirty="0">
                <a:solidFill>
                  <a:schemeClr val="tx1"/>
                </a:solidFill>
              </a:rPr>
              <a:t> ante, </a:t>
            </a:r>
            <a:r>
              <a:rPr lang="pt-BR" sz="1300" baseline="0" dirty="0" err="1">
                <a:solidFill>
                  <a:schemeClr val="tx1"/>
                </a:solidFill>
              </a:rPr>
              <a:t>aliquet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et, </a:t>
            </a:r>
            <a:r>
              <a:rPr lang="pt-BR" sz="1300" baseline="0" dirty="0" err="1">
                <a:solidFill>
                  <a:schemeClr val="tx1"/>
                </a:solidFill>
              </a:rPr>
              <a:t>luctus</a:t>
            </a:r>
            <a:r>
              <a:rPr lang="pt-BR" sz="1300" baseline="0" dirty="0">
                <a:solidFill>
                  <a:schemeClr val="tx1"/>
                </a:solidFill>
              </a:rPr>
              <a:t> tempus </a:t>
            </a:r>
            <a:r>
              <a:rPr lang="pt-BR" sz="1300" baseline="0" dirty="0" err="1">
                <a:solidFill>
                  <a:schemeClr val="tx1"/>
                </a:solidFill>
              </a:rPr>
              <a:t>nulla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 err="1">
                <a:solidFill>
                  <a:schemeClr val="tx1"/>
                </a:solidFill>
              </a:rPr>
              <a:t>Proin</a:t>
            </a:r>
            <a:r>
              <a:rPr lang="pt-BR" sz="1300" b="1" baseline="0" dirty="0">
                <a:solidFill>
                  <a:schemeClr val="tx1"/>
                </a:solidFill>
              </a:rPr>
              <a:t> eu </a:t>
            </a:r>
            <a:r>
              <a:rPr lang="pt-BR" sz="1300" b="1" baseline="0" dirty="0" err="1">
                <a:solidFill>
                  <a:schemeClr val="tx1"/>
                </a:solidFill>
              </a:rPr>
              <a:t>lectus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nulla</a:t>
            </a:r>
            <a:r>
              <a:rPr lang="pt-BR" sz="1300" b="1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Duis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tincidunt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velit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 est.</a:t>
            </a:r>
          </a:p>
          <a:p>
            <a:pPr marL="104400" indent="-105750" latinLnBrk="1">
              <a:spcBef>
                <a:spcPts val="0"/>
              </a:spcBef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pt-BR" sz="1300" b="1" baseline="0" dirty="0" err="1">
                <a:solidFill>
                  <a:schemeClr val="tx1"/>
                </a:solidFill>
              </a:rPr>
              <a:t>Phasellus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="1" baseline="0" dirty="0" err="1">
                <a:solidFill>
                  <a:schemeClr val="tx1"/>
                </a:solidFill>
              </a:rPr>
              <a:t>nibh</a:t>
            </a:r>
            <a:r>
              <a:rPr lang="pt-BR" sz="1300" b="1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velit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mattis</a:t>
            </a:r>
            <a:r>
              <a:rPr lang="pt-BR" sz="1300" baseline="0" dirty="0">
                <a:solidFill>
                  <a:schemeClr val="tx1"/>
                </a:solidFill>
              </a:rPr>
              <a:t> ut magna vitae, </a:t>
            </a:r>
            <a:r>
              <a:rPr lang="pt-BR" sz="1300" baseline="0" dirty="0" err="1">
                <a:solidFill>
                  <a:schemeClr val="tx1"/>
                </a:solidFill>
              </a:rPr>
              <a:t>finibus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vulputate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odio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Suspendisse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dignissim</a:t>
            </a:r>
            <a:endParaRPr lang="pt-BR" sz="13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461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Imagem destaq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xmlns="" id="{987CB44B-8D28-7F43-AC17-BAE9EDFD57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670568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210624B-ABDE-374A-AFD6-6F9A4FA66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70568"/>
            <a:ext cx="12192000" cy="18743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23404771-E1E9-CB44-9E0C-46AD15AD57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08641" y="1861459"/>
            <a:ext cx="8180387" cy="2808515"/>
          </a:xfrm>
        </p:spPr>
        <p:txBody>
          <a:bodyPr>
            <a:noAutofit/>
          </a:bodyPr>
          <a:lstStyle>
            <a:lvl1pPr algn="ctr">
              <a:lnSpc>
                <a:spcPct val="85000"/>
              </a:lnSpc>
              <a:defRPr sz="3600" b="0" i="1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pt-BR" dirty="0"/>
              <a:t>A </a:t>
            </a:r>
            <a:r>
              <a:rPr lang="pt-BR" dirty="0" err="1"/>
              <a:t>edução</a:t>
            </a:r>
            <a:r>
              <a:rPr lang="pt-BR" dirty="0"/>
              <a:t> pública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nibh</a:t>
            </a:r>
            <a:r>
              <a:rPr lang="pt-BR" dirty="0"/>
              <a:t> </a:t>
            </a:r>
            <a:r>
              <a:rPr lang="pt-BR" dirty="0" err="1"/>
              <a:t>velit</a:t>
            </a:r>
            <a:r>
              <a:rPr lang="pt-BR" dirty="0"/>
              <a:t>, </a:t>
            </a:r>
            <a:r>
              <a:rPr lang="pt-BR" dirty="0" err="1"/>
              <a:t>mattis</a:t>
            </a:r>
            <a:r>
              <a:rPr lang="pt-BR" dirty="0"/>
              <a:t> ut magna vitae, </a:t>
            </a:r>
            <a:r>
              <a:rPr lang="pt-BR" dirty="0" err="1"/>
              <a:t>finibus</a:t>
            </a:r>
            <a:r>
              <a:rPr lang="pt-BR" dirty="0"/>
              <a:t> </a:t>
            </a:r>
            <a:r>
              <a:rPr lang="pt-BR" dirty="0" err="1"/>
              <a:t>vulputate</a:t>
            </a:r>
            <a:r>
              <a:rPr lang="pt-BR" dirty="0"/>
              <a:t> </a:t>
            </a:r>
            <a:r>
              <a:rPr lang="pt-BR" dirty="0" err="1"/>
              <a:t>odio</a:t>
            </a:r>
            <a:r>
              <a:rPr lang="pt-BR" dirty="0"/>
              <a:t>. </a:t>
            </a:r>
            <a:r>
              <a:rPr lang="pt-BR" dirty="0" err="1"/>
              <a:t>Suspendisse</a:t>
            </a:r>
            <a:r>
              <a:rPr lang="pt-BR" dirty="0"/>
              <a:t> </a:t>
            </a:r>
            <a:r>
              <a:rPr lang="pt-BR" dirty="0" err="1"/>
              <a:t>leo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,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fermentum</a:t>
            </a:r>
            <a:r>
              <a:rPr lang="pt-BR" dirty="0"/>
              <a:t> </a:t>
            </a:r>
            <a:r>
              <a:rPr lang="pt-BR" dirty="0" err="1"/>
              <a:t>congue</a:t>
            </a:r>
            <a:r>
              <a:rPr lang="pt-BR" dirty="0"/>
              <a:t> ut, </a:t>
            </a:r>
            <a:r>
              <a:rPr lang="pt-BR" dirty="0" err="1"/>
              <a:t>aliquam</a:t>
            </a:r>
            <a:r>
              <a:rPr lang="pt-BR" dirty="0"/>
              <a:t> in </a:t>
            </a:r>
            <a:r>
              <a:rPr lang="pt-BR" dirty="0" err="1"/>
              <a:t>quam</a:t>
            </a:r>
            <a:r>
              <a:rPr lang="pt-BR" dirty="0"/>
              <a:t>. </a:t>
            </a:r>
            <a:r>
              <a:rPr lang="pt-BR" dirty="0" err="1"/>
              <a:t>Pellentesque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arcu</a:t>
            </a:r>
            <a:r>
              <a:rPr lang="pt-BR" dirty="0"/>
              <a:t> </a:t>
            </a:r>
            <a:r>
              <a:rPr lang="pt-BR" dirty="0" err="1"/>
              <a:t>tristique</a:t>
            </a:r>
            <a:r>
              <a:rPr lang="pt-BR" dirty="0"/>
              <a:t> gravida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xmlns="" id="{D016B23E-E0C5-D240-9551-58D65656A4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92313" y="4923508"/>
            <a:ext cx="8196262" cy="376238"/>
          </a:xfrm>
        </p:spPr>
        <p:txBody>
          <a:bodyPr/>
          <a:lstStyle>
            <a:lvl1pPr marL="0" indent="0" algn="ctr">
              <a:lnSpc>
                <a:spcPct val="60000"/>
              </a:lnSpc>
              <a:buNone/>
              <a:defRPr sz="1500" b="0" i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FULANO DE TAL,</a:t>
            </a:r>
          </a:p>
          <a:p>
            <a:r>
              <a:rPr lang="pt-BR" dirty="0"/>
              <a:t>Ministro da Educação</a:t>
            </a:r>
          </a:p>
        </p:txBody>
      </p:sp>
    </p:spTree>
    <p:extLst>
      <p:ext uri="{BB962C8B-B14F-4D97-AF65-F5344CB8AC3E}">
        <p14:creationId xmlns:p14="http://schemas.microsoft.com/office/powerpoint/2010/main" val="34034147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Texto com imag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0E4161-0E01-F54A-B989-3D13607792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6454" y="423333"/>
            <a:ext cx="8607974" cy="617193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Nome da seção secundária</a:t>
            </a:r>
            <a:br>
              <a:rPr lang="pt-BR" dirty="0"/>
            </a:br>
            <a:r>
              <a:rPr lang="pt-BR" dirty="0"/>
              <a:t>em até duas linhas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189BD54-C1DC-B746-87A6-883E4592C8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2313" y="1938338"/>
            <a:ext cx="3744912" cy="4119562"/>
          </a:xfrm>
        </p:spPr>
        <p:txBody>
          <a:bodyPr/>
          <a:lstStyle>
            <a:lvl1pPr marL="0" indent="0" latinLnBrk="1">
              <a:lnSpc>
                <a:spcPts val="1700"/>
              </a:lnSpc>
              <a:spcBef>
                <a:spcPts val="0"/>
              </a:spcBef>
              <a:buNone/>
              <a:defRPr sz="1300" b="0" i="0" baseline="0">
                <a:latin typeface="+mn-lt"/>
              </a:defRPr>
            </a:lvl1pPr>
          </a:lstStyle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Um texto aqui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ipsum, </a:t>
            </a:r>
            <a:r>
              <a:rPr lang="pt-BR" sz="1300" baseline="0" dirty="0" err="1">
                <a:solidFill>
                  <a:schemeClr val="tx1"/>
                </a:solidFill>
              </a:rPr>
              <a:t>consectetur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adipiscing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eli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Vestibulum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tellus</a:t>
            </a:r>
            <a:r>
              <a:rPr lang="pt-BR" sz="1300" baseline="0" dirty="0">
                <a:solidFill>
                  <a:schemeClr val="tx1"/>
                </a:solidFill>
              </a:rPr>
              <a:t> libero, porta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ac, </a:t>
            </a:r>
            <a:r>
              <a:rPr lang="pt-BR" sz="1300" baseline="0" dirty="0" err="1">
                <a:solidFill>
                  <a:schemeClr val="tx1"/>
                </a:solidFill>
              </a:rPr>
              <a:t>auctor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faucibus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natoque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penatibus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magnis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parturient</a:t>
            </a:r>
            <a:r>
              <a:rPr lang="pt-BR" sz="1300" baseline="0" dirty="0">
                <a:solidFill>
                  <a:schemeClr val="tx1"/>
                </a:solidFill>
              </a:rPr>
              <a:t> montes, </a:t>
            </a:r>
            <a:r>
              <a:rPr lang="pt-BR" sz="1300" baseline="0" dirty="0" err="1">
                <a:solidFill>
                  <a:schemeClr val="tx1"/>
                </a:solidFill>
              </a:rPr>
              <a:t>nascetur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ridiculus</a:t>
            </a:r>
            <a:r>
              <a:rPr lang="pt-BR" sz="1300" baseline="0" dirty="0">
                <a:solidFill>
                  <a:schemeClr val="tx1"/>
                </a:solidFill>
              </a:rPr>
              <a:t> mus.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gravida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imperdiet</a:t>
            </a:r>
            <a:r>
              <a:rPr lang="pt-BR" sz="1300" baseline="0" dirty="0">
                <a:solidFill>
                  <a:schemeClr val="tx1"/>
                </a:solidFill>
              </a:rPr>
              <a:t>, in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nulla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rhoncus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Nullam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ut erat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cursus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finibus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mauris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Morbi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mi, </a:t>
            </a:r>
            <a:r>
              <a:rPr lang="pt-BR" sz="1300" baseline="0" dirty="0" err="1">
                <a:solidFill>
                  <a:schemeClr val="tx1"/>
                </a:solidFill>
              </a:rPr>
              <a:t>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feugiat</a:t>
            </a:r>
            <a:r>
              <a:rPr lang="pt-BR" sz="1300" baseline="0" dirty="0">
                <a:solidFill>
                  <a:schemeClr val="tx1"/>
                </a:solidFill>
              </a:rPr>
              <a:t> massa </a:t>
            </a:r>
            <a:r>
              <a:rPr lang="pt-BR" sz="1300" baseline="0" dirty="0" err="1">
                <a:solidFill>
                  <a:schemeClr val="tx1"/>
                </a:solidFill>
              </a:rPr>
              <a:t>viverra</a:t>
            </a:r>
            <a:r>
              <a:rPr lang="pt-BR" sz="1300" baseline="0" dirty="0">
                <a:solidFill>
                  <a:schemeClr val="tx1"/>
                </a:solidFill>
              </a:rPr>
              <a:t> ac. Nunc quis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Phasellus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aliqumsan</a:t>
            </a:r>
            <a:r>
              <a:rPr lang="pt-BR" sz="1300" baseline="0" dirty="0">
                <a:solidFill>
                  <a:schemeClr val="tx1"/>
                </a:solidFill>
              </a:rPr>
              <a:t> ex.</a:t>
            </a:r>
          </a:p>
          <a:p>
            <a:pPr latinLnBrk="1">
              <a:spcBef>
                <a:spcPts val="0"/>
              </a:spcBef>
            </a:pPr>
            <a:endParaRPr lang="pt-BR" sz="1300" baseline="0" dirty="0">
              <a:solidFill>
                <a:schemeClr val="tx1"/>
              </a:solidFill>
            </a:endParaRPr>
          </a:p>
          <a:p>
            <a:pPr latinLnBrk="1">
              <a:spcBef>
                <a:spcPts val="0"/>
              </a:spcBef>
            </a:pPr>
            <a:r>
              <a:rPr lang="pt-BR" sz="1300" baseline="0" dirty="0">
                <a:solidFill>
                  <a:schemeClr val="tx1"/>
                </a:solidFill>
              </a:rPr>
              <a:t>Ut </a:t>
            </a:r>
            <a:r>
              <a:rPr lang="pt-BR" sz="1300" baseline="0" dirty="0" err="1">
                <a:solidFill>
                  <a:schemeClr val="tx1"/>
                </a:solidFill>
              </a:rPr>
              <a:t>aliquet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in </a:t>
            </a:r>
            <a:r>
              <a:rPr lang="pt-BR" sz="1300" baseline="0" dirty="0" err="1">
                <a:solidFill>
                  <a:schemeClr val="tx1"/>
                </a:solidFill>
              </a:rPr>
              <a:t>orci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sollicitudin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vehicula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malesuada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Integer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efficitur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sagittis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diam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dui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vestibulum</a:t>
            </a:r>
            <a:r>
              <a:rPr lang="pt-BR" sz="1300" baseline="0" dirty="0">
                <a:solidFill>
                  <a:schemeClr val="tx1"/>
                </a:solidFill>
              </a:rPr>
              <a:t> libero </a:t>
            </a:r>
            <a:r>
              <a:rPr lang="pt-BR" sz="1300" baseline="0" dirty="0" err="1">
                <a:solidFill>
                  <a:schemeClr val="tx1"/>
                </a:solidFill>
              </a:rPr>
              <a:t>tempor</a:t>
            </a:r>
            <a:r>
              <a:rPr lang="pt-BR" sz="1300" baseline="0" dirty="0">
                <a:solidFill>
                  <a:schemeClr val="tx1"/>
                </a:solidFill>
              </a:rPr>
              <a:t> ac. </a:t>
            </a:r>
            <a:r>
              <a:rPr lang="pt-BR" sz="1300" baseline="0" dirty="0" err="1">
                <a:solidFill>
                  <a:schemeClr val="tx1"/>
                </a:solidFill>
              </a:rPr>
              <a:t>Praesent</a:t>
            </a:r>
            <a:r>
              <a:rPr lang="pt-BR" sz="1300" baseline="0" dirty="0">
                <a:solidFill>
                  <a:schemeClr val="tx1"/>
                </a:solidFill>
              </a:rPr>
              <a:t> non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vitae </a:t>
            </a:r>
            <a:r>
              <a:rPr lang="pt-BR" sz="1300" baseline="0" dirty="0" err="1">
                <a:solidFill>
                  <a:schemeClr val="tx1"/>
                </a:solidFill>
              </a:rPr>
              <a:t>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tristique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. Ut </a:t>
            </a:r>
            <a:r>
              <a:rPr lang="pt-BR" sz="1300" baseline="0" dirty="0" err="1">
                <a:solidFill>
                  <a:schemeClr val="tx1"/>
                </a:solidFill>
              </a:rPr>
              <a:t>vel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volutpat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dolor</a:t>
            </a:r>
            <a:r>
              <a:rPr lang="pt-BR" sz="1300" baseline="0" dirty="0">
                <a:solidFill>
                  <a:schemeClr val="tx1"/>
                </a:solidFill>
              </a:rPr>
              <a:t>. Nunc </a:t>
            </a:r>
            <a:r>
              <a:rPr lang="pt-BR" sz="1300" baseline="0" dirty="0" err="1">
                <a:solidFill>
                  <a:schemeClr val="tx1"/>
                </a:solidFill>
              </a:rPr>
              <a:t>aliquam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enim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molestie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blandit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in, </a:t>
            </a:r>
            <a:r>
              <a:rPr lang="pt-BR" sz="1300" baseline="0" dirty="0" err="1">
                <a:solidFill>
                  <a:schemeClr val="tx1"/>
                </a:solidFill>
              </a:rPr>
              <a:t>ultricies</a:t>
            </a:r>
            <a:r>
              <a:rPr lang="pt-BR" sz="1300" baseline="0" dirty="0">
                <a:solidFill>
                  <a:schemeClr val="tx1"/>
                </a:solidFill>
              </a:rPr>
              <a:t> ipsum. Nunc </a:t>
            </a:r>
            <a:r>
              <a:rPr lang="pt-BR" sz="1300" baseline="0" dirty="0" err="1">
                <a:solidFill>
                  <a:schemeClr val="tx1"/>
                </a:solidFill>
              </a:rPr>
              <a:t>interdum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egestas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Sed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fermentum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rutrum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neque</a:t>
            </a:r>
            <a:r>
              <a:rPr lang="pt-BR" sz="1300" baseline="0" dirty="0">
                <a:solidFill>
                  <a:schemeClr val="tx1"/>
                </a:solidFill>
              </a:rPr>
              <a:t>, eu </a:t>
            </a:r>
            <a:r>
              <a:rPr lang="pt-BR" sz="1300" baseline="0" dirty="0" err="1">
                <a:solidFill>
                  <a:schemeClr val="tx1"/>
                </a:solidFill>
              </a:rPr>
              <a:t>mattis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lorem</a:t>
            </a:r>
            <a:r>
              <a:rPr lang="pt-BR" sz="1300" baseline="0" dirty="0">
                <a:solidFill>
                  <a:schemeClr val="tx1"/>
                </a:solidFill>
              </a:rPr>
              <a:t> porta </a:t>
            </a:r>
            <a:r>
              <a:rPr lang="pt-BR" sz="1300" baseline="0" dirty="0" err="1">
                <a:solidFill>
                  <a:schemeClr val="tx1"/>
                </a:solidFill>
              </a:rPr>
              <a:t>nec</a:t>
            </a:r>
            <a:r>
              <a:rPr lang="pt-BR" sz="1300" baseline="0" dirty="0">
                <a:solidFill>
                  <a:schemeClr val="tx1"/>
                </a:solidFill>
              </a:rPr>
              <a:t>. In </a:t>
            </a:r>
            <a:r>
              <a:rPr lang="pt-BR" sz="1300" baseline="0" dirty="0" err="1">
                <a:solidFill>
                  <a:schemeClr val="tx1"/>
                </a:solidFill>
              </a:rPr>
              <a:t>maximus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turpis</a:t>
            </a:r>
            <a:r>
              <a:rPr lang="pt-BR" sz="1300" baseline="0" dirty="0">
                <a:solidFill>
                  <a:schemeClr val="tx1"/>
                </a:solidFill>
              </a:rPr>
              <a:t> et </a:t>
            </a:r>
            <a:r>
              <a:rPr lang="pt-BR" sz="1300" baseline="0" dirty="0" err="1">
                <a:solidFill>
                  <a:schemeClr val="tx1"/>
                </a:solidFill>
              </a:rPr>
              <a:t>purus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varius</a:t>
            </a:r>
            <a:r>
              <a:rPr lang="pt-BR" sz="1300" baseline="0" dirty="0">
                <a:solidFill>
                  <a:schemeClr val="tx1"/>
                </a:solidFill>
              </a:rPr>
              <a:t>, a </a:t>
            </a:r>
            <a:r>
              <a:rPr lang="pt-BR" sz="1300" baseline="0" dirty="0" err="1">
                <a:solidFill>
                  <a:schemeClr val="tx1"/>
                </a:solidFill>
              </a:rPr>
              <a:t>posuere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tortor</a:t>
            </a:r>
            <a:r>
              <a:rPr lang="pt-BR" sz="1300" baseline="0" dirty="0">
                <a:solidFill>
                  <a:schemeClr val="tx1"/>
                </a:solidFill>
              </a:rPr>
              <a:t>. </a:t>
            </a:r>
            <a:r>
              <a:rPr lang="pt-BR" sz="1300" baseline="0" dirty="0" err="1">
                <a:solidFill>
                  <a:schemeClr val="tx1"/>
                </a:solidFill>
              </a:rPr>
              <a:t>tricies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est.leo</a:t>
            </a:r>
            <a:r>
              <a:rPr lang="pt-BR" sz="1300" baseline="0" dirty="0">
                <a:solidFill>
                  <a:schemeClr val="tx1"/>
                </a:solidFill>
              </a:rPr>
              <a:t> </a:t>
            </a:r>
            <a:r>
              <a:rPr lang="pt-BR" sz="1300" baseline="0" dirty="0" err="1">
                <a:solidFill>
                  <a:schemeClr val="tx1"/>
                </a:solidFill>
              </a:rPr>
              <a:t>arcu</a:t>
            </a:r>
            <a:r>
              <a:rPr lang="pt-BR" sz="1300" baseline="0" dirty="0">
                <a:solidFill>
                  <a:schemeClr val="tx1"/>
                </a:solidFill>
              </a:rPr>
              <a:t>, </a:t>
            </a:r>
            <a:r>
              <a:rPr lang="pt-BR" sz="1300" baseline="0" dirty="0" err="1">
                <a:solidFill>
                  <a:schemeClr val="tx1"/>
                </a:solidFill>
              </a:rPr>
              <a:t>dignissim</a:t>
            </a:r>
            <a:r>
              <a:rPr lang="pt-BR" sz="1300" baseline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xmlns="" id="{7B88C1F3-023B-204B-B98F-247B2CAFDB1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06885" y="5645380"/>
            <a:ext cx="4487862" cy="457200"/>
          </a:xfrm>
        </p:spPr>
        <p:txBody>
          <a:bodyPr tIns="72000"/>
          <a:lstStyle>
            <a:lvl1pPr marL="0" indent="0" latinLnBrk="1">
              <a:lnSpc>
                <a:spcPts val="1400"/>
              </a:lnSpc>
              <a:spcBef>
                <a:spcPts val="0"/>
              </a:spcBef>
              <a:buNone/>
              <a:defRPr sz="1000" b="0" cap="all" baseline="0">
                <a:latin typeface="+mn-lt"/>
              </a:defRPr>
            </a:lvl1pPr>
          </a:lstStyle>
          <a:p>
            <a:pPr latinLnBrk="1">
              <a:lnSpc>
                <a:spcPts val="1400"/>
              </a:lnSpc>
              <a:spcBef>
                <a:spcPts val="0"/>
              </a:spcBef>
            </a:pPr>
            <a:r>
              <a:rPr lang="pt-BR" sz="1000" cap="all" baseline="0" dirty="0">
                <a:solidFill>
                  <a:schemeClr val="tx1"/>
                </a:solidFill>
              </a:rPr>
              <a:t>Uma legenda aqui </a:t>
            </a:r>
            <a:r>
              <a:rPr lang="pt-BR" sz="1000" cap="all" baseline="0" dirty="0" err="1">
                <a:solidFill>
                  <a:schemeClr val="tx1"/>
                </a:solidFill>
              </a:rPr>
              <a:t>enim</a:t>
            </a:r>
            <a:r>
              <a:rPr lang="pt-BR" sz="1000" cap="all" baseline="0" dirty="0">
                <a:solidFill>
                  <a:schemeClr val="tx1"/>
                </a:solidFill>
              </a:rPr>
              <a:t> </a:t>
            </a:r>
            <a:r>
              <a:rPr lang="pt-BR" sz="1000" cap="all" baseline="0" dirty="0" err="1">
                <a:solidFill>
                  <a:schemeClr val="tx1"/>
                </a:solidFill>
              </a:rPr>
              <a:t>molestie</a:t>
            </a:r>
            <a:r>
              <a:rPr lang="pt-BR" sz="1000" cap="all" baseline="0" dirty="0">
                <a:solidFill>
                  <a:schemeClr val="tx1"/>
                </a:solidFill>
              </a:rPr>
              <a:t>, </a:t>
            </a:r>
            <a:r>
              <a:rPr lang="pt-BR" sz="1000" cap="all" baseline="0" dirty="0" err="1">
                <a:solidFill>
                  <a:schemeClr val="tx1"/>
                </a:solidFill>
              </a:rPr>
              <a:t>blandit</a:t>
            </a:r>
            <a:r>
              <a:rPr lang="pt-BR" sz="1000" cap="all" baseline="0" dirty="0">
                <a:solidFill>
                  <a:schemeClr val="tx1"/>
                </a:solidFill>
              </a:rPr>
              <a:t> </a:t>
            </a:r>
            <a:r>
              <a:rPr lang="pt-BR" sz="1000" cap="all" baseline="0" dirty="0" err="1">
                <a:solidFill>
                  <a:schemeClr val="tx1"/>
                </a:solidFill>
              </a:rPr>
              <a:t>lorem</a:t>
            </a:r>
            <a:r>
              <a:rPr lang="pt-BR" sz="1000" cap="all" baseline="0" dirty="0">
                <a:solidFill>
                  <a:schemeClr val="tx1"/>
                </a:solidFill>
              </a:rPr>
              <a:t> in, </a:t>
            </a:r>
            <a:r>
              <a:rPr lang="pt-BR" sz="1000" cap="all" baseline="0" dirty="0" err="1">
                <a:solidFill>
                  <a:schemeClr val="tx1"/>
                </a:solidFill>
              </a:rPr>
              <a:t>ultricies</a:t>
            </a:r>
            <a:r>
              <a:rPr lang="pt-BR" sz="1000" cap="all" baseline="0" dirty="0">
                <a:solidFill>
                  <a:schemeClr val="tx1"/>
                </a:solidFill>
              </a:rPr>
              <a:t> ipsum. Nunc </a:t>
            </a:r>
            <a:r>
              <a:rPr lang="pt-BR" sz="1000" cap="all" baseline="0" dirty="0" err="1">
                <a:solidFill>
                  <a:schemeClr val="tx1"/>
                </a:solidFill>
              </a:rPr>
              <a:t>interdum</a:t>
            </a:r>
            <a:r>
              <a:rPr lang="pt-BR" sz="1000" cap="all" baseline="0" dirty="0">
                <a:solidFill>
                  <a:schemeClr val="tx1"/>
                </a:solidFill>
              </a:rPr>
              <a:t> </a:t>
            </a:r>
            <a:r>
              <a:rPr lang="pt-BR" sz="1000" cap="all" baseline="0" dirty="0" err="1">
                <a:solidFill>
                  <a:schemeClr val="tx1"/>
                </a:solidFill>
              </a:rPr>
              <a:t>egestas</a:t>
            </a:r>
            <a:r>
              <a:rPr lang="pt-BR" sz="1000" cap="all" baseline="0" dirty="0">
                <a:solidFill>
                  <a:schemeClr val="tx1"/>
                </a:solidFill>
              </a:rPr>
              <a:t> </a:t>
            </a:r>
            <a:r>
              <a:rPr lang="pt-BR" sz="1000" cap="all" baseline="0" dirty="0" err="1">
                <a:solidFill>
                  <a:schemeClr val="tx1"/>
                </a:solidFill>
              </a:rPr>
              <a:t>lorem</a:t>
            </a:r>
            <a:r>
              <a:rPr lang="pt-BR" sz="1000" cap="all" baseline="0" dirty="0">
                <a:solidFill>
                  <a:schemeClr val="tx1"/>
                </a:solidFill>
              </a:rPr>
              <a:t>. </a:t>
            </a:r>
            <a:r>
              <a:rPr lang="pt-BR" sz="1000" cap="all" baseline="0" dirty="0" err="1">
                <a:solidFill>
                  <a:schemeClr val="tx1"/>
                </a:solidFill>
              </a:rPr>
              <a:t>Sed</a:t>
            </a:r>
            <a:r>
              <a:rPr lang="pt-BR" sz="1000" cap="all" baseline="0" dirty="0">
                <a:solidFill>
                  <a:schemeClr val="tx1"/>
                </a:solidFill>
              </a:rPr>
              <a:t> </a:t>
            </a:r>
            <a:r>
              <a:rPr lang="pt-BR" sz="1000" cap="all" baseline="0" dirty="0" err="1">
                <a:solidFill>
                  <a:schemeClr val="tx1"/>
                </a:solidFill>
              </a:rPr>
              <a:t>fermentum</a:t>
            </a:r>
            <a:r>
              <a:rPr lang="pt-BR" sz="1000" cap="all" baseline="0" dirty="0">
                <a:solidFill>
                  <a:schemeClr val="tx1"/>
                </a:solidFill>
              </a:rPr>
              <a:t> </a:t>
            </a:r>
            <a:r>
              <a:rPr lang="pt-BR" sz="1000" cap="all" baseline="0" dirty="0" err="1">
                <a:solidFill>
                  <a:schemeClr val="tx1"/>
                </a:solidFill>
              </a:rPr>
              <a:t>rutrum</a:t>
            </a:r>
            <a:r>
              <a:rPr lang="pt-BR" sz="1000" cap="all" baseline="0" dirty="0">
                <a:solidFill>
                  <a:schemeClr val="tx1"/>
                </a:solidFill>
              </a:rPr>
              <a:t> </a:t>
            </a:r>
            <a:r>
              <a:rPr lang="pt-BR" sz="1000" cap="all" baseline="0" dirty="0" err="1">
                <a:solidFill>
                  <a:schemeClr val="tx1"/>
                </a:solidFill>
              </a:rPr>
              <a:t>neque</a:t>
            </a:r>
            <a:r>
              <a:rPr lang="pt-BR" sz="1000" cap="all" baseline="0" dirty="0">
                <a:solidFill>
                  <a:schemeClr val="tx1"/>
                </a:solidFill>
              </a:rPr>
              <a:t>, eu m</a:t>
            </a:r>
          </a:p>
        </p:txBody>
      </p:sp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xmlns="" id="{B4A78538-B074-F944-86DB-0BD9ECBCCB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06885" y="1938338"/>
            <a:ext cx="6263394" cy="366236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5404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Imagem com le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xmlns="" id="{D2AB062B-C562-E642-B70A-D2AD085D7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670675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210624B-ABDE-374A-AFD6-6F9A4FA66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70568"/>
            <a:ext cx="12192000" cy="187432"/>
          </a:xfrm>
          <a:prstGeom prst="rect">
            <a:avLst/>
          </a:prstGeom>
        </p:spPr>
      </p:pic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xmlns="" id="{D853354C-70A2-F343-B5A5-DF7FD33A96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5034" y="5437414"/>
            <a:ext cx="7461250" cy="538843"/>
          </a:xfrm>
          <a:solidFill>
            <a:schemeClr val="accent2"/>
          </a:solidFill>
        </p:spPr>
        <p:txBody>
          <a:bodyPr lIns="72000" tIns="72000" rIns="72000" bIns="72000" anchor="ctr" anchorCtr="0"/>
          <a:lstStyle>
            <a:lvl1pPr marL="0" indent="0" algn="l">
              <a:lnSpc>
                <a:spcPts val="1540"/>
              </a:lnSpc>
              <a:spcBef>
                <a:spcPts val="0"/>
              </a:spcBef>
              <a:buNone/>
              <a:defRPr sz="1200" b="0" i="0" cap="all" baseline="0">
                <a:latin typeface="+mn-lt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Lorem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ipsum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dolor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sit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amet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,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consectetur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adipiscing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elit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.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Vestibulum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b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</a:b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tellus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libero, porta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sed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enim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ac,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auctor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faucibus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enim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.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Orci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r>
              <a:rPr lang="pt-BR" sz="1200" i="0" cap="all" baseline="0" dirty="0" err="1">
                <a:solidFill>
                  <a:schemeClr val="tx1"/>
                </a:solidFill>
                <a:latin typeface="Klavika Medium" panose="02000606040000020004" pitchFamily="2" charset="77"/>
              </a:rPr>
              <a:t>varius</a:t>
            </a:r>
            <a:r>
              <a:rPr lang="pt-BR" sz="1200" i="0" cap="all" baseline="0" dirty="0">
                <a:solidFill>
                  <a:schemeClr val="tx1"/>
                </a:solidFill>
                <a:latin typeface="Klavika Medium" panose="02000606040000020004" pitchFamily="2" charset="77"/>
              </a:rPr>
              <a:t> </a:t>
            </a:r>
            <a:endParaRPr lang="pt-BR" sz="1200" i="0" baseline="0" dirty="0">
              <a:solidFill>
                <a:schemeClr val="tx1"/>
              </a:solidFill>
              <a:latin typeface="Klavika Medium" panose="0200060604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446864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esquem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6210624B-ABDE-374A-AFD6-6F9A4FA66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70568"/>
            <a:ext cx="12192000" cy="187432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B3C54589-974B-2C40-B75A-B3190ED700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6454" y="751114"/>
            <a:ext cx="7500445" cy="342901"/>
          </a:xfrm>
        </p:spPr>
        <p:txBody>
          <a:bodyPr>
            <a:normAutofit/>
          </a:bodyPr>
          <a:lstStyle>
            <a:lvl1pPr>
              <a:defRPr sz="2000" cap="all" baseline="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Título de esquema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3598D80-6AB5-224A-8503-76C48E2236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92313" y="1466431"/>
            <a:ext cx="5651500" cy="4810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500" b="0" i="1" baseline="0">
                <a:latin typeface="+mn-lt"/>
              </a:defRPr>
            </a:lvl1pPr>
          </a:lstStyle>
          <a:p>
            <a:r>
              <a:rPr lang="pt-BR" dirty="0"/>
              <a:t>Um subtítulo bem aqui de até duas linhas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dolot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xmlns="" id="{BF43AC66-EAE4-A941-9083-58030AAD77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95298" y="2715053"/>
            <a:ext cx="1333690" cy="999698"/>
          </a:xfrm>
        </p:spPr>
        <p:txBody>
          <a:bodyPr/>
          <a:lstStyle>
            <a:lvl1pPr marL="0" indent="0">
              <a:lnSpc>
                <a:spcPts val="1500"/>
              </a:lnSpc>
              <a:buNone/>
              <a:defRPr sz="1200" b="0" i="0">
                <a:latin typeface="+mn-lt"/>
              </a:defRPr>
            </a:lvl1pPr>
          </a:lstStyle>
          <a:p>
            <a:r>
              <a:rPr lang="pt-BR" dirty="0"/>
              <a:t>Um texto aqui explicativo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.</a:t>
            </a:r>
          </a:p>
        </p:txBody>
      </p:sp>
      <p:sp>
        <p:nvSpPr>
          <p:cNvPr id="13" name="Espaço Reservado para Texto 5">
            <a:extLst>
              <a:ext uri="{FF2B5EF4-FFF2-40B4-BE49-F238E27FC236}">
                <a16:creationId xmlns:a16="http://schemas.microsoft.com/office/drawing/2014/main" xmlns="" id="{5E0D6180-48BF-1F4B-913F-F2FDDD43F5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95298" y="2300717"/>
            <a:ext cx="1333690" cy="341210"/>
          </a:xfrm>
        </p:spPr>
        <p:txBody>
          <a:bodyPr anchor="b" anchorCtr="0"/>
          <a:lstStyle>
            <a:lvl1pPr marL="0" indent="0">
              <a:lnSpc>
                <a:spcPts val="1500"/>
              </a:lnSpc>
              <a:buNone/>
              <a:defRPr sz="1400" b="0" i="0">
                <a:latin typeface="+mj-lt"/>
              </a:defRPr>
            </a:lvl1pPr>
          </a:lstStyle>
          <a:p>
            <a:r>
              <a:rPr lang="pt-BR" dirty="0"/>
              <a:t>Nome</a:t>
            </a:r>
          </a:p>
        </p:txBody>
      </p:sp>
      <p:sp>
        <p:nvSpPr>
          <p:cNvPr id="18" name="Espaço Reservado para Texto 5">
            <a:extLst>
              <a:ext uri="{FF2B5EF4-FFF2-40B4-BE49-F238E27FC236}">
                <a16:creationId xmlns:a16="http://schemas.microsoft.com/office/drawing/2014/main" xmlns="" id="{A1DCE37D-56F3-4F43-BDCB-CB730E56B1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0446" y="1758017"/>
            <a:ext cx="1333690" cy="542700"/>
          </a:xfrm>
        </p:spPr>
        <p:txBody>
          <a:bodyPr/>
          <a:lstStyle>
            <a:lvl1pPr marL="0" indent="0" algn="l">
              <a:lnSpc>
                <a:spcPts val="1500"/>
              </a:lnSpc>
              <a:buNone/>
              <a:defRPr sz="1200" b="0" i="0">
                <a:latin typeface="+mn-lt"/>
              </a:defRPr>
            </a:lvl1pPr>
          </a:lstStyle>
          <a:p>
            <a:r>
              <a:rPr lang="pt-BR" dirty="0"/>
              <a:t>Um texto aqui explicativo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</a:t>
            </a:r>
            <a:r>
              <a:rPr lang="pt-BR" dirty="0"/>
              <a:t>..</a:t>
            </a:r>
          </a:p>
        </p:txBody>
      </p:sp>
      <p:sp>
        <p:nvSpPr>
          <p:cNvPr id="19" name="Espaço Reservado para Texto 5">
            <a:extLst>
              <a:ext uri="{FF2B5EF4-FFF2-40B4-BE49-F238E27FC236}">
                <a16:creationId xmlns:a16="http://schemas.microsoft.com/office/drawing/2014/main" xmlns="" id="{D06EA056-CDBA-DF41-BE0A-0A5821E7E0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0446" y="1343681"/>
            <a:ext cx="1333690" cy="341210"/>
          </a:xfrm>
        </p:spPr>
        <p:txBody>
          <a:bodyPr anchor="b" anchorCtr="0"/>
          <a:lstStyle>
            <a:lvl1pPr marL="0" indent="0" algn="l">
              <a:lnSpc>
                <a:spcPts val="1500"/>
              </a:lnSpc>
              <a:buNone/>
              <a:defRPr sz="1400" b="0" i="0">
                <a:latin typeface="+mj-lt"/>
              </a:defRPr>
            </a:lvl1pPr>
          </a:lstStyle>
          <a:p>
            <a:r>
              <a:rPr lang="pt-BR" dirty="0"/>
              <a:t>Nome</a:t>
            </a:r>
          </a:p>
        </p:txBody>
      </p:sp>
      <p:sp>
        <p:nvSpPr>
          <p:cNvPr id="20" name="Espaço Reservado para Texto 5">
            <a:extLst>
              <a:ext uri="{FF2B5EF4-FFF2-40B4-BE49-F238E27FC236}">
                <a16:creationId xmlns:a16="http://schemas.microsoft.com/office/drawing/2014/main" xmlns="" id="{3C0F8DF3-B9B5-B14D-BD1D-B20A2FF2DD5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95298" y="4200955"/>
            <a:ext cx="1333690" cy="341210"/>
          </a:xfrm>
        </p:spPr>
        <p:txBody>
          <a:bodyPr anchor="b" anchorCtr="0"/>
          <a:lstStyle>
            <a:lvl1pPr marL="0" indent="0">
              <a:lnSpc>
                <a:spcPts val="1400"/>
              </a:lnSpc>
              <a:buNone/>
              <a:defRPr sz="1300" b="0" i="0">
                <a:latin typeface="+mj-lt"/>
              </a:defRPr>
            </a:lvl1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br>
              <a:rPr lang="pt-BR" dirty="0"/>
            </a:br>
            <a:r>
              <a:rPr lang="pt-BR" dirty="0" err="1"/>
              <a:t>dolor</a:t>
            </a:r>
            <a:r>
              <a:rPr lang="pt-BR" dirty="0"/>
              <a:t> et </a:t>
            </a:r>
            <a:r>
              <a:rPr lang="pt-BR" dirty="0" err="1"/>
              <a:t>escolaei</a:t>
            </a:r>
            <a:endParaRPr lang="pt-BR" dirty="0"/>
          </a:p>
        </p:txBody>
      </p:sp>
      <p:sp>
        <p:nvSpPr>
          <p:cNvPr id="21" name="Espaço Reservado para Texto 5">
            <a:extLst>
              <a:ext uri="{FF2B5EF4-FFF2-40B4-BE49-F238E27FC236}">
                <a16:creationId xmlns:a16="http://schemas.microsoft.com/office/drawing/2014/main" xmlns="" id="{4C9B106A-DE97-AA43-8BBE-5E30679410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95298" y="3872344"/>
            <a:ext cx="1333690" cy="323844"/>
          </a:xfrm>
        </p:spPr>
        <p:txBody>
          <a:bodyPr anchor="b" anchorCtr="0"/>
          <a:lstStyle>
            <a:lvl1pPr marL="0" indent="0">
              <a:lnSpc>
                <a:spcPts val="1500"/>
              </a:lnSpc>
              <a:buNone/>
              <a:defRPr sz="3000" b="0" i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pt-BR" dirty="0"/>
              <a:t>56%</a:t>
            </a:r>
          </a:p>
        </p:txBody>
      </p:sp>
      <p:sp>
        <p:nvSpPr>
          <p:cNvPr id="22" name="Espaço Reservado para Texto 5">
            <a:extLst>
              <a:ext uri="{FF2B5EF4-FFF2-40B4-BE49-F238E27FC236}">
                <a16:creationId xmlns:a16="http://schemas.microsoft.com/office/drawing/2014/main" xmlns="" id="{2DF31BC1-E2E6-F24F-88BF-B8F29B2BF0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10446" y="2787240"/>
            <a:ext cx="1333690" cy="341210"/>
          </a:xfrm>
        </p:spPr>
        <p:txBody>
          <a:bodyPr anchor="b" anchorCtr="0"/>
          <a:lstStyle>
            <a:lvl1pPr marL="0" indent="0" algn="l">
              <a:lnSpc>
                <a:spcPts val="1400"/>
              </a:lnSpc>
              <a:buNone/>
              <a:defRPr sz="1300" b="0" i="0">
                <a:latin typeface="+mj-lt"/>
              </a:defRPr>
            </a:lvl1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br>
              <a:rPr lang="pt-BR" dirty="0"/>
            </a:br>
            <a:r>
              <a:rPr lang="pt-BR" dirty="0" err="1"/>
              <a:t>dolor</a:t>
            </a:r>
            <a:r>
              <a:rPr lang="pt-BR" dirty="0"/>
              <a:t> et </a:t>
            </a:r>
            <a:r>
              <a:rPr lang="pt-BR" dirty="0" err="1"/>
              <a:t>escolaei</a:t>
            </a:r>
            <a:endParaRPr lang="pt-BR" dirty="0"/>
          </a:p>
        </p:txBody>
      </p:sp>
      <p:sp>
        <p:nvSpPr>
          <p:cNvPr id="23" name="Espaço Reservado para Texto 5">
            <a:extLst>
              <a:ext uri="{FF2B5EF4-FFF2-40B4-BE49-F238E27FC236}">
                <a16:creationId xmlns:a16="http://schemas.microsoft.com/office/drawing/2014/main" xmlns="" id="{CEB6434F-6373-2C47-8B9A-6A36238025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10446" y="2458629"/>
            <a:ext cx="1333690" cy="323844"/>
          </a:xfrm>
        </p:spPr>
        <p:txBody>
          <a:bodyPr anchor="b" anchorCtr="0"/>
          <a:lstStyle>
            <a:lvl1pPr marL="0" indent="0" algn="l">
              <a:lnSpc>
                <a:spcPts val="1500"/>
              </a:lnSpc>
              <a:buNone/>
              <a:defRPr sz="3000" b="0" i="0">
                <a:solidFill>
                  <a:schemeClr val="accent1"/>
                </a:solidFill>
                <a:latin typeface="Klavika Medium" panose="02000606040000020004" pitchFamily="2" charset="77"/>
              </a:defRPr>
            </a:lvl1pPr>
          </a:lstStyle>
          <a:p>
            <a:r>
              <a:rPr lang="pt-BR" dirty="0"/>
              <a:t>2%</a:t>
            </a:r>
          </a:p>
        </p:txBody>
      </p:sp>
      <p:sp>
        <p:nvSpPr>
          <p:cNvPr id="24" name="Espaço Reservado para Texto 5">
            <a:extLst>
              <a:ext uri="{FF2B5EF4-FFF2-40B4-BE49-F238E27FC236}">
                <a16:creationId xmlns:a16="http://schemas.microsoft.com/office/drawing/2014/main" xmlns="" id="{57B34A92-F64A-A14F-AF23-A3EDEE8C15C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910446" y="4243844"/>
            <a:ext cx="1333690" cy="738266"/>
          </a:xfrm>
        </p:spPr>
        <p:txBody>
          <a:bodyPr/>
          <a:lstStyle>
            <a:lvl1pPr marL="0" indent="0" algn="l">
              <a:lnSpc>
                <a:spcPts val="1500"/>
              </a:lnSpc>
              <a:buNone/>
              <a:defRPr sz="1200" b="0" i="0">
                <a:latin typeface="+mn-lt"/>
              </a:defRPr>
            </a:lvl1pPr>
          </a:lstStyle>
          <a:p>
            <a:r>
              <a:rPr lang="pt-BR" dirty="0"/>
              <a:t>Um texto aqui explicativo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</a:t>
            </a:r>
          </a:p>
        </p:txBody>
      </p:sp>
      <p:sp>
        <p:nvSpPr>
          <p:cNvPr id="25" name="Espaço Reservado para Texto 5">
            <a:extLst>
              <a:ext uri="{FF2B5EF4-FFF2-40B4-BE49-F238E27FC236}">
                <a16:creationId xmlns:a16="http://schemas.microsoft.com/office/drawing/2014/main" xmlns="" id="{71FCF930-0BC0-DD46-A500-9D16479083D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10446" y="3829508"/>
            <a:ext cx="1333690" cy="341210"/>
          </a:xfrm>
        </p:spPr>
        <p:txBody>
          <a:bodyPr anchor="b" anchorCtr="0"/>
          <a:lstStyle>
            <a:lvl1pPr marL="0" indent="0" algn="l">
              <a:lnSpc>
                <a:spcPts val="1500"/>
              </a:lnSpc>
              <a:buNone/>
              <a:defRPr sz="1400" b="0" i="0">
                <a:latin typeface="+mj-lt"/>
              </a:defRPr>
            </a:lvl1pPr>
          </a:lstStyle>
          <a:p>
            <a:r>
              <a:rPr lang="pt-BR" dirty="0"/>
              <a:t>Nome</a:t>
            </a:r>
          </a:p>
        </p:txBody>
      </p:sp>
      <p:sp>
        <p:nvSpPr>
          <p:cNvPr id="26" name="Espaço Reservado para Texto 5">
            <a:extLst>
              <a:ext uri="{FF2B5EF4-FFF2-40B4-BE49-F238E27FC236}">
                <a16:creationId xmlns:a16="http://schemas.microsoft.com/office/drawing/2014/main" xmlns="" id="{50B5E7DF-881B-DC46-9A39-30F0C8CE8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10446" y="5516153"/>
            <a:ext cx="1333690" cy="341210"/>
          </a:xfrm>
        </p:spPr>
        <p:txBody>
          <a:bodyPr anchor="b" anchorCtr="0"/>
          <a:lstStyle>
            <a:lvl1pPr marL="0" indent="0" algn="l">
              <a:lnSpc>
                <a:spcPts val="1400"/>
              </a:lnSpc>
              <a:buNone/>
              <a:defRPr sz="1300" b="0" i="0">
                <a:latin typeface="+mj-lt"/>
              </a:defRPr>
            </a:lvl1pPr>
          </a:lstStyle>
          <a:p>
            <a:r>
              <a:rPr lang="pt-BR" dirty="0" err="1"/>
              <a:t>Lorem</a:t>
            </a:r>
            <a:r>
              <a:rPr lang="pt-BR" dirty="0"/>
              <a:t> ipsum </a:t>
            </a:r>
            <a:br>
              <a:rPr lang="pt-BR" dirty="0"/>
            </a:br>
            <a:r>
              <a:rPr lang="pt-BR" dirty="0" err="1"/>
              <a:t>dolor</a:t>
            </a:r>
            <a:r>
              <a:rPr lang="pt-BR" dirty="0"/>
              <a:t> et </a:t>
            </a:r>
            <a:r>
              <a:rPr lang="pt-BR" dirty="0" err="1"/>
              <a:t>escolaei</a:t>
            </a:r>
            <a:endParaRPr lang="pt-BR" dirty="0"/>
          </a:p>
        </p:txBody>
      </p:sp>
      <p:sp>
        <p:nvSpPr>
          <p:cNvPr id="27" name="Espaço Reservado para Texto 5">
            <a:extLst>
              <a:ext uri="{FF2B5EF4-FFF2-40B4-BE49-F238E27FC236}">
                <a16:creationId xmlns:a16="http://schemas.microsoft.com/office/drawing/2014/main" xmlns="" id="{F1DC9982-5BCE-5D4E-BF8B-B3631C42AB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10446" y="5187542"/>
            <a:ext cx="1333690" cy="323844"/>
          </a:xfrm>
        </p:spPr>
        <p:txBody>
          <a:bodyPr anchor="b" anchorCtr="0"/>
          <a:lstStyle>
            <a:lvl1pPr marL="0" indent="0" algn="l">
              <a:lnSpc>
                <a:spcPts val="1500"/>
              </a:lnSpc>
              <a:buNone/>
              <a:defRPr sz="3000" b="0" i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pt-BR" dirty="0"/>
              <a:t>0,7%</a:t>
            </a:r>
          </a:p>
        </p:txBody>
      </p:sp>
    </p:spTree>
    <p:extLst>
      <p:ext uri="{BB962C8B-B14F-4D97-AF65-F5344CB8AC3E}">
        <p14:creationId xmlns:p14="http://schemas.microsoft.com/office/powerpoint/2010/main" val="20961068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25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e_Seção principal_tópic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16805A9-7ACF-7F4E-9909-53D0DFB982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85963" y="1928817"/>
            <a:ext cx="8415337" cy="45577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 marL="825300" marR="0" indent="-16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lvl3pPr>
            <a:lvl4pPr>
              <a:defRPr/>
            </a:lvl4pPr>
          </a:lstStyle>
          <a:p>
            <a:r>
              <a:rPr lang="pt-BR" dirty="0"/>
              <a:t>Tópico nível 1 </a:t>
            </a:r>
            <a:r>
              <a:rPr lang="pt-BR" dirty="0" err="1"/>
              <a:t>lorem</a:t>
            </a:r>
            <a:r>
              <a:rPr lang="pt-BR" dirty="0"/>
              <a:t> ipsum</a:t>
            </a:r>
          </a:p>
          <a:p>
            <a:pPr lvl="1"/>
            <a:r>
              <a:rPr lang="pt-BR" dirty="0"/>
              <a:t>Tópico nível 1.1 </a:t>
            </a:r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estnum</a:t>
            </a:r>
            <a:r>
              <a:rPr lang="pt-BR" dirty="0"/>
              <a:t> </a:t>
            </a:r>
            <a:r>
              <a:rPr lang="pt-BR" dirty="0" err="1"/>
              <a:t>art</a:t>
            </a:r>
            <a:endParaRPr lang="pt-BR" dirty="0"/>
          </a:p>
          <a:p>
            <a:pPr lvl="2"/>
            <a:r>
              <a:rPr lang="pt-BR" dirty="0"/>
              <a:t>Tópico nível 1.1.1</a:t>
            </a:r>
          </a:p>
          <a:p>
            <a:pPr marL="825300" marR="0" lvl="2" indent="-16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dirty="0"/>
              <a:t>Tópico nível 1.1.2</a:t>
            </a:r>
          </a:p>
          <a:p>
            <a:pPr lvl="3"/>
            <a:r>
              <a:rPr lang="pt-BR" dirty="0"/>
              <a:t>Quarto nível</a:t>
            </a:r>
          </a:p>
          <a:p>
            <a:pPr lvl="3"/>
            <a:endParaRPr lang="pt-BR" dirty="0"/>
          </a:p>
          <a:p>
            <a:r>
              <a:rPr lang="pt-BR" dirty="0"/>
              <a:t>Tópico nível 2 </a:t>
            </a:r>
            <a:r>
              <a:rPr lang="pt-BR" dirty="0" err="1"/>
              <a:t>lorem</a:t>
            </a:r>
            <a:r>
              <a:rPr lang="pt-BR" dirty="0"/>
              <a:t> ipsum</a:t>
            </a:r>
          </a:p>
          <a:p>
            <a:pPr lvl="1"/>
            <a:r>
              <a:rPr lang="pt-BR" dirty="0"/>
              <a:t>Tópico nível 1.2 </a:t>
            </a:r>
            <a:r>
              <a:rPr lang="pt-BR" dirty="0" err="1"/>
              <a:t>lorem</a:t>
            </a:r>
            <a:r>
              <a:rPr lang="pt-BR" dirty="0"/>
              <a:t> 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estnum</a:t>
            </a:r>
            <a:r>
              <a:rPr lang="pt-BR" dirty="0"/>
              <a:t> </a:t>
            </a:r>
            <a:r>
              <a:rPr lang="pt-BR" dirty="0" err="1"/>
              <a:t>art</a:t>
            </a:r>
            <a:endParaRPr lang="pt-BR" dirty="0"/>
          </a:p>
          <a:p>
            <a:pPr lvl="2"/>
            <a:r>
              <a:rPr lang="pt-BR" dirty="0"/>
              <a:t>Tópico nível 1.2.1</a:t>
            </a:r>
          </a:p>
          <a:p>
            <a:pPr marL="825300" marR="0" lvl="2" indent="-162900" algn="l" defTabSz="914400" rtl="0" eaLnBrk="1" fontAlgn="auto" latinLnBrk="0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dirty="0"/>
              <a:t>Tópico nível 1.2.2</a:t>
            </a:r>
          </a:p>
          <a:p>
            <a:pPr lvl="3"/>
            <a:r>
              <a:rPr lang="pt-BR" dirty="0"/>
              <a:t>Quarto nível</a:t>
            </a:r>
          </a:p>
          <a:p>
            <a:pPr lvl="3"/>
            <a:endParaRPr lang="pt-BR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4B5BFB26-4437-B740-A500-9F7B35F590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6454" y="423333"/>
            <a:ext cx="7126015" cy="617193"/>
          </a:xfrm>
        </p:spPr>
        <p:txBody>
          <a:bodyPr/>
          <a:lstStyle>
            <a:lvl1pPr>
              <a:defRPr b="0" i="0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pt-BR" dirty="0"/>
              <a:t>Nome da seção principal</a:t>
            </a:r>
            <a:br>
              <a:rPr lang="pt-BR" dirty="0"/>
            </a:br>
            <a:r>
              <a:rPr lang="pt-BR" dirty="0"/>
              <a:t>em até duas linhas</a:t>
            </a:r>
          </a:p>
        </p:txBody>
      </p:sp>
    </p:spTree>
    <p:extLst>
      <p:ext uri="{BB962C8B-B14F-4D97-AF65-F5344CB8AC3E}">
        <p14:creationId xmlns:p14="http://schemas.microsoft.com/office/powerpoint/2010/main" val="332619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Título 1">
            <a:extLst>
              <a:ext uri="{FF2B5EF4-FFF2-40B4-BE49-F238E27FC236}">
                <a16:creationId xmlns:a16="http://schemas.microsoft.com/office/drawing/2014/main" xmlns="" id="{AAC2374E-109C-394E-9D12-BC07D284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454" y="423333"/>
            <a:ext cx="8414846" cy="61719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pt-BR" dirty="0"/>
              <a:t>Nome da seção secundária</a:t>
            </a:r>
            <a:br>
              <a:rPr lang="pt-BR" dirty="0"/>
            </a:br>
            <a:r>
              <a:rPr lang="pt-BR" dirty="0"/>
              <a:t>em até duas linhas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1224A372-CDB8-4B45-95BC-F3A4B26D55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38579" y="1738062"/>
            <a:ext cx="10374488" cy="4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Tópico</a:t>
            </a:r>
            <a:r>
              <a:rPr lang="en-US" dirty="0"/>
              <a:t> </a:t>
            </a:r>
            <a:r>
              <a:rPr lang="en-US" dirty="0" err="1"/>
              <a:t>nível</a:t>
            </a:r>
            <a:r>
              <a:rPr lang="en-US" dirty="0"/>
              <a:t> 1 lorem ipsum</a:t>
            </a:r>
          </a:p>
          <a:p>
            <a:pPr lvl="1"/>
            <a:r>
              <a:rPr lang="en-US" dirty="0" err="1"/>
              <a:t>Tópico</a:t>
            </a:r>
            <a:r>
              <a:rPr lang="en-US" dirty="0"/>
              <a:t> </a:t>
            </a:r>
            <a:r>
              <a:rPr lang="en-US" dirty="0" err="1"/>
              <a:t>nível</a:t>
            </a:r>
            <a:r>
              <a:rPr lang="en-US" dirty="0"/>
              <a:t> 1.1 lorem ipsum dolor </a:t>
            </a:r>
            <a:r>
              <a:rPr lang="en-US" dirty="0" err="1"/>
              <a:t>estnum</a:t>
            </a:r>
            <a:r>
              <a:rPr lang="en-US" dirty="0"/>
              <a:t> art</a:t>
            </a:r>
          </a:p>
          <a:p>
            <a:pPr lvl="1"/>
            <a:r>
              <a:rPr lang="en-US" dirty="0" err="1"/>
              <a:t>Tópico</a:t>
            </a:r>
            <a:r>
              <a:rPr lang="en-US" dirty="0"/>
              <a:t> </a:t>
            </a:r>
            <a:r>
              <a:rPr lang="en-US" dirty="0" err="1"/>
              <a:t>nível</a:t>
            </a:r>
            <a:r>
              <a:rPr lang="en-US" dirty="0"/>
              <a:t> 1.2 lorem ipsum dolor </a:t>
            </a:r>
            <a:r>
              <a:rPr lang="en-US" dirty="0" err="1"/>
              <a:t>estnum</a:t>
            </a:r>
            <a:r>
              <a:rPr lang="en-US" dirty="0"/>
              <a:t> art</a:t>
            </a:r>
          </a:p>
          <a:p>
            <a:pPr lvl="2"/>
            <a:r>
              <a:rPr lang="en-US" dirty="0" err="1"/>
              <a:t>Tópico</a:t>
            </a:r>
            <a:r>
              <a:rPr lang="en-US" dirty="0"/>
              <a:t> level 1.1.1</a:t>
            </a:r>
          </a:p>
          <a:p>
            <a:pPr lvl="2"/>
            <a:r>
              <a:rPr lang="en-US" dirty="0" err="1"/>
              <a:t>Tópico</a:t>
            </a:r>
            <a:r>
              <a:rPr lang="en-US" dirty="0"/>
              <a:t> level 1.1.2</a:t>
            </a:r>
          </a:p>
          <a:p>
            <a:pPr lvl="3"/>
            <a:r>
              <a:rPr lang="en-US" dirty="0" err="1"/>
              <a:t>Tópico</a:t>
            </a:r>
            <a:r>
              <a:rPr lang="en-US" dirty="0"/>
              <a:t> Level 1.1.2.1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0"/>
            <a:r>
              <a:rPr lang="en-US" dirty="0" err="1"/>
              <a:t>Tópico</a:t>
            </a:r>
            <a:r>
              <a:rPr lang="en-US" dirty="0"/>
              <a:t> </a:t>
            </a:r>
            <a:r>
              <a:rPr lang="en-US" dirty="0" err="1"/>
              <a:t>nível</a:t>
            </a:r>
            <a:r>
              <a:rPr lang="en-US" dirty="0"/>
              <a:t> 1 lorem ipsum</a:t>
            </a:r>
          </a:p>
          <a:p>
            <a:pPr lvl="1"/>
            <a:r>
              <a:rPr lang="en-US" dirty="0"/>
              <a:t>Second level lorem ipsum dolor</a:t>
            </a:r>
          </a:p>
          <a:p>
            <a:pPr lvl="2"/>
            <a:r>
              <a:rPr lang="en-US" dirty="0" err="1"/>
              <a:t>Tópico</a:t>
            </a:r>
            <a:r>
              <a:rPr lang="en-US" dirty="0"/>
              <a:t> level 1.1.1</a:t>
            </a:r>
          </a:p>
          <a:p>
            <a:pPr lvl="2"/>
            <a:r>
              <a:rPr lang="en-US" dirty="0" err="1"/>
              <a:t>Tópico</a:t>
            </a:r>
            <a:r>
              <a:rPr lang="en-US" dirty="0"/>
              <a:t> level 1.1.2</a:t>
            </a:r>
          </a:p>
          <a:p>
            <a:pPr lvl="3"/>
            <a:r>
              <a:rPr lang="en-US" dirty="0" err="1"/>
              <a:t>Tópico</a:t>
            </a:r>
            <a:r>
              <a:rPr lang="en-US" dirty="0"/>
              <a:t> Level 1.1.2.1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0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9" r:id="rId9"/>
    <p:sldLayoutId id="2147483720" r:id="rId10"/>
    <p:sldLayoutId id="2147483718" r:id="rId11"/>
    <p:sldLayoutId id="2147483721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800" b="0" i="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2600" b="1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6100" indent="-234900" algn="l" defTabSz="914400" rtl="0" eaLnBrk="1" latinLnBrk="0" hangingPunct="1">
        <a:lnSpc>
          <a:spcPct val="80000"/>
        </a:lnSpc>
        <a:spcBef>
          <a:spcPts val="500"/>
        </a:spcBef>
        <a:buFontTx/>
        <a:buChar char="-"/>
        <a:defRPr sz="22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825300" indent="-162900" algn="l" defTabSz="914400" rtl="0" eaLnBrk="1" latinLnBrk="0" hangingPunct="1">
        <a:lnSpc>
          <a:spcPct val="80000"/>
        </a:lnSpc>
        <a:spcBef>
          <a:spcPts val="500"/>
        </a:spcBef>
        <a:buFontTx/>
        <a:buChar char="-"/>
        <a:defRPr sz="2000" b="0" i="0" kern="1200">
          <a:solidFill>
            <a:schemeClr val="tx1"/>
          </a:solidFill>
          <a:latin typeface="Klavika Light Plain" panose="02000506040000020004" pitchFamily="2" charset="77"/>
          <a:ea typeface="+mn-ea"/>
          <a:cs typeface="+mn-cs"/>
        </a:defRPr>
      </a:lvl3pPr>
      <a:lvl4pPr marL="831600" indent="0" algn="l" defTabSz="914400" rtl="0" eaLnBrk="1" latinLnBrk="0" hangingPunct="1">
        <a:lnSpc>
          <a:spcPts val="1600"/>
        </a:lnSpc>
        <a:spcBef>
          <a:spcPts val="500"/>
        </a:spcBef>
        <a:buFontTx/>
        <a:buNone/>
        <a:defRPr sz="1600" b="0" i="0" kern="1200">
          <a:solidFill>
            <a:schemeClr val="tx1"/>
          </a:solidFill>
          <a:latin typeface="Klavika Light Plain" panose="02000506040000020004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Título 1">
            <a:extLst>
              <a:ext uri="{FF2B5EF4-FFF2-40B4-BE49-F238E27FC236}">
                <a16:creationId xmlns:a16="http://schemas.microsoft.com/office/drawing/2014/main" xmlns="" id="{AAC2374E-109C-394E-9D12-BC07D284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776" y="2353456"/>
            <a:ext cx="6842752" cy="173885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pt-BR" dirty="0"/>
              <a:t>Um subtítulo de seção </a:t>
            </a:r>
            <a:br>
              <a:rPr lang="pt-BR" dirty="0"/>
            </a:br>
            <a:r>
              <a:rPr lang="pt-BR" dirty="0"/>
              <a:t>da apresentação </a:t>
            </a:r>
            <a:br>
              <a:rPr lang="pt-BR" dirty="0"/>
            </a:br>
            <a:r>
              <a:rPr lang="pt-BR" dirty="0"/>
              <a:t>aqui nesta divisória</a:t>
            </a:r>
          </a:p>
        </p:txBody>
      </p:sp>
    </p:spTree>
    <p:extLst>
      <p:ext uri="{BB962C8B-B14F-4D97-AF65-F5344CB8AC3E}">
        <p14:creationId xmlns:p14="http://schemas.microsoft.com/office/powerpoint/2010/main" val="200638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3" r:id="rId3"/>
    <p:sldLayoutId id="2147483730" r:id="rId4"/>
    <p:sldLayoutId id="2147483738" r:id="rId5"/>
    <p:sldLayoutId id="2147483723" r:id="rId6"/>
    <p:sldLayoutId id="2147483739" r:id="rId7"/>
    <p:sldLayoutId id="214748374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2600" b="1" i="0" kern="1200">
          <a:solidFill>
            <a:schemeClr val="tx1"/>
          </a:solidFill>
          <a:latin typeface="Klavika" panose="02000506040000020004" pitchFamily="2" charset="77"/>
          <a:ea typeface="+mn-ea"/>
          <a:cs typeface="+mn-cs"/>
        </a:defRPr>
      </a:lvl1pPr>
      <a:lvl2pPr marL="476100" indent="-234900" algn="l" defTabSz="914400" rtl="0" eaLnBrk="1" latinLnBrk="0" hangingPunct="1">
        <a:lnSpc>
          <a:spcPct val="80000"/>
        </a:lnSpc>
        <a:spcBef>
          <a:spcPts val="500"/>
        </a:spcBef>
        <a:buFontTx/>
        <a:buChar char="-"/>
        <a:defRPr sz="2200" b="0" i="0" kern="1200">
          <a:solidFill>
            <a:schemeClr val="tx1"/>
          </a:solidFill>
          <a:latin typeface="Klavika Regular Plain" panose="02000506040000020004" pitchFamily="2" charset="77"/>
          <a:ea typeface="+mn-ea"/>
          <a:cs typeface="+mn-cs"/>
        </a:defRPr>
      </a:lvl2pPr>
      <a:lvl3pPr marL="825300" indent="-162900" algn="l" defTabSz="914400" rtl="0" eaLnBrk="1" latinLnBrk="0" hangingPunct="1">
        <a:lnSpc>
          <a:spcPct val="80000"/>
        </a:lnSpc>
        <a:spcBef>
          <a:spcPts val="500"/>
        </a:spcBef>
        <a:buFontTx/>
        <a:buChar char="-"/>
        <a:defRPr sz="2000" b="0" i="0" kern="1200">
          <a:solidFill>
            <a:schemeClr val="tx1"/>
          </a:solidFill>
          <a:latin typeface="Klavika Light Plain" panose="02000506040000020004" pitchFamily="2" charset="77"/>
          <a:ea typeface="+mn-ea"/>
          <a:cs typeface="+mn-cs"/>
        </a:defRPr>
      </a:lvl3pPr>
      <a:lvl4pPr marL="831600" indent="0" algn="l" defTabSz="914400" rtl="0" eaLnBrk="1" latinLnBrk="0" hangingPunct="1">
        <a:lnSpc>
          <a:spcPts val="1600"/>
        </a:lnSpc>
        <a:spcBef>
          <a:spcPts val="500"/>
        </a:spcBef>
        <a:buFontTx/>
        <a:buNone/>
        <a:defRPr sz="1600" b="0" i="0" kern="1200">
          <a:solidFill>
            <a:schemeClr val="tx1"/>
          </a:solidFill>
          <a:latin typeface="Klavika Light Plain" panose="02000506040000020004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CE481C-DEEA-BC4C-9230-CE3F4B9FFB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600" dirty="0" smtClean="0"/>
              <a:t>Escola de Tempo Integral</a:t>
            </a:r>
            <a:endParaRPr lang="pt-BR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55CDBDA-0E64-114E-AD44-66423D499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9422" y="4458420"/>
            <a:ext cx="8423226" cy="1655762"/>
          </a:xfrm>
        </p:spPr>
        <p:txBody>
          <a:bodyPr>
            <a:noAutofit/>
          </a:bodyPr>
          <a:lstStyle/>
          <a:p>
            <a:r>
              <a:rPr lang="pt-BR" sz="2400" dirty="0"/>
              <a:t>Tassia </a:t>
            </a:r>
            <a:r>
              <a:rPr lang="pt-BR" sz="2400" dirty="0" smtClean="0"/>
              <a:t>Cruz (Escola de Políticas Públicas e Governo, FGV)</a:t>
            </a:r>
          </a:p>
          <a:p>
            <a:r>
              <a:rPr lang="pt-BR" sz="2000" dirty="0" err="1" smtClean="0"/>
              <a:t>Co-autores</a:t>
            </a:r>
            <a:r>
              <a:rPr lang="pt-BR" sz="2000" dirty="0" smtClean="0"/>
              <a:t>: Gabriela </a:t>
            </a:r>
            <a:r>
              <a:rPr lang="pt-BR" sz="2000" dirty="0" err="1" smtClean="0"/>
              <a:t>Cuconato</a:t>
            </a:r>
            <a:r>
              <a:rPr lang="pt-BR" sz="2000" dirty="0" smtClean="0"/>
              <a:t> &amp; Eduardo Sá</a:t>
            </a:r>
          </a:p>
          <a:p>
            <a:endParaRPr lang="pt-BR" sz="2000" dirty="0"/>
          </a:p>
          <a:p>
            <a:pPr algn="r"/>
            <a:r>
              <a:rPr lang="pt-BR" sz="2400" dirty="0" smtClean="0"/>
              <a:t>Seminário Câmara </a:t>
            </a:r>
            <a:r>
              <a:rPr lang="pt-BR" sz="2400" dirty="0"/>
              <a:t>dos Deputados</a:t>
            </a:r>
          </a:p>
          <a:p>
            <a:pPr algn="r"/>
            <a:r>
              <a:rPr lang="pt-BR" sz="2000" dirty="0" smtClean="0"/>
              <a:t>Brasília, 12 </a:t>
            </a:r>
            <a:r>
              <a:rPr lang="pt-BR" sz="2000" dirty="0"/>
              <a:t>de </a:t>
            </a:r>
            <a:r>
              <a:rPr lang="pt-BR" sz="2000" dirty="0" smtClean="0"/>
              <a:t>dezembro </a:t>
            </a:r>
            <a:r>
              <a:rPr lang="pt-BR" sz="2000" dirty="0"/>
              <a:t>de </a:t>
            </a:r>
            <a:r>
              <a:rPr lang="pt-BR" sz="2000" dirty="0" smtClean="0"/>
              <a:t>2018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282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Quando 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observamos impacto positivo?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00" y="1400926"/>
            <a:ext cx="9617770" cy="5236221"/>
          </a:xfrm>
          <a:prstGeom prst="rect">
            <a:avLst/>
          </a:prstGeom>
        </p:spPr>
      </p:pic>
      <p:sp>
        <p:nvSpPr>
          <p:cNvPr id="7" name="Texto Explicativo Retangular com Cantos Arredondados 6"/>
          <p:cNvSpPr/>
          <p:nvPr/>
        </p:nvSpPr>
        <p:spPr>
          <a:xfrm>
            <a:off x="9320524" y="300532"/>
            <a:ext cx="2170892" cy="1106780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4"/>
                </a:solidFill>
              </a:rPr>
              <a:t>Uruguai </a:t>
            </a:r>
          </a:p>
          <a:p>
            <a:pPr algn="ctr"/>
            <a:r>
              <a:rPr lang="pt-BR" b="1" dirty="0" smtClean="0">
                <a:solidFill>
                  <a:schemeClr val="accent4"/>
                </a:solidFill>
              </a:rPr>
              <a:t>(</a:t>
            </a:r>
            <a:r>
              <a:rPr lang="pt-BR" b="1" dirty="0" err="1">
                <a:solidFill>
                  <a:schemeClr val="accent4"/>
                </a:solidFill>
              </a:rPr>
              <a:t>Cerdan</a:t>
            </a:r>
            <a:r>
              <a:rPr lang="pt-BR" b="1" dirty="0">
                <a:solidFill>
                  <a:schemeClr val="accent4"/>
                </a:solidFill>
              </a:rPr>
              <a:t>-Infantes e </a:t>
            </a:r>
            <a:r>
              <a:rPr lang="pt-BR" b="1" dirty="0" err="1">
                <a:solidFill>
                  <a:schemeClr val="accent4"/>
                </a:solidFill>
              </a:rPr>
              <a:t>Vermeersch</a:t>
            </a:r>
            <a:r>
              <a:rPr lang="pt-BR" b="1" dirty="0">
                <a:solidFill>
                  <a:schemeClr val="accent4"/>
                </a:solidFill>
              </a:rPr>
              <a:t> 2017)</a:t>
            </a:r>
          </a:p>
          <a:p>
            <a:pPr algn="ctr"/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6762044" y="891822"/>
            <a:ext cx="2558480" cy="869245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56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Quando 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observamos impacto positivo?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00" y="1400926"/>
            <a:ext cx="9617770" cy="5236221"/>
          </a:xfrm>
          <a:prstGeom prst="rect">
            <a:avLst/>
          </a:prstGeom>
        </p:spPr>
      </p:pic>
      <p:sp>
        <p:nvSpPr>
          <p:cNvPr id="7" name="Texto Explicativo Retangular com Cantos Arredondados 6"/>
          <p:cNvSpPr/>
          <p:nvPr/>
        </p:nvSpPr>
        <p:spPr>
          <a:xfrm rot="20175971">
            <a:off x="7900731" y="864529"/>
            <a:ext cx="2228010" cy="972517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4"/>
                </a:solidFill>
              </a:rPr>
              <a:t>São Paulo ETI</a:t>
            </a:r>
          </a:p>
          <a:p>
            <a:pPr algn="ctr"/>
            <a:r>
              <a:rPr lang="pt-BR" b="1" dirty="0" smtClean="0">
                <a:solidFill>
                  <a:schemeClr val="accent4"/>
                </a:solidFill>
              </a:rPr>
              <a:t>(Aquino 2011)</a:t>
            </a:r>
            <a:endParaRPr lang="pt-BR" b="1" dirty="0">
              <a:solidFill>
                <a:schemeClr val="accent4"/>
              </a:solidFill>
            </a:endParaRPr>
          </a:p>
          <a:p>
            <a:pPr algn="ctr"/>
            <a:endParaRPr lang="pt-BR" dirty="0"/>
          </a:p>
        </p:txBody>
      </p:sp>
      <p:sp>
        <p:nvSpPr>
          <p:cNvPr id="9" name="Texto Explicativo Retangular com Cantos Arredondados 8"/>
          <p:cNvSpPr/>
          <p:nvPr/>
        </p:nvSpPr>
        <p:spPr>
          <a:xfrm rot="2329829">
            <a:off x="9839788" y="1174937"/>
            <a:ext cx="2228010" cy="830014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4"/>
                </a:solidFill>
              </a:rPr>
              <a:t>Mais Educação</a:t>
            </a:r>
          </a:p>
          <a:p>
            <a:pPr algn="ctr"/>
            <a:r>
              <a:rPr lang="pt-BR" b="1" dirty="0" smtClean="0">
                <a:solidFill>
                  <a:schemeClr val="accent4"/>
                </a:solidFill>
              </a:rPr>
              <a:t>(Almeida et al. 2016)</a:t>
            </a:r>
            <a:endParaRPr lang="pt-BR" b="1" dirty="0">
              <a:solidFill>
                <a:schemeClr val="accent4"/>
              </a:solidFill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35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AE4B0E-6F37-AE46-940F-6C5E3B94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Por que nem sempre os resultados são positivos?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41DC861-92AC-C24E-8EEF-5FB1F17E86AF}"/>
              </a:ext>
            </a:extLst>
          </p:cNvPr>
          <p:cNvSpPr/>
          <p:nvPr/>
        </p:nvSpPr>
        <p:spPr>
          <a:xfrm>
            <a:off x="995082" y="1725373"/>
            <a:ext cx="10233211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b="1" dirty="0"/>
              <a:t>Inadequação do espaço físico escolar para aumento no tempo &amp; professores voluntários/sem experiência. </a:t>
            </a:r>
          </a:p>
          <a:p>
            <a:pPr marL="800100" lvl="1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dirty="0" smtClean="0"/>
              <a:t>O </a:t>
            </a:r>
            <a:r>
              <a:rPr lang="pt-BR" sz="2000" dirty="0"/>
              <a:t>crescimento do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tamanho das turmas </a:t>
            </a:r>
            <a:r>
              <a:rPr lang="pt-BR" sz="2000" dirty="0"/>
              <a:t>e a utilização de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professores sem experiência </a:t>
            </a:r>
            <a:r>
              <a:rPr lang="pt-BR" sz="2000" dirty="0"/>
              <a:t>docente no </a:t>
            </a:r>
            <a:r>
              <a:rPr lang="pt-BR" sz="2000" dirty="0" err="1"/>
              <a:t>contra-turno</a:t>
            </a:r>
            <a:r>
              <a:rPr lang="pt-BR" sz="2000" dirty="0"/>
              <a:t> podem também ser responsáveis pelos resultados pouco animadores. </a:t>
            </a:r>
          </a:p>
          <a:p>
            <a:pPr marL="800100" lvl="1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b="1" dirty="0"/>
              <a:t>As </a:t>
            </a:r>
            <a:r>
              <a:rPr lang="pt-BR" sz="2000" b="1" dirty="0">
                <a:solidFill>
                  <a:schemeClr val="accent2">
                    <a:lumMod val="75000"/>
                  </a:schemeClr>
                </a:solidFill>
              </a:rPr>
              <a:t>atividades </a:t>
            </a:r>
            <a:r>
              <a:rPr lang="pt-BR" sz="2000" b="1" dirty="0">
                <a:solidFill>
                  <a:schemeClr val="tx2"/>
                </a:solidFill>
              </a:rPr>
              <a:t>implementadas no </a:t>
            </a:r>
            <a:r>
              <a:rPr lang="pt-BR" sz="2000" b="1" dirty="0">
                <a:solidFill>
                  <a:schemeClr val="accent2">
                    <a:lumMod val="75000"/>
                  </a:schemeClr>
                </a:solidFill>
              </a:rPr>
              <a:t>tempo extra </a:t>
            </a:r>
            <a:r>
              <a:rPr lang="pt-BR" sz="2000" b="1" dirty="0"/>
              <a:t>são essenciais para determinar o sucesso do tempo extra.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 b="1" dirty="0"/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Calibri" panose="020F0502020204030204" pitchFamily="34" charset="0"/>
              <a:buChar char="→"/>
            </a:pPr>
            <a:r>
              <a:rPr lang="pt-BR" sz="2000" b="1" dirty="0"/>
              <a:t>Tempo de ajuste: Os resultados das escolas de tempo integral podem piorar no </a:t>
            </a:r>
            <a:r>
              <a:rPr lang="pt-BR" sz="2000" b="1" dirty="0">
                <a:solidFill>
                  <a:schemeClr val="accent2">
                    <a:lumMod val="75000"/>
                  </a:schemeClr>
                </a:solidFill>
              </a:rPr>
              <a:t>curto prazo </a:t>
            </a:r>
            <a:r>
              <a:rPr lang="pt-BR" sz="2000" b="1" dirty="0">
                <a:solidFill>
                  <a:schemeClr val="tx2"/>
                </a:solidFill>
              </a:rPr>
              <a:t>para depois melhorar</a:t>
            </a:r>
            <a:r>
              <a:rPr lang="pt-BR" sz="2000" b="1" dirty="0"/>
              <a:t>. </a:t>
            </a:r>
          </a:p>
          <a:p>
            <a:pPr marL="800100" lvl="1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dirty="0" smtClean="0"/>
              <a:t>Ajustes </a:t>
            </a:r>
            <a:r>
              <a:rPr lang="pt-BR" sz="2000" dirty="0"/>
              <a:t>podem ser necessários para que o sistema proporcione resultados positivos no médio e longo prazos.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951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AE4B0E-6F37-AE46-940F-6C5E3B94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Outros benefícios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41DC861-92AC-C24E-8EEF-5FB1F17E86AF}"/>
              </a:ext>
            </a:extLst>
          </p:cNvPr>
          <p:cNvSpPr/>
          <p:nvPr/>
        </p:nvSpPr>
        <p:spPr>
          <a:xfrm>
            <a:off x="1169895" y="1725373"/>
            <a:ext cx="10448364" cy="531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pt-BR" sz="2400" b="1" dirty="0"/>
              <a:t>Por outro lado, os programas em tempo integral podem produzir diversos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resultados difíceis de mensurar</a:t>
            </a:r>
            <a:r>
              <a:rPr lang="pt-BR" sz="2400" b="1" dirty="0"/>
              <a:t>, mas que impactam positivamente a sociedade. </a:t>
            </a:r>
          </a:p>
          <a:p>
            <a:pPr>
              <a:lnSpc>
                <a:spcPct val="120000"/>
              </a:lnSpc>
              <a:buClr>
                <a:schemeClr val="accent1"/>
              </a:buClr>
            </a:pPr>
            <a:endParaRPr lang="pt-BR" sz="1100" b="1" dirty="0"/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pt-BR" sz="2000" dirty="0"/>
              <a:t>Por exemplo:</a:t>
            </a:r>
          </a:p>
          <a:p>
            <a:pPr marL="400050" indent="-400050">
              <a:lnSpc>
                <a:spcPct val="120000"/>
              </a:lnSpc>
              <a:buClr>
                <a:schemeClr val="accent2"/>
              </a:buClr>
              <a:buFont typeface="+mj-lt"/>
              <a:buAutoNum type="romanLcPeriod"/>
            </a:pPr>
            <a:r>
              <a:rPr lang="pt-BR" sz="2000" dirty="0"/>
              <a:t>Auxiliar alunos com pior desempenho a permanecerem mais tempo na escola, </a:t>
            </a:r>
          </a:p>
          <a:p>
            <a:pPr marL="400050" indent="-400050">
              <a:lnSpc>
                <a:spcPct val="120000"/>
              </a:lnSpc>
              <a:buClr>
                <a:schemeClr val="accent2"/>
              </a:buClr>
              <a:buFont typeface="+mj-lt"/>
              <a:buAutoNum type="romanLcPeriod"/>
            </a:pPr>
            <a:r>
              <a:rPr lang="pt-BR" sz="2000" dirty="0"/>
              <a:t>Oferecer melhores condições de suporte a alunos de áreas rurais ou alunos em desvantagem socioeconômica, </a:t>
            </a:r>
          </a:p>
          <a:p>
            <a:pPr marL="400050" indent="-400050">
              <a:lnSpc>
                <a:spcPct val="120000"/>
              </a:lnSpc>
              <a:buClr>
                <a:schemeClr val="accent2"/>
              </a:buClr>
              <a:buFont typeface="+mj-lt"/>
              <a:buAutoNum type="romanLcPeriod"/>
            </a:pPr>
            <a:r>
              <a:rPr lang="pt-BR" sz="2000" dirty="0"/>
              <a:t>Diminuir as taxas de gravidez adolescente e de criminalidade, </a:t>
            </a:r>
          </a:p>
          <a:p>
            <a:pPr marL="400050" indent="-400050">
              <a:lnSpc>
                <a:spcPct val="120000"/>
              </a:lnSpc>
              <a:buClr>
                <a:schemeClr val="accent2"/>
              </a:buClr>
              <a:buFont typeface="+mj-lt"/>
              <a:buAutoNum type="romanLcPeriod"/>
            </a:pPr>
            <a:r>
              <a:rPr lang="pt-BR" sz="2000" dirty="0"/>
              <a:t>Incentivar hábitos saudáveis, como de alimentação, higiene, e sociabilidade, ou </a:t>
            </a:r>
          </a:p>
          <a:p>
            <a:pPr marL="400050" indent="-400050">
              <a:lnSpc>
                <a:spcPct val="120000"/>
              </a:lnSpc>
              <a:buClr>
                <a:schemeClr val="accent2"/>
              </a:buClr>
              <a:buFont typeface="+mj-lt"/>
              <a:buAutoNum type="romanLcPeriod"/>
            </a:pPr>
            <a:r>
              <a:rPr lang="pt-BR" sz="2000" dirty="0"/>
              <a:t>Possibilitar aos pais dos alunos um tempo maior para trabalhar. </a:t>
            </a:r>
            <a:endParaRPr lang="pt-BR" sz="2000" dirty="0" smtClean="0"/>
          </a:p>
          <a:p>
            <a:pPr marL="400050" indent="-400050">
              <a:lnSpc>
                <a:spcPct val="120000"/>
              </a:lnSpc>
              <a:buClr>
                <a:schemeClr val="accent2"/>
              </a:buClr>
              <a:buFont typeface="+mj-lt"/>
              <a:buAutoNum type="romanLcPeriod"/>
            </a:pPr>
            <a:endParaRPr lang="pt-BR" sz="2000" dirty="0"/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Calibri" panose="020F0502020204030204" pitchFamily="34" charset="0"/>
              <a:buChar char="→"/>
            </a:pPr>
            <a:r>
              <a:rPr lang="pt-BR" sz="2400" b="1" dirty="0" smtClean="0"/>
              <a:t>Custo-benefício</a:t>
            </a:r>
            <a:endParaRPr lang="pt-BR" sz="2400" b="1" dirty="0"/>
          </a:p>
          <a:p>
            <a:pPr>
              <a:lnSpc>
                <a:spcPct val="120000"/>
              </a:lnSpc>
              <a:buClr>
                <a:schemeClr val="accent1"/>
              </a:buClr>
            </a:pPr>
            <a:endParaRPr lang="pt-BR" sz="2000" b="1" dirty="0"/>
          </a:p>
          <a:p>
            <a:pPr>
              <a:lnSpc>
                <a:spcPct val="120000"/>
              </a:lnSpc>
              <a:buClr>
                <a:schemeClr val="accent1"/>
              </a:buClr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7484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1">
            <a:extLst>
              <a:ext uri="{FF2B5EF4-FFF2-40B4-BE49-F238E27FC236}">
                <a16:creationId xmlns:a16="http://schemas.microsoft.com/office/drawing/2014/main" xmlns="" id="{0245DB99-EFE4-6E42-9047-8A4F87D3C3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32458" y="3170236"/>
            <a:ext cx="4106863" cy="568325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[</a:t>
            </a:r>
            <a:r>
              <a:rPr lang="pt-BR" dirty="0"/>
              <a:t> </a:t>
            </a:r>
            <a:r>
              <a:rPr lang="pt-BR" b="0" dirty="0" smtClean="0"/>
              <a:t>Obrigada!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bg1"/>
                </a:solidFill>
              </a:rPr>
              <a:t>]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www.d3e.com.br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AE4B0E-6F37-AE46-940F-6C5E3B94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Importância do tema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41DC861-92AC-C24E-8EEF-5FB1F17E86AF}"/>
              </a:ext>
            </a:extLst>
          </p:cNvPr>
          <p:cNvSpPr/>
          <p:nvPr/>
        </p:nvSpPr>
        <p:spPr>
          <a:xfrm>
            <a:off x="1986453" y="1429951"/>
            <a:ext cx="8215373" cy="740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pt-BR" sz="2600" b="1" dirty="0"/>
              <a:t>A escola em tempo integral encontra-se no centro do debate da educação brasileira:</a:t>
            </a:r>
          </a:p>
        </p:txBody>
      </p:sp>
      <p:graphicFrame>
        <p:nvGraphicFramePr>
          <p:cNvPr id="7" name="Diagrama 1">
            <a:extLst>
              <a:ext uri="{FF2B5EF4-FFF2-40B4-BE49-F238E27FC236}">
                <a16:creationId xmlns:a16="http://schemas.microsoft.com/office/drawing/2014/main" xmlns="" id="{C61781DE-DE7E-714D-995F-E2849851C5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5440286"/>
              </p:ext>
            </p:extLst>
          </p:nvPr>
        </p:nvGraphicFramePr>
        <p:xfrm>
          <a:off x="0" y="2386816"/>
          <a:ext cx="12192000" cy="4724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54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11" y="26926"/>
            <a:ext cx="6829155" cy="664522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30" y="150220"/>
            <a:ext cx="4779900" cy="21575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341" y="415696"/>
            <a:ext cx="3305250" cy="215754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475" y="6420523"/>
            <a:ext cx="2288250" cy="21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AE4B0E-6F37-AE46-940F-6C5E3B94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Relatório D3E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41DC861-92AC-C24E-8EEF-5FB1F17E86AF}"/>
              </a:ext>
            </a:extLst>
          </p:cNvPr>
          <p:cNvSpPr/>
          <p:nvPr/>
        </p:nvSpPr>
        <p:spPr>
          <a:xfrm>
            <a:off x="1223682" y="1725373"/>
            <a:ext cx="9883589" cy="2909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200" b="1" dirty="0"/>
              <a:t>Questionamos se — e sob quais condições — um aumento da carga horária de aula de fato melhora o aprendizado dos estudantes e o desempenho das redes de ensino.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 sz="2200" dirty="0"/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200" b="1" dirty="0"/>
              <a:t>Este relatório se atém a </a:t>
            </a:r>
            <a:r>
              <a:rPr lang="pt-BR" sz="2200" b="1" u="sng" dirty="0"/>
              <a:t>seis</a:t>
            </a:r>
            <a:r>
              <a:rPr lang="pt-BR" sz="2200" b="1" dirty="0"/>
              <a:t> modelos de escolas em tempo integral:</a:t>
            </a:r>
          </a:p>
          <a:p>
            <a:pPr marL="971550" lvl="1" indent="-514350">
              <a:lnSpc>
                <a:spcPct val="120000"/>
              </a:lnSpc>
              <a:buClr>
                <a:schemeClr val="accent2"/>
              </a:buClr>
              <a:buFont typeface="+mj-lt"/>
              <a:buAutoNum type="romanLcPeriod"/>
            </a:pPr>
            <a:endParaRPr lang="pt-BR" sz="22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BR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898" y="4024592"/>
            <a:ext cx="1647825" cy="1847850"/>
          </a:xfrm>
          <a:prstGeom prst="rect">
            <a:avLst/>
          </a:prstGeom>
        </p:spPr>
      </p:pic>
      <p:pic>
        <p:nvPicPr>
          <p:cNvPr id="5" name="Imagem 32">
            <a:extLst>
              <a:ext uri="{FF2B5EF4-FFF2-40B4-BE49-F238E27FC236}">
                <a16:creationId xmlns:a16="http://schemas.microsoft.com/office/drawing/2014/main" xmlns="" id="{739E135D-4A6C-CE41-BD64-7B14B5DD2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600" y="4688945"/>
            <a:ext cx="171450" cy="274320"/>
          </a:xfrm>
          <a:prstGeom prst="rect">
            <a:avLst/>
          </a:prstGeom>
        </p:spPr>
      </p:pic>
      <p:pic>
        <p:nvPicPr>
          <p:cNvPr id="7" name="Imagem 18">
            <a:extLst>
              <a:ext uri="{FF2B5EF4-FFF2-40B4-BE49-F238E27FC236}">
                <a16:creationId xmlns:a16="http://schemas.microsoft.com/office/drawing/2014/main" xmlns="" id="{DFDB922B-C74B-6F46-8849-FAC891F9C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339" y="4399877"/>
            <a:ext cx="171449" cy="274320"/>
          </a:xfrm>
          <a:prstGeom prst="rect">
            <a:avLst/>
          </a:prstGeom>
        </p:spPr>
      </p:pic>
      <p:pic>
        <p:nvPicPr>
          <p:cNvPr id="8" name="Imagem 35">
            <a:extLst>
              <a:ext uri="{FF2B5EF4-FFF2-40B4-BE49-F238E27FC236}">
                <a16:creationId xmlns:a16="http://schemas.microsoft.com/office/drawing/2014/main" xmlns="" id="{065F1965-05DC-8948-BE72-7EF787D203F5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75000"/>
          </a:blip>
          <a:stretch>
            <a:fillRect/>
          </a:stretch>
        </p:blipFill>
        <p:spPr>
          <a:xfrm>
            <a:off x="6099360" y="4972362"/>
            <a:ext cx="171450" cy="274320"/>
          </a:xfrm>
          <a:prstGeom prst="rect">
            <a:avLst/>
          </a:prstGeom>
        </p:spPr>
      </p:pic>
      <p:pic>
        <p:nvPicPr>
          <p:cNvPr id="9" name="Imagem 36">
            <a:extLst>
              <a:ext uri="{FF2B5EF4-FFF2-40B4-BE49-F238E27FC236}">
                <a16:creationId xmlns:a16="http://schemas.microsoft.com/office/drawing/2014/main" xmlns="" id="{665AA8E2-B955-7D4E-B3B7-44193FF208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6296" y="4856174"/>
            <a:ext cx="171450" cy="274320"/>
          </a:xfrm>
          <a:prstGeom prst="rect">
            <a:avLst/>
          </a:prstGeom>
        </p:spPr>
      </p:pic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9BEDAFB8-BD0A-F84F-8DA7-5E00C47F206F}"/>
              </a:ext>
            </a:extLst>
          </p:cNvPr>
          <p:cNvSpPr/>
          <p:nvPr/>
        </p:nvSpPr>
        <p:spPr>
          <a:xfrm>
            <a:off x="6668339" y="3933946"/>
            <a:ext cx="5456208" cy="510778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>
                <a:solidFill>
                  <a:schemeClr val="accent1"/>
                </a:solidFill>
              </a:rPr>
              <a:t>Pernambuco </a:t>
            </a:r>
            <a:r>
              <a:rPr lang="pt-BR" b="1" dirty="0" smtClean="0">
                <a:solidFill>
                  <a:schemeClr val="accent1"/>
                </a:solidFill>
              </a:rPr>
              <a:t>(Programa de Educação Integral)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9BEDAFB8-BD0A-F84F-8DA7-5E00C47F206F}"/>
              </a:ext>
            </a:extLst>
          </p:cNvPr>
          <p:cNvSpPr/>
          <p:nvPr/>
        </p:nvSpPr>
        <p:spPr>
          <a:xfrm>
            <a:off x="6644474" y="4423563"/>
            <a:ext cx="3763827" cy="510778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>
                <a:solidFill>
                  <a:schemeClr val="accent2"/>
                </a:solidFill>
              </a:rPr>
              <a:t>Rio de </a:t>
            </a:r>
            <a:r>
              <a:rPr lang="pt-BR" sz="2400" b="1" dirty="0" smtClean="0">
                <a:solidFill>
                  <a:schemeClr val="accent2"/>
                </a:solidFill>
              </a:rPr>
              <a:t>Janeiro </a:t>
            </a:r>
            <a:r>
              <a:rPr lang="pt-BR" b="1" dirty="0" smtClean="0">
                <a:solidFill>
                  <a:schemeClr val="accent2"/>
                </a:solidFill>
              </a:rPr>
              <a:t>(Turno Único)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9BEDAFB8-BD0A-F84F-8DA7-5E00C47F206F}"/>
              </a:ext>
            </a:extLst>
          </p:cNvPr>
          <p:cNvSpPr/>
          <p:nvPr/>
        </p:nvSpPr>
        <p:spPr>
          <a:xfrm>
            <a:off x="5913064" y="5288083"/>
            <a:ext cx="5592000" cy="510778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>
                <a:solidFill>
                  <a:schemeClr val="accent6"/>
                </a:solidFill>
              </a:rPr>
              <a:t>Uruguai </a:t>
            </a:r>
            <a:r>
              <a:rPr lang="pt-BR" b="1" dirty="0" smtClean="0">
                <a:solidFill>
                  <a:schemeClr val="accent6"/>
                </a:solidFill>
              </a:rPr>
              <a:t>(</a:t>
            </a:r>
            <a:r>
              <a:rPr lang="pt-BR" b="1" dirty="0" err="1" smtClean="0">
                <a:solidFill>
                  <a:schemeClr val="accent6"/>
                </a:solidFill>
              </a:rPr>
              <a:t>Escuelas</a:t>
            </a:r>
            <a:r>
              <a:rPr lang="pt-BR" b="1" dirty="0" smtClean="0">
                <a:solidFill>
                  <a:schemeClr val="accent6"/>
                </a:solidFill>
              </a:rPr>
              <a:t> de </a:t>
            </a:r>
            <a:r>
              <a:rPr lang="pt-BR" b="1" dirty="0" err="1" smtClean="0">
                <a:solidFill>
                  <a:schemeClr val="accent6"/>
                </a:solidFill>
              </a:rPr>
              <a:t>Tiempo</a:t>
            </a:r>
            <a:r>
              <a:rPr lang="pt-BR" b="1" dirty="0" smtClean="0">
                <a:solidFill>
                  <a:schemeClr val="accent6"/>
                </a:solidFill>
              </a:rPr>
              <a:t> Integral)</a:t>
            </a:r>
            <a:endParaRPr lang="pt-BR" b="1" dirty="0">
              <a:solidFill>
                <a:schemeClr val="accent6"/>
              </a:solidFill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9BEDAFB8-BD0A-F84F-8DA7-5E00C47F206F}"/>
              </a:ext>
            </a:extLst>
          </p:cNvPr>
          <p:cNvSpPr/>
          <p:nvPr/>
        </p:nvSpPr>
        <p:spPr>
          <a:xfrm>
            <a:off x="1434350" y="5032694"/>
            <a:ext cx="5233989" cy="510778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3">
                    <a:lumMod val="10000"/>
                  </a:schemeClr>
                </a:solidFill>
              </a:rPr>
              <a:t>(</a:t>
            </a:r>
            <a:r>
              <a:rPr lang="pt-BR" b="1" dirty="0" err="1">
                <a:solidFill>
                  <a:schemeClr val="accent3">
                    <a:lumMod val="10000"/>
                  </a:schemeClr>
                </a:solidFill>
              </a:rPr>
              <a:t>Escuelas</a:t>
            </a:r>
            <a:r>
              <a:rPr lang="pt-BR" b="1" dirty="0">
                <a:solidFill>
                  <a:schemeClr val="accent3">
                    <a:lumMod val="10000"/>
                  </a:schemeClr>
                </a:solidFill>
              </a:rPr>
              <a:t> de </a:t>
            </a:r>
            <a:r>
              <a:rPr lang="pt-BR" b="1" dirty="0" err="1">
                <a:solidFill>
                  <a:schemeClr val="accent3">
                    <a:lumMod val="10000"/>
                  </a:schemeClr>
                </a:solidFill>
              </a:rPr>
              <a:t>Tiempo</a:t>
            </a:r>
            <a:r>
              <a:rPr lang="pt-BR" b="1" dirty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accent3">
                    <a:lumMod val="10000"/>
                  </a:schemeClr>
                </a:solidFill>
              </a:rPr>
              <a:t>Integral) </a:t>
            </a:r>
            <a:r>
              <a:rPr lang="pt-BR" sz="2400" b="1" dirty="0" smtClean="0">
                <a:solidFill>
                  <a:schemeClr val="accent3">
                    <a:lumMod val="10000"/>
                  </a:schemeClr>
                </a:solidFill>
              </a:rPr>
              <a:t>Chile</a:t>
            </a:r>
            <a:endParaRPr lang="pt-BR" sz="24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9BEDAFB8-BD0A-F84F-8DA7-5E00C47F206F}"/>
              </a:ext>
            </a:extLst>
          </p:cNvPr>
          <p:cNvSpPr/>
          <p:nvPr/>
        </p:nvSpPr>
        <p:spPr>
          <a:xfrm>
            <a:off x="1787857" y="4054846"/>
            <a:ext cx="4397227" cy="510778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 smtClean="0">
                <a:solidFill>
                  <a:schemeClr val="tx2"/>
                </a:solidFill>
              </a:rPr>
              <a:t>(Mais Educação) </a:t>
            </a:r>
            <a:r>
              <a:rPr lang="pt-BR" sz="2400" b="1" dirty="0" smtClean="0">
                <a:solidFill>
                  <a:schemeClr val="tx2"/>
                </a:solidFill>
              </a:rPr>
              <a:t>Brasil</a:t>
            </a:r>
            <a:endParaRPr lang="pt-BR" sz="2400" b="1" dirty="0">
              <a:solidFill>
                <a:schemeClr val="tx2"/>
              </a:solidFill>
            </a:endParaRPr>
          </a:p>
        </p:txBody>
      </p:sp>
      <p:pic>
        <p:nvPicPr>
          <p:cNvPr id="15" name="Imagem 35">
            <a:extLst>
              <a:ext uri="{FF2B5EF4-FFF2-40B4-BE49-F238E27FC236}">
                <a16:creationId xmlns:a16="http://schemas.microsoft.com/office/drawing/2014/main" xmlns="" id="{065F1965-05DC-8948-BE72-7EF787D203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4174" y="4646367"/>
            <a:ext cx="171450" cy="274320"/>
          </a:xfrm>
          <a:prstGeom prst="rect">
            <a:avLst/>
          </a:prstGeom>
        </p:spPr>
      </p:pic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9BEDAFB8-BD0A-F84F-8DA7-5E00C47F206F}"/>
              </a:ext>
            </a:extLst>
          </p:cNvPr>
          <p:cNvSpPr/>
          <p:nvPr/>
        </p:nvSpPr>
        <p:spPr>
          <a:xfrm>
            <a:off x="6492514" y="4887010"/>
            <a:ext cx="5258207" cy="510778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>
                <a:solidFill>
                  <a:schemeClr val="accent4"/>
                </a:solidFill>
              </a:rPr>
              <a:t>São Paulo </a:t>
            </a:r>
            <a:r>
              <a:rPr lang="pt-BR" b="1" dirty="0" smtClean="0">
                <a:solidFill>
                  <a:schemeClr val="accent4"/>
                </a:solidFill>
              </a:rPr>
              <a:t>(Escola em Tempo Integral - ETI)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8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93422" y="4955822"/>
            <a:ext cx="10069689" cy="128693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804863" indent="-457200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arenR"/>
            </a:pPr>
            <a:r>
              <a:rPr lang="pt-BR" sz="2000" b="1" dirty="0">
                <a:solidFill>
                  <a:schemeClr val="tx2"/>
                </a:solidFill>
              </a:rPr>
              <a:t>Quando observamos impacto positivo?</a:t>
            </a:r>
          </a:p>
          <a:p>
            <a:pPr marL="804863" indent="-457200">
              <a:lnSpc>
                <a:spcPct val="12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arenR"/>
            </a:pPr>
            <a:r>
              <a:rPr lang="pt-BR" sz="2000" b="1" dirty="0">
                <a:solidFill>
                  <a:schemeClr val="tx2"/>
                </a:solidFill>
              </a:rPr>
              <a:t>Por que, em alguns programas, não são observadas melhorias no desempenho escolar a partir do aumento no tempo de aula</a:t>
            </a:r>
            <a:r>
              <a:rPr lang="pt-BR" sz="2000" b="1" dirty="0" smtClean="0">
                <a:solidFill>
                  <a:schemeClr val="tx2"/>
                </a:solidFill>
              </a:rPr>
              <a:t>?</a:t>
            </a:r>
            <a:endParaRPr lang="pt-BR" sz="2000" b="1" dirty="0">
              <a:solidFill>
                <a:schemeClr val="tx2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AE4B0E-6F37-AE46-940F-6C5E3B94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Em resumo: Aprendizados do relatório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41DC861-92AC-C24E-8EEF-5FB1F17E86AF}"/>
              </a:ext>
            </a:extLst>
          </p:cNvPr>
          <p:cNvSpPr/>
          <p:nvPr/>
        </p:nvSpPr>
        <p:spPr>
          <a:xfrm>
            <a:off x="767645" y="1725373"/>
            <a:ext cx="10701866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b="1" dirty="0"/>
              <a:t>Neste relatório, mostramos que os resultados de estudos sobre escolas em tempo integral </a:t>
            </a:r>
            <a:r>
              <a:rPr lang="pt-BR" sz="2000" b="1" u="sng" dirty="0" smtClean="0"/>
              <a:t>dependem das características de cada programa</a:t>
            </a:r>
            <a:r>
              <a:rPr lang="pt-BR" sz="2000" b="1" dirty="0" smtClean="0"/>
              <a:t>. </a:t>
            </a:r>
            <a:endParaRPr lang="pt-BR" sz="2000" b="1" dirty="0"/>
          </a:p>
          <a:p>
            <a:pPr marL="800100" lvl="1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dirty="0" smtClean="0"/>
              <a:t>O aumento da carga horária pode ter 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impacto positivo</a:t>
            </a:r>
            <a:r>
              <a:rPr lang="pt-BR" sz="2000" dirty="0" smtClean="0"/>
              <a:t> significativo no desempenho dos estudantes.</a:t>
            </a:r>
          </a:p>
          <a:p>
            <a:pPr marL="800100" lvl="1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dirty="0" smtClean="0"/>
              <a:t>Contudo, de </a:t>
            </a:r>
            <a:r>
              <a:rPr lang="pt-BR" sz="2000" dirty="0"/>
              <a:t>modo geral, </a:t>
            </a: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</a:rPr>
              <a:t>apenas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a ampliação da jornada diária não é suficiente </a:t>
            </a:r>
            <a:r>
              <a:rPr lang="pt-BR" sz="2000" dirty="0"/>
              <a:t>para uma mudança significativa no desempenho dos alunos.</a:t>
            </a:r>
          </a:p>
          <a:p>
            <a:pPr marL="800100" lvl="1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dirty="0"/>
              <a:t>O aumento da carga horária,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se não é acompanhado por outras mudanças</a:t>
            </a:r>
            <a:r>
              <a:rPr lang="pt-BR" sz="2000" dirty="0"/>
              <a:t>, também não causa uma mudança expressiva nas </a:t>
            </a:r>
            <a:r>
              <a:rPr lang="pt-BR" sz="2000" dirty="0">
                <a:solidFill>
                  <a:schemeClr val="accent2">
                    <a:lumMod val="75000"/>
                  </a:schemeClr>
                </a:solidFill>
              </a:rPr>
              <a:t>taxas de aprovação e evasão</a:t>
            </a:r>
            <a:r>
              <a:rPr lang="pt-BR" sz="2000" dirty="0"/>
              <a:t>.</a:t>
            </a:r>
          </a:p>
          <a:p>
            <a:pPr marL="342900" indent="-342900">
              <a:lnSpc>
                <a:spcPct val="12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512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Quando 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observamos impacto positivo?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00" y="1400926"/>
            <a:ext cx="9617770" cy="523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Quando 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observamos impacto positivo?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00" y="1400926"/>
            <a:ext cx="9617770" cy="5236221"/>
          </a:xfrm>
          <a:prstGeom prst="rect">
            <a:avLst/>
          </a:prstGeom>
        </p:spPr>
      </p:pic>
      <p:sp>
        <p:nvSpPr>
          <p:cNvPr id="7" name="Texto Explicativo Retangular com Cantos Arredondados 6"/>
          <p:cNvSpPr/>
          <p:nvPr/>
        </p:nvSpPr>
        <p:spPr>
          <a:xfrm>
            <a:off x="9320524" y="401983"/>
            <a:ext cx="2228010" cy="972517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accent4"/>
                </a:solidFill>
              </a:rPr>
              <a:t>Pernambuco </a:t>
            </a:r>
            <a:r>
              <a:rPr lang="pt-BR" b="1" dirty="0">
                <a:solidFill>
                  <a:schemeClr val="accent4"/>
                </a:solidFill>
              </a:rPr>
              <a:t>(Rosa et al. 2018)</a:t>
            </a:r>
          </a:p>
          <a:p>
            <a:pPr algn="ctr"/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6762044" y="891822"/>
            <a:ext cx="2558480" cy="869245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7" idx="1"/>
          </p:cNvCxnSpPr>
          <p:nvPr/>
        </p:nvCxnSpPr>
        <p:spPr>
          <a:xfrm flipH="1">
            <a:off x="3254794" y="888242"/>
            <a:ext cx="6065730" cy="859733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44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Quando 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observamos impacto positivo?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00" y="1400926"/>
            <a:ext cx="9617770" cy="5236221"/>
          </a:xfrm>
          <a:prstGeom prst="rect">
            <a:avLst/>
          </a:prstGeom>
        </p:spPr>
      </p:pic>
      <p:sp>
        <p:nvSpPr>
          <p:cNvPr id="7" name="Texto Explicativo Retangular com Cantos Arredondados 6"/>
          <p:cNvSpPr/>
          <p:nvPr/>
        </p:nvSpPr>
        <p:spPr>
          <a:xfrm>
            <a:off x="5527458" y="554267"/>
            <a:ext cx="2228010" cy="972517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4"/>
                </a:solidFill>
              </a:rPr>
              <a:t>Rio de Janeiro </a:t>
            </a:r>
            <a:r>
              <a:rPr lang="pt-BR" b="1" dirty="0" smtClean="0">
                <a:solidFill>
                  <a:schemeClr val="accent4"/>
                </a:solidFill>
              </a:rPr>
              <a:t>(Cruz </a:t>
            </a:r>
            <a:r>
              <a:rPr lang="pt-BR" b="1" dirty="0">
                <a:solidFill>
                  <a:schemeClr val="accent4"/>
                </a:solidFill>
              </a:rPr>
              <a:t>et al. </a:t>
            </a:r>
            <a:r>
              <a:rPr lang="pt-BR" b="1" dirty="0" smtClean="0">
                <a:solidFill>
                  <a:schemeClr val="accent4"/>
                </a:solidFill>
              </a:rPr>
              <a:t>2017)</a:t>
            </a:r>
            <a:endParaRPr lang="pt-BR" b="1" dirty="0">
              <a:solidFill>
                <a:schemeClr val="accent4"/>
              </a:solidFill>
            </a:endParaRPr>
          </a:p>
          <a:p>
            <a:pPr algn="ctr"/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2968978" y="1040526"/>
            <a:ext cx="2558480" cy="869245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7755468" y="1040525"/>
            <a:ext cx="2012515" cy="709253"/>
          </a:xfrm>
          <a:prstGeom prst="straightConnector1">
            <a:avLst/>
          </a:prstGeom>
          <a:ln w="92075">
            <a:prstDash val="sysDash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21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Quando </a:t>
            </a: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observamos impacto positivo?</a:t>
            </a:r>
            <a:endParaRPr lang="pt-B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00" y="1400926"/>
            <a:ext cx="9617770" cy="5236221"/>
          </a:xfrm>
          <a:prstGeom prst="rect">
            <a:avLst/>
          </a:prstGeom>
        </p:spPr>
      </p:pic>
      <p:sp>
        <p:nvSpPr>
          <p:cNvPr id="7" name="Texto Explicativo Retangular com Cantos Arredondados 6"/>
          <p:cNvSpPr/>
          <p:nvPr/>
        </p:nvSpPr>
        <p:spPr>
          <a:xfrm>
            <a:off x="8229600" y="416798"/>
            <a:ext cx="3548418" cy="1238022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accent4"/>
                </a:solidFill>
              </a:rPr>
              <a:t>Chile </a:t>
            </a:r>
          </a:p>
          <a:p>
            <a:r>
              <a:rPr lang="pt-BR" b="1" dirty="0" smtClean="0">
                <a:solidFill>
                  <a:schemeClr val="accent4"/>
                </a:solidFill>
              </a:rPr>
              <a:t>(</a:t>
            </a:r>
            <a:r>
              <a:rPr lang="pt-BR" b="1" dirty="0" err="1" smtClean="0">
                <a:solidFill>
                  <a:schemeClr val="accent4"/>
                </a:solidFill>
              </a:rPr>
              <a:t>Bellei</a:t>
            </a:r>
            <a:r>
              <a:rPr lang="pt-BR" b="1" dirty="0" smtClean="0">
                <a:solidFill>
                  <a:schemeClr val="accent4"/>
                </a:solidFill>
              </a:rPr>
              <a:t> 2009, </a:t>
            </a:r>
            <a:r>
              <a:rPr lang="pt-BR" b="1" dirty="0" err="1">
                <a:solidFill>
                  <a:schemeClr val="accent4"/>
                </a:solidFill>
              </a:rPr>
              <a:t>Berthelon</a:t>
            </a:r>
            <a:r>
              <a:rPr lang="pt-BR" b="1" dirty="0">
                <a:solidFill>
                  <a:schemeClr val="accent4"/>
                </a:solidFill>
              </a:rPr>
              <a:t> e </a:t>
            </a:r>
            <a:r>
              <a:rPr lang="pt-BR" b="1" dirty="0" err="1">
                <a:solidFill>
                  <a:schemeClr val="accent4"/>
                </a:solidFill>
              </a:rPr>
              <a:t>Kruger</a:t>
            </a:r>
            <a:r>
              <a:rPr lang="pt-BR" b="1" dirty="0">
                <a:solidFill>
                  <a:schemeClr val="accent4"/>
                </a:solidFill>
              </a:rPr>
              <a:t> 2011, e Dominguez e </a:t>
            </a:r>
            <a:r>
              <a:rPr lang="pt-BR" b="1" dirty="0" err="1" smtClean="0">
                <a:solidFill>
                  <a:schemeClr val="accent4"/>
                </a:solidFill>
              </a:rPr>
              <a:t>Ruffini</a:t>
            </a:r>
            <a:r>
              <a:rPr lang="pt-BR" b="1" dirty="0" smtClean="0">
                <a:solidFill>
                  <a:schemeClr val="accent4"/>
                </a:solidFill>
              </a:rPr>
              <a:t> 2018)</a:t>
            </a:r>
            <a:endParaRPr lang="pt-BR" b="1" dirty="0">
              <a:solidFill>
                <a:schemeClr val="accent4"/>
              </a:solidFill>
            </a:endParaRPr>
          </a:p>
          <a:p>
            <a:pPr algn="ctr"/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4790367" y="1256068"/>
            <a:ext cx="3439233" cy="491907"/>
          </a:xfrm>
          <a:prstGeom prst="straightConnector1">
            <a:avLst/>
          </a:prstGeom>
          <a:ln w="920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55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3e">
  <a:themeElements>
    <a:clrScheme name="D3e_esquema de cores">
      <a:dk1>
        <a:srgbClr val="636467"/>
      </a:dk1>
      <a:lt1>
        <a:srgbClr val="FFFFFF"/>
      </a:lt1>
      <a:dk2>
        <a:srgbClr val="636467"/>
      </a:dk2>
      <a:lt2>
        <a:srgbClr val="FFFFFF"/>
      </a:lt2>
      <a:accent1>
        <a:srgbClr val="37E9F5"/>
      </a:accent1>
      <a:accent2>
        <a:srgbClr val="4AFD11"/>
      </a:accent2>
      <a:accent3>
        <a:srgbClr val="DDDDDD"/>
      </a:accent3>
      <a:accent4>
        <a:srgbClr val="2B378F"/>
      </a:accent4>
      <a:accent5>
        <a:srgbClr val="888A8D"/>
      </a:accent5>
      <a:accent6>
        <a:srgbClr val="136838"/>
      </a:accent6>
      <a:hlink>
        <a:srgbClr val="37E9F5"/>
      </a:hlink>
      <a:folHlink>
        <a:srgbClr val="888A8D"/>
      </a:folHlink>
    </a:clrScheme>
    <a:fontScheme name="de3">
      <a:majorFont>
        <a:latin typeface="Klavika Bold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numCol="2" spcCol="360000"/>
      <a:lstStyle>
        <a:defPPr algn="l" latinLnBrk="1">
          <a:spcBef>
            <a:spcPts val="0"/>
          </a:spcBef>
          <a:defRPr sz="1300" baseline="0" dirty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3e_template PPT_0308" id="{69E97B0C-6FD2-BA41-A7EF-FF3AB992B47D}" vid="{DD1FC3A2-555E-1E46-9C42-95046863E5E4}"/>
    </a:ext>
  </a:extLst>
</a:theme>
</file>

<file path=ppt/theme/theme2.xml><?xml version="1.0" encoding="utf-8"?>
<a:theme xmlns:a="http://schemas.openxmlformats.org/drawingml/2006/main" name="2_D3e">
  <a:themeElements>
    <a:clrScheme name="D3e_esquema de cores">
      <a:dk1>
        <a:srgbClr val="636467"/>
      </a:dk1>
      <a:lt1>
        <a:srgbClr val="FFFFFF"/>
      </a:lt1>
      <a:dk2>
        <a:srgbClr val="636467"/>
      </a:dk2>
      <a:lt2>
        <a:srgbClr val="FFFFFF"/>
      </a:lt2>
      <a:accent1>
        <a:srgbClr val="37E9F5"/>
      </a:accent1>
      <a:accent2>
        <a:srgbClr val="4AFD11"/>
      </a:accent2>
      <a:accent3>
        <a:srgbClr val="DDDDDD"/>
      </a:accent3>
      <a:accent4>
        <a:srgbClr val="2B378F"/>
      </a:accent4>
      <a:accent5>
        <a:srgbClr val="888A8D"/>
      </a:accent5>
      <a:accent6>
        <a:srgbClr val="136838"/>
      </a:accent6>
      <a:hlink>
        <a:srgbClr val="37E9F5"/>
      </a:hlink>
      <a:folHlink>
        <a:srgbClr val="888A8D"/>
      </a:folHlink>
    </a:clrScheme>
    <a:fontScheme name="de3">
      <a:majorFont>
        <a:latin typeface="Klavika Bold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numCol="2" spcCol="360000"/>
      <a:lstStyle>
        <a:defPPr algn="l" latinLnBrk="1">
          <a:spcBef>
            <a:spcPts val="0"/>
          </a:spcBef>
          <a:defRPr sz="1300" baseline="0" dirty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3e_template PPT_0308" id="{69E97B0C-6FD2-BA41-A7EF-FF3AB992B47D}" vid="{9685D869-E71A-5B44-AA38-040B0E0332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1_D3e</Template>
  <TotalTime>6695</TotalTime>
  <Words>726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Arial</vt:lpstr>
      <vt:lpstr>Calibri</vt:lpstr>
      <vt:lpstr>Klavika</vt:lpstr>
      <vt:lpstr>Klavika Bold Bold</vt:lpstr>
      <vt:lpstr>Klavika Light Plain</vt:lpstr>
      <vt:lpstr>Klavika Medium</vt:lpstr>
      <vt:lpstr>Klavika Regular Plain</vt:lpstr>
      <vt:lpstr>Roboto</vt:lpstr>
      <vt:lpstr>1_D3e</vt:lpstr>
      <vt:lpstr>2_D3e</vt:lpstr>
      <vt:lpstr>Escola de Tempo Integral</vt:lpstr>
      <vt:lpstr>Importância do tema</vt:lpstr>
      <vt:lpstr>Apresentação do PowerPoint</vt:lpstr>
      <vt:lpstr>Relatório D3E</vt:lpstr>
      <vt:lpstr>Em resumo: Aprendizados do relatório</vt:lpstr>
      <vt:lpstr>Quando observamos impacto positivo?</vt:lpstr>
      <vt:lpstr>Quando observamos impacto positivo?</vt:lpstr>
      <vt:lpstr>Quando observamos impacto positivo?</vt:lpstr>
      <vt:lpstr>Quando observamos impacto positivo?</vt:lpstr>
      <vt:lpstr>Quando observamos impacto positivo?</vt:lpstr>
      <vt:lpstr>Quando observamos impacto positivo?</vt:lpstr>
      <vt:lpstr>Por que nem sempre os resultados são positivos?</vt:lpstr>
      <vt:lpstr>Outros benefícios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Joao Paulo Cossi Fernandes</dc:creator>
  <cp:lastModifiedBy>Angela Silva Da Veiga</cp:lastModifiedBy>
  <cp:revision>55</cp:revision>
  <cp:lastPrinted>2018-08-08T01:49:35Z</cp:lastPrinted>
  <dcterms:created xsi:type="dcterms:W3CDTF">2018-08-03T20:34:23Z</dcterms:created>
  <dcterms:modified xsi:type="dcterms:W3CDTF">2018-12-12T10:00:02Z</dcterms:modified>
</cp:coreProperties>
</file>