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02" r:id="rId1"/>
    <p:sldMasterId id="2147483722" r:id="rId2"/>
  </p:sldMasterIdLst>
  <p:sldIdLst>
    <p:sldId id="262" r:id="rId3"/>
    <p:sldId id="304" r:id="rId4"/>
    <p:sldId id="311" r:id="rId5"/>
    <p:sldId id="293" r:id="rId6"/>
    <p:sldId id="294" r:id="rId7"/>
    <p:sldId id="312" r:id="rId8"/>
    <p:sldId id="313" r:id="rId9"/>
    <p:sldId id="314" r:id="rId10"/>
    <p:sldId id="317" r:id="rId11"/>
    <p:sldId id="316" r:id="rId12"/>
    <p:sldId id="315" r:id="rId13"/>
    <p:sldId id="295" r:id="rId14"/>
    <p:sldId id="297" r:id="rId15"/>
    <p:sldId id="279" r:id="rId16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615" autoAdjust="0"/>
    <p:restoredTop sz="94728"/>
  </p:normalViewPr>
  <p:slideViewPr>
    <p:cSldViewPr snapToGrid="0" snapToObjects="1">
      <p:cViewPr varScale="1">
        <p:scale>
          <a:sx n="116" d="100"/>
          <a:sy n="116" d="100"/>
        </p:scale>
        <p:origin x="58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F424D6D-5D41-497C-BC0B-7794B60D7F08}" type="doc">
      <dgm:prSet loTypeId="urn:microsoft.com/office/officeart/2009/3/layout/OpposingIdeas" loCatId="relationship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pt-BR"/>
        </a:p>
      </dgm:t>
    </dgm:pt>
    <dgm:pt modelId="{D26FD873-C28C-48E9-BEC3-1D43DA849566}">
      <dgm:prSet phldrT="[Texto]" custT="1"/>
      <dgm:spPr/>
      <dgm:t>
        <a:bodyPr/>
        <a:lstStyle/>
        <a:p>
          <a:r>
            <a:rPr lang="pt-BR" sz="2200" b="1" dirty="0">
              <a:solidFill>
                <a:schemeClr val="accent2">
                  <a:lumMod val="75000"/>
                </a:schemeClr>
              </a:solidFill>
            </a:rPr>
            <a:t>Por um lado</a:t>
          </a:r>
        </a:p>
      </dgm:t>
    </dgm:pt>
    <dgm:pt modelId="{475CA77F-C7B0-4DB2-AFD2-3C95E7344731}" type="parTrans" cxnId="{B51843CE-95EF-4C05-95AD-01D312435FC8}">
      <dgm:prSet/>
      <dgm:spPr/>
      <dgm:t>
        <a:bodyPr/>
        <a:lstStyle/>
        <a:p>
          <a:endParaRPr lang="pt-BR" sz="1800"/>
        </a:p>
      </dgm:t>
    </dgm:pt>
    <dgm:pt modelId="{8B079FB5-BFB6-4230-B5F1-F2B0EE8D0FC1}" type="sibTrans" cxnId="{B51843CE-95EF-4C05-95AD-01D312435FC8}">
      <dgm:prSet/>
      <dgm:spPr/>
      <dgm:t>
        <a:bodyPr/>
        <a:lstStyle/>
        <a:p>
          <a:endParaRPr lang="pt-BR" sz="1800"/>
        </a:p>
      </dgm:t>
    </dgm:pt>
    <dgm:pt modelId="{54B495F5-BB6D-401B-8D65-05D1C7E42F49}">
      <dgm:prSet phldrT="[Texto]" custT="1"/>
      <dgm:spPr>
        <a:solidFill>
          <a:schemeClr val="accent2"/>
        </a:solidFill>
      </dgm:spPr>
      <dgm:t>
        <a:bodyPr/>
        <a:lstStyle/>
        <a:p>
          <a:pPr algn="ctr">
            <a:lnSpc>
              <a:spcPct val="90000"/>
            </a:lnSpc>
            <a:spcAft>
              <a:spcPct val="35000"/>
            </a:spcAft>
          </a:pPr>
          <a:r>
            <a:rPr lang="pt-BR" sz="1800" b="1" u="sng" dirty="0" smtClean="0"/>
            <a:t>Políticas de incentivo ao tempo integral</a:t>
          </a:r>
          <a:r>
            <a:rPr lang="pt-BR" sz="1800" b="1" u="none" dirty="0" smtClean="0"/>
            <a:t>:</a:t>
          </a:r>
        </a:p>
        <a:p>
          <a:pPr algn="l">
            <a:lnSpc>
              <a:spcPct val="100000"/>
            </a:lnSpc>
            <a:spcAft>
              <a:spcPts val="0"/>
            </a:spcAft>
          </a:pPr>
          <a:endParaRPr lang="pt-BR" sz="1800" b="1" u="none" dirty="0" smtClean="0"/>
        </a:p>
        <a:p>
          <a:pPr algn="l">
            <a:lnSpc>
              <a:spcPct val="90000"/>
            </a:lnSpc>
            <a:spcAft>
              <a:spcPct val="35000"/>
            </a:spcAft>
          </a:pPr>
          <a:r>
            <a:rPr lang="pt-BR" sz="1600" dirty="0" smtClean="0"/>
            <a:t>- </a:t>
          </a:r>
          <a:r>
            <a:rPr lang="pt-BR" sz="1600" dirty="0"/>
            <a:t>O </a:t>
          </a:r>
          <a:r>
            <a:rPr lang="pt-BR" sz="1600" b="1" dirty="0" smtClean="0"/>
            <a:t>PNE</a:t>
          </a:r>
          <a:r>
            <a:rPr lang="pt-BR" sz="1600" dirty="0" smtClean="0"/>
            <a:t>/2014, meta 6: Tempo integral p/ 50</a:t>
          </a:r>
          <a:r>
            <a:rPr lang="pt-BR" sz="1600" dirty="0"/>
            <a:t>% das escolas públicas </a:t>
          </a:r>
          <a:r>
            <a:rPr lang="pt-BR" sz="1600" dirty="0" smtClean="0"/>
            <a:t>&amp; 25</a:t>
          </a:r>
          <a:r>
            <a:rPr lang="pt-BR" sz="1600" dirty="0"/>
            <a:t>% dos alunos de escolas públicas </a:t>
          </a:r>
          <a:r>
            <a:rPr lang="pt-BR" sz="1600" dirty="0" smtClean="0"/>
            <a:t>da </a:t>
          </a:r>
          <a:r>
            <a:rPr lang="pt-BR" sz="1600" dirty="0"/>
            <a:t>Educação </a:t>
          </a:r>
          <a:r>
            <a:rPr lang="pt-BR" sz="1600" dirty="0" smtClean="0"/>
            <a:t>Básica.</a:t>
          </a:r>
          <a:endParaRPr lang="pt-BR" sz="1600" dirty="0"/>
        </a:p>
      </dgm:t>
    </dgm:pt>
    <dgm:pt modelId="{D626E838-1108-42CD-831F-498DB83452D3}" type="parTrans" cxnId="{24925665-4A03-4CA0-9BDE-5573FE08701F}">
      <dgm:prSet/>
      <dgm:spPr/>
      <dgm:t>
        <a:bodyPr/>
        <a:lstStyle/>
        <a:p>
          <a:endParaRPr lang="pt-BR" sz="1800"/>
        </a:p>
      </dgm:t>
    </dgm:pt>
    <dgm:pt modelId="{F9274A76-4AAF-4783-9067-AB533584FD2C}" type="sibTrans" cxnId="{24925665-4A03-4CA0-9BDE-5573FE08701F}">
      <dgm:prSet/>
      <dgm:spPr/>
      <dgm:t>
        <a:bodyPr/>
        <a:lstStyle/>
        <a:p>
          <a:endParaRPr lang="pt-BR" sz="1800"/>
        </a:p>
      </dgm:t>
    </dgm:pt>
    <dgm:pt modelId="{3136B3F3-17EE-4E37-9ECE-1A20CC2BE590}">
      <dgm:prSet phldrT="[Texto]" custT="1"/>
      <dgm:spPr/>
      <dgm:t>
        <a:bodyPr/>
        <a:lstStyle/>
        <a:p>
          <a:r>
            <a:rPr lang="pt-BR" sz="2200" b="1" dirty="0">
              <a:solidFill>
                <a:schemeClr val="accent1">
                  <a:lumMod val="75000"/>
                </a:schemeClr>
              </a:solidFill>
            </a:rPr>
            <a:t>Por outro</a:t>
          </a:r>
        </a:p>
      </dgm:t>
    </dgm:pt>
    <dgm:pt modelId="{AF32046C-7DF4-4D5D-B71D-0BAE033F418D}" type="parTrans" cxnId="{A8A5E14A-5755-4207-BFD3-3E4142FAA3F5}">
      <dgm:prSet/>
      <dgm:spPr/>
      <dgm:t>
        <a:bodyPr/>
        <a:lstStyle/>
        <a:p>
          <a:endParaRPr lang="pt-BR" sz="1800"/>
        </a:p>
      </dgm:t>
    </dgm:pt>
    <dgm:pt modelId="{64EB88C9-EA3E-44F4-B99F-5CAF0CB52782}" type="sibTrans" cxnId="{A8A5E14A-5755-4207-BFD3-3E4142FAA3F5}">
      <dgm:prSet/>
      <dgm:spPr/>
      <dgm:t>
        <a:bodyPr/>
        <a:lstStyle/>
        <a:p>
          <a:endParaRPr lang="pt-BR" sz="1800"/>
        </a:p>
      </dgm:t>
    </dgm:pt>
    <dgm:pt modelId="{83A4E641-EA63-4F14-826C-582013D5F8DC}">
      <dgm:prSet phldrT="[Texto]" custT="1"/>
      <dgm:spPr/>
      <dgm:t>
        <a:bodyPr/>
        <a:lstStyle/>
        <a:p>
          <a:pPr algn="ctr"/>
          <a:r>
            <a:rPr lang="pt-BR" sz="1800" b="1" u="sng" dirty="0" smtClean="0"/>
            <a:t>Dificuldades</a:t>
          </a:r>
          <a:r>
            <a:rPr lang="pt-BR" sz="1800" b="1" u="none" dirty="0" smtClean="0"/>
            <a:t>:</a:t>
          </a:r>
        </a:p>
        <a:p>
          <a:pPr algn="l"/>
          <a:endParaRPr lang="pt-BR" sz="1800" b="1" u="none" dirty="0" smtClean="0"/>
        </a:p>
        <a:p>
          <a:pPr algn="l"/>
          <a:r>
            <a:rPr lang="pt-BR" sz="1600" dirty="0" smtClean="0"/>
            <a:t>- </a:t>
          </a:r>
          <a:r>
            <a:rPr lang="pt-BR" sz="1600" b="1" dirty="0"/>
            <a:t>Custos elevados</a:t>
          </a:r>
          <a:r>
            <a:rPr lang="pt-BR" sz="1600" dirty="0"/>
            <a:t>: A maioria das escolas no Brasil, hoje, não tem construções preparadas para a rotina do tempo integral e são ocupadas por dois ou mais grupos de alunos que se revezam no uso do </a:t>
          </a:r>
          <a:r>
            <a:rPr lang="pt-BR" sz="1600" dirty="0" smtClean="0"/>
            <a:t>espaço. (EC 95/2016) </a:t>
          </a:r>
        </a:p>
        <a:p>
          <a:pPr algn="l"/>
          <a:r>
            <a:rPr lang="pt-BR" sz="1600" dirty="0" smtClean="0">
              <a:solidFill>
                <a:schemeClr val="accent1"/>
              </a:solidFill>
            </a:rPr>
            <a:t>→</a:t>
          </a:r>
          <a:r>
            <a:rPr lang="pt-BR" sz="1600" b="0" dirty="0" smtClean="0"/>
            <a:t> Importância de </a:t>
          </a:r>
          <a:r>
            <a:rPr lang="pt-BR" sz="1600" b="1" dirty="0" smtClean="0"/>
            <a:t>infraestrutura &amp; professores </a:t>
          </a:r>
          <a:r>
            <a:rPr lang="pt-BR" sz="1600" b="0" dirty="0" smtClean="0"/>
            <a:t>de qualidade.</a:t>
          </a:r>
        </a:p>
        <a:p>
          <a:pPr algn="l"/>
          <a:r>
            <a:rPr lang="pt-BR" sz="1600" b="0" dirty="0" smtClean="0"/>
            <a:t>- </a:t>
          </a:r>
          <a:r>
            <a:rPr lang="pt-BR" sz="1600" b="1" dirty="0" smtClean="0"/>
            <a:t>Ensino à distância </a:t>
          </a:r>
          <a:r>
            <a:rPr lang="pt-BR" sz="1600" b="0" dirty="0" smtClean="0"/>
            <a:t>na contramão da política de tempo integral: até 20% da carga horária total (diurno) e até 30% no noturno.</a:t>
          </a:r>
          <a:endParaRPr lang="pt-BR" sz="1600" b="0" dirty="0"/>
        </a:p>
      </dgm:t>
    </dgm:pt>
    <dgm:pt modelId="{9963F295-E5F5-4273-8649-6443BF473C86}" type="parTrans" cxnId="{06D64C1B-BAED-49B1-A195-8B9DBD877A77}">
      <dgm:prSet/>
      <dgm:spPr/>
      <dgm:t>
        <a:bodyPr/>
        <a:lstStyle/>
        <a:p>
          <a:endParaRPr lang="pt-BR" sz="1800"/>
        </a:p>
      </dgm:t>
    </dgm:pt>
    <dgm:pt modelId="{9B502412-13F6-433E-BE1D-4F58C68E0530}" type="sibTrans" cxnId="{06D64C1B-BAED-49B1-A195-8B9DBD877A77}">
      <dgm:prSet/>
      <dgm:spPr/>
      <dgm:t>
        <a:bodyPr/>
        <a:lstStyle/>
        <a:p>
          <a:endParaRPr lang="pt-BR" sz="1800"/>
        </a:p>
      </dgm:t>
    </dgm:pt>
    <dgm:pt modelId="{FF32623E-23A0-4260-95E6-E919E67D86D1}">
      <dgm:prSet custT="1"/>
      <dgm:spPr>
        <a:solidFill>
          <a:schemeClr val="accent2"/>
        </a:solidFill>
      </dgm:spPr>
      <dgm:t>
        <a:bodyPr/>
        <a:lstStyle/>
        <a:p>
          <a:pPr algn="l">
            <a:lnSpc>
              <a:spcPct val="90000"/>
            </a:lnSpc>
            <a:spcAft>
              <a:spcPct val="35000"/>
            </a:spcAft>
          </a:pPr>
          <a:r>
            <a:rPr lang="pt-BR" sz="1600" dirty="0" smtClean="0"/>
            <a:t>- Mais Educação </a:t>
          </a:r>
          <a:r>
            <a:rPr lang="pt-BR" sz="1600" b="0" dirty="0" smtClean="0">
              <a:solidFill>
                <a:schemeClr val="accent2"/>
              </a:solidFill>
            </a:rPr>
            <a:t>→</a:t>
          </a:r>
          <a:r>
            <a:rPr lang="pt-BR" sz="1600" dirty="0" smtClean="0"/>
            <a:t> </a:t>
          </a:r>
          <a:r>
            <a:rPr lang="pt-BR" sz="1600" b="1" dirty="0" smtClean="0"/>
            <a:t>Novo </a:t>
          </a:r>
          <a:r>
            <a:rPr lang="pt-BR" sz="1600" b="1" dirty="0"/>
            <a:t>Mais </a:t>
          </a:r>
          <a:r>
            <a:rPr lang="pt-BR" sz="1600" b="1" dirty="0" smtClean="0"/>
            <a:t>Educação</a:t>
          </a:r>
          <a:r>
            <a:rPr lang="pt-BR" sz="1600" b="0" dirty="0" smtClean="0"/>
            <a:t>.</a:t>
          </a:r>
        </a:p>
        <a:p>
          <a:pPr algn="l">
            <a:lnSpc>
              <a:spcPct val="90000"/>
            </a:lnSpc>
            <a:spcAft>
              <a:spcPct val="35000"/>
            </a:spcAft>
          </a:pPr>
          <a:r>
            <a:rPr lang="pt-BR" sz="1600" b="0" dirty="0" smtClean="0"/>
            <a:t>- </a:t>
          </a:r>
          <a:r>
            <a:rPr lang="pt-BR" sz="1600" b="1" dirty="0" smtClean="0"/>
            <a:t>Reforma </a:t>
          </a:r>
          <a:r>
            <a:rPr lang="pt-BR" sz="1600" b="1" dirty="0"/>
            <a:t>do Ensino </a:t>
          </a:r>
          <a:r>
            <a:rPr lang="pt-BR" sz="1600" b="1" dirty="0" smtClean="0"/>
            <a:t>Médio: </a:t>
          </a:r>
          <a:r>
            <a:rPr lang="pt-BR" sz="1600" b="0" dirty="0" smtClean="0"/>
            <a:t>Prazo de 5 anos p/ ampliação da carga horária p/ mínimo de 1.400 horas anuais </a:t>
          </a:r>
        </a:p>
        <a:p>
          <a:pPr algn="l">
            <a:lnSpc>
              <a:spcPct val="90000"/>
            </a:lnSpc>
            <a:spcAft>
              <a:spcPct val="35000"/>
            </a:spcAft>
          </a:pPr>
          <a:r>
            <a:rPr lang="pt-BR" sz="1600" b="0" dirty="0" smtClean="0">
              <a:solidFill>
                <a:schemeClr val="accent2"/>
              </a:solidFill>
            </a:rPr>
            <a:t>→</a:t>
          </a:r>
          <a:r>
            <a:rPr lang="pt-BR" sz="1600" b="0" dirty="0" smtClean="0"/>
            <a:t> </a:t>
          </a:r>
          <a:r>
            <a:rPr lang="pt-BR" sz="1600" b="1" i="0" dirty="0" smtClean="0"/>
            <a:t>Política de Fomento à Implementação de Escolas de Ensino Médio em Tempo Integral</a:t>
          </a:r>
          <a:r>
            <a:rPr lang="pt-BR" sz="1600" b="0" i="0" dirty="0" smtClean="0"/>
            <a:t>: Repasse de recursos do MEC por 10 anos.</a:t>
          </a:r>
          <a:endParaRPr lang="pt-BR" sz="1600" b="0" dirty="0"/>
        </a:p>
      </dgm:t>
    </dgm:pt>
    <dgm:pt modelId="{15608ED4-3DF1-4363-9439-0289C545155A}" type="parTrans" cxnId="{582FF730-7135-4EE4-A21E-974DB8572CF6}">
      <dgm:prSet/>
      <dgm:spPr/>
      <dgm:t>
        <a:bodyPr/>
        <a:lstStyle/>
        <a:p>
          <a:endParaRPr lang="pt-BR" sz="1800"/>
        </a:p>
      </dgm:t>
    </dgm:pt>
    <dgm:pt modelId="{2387A883-9AB5-4C35-84E4-54E2571D5D5D}" type="sibTrans" cxnId="{582FF730-7135-4EE4-A21E-974DB8572CF6}">
      <dgm:prSet/>
      <dgm:spPr/>
      <dgm:t>
        <a:bodyPr/>
        <a:lstStyle/>
        <a:p>
          <a:endParaRPr lang="pt-BR" sz="1800"/>
        </a:p>
      </dgm:t>
    </dgm:pt>
    <dgm:pt modelId="{1F2C97A1-4B4D-4EAA-A27E-92C77819C8AA}">
      <dgm:prSet custT="1"/>
      <dgm:spPr/>
      <dgm:t>
        <a:bodyPr/>
        <a:lstStyle/>
        <a:p>
          <a:pPr algn="l"/>
          <a:endParaRPr lang="pt-BR" sz="1800" b="1" dirty="0"/>
        </a:p>
      </dgm:t>
    </dgm:pt>
    <dgm:pt modelId="{720D2E0D-DDED-4CC9-A0DD-38EE85930759}" type="parTrans" cxnId="{7A4D346A-F3E0-4E04-A24D-B4C5229B5971}">
      <dgm:prSet/>
      <dgm:spPr/>
      <dgm:t>
        <a:bodyPr/>
        <a:lstStyle/>
        <a:p>
          <a:endParaRPr lang="pt-BR" sz="1800"/>
        </a:p>
      </dgm:t>
    </dgm:pt>
    <dgm:pt modelId="{8436C438-C31F-498B-B08C-AEE192A97DED}" type="sibTrans" cxnId="{7A4D346A-F3E0-4E04-A24D-B4C5229B5971}">
      <dgm:prSet/>
      <dgm:spPr/>
      <dgm:t>
        <a:bodyPr/>
        <a:lstStyle/>
        <a:p>
          <a:endParaRPr lang="pt-BR" sz="1800"/>
        </a:p>
      </dgm:t>
    </dgm:pt>
    <dgm:pt modelId="{A06DA841-0B59-439B-9443-ACF06512C268}" type="pres">
      <dgm:prSet presAssocID="{0F424D6D-5D41-497C-BC0B-7794B60D7F08}" presName="Name0" presStyleCnt="0">
        <dgm:presLayoutVars>
          <dgm:chMax val="2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45A3A3A8-B8A9-481D-8063-1F6460DF5B56}" type="pres">
      <dgm:prSet presAssocID="{0F424D6D-5D41-497C-BC0B-7794B60D7F08}" presName="Background" presStyleLbl="node1" presStyleIdx="0" presStyleCnt="1" custScaleX="180676" custScaleY="89973" custLinFactNeighborY="-8118"/>
      <dgm:spPr/>
    </dgm:pt>
    <dgm:pt modelId="{72071E7D-BAA2-4E72-B30A-772298148396}" type="pres">
      <dgm:prSet presAssocID="{0F424D6D-5D41-497C-BC0B-7794B60D7F08}" presName="Divider" presStyleLbl="callout" presStyleIdx="0" presStyleCnt="1" custLinFactNeighborY="-10882"/>
      <dgm:spPr/>
    </dgm:pt>
    <dgm:pt modelId="{565C7194-C724-4E9B-94DB-E384079A809C}" type="pres">
      <dgm:prSet presAssocID="{0F424D6D-5D41-497C-BC0B-7794B60D7F08}" presName="ChildText1" presStyleLbl="revTx" presStyleIdx="0" presStyleCnt="0" custScaleX="194135" custScaleY="152464" custLinFactNeighborX="-44280" custLinFactNeighborY="-651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A9EA6E52-6993-41ED-853D-48456787BE87}" type="pres">
      <dgm:prSet presAssocID="{0F424D6D-5D41-497C-BC0B-7794B60D7F08}" presName="ChildText2" presStyleLbl="revTx" presStyleIdx="0" presStyleCnt="0" custScaleX="192738" custScaleY="153932" custLinFactNeighborX="45875" custLinFactNeighborY="-578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1E906C6-3C94-48F3-8A06-62394C5DAF74}" type="pres">
      <dgm:prSet presAssocID="{0F424D6D-5D41-497C-BC0B-7794B60D7F08}" presName="ParentText1" presStyleLbl="revTx" presStyleIdx="0" presStyleCnt="0">
        <dgm:presLayoutVars>
          <dgm:chMax val="1"/>
          <dgm:chPref val="1"/>
        </dgm:presLayoutVars>
      </dgm:prSet>
      <dgm:spPr/>
      <dgm:t>
        <a:bodyPr/>
        <a:lstStyle/>
        <a:p>
          <a:endParaRPr lang="pt-BR"/>
        </a:p>
      </dgm:t>
    </dgm:pt>
    <dgm:pt modelId="{B8962836-6316-42EF-90B2-0D8E91BFEB83}" type="pres">
      <dgm:prSet presAssocID="{0F424D6D-5D41-497C-BC0B-7794B60D7F08}" presName="ParentShape1" presStyleLbl="alignImgPlace1" presStyleIdx="0" presStyleCnt="2" custLinFactX="-100000" custLinFactNeighborX="-124970">
        <dgm:presLayoutVars/>
      </dgm:prSet>
      <dgm:spPr/>
      <dgm:t>
        <a:bodyPr/>
        <a:lstStyle/>
        <a:p>
          <a:endParaRPr lang="pt-BR"/>
        </a:p>
      </dgm:t>
    </dgm:pt>
    <dgm:pt modelId="{CAB3B620-9867-48E4-85E3-C85C27EE5F45}" type="pres">
      <dgm:prSet presAssocID="{0F424D6D-5D41-497C-BC0B-7794B60D7F08}" presName="ParentText2" presStyleLbl="revTx" presStyleIdx="0" presStyleCnt="0">
        <dgm:presLayoutVars>
          <dgm:chMax val="1"/>
          <dgm:chPref val="1"/>
        </dgm:presLayoutVars>
      </dgm:prSet>
      <dgm:spPr/>
      <dgm:t>
        <a:bodyPr/>
        <a:lstStyle/>
        <a:p>
          <a:endParaRPr lang="pt-BR"/>
        </a:p>
      </dgm:t>
    </dgm:pt>
    <dgm:pt modelId="{15D79824-6705-4DF1-8FC1-20FA5F7BBD68}" type="pres">
      <dgm:prSet presAssocID="{0F424D6D-5D41-497C-BC0B-7794B60D7F08}" presName="ParentShape2" presStyleLbl="alignImgPlace1" presStyleIdx="1" presStyleCnt="2" custLinFactX="100000" custLinFactNeighborX="123802" custLinFactNeighborY="-14775">
        <dgm:presLayoutVars/>
      </dgm:prSet>
      <dgm:spPr/>
      <dgm:t>
        <a:bodyPr/>
        <a:lstStyle/>
        <a:p>
          <a:endParaRPr lang="pt-BR"/>
        </a:p>
      </dgm:t>
    </dgm:pt>
  </dgm:ptLst>
  <dgm:cxnLst>
    <dgm:cxn modelId="{B219504A-416D-4DD9-A4AF-B4DBFA70E165}" type="presOf" srcId="{FF32623E-23A0-4260-95E6-E919E67D86D1}" destId="{565C7194-C724-4E9B-94DB-E384079A809C}" srcOrd="0" destOrd="1" presId="urn:microsoft.com/office/officeart/2009/3/layout/OpposingIdeas"/>
    <dgm:cxn modelId="{B51843CE-95EF-4C05-95AD-01D312435FC8}" srcId="{0F424D6D-5D41-497C-BC0B-7794B60D7F08}" destId="{D26FD873-C28C-48E9-BEC3-1D43DA849566}" srcOrd="0" destOrd="0" parTransId="{475CA77F-C7B0-4DB2-AFD2-3C95E7344731}" sibTransId="{8B079FB5-BFB6-4230-B5F1-F2B0EE8D0FC1}"/>
    <dgm:cxn modelId="{24925665-4A03-4CA0-9BDE-5573FE08701F}" srcId="{D26FD873-C28C-48E9-BEC3-1D43DA849566}" destId="{54B495F5-BB6D-401B-8D65-05D1C7E42F49}" srcOrd="0" destOrd="0" parTransId="{D626E838-1108-42CD-831F-498DB83452D3}" sibTransId="{F9274A76-4AAF-4783-9067-AB533584FD2C}"/>
    <dgm:cxn modelId="{9523D69E-4772-47FE-B051-CF8050C31A2F}" type="presOf" srcId="{83A4E641-EA63-4F14-826C-582013D5F8DC}" destId="{A9EA6E52-6993-41ED-853D-48456787BE87}" srcOrd="0" destOrd="0" presId="urn:microsoft.com/office/officeart/2009/3/layout/OpposingIdeas"/>
    <dgm:cxn modelId="{A8A5E14A-5755-4207-BFD3-3E4142FAA3F5}" srcId="{0F424D6D-5D41-497C-BC0B-7794B60D7F08}" destId="{3136B3F3-17EE-4E37-9ECE-1A20CC2BE590}" srcOrd="1" destOrd="0" parTransId="{AF32046C-7DF4-4D5D-B71D-0BAE033F418D}" sibTransId="{64EB88C9-EA3E-44F4-B99F-5CAF0CB52782}"/>
    <dgm:cxn modelId="{B79F780B-ABFA-4CD0-AE37-39FAFA8DAAD4}" type="presOf" srcId="{1F2C97A1-4B4D-4EAA-A27E-92C77819C8AA}" destId="{A9EA6E52-6993-41ED-853D-48456787BE87}" srcOrd="0" destOrd="1" presId="urn:microsoft.com/office/officeart/2009/3/layout/OpposingIdeas"/>
    <dgm:cxn modelId="{84F48ACB-E9F9-40E1-9D5D-23F185595000}" type="presOf" srcId="{D26FD873-C28C-48E9-BEC3-1D43DA849566}" destId="{11E906C6-3C94-48F3-8A06-62394C5DAF74}" srcOrd="0" destOrd="0" presId="urn:microsoft.com/office/officeart/2009/3/layout/OpposingIdeas"/>
    <dgm:cxn modelId="{7A4D346A-F3E0-4E04-A24D-B4C5229B5971}" srcId="{3136B3F3-17EE-4E37-9ECE-1A20CC2BE590}" destId="{1F2C97A1-4B4D-4EAA-A27E-92C77819C8AA}" srcOrd="1" destOrd="0" parTransId="{720D2E0D-DDED-4CC9-A0DD-38EE85930759}" sibTransId="{8436C438-C31F-498B-B08C-AEE192A97DED}"/>
    <dgm:cxn modelId="{288F7C13-5F0B-4386-AAF1-02FB65273237}" type="presOf" srcId="{3136B3F3-17EE-4E37-9ECE-1A20CC2BE590}" destId="{15D79824-6705-4DF1-8FC1-20FA5F7BBD68}" srcOrd="1" destOrd="0" presId="urn:microsoft.com/office/officeart/2009/3/layout/OpposingIdeas"/>
    <dgm:cxn modelId="{582FF730-7135-4EE4-A21E-974DB8572CF6}" srcId="{D26FD873-C28C-48E9-BEC3-1D43DA849566}" destId="{FF32623E-23A0-4260-95E6-E919E67D86D1}" srcOrd="1" destOrd="0" parTransId="{15608ED4-3DF1-4363-9439-0289C545155A}" sibTransId="{2387A883-9AB5-4C35-84E4-54E2571D5D5D}"/>
    <dgm:cxn modelId="{BC8F4BD3-6252-4637-8324-51C859142117}" type="presOf" srcId="{54B495F5-BB6D-401B-8D65-05D1C7E42F49}" destId="{565C7194-C724-4E9B-94DB-E384079A809C}" srcOrd="0" destOrd="0" presId="urn:microsoft.com/office/officeart/2009/3/layout/OpposingIdeas"/>
    <dgm:cxn modelId="{F32EA40E-7026-4BA3-B661-BF59C177BBB7}" type="presOf" srcId="{3136B3F3-17EE-4E37-9ECE-1A20CC2BE590}" destId="{CAB3B620-9867-48E4-85E3-C85C27EE5F45}" srcOrd="0" destOrd="0" presId="urn:microsoft.com/office/officeart/2009/3/layout/OpposingIdeas"/>
    <dgm:cxn modelId="{06D64C1B-BAED-49B1-A195-8B9DBD877A77}" srcId="{3136B3F3-17EE-4E37-9ECE-1A20CC2BE590}" destId="{83A4E641-EA63-4F14-826C-582013D5F8DC}" srcOrd="0" destOrd="0" parTransId="{9963F295-E5F5-4273-8649-6443BF473C86}" sibTransId="{9B502412-13F6-433E-BE1D-4F58C68E0530}"/>
    <dgm:cxn modelId="{4248E9B9-E66E-4DBE-80C3-7BCC719E6006}" type="presOf" srcId="{D26FD873-C28C-48E9-BEC3-1D43DA849566}" destId="{B8962836-6316-42EF-90B2-0D8E91BFEB83}" srcOrd="1" destOrd="0" presId="urn:microsoft.com/office/officeart/2009/3/layout/OpposingIdeas"/>
    <dgm:cxn modelId="{78E71624-2BA1-4D8B-A514-A8E8AFFE291D}" type="presOf" srcId="{0F424D6D-5D41-497C-BC0B-7794B60D7F08}" destId="{A06DA841-0B59-439B-9443-ACF06512C268}" srcOrd="0" destOrd="0" presId="urn:microsoft.com/office/officeart/2009/3/layout/OpposingIdeas"/>
    <dgm:cxn modelId="{8A18C454-7584-4B02-BCE3-8E3D832D215F}" type="presParOf" srcId="{A06DA841-0B59-439B-9443-ACF06512C268}" destId="{45A3A3A8-B8A9-481D-8063-1F6460DF5B56}" srcOrd="0" destOrd="0" presId="urn:microsoft.com/office/officeart/2009/3/layout/OpposingIdeas"/>
    <dgm:cxn modelId="{5AEFA5EF-A7F2-43BB-8395-3F628A93781C}" type="presParOf" srcId="{A06DA841-0B59-439B-9443-ACF06512C268}" destId="{72071E7D-BAA2-4E72-B30A-772298148396}" srcOrd="1" destOrd="0" presId="urn:microsoft.com/office/officeart/2009/3/layout/OpposingIdeas"/>
    <dgm:cxn modelId="{1BFDBC07-E6A8-473B-88F0-47FB18098B19}" type="presParOf" srcId="{A06DA841-0B59-439B-9443-ACF06512C268}" destId="{565C7194-C724-4E9B-94DB-E384079A809C}" srcOrd="2" destOrd="0" presId="urn:microsoft.com/office/officeart/2009/3/layout/OpposingIdeas"/>
    <dgm:cxn modelId="{AAA5C654-307C-4D1A-9101-FC9A6462FD8C}" type="presParOf" srcId="{A06DA841-0B59-439B-9443-ACF06512C268}" destId="{A9EA6E52-6993-41ED-853D-48456787BE87}" srcOrd="3" destOrd="0" presId="urn:microsoft.com/office/officeart/2009/3/layout/OpposingIdeas"/>
    <dgm:cxn modelId="{61F6CE6E-FA04-48AE-9159-1339DD05269D}" type="presParOf" srcId="{A06DA841-0B59-439B-9443-ACF06512C268}" destId="{11E906C6-3C94-48F3-8A06-62394C5DAF74}" srcOrd="4" destOrd="0" presId="urn:microsoft.com/office/officeart/2009/3/layout/OpposingIdeas"/>
    <dgm:cxn modelId="{C3036F3F-CCA6-43F1-A659-3EB55C0A7AC8}" type="presParOf" srcId="{A06DA841-0B59-439B-9443-ACF06512C268}" destId="{B8962836-6316-42EF-90B2-0D8E91BFEB83}" srcOrd="5" destOrd="0" presId="urn:microsoft.com/office/officeart/2009/3/layout/OpposingIdeas"/>
    <dgm:cxn modelId="{AB71BF0C-D956-4B3D-B07D-803ACD5A70CC}" type="presParOf" srcId="{A06DA841-0B59-439B-9443-ACF06512C268}" destId="{CAB3B620-9867-48E4-85E3-C85C27EE5F45}" srcOrd="6" destOrd="0" presId="urn:microsoft.com/office/officeart/2009/3/layout/OpposingIdeas"/>
    <dgm:cxn modelId="{A870C11B-8D15-4886-9FB4-2D64870A4F3B}" type="presParOf" srcId="{A06DA841-0B59-439B-9443-ACF06512C268}" destId="{15D79824-6705-4DF1-8FC1-20FA5F7BBD68}" srcOrd="7" destOrd="0" presId="urn:microsoft.com/office/officeart/2009/3/layout/OpposingIdea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OpposingIdeas">
  <dgm:title val=""/>
  <dgm:desc val=""/>
  <dgm:catLst>
    <dgm:cat type="relationship" pri="34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30" srcId="0" destId="10" srcOrd="0" destOrd="0"/>
        <dgm:cxn modelId="12" srcId="10" destId="11" srcOrd="0" destOrd="0"/>
        <dgm:cxn modelId="40" srcId="0" destId="20" srcOrd="1" destOrd="0"/>
        <dgm:cxn modelId="22" srcId="20" destId="2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30" srcId="0" destId="10" srcOrd="0" destOrd="0"/>
        <dgm:cxn modelId="12" srcId="10" destId="11" srcOrd="0" destOrd="0"/>
        <dgm:cxn modelId="4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30" srcId="0" destId="10" srcOrd="0" destOrd="0"/>
        <dgm:cxn modelId="12" srcId="10" destId="11" srcOrd="0" destOrd="0"/>
        <dgm:cxn modelId="40" srcId="0" destId="20" srcOrd="1" destOrd="0"/>
        <dgm:cxn modelId="22" srcId="20" destId="21" srcOrd="0" destOrd="0"/>
      </dgm:cxnLst>
      <dgm:bg/>
      <dgm:whole/>
    </dgm:dataModel>
  </dgm:clrData>
  <dgm:layoutNode name="Name0">
    <dgm:varLst>
      <dgm:chMax val="2"/>
      <dgm:dir/>
      <dgm:animOne val="branch"/>
      <dgm:animLvl val="lvl"/>
      <dgm:resizeHandles val="exact"/>
    </dgm:varLst>
    <dgm:choose name="Name1">
      <dgm:if name="Name2" axis="ch" ptType="node" func="cnt" op="lte" val="1">
        <dgm:alg type="composite">
          <dgm:param type="ar" val="0.9928"/>
        </dgm:alg>
      </dgm:if>
      <dgm:else name="Name3">
        <dgm:alg type="composite">
          <dgm:param type="ar" val="1.6364"/>
        </dgm:alg>
      </dgm:else>
    </dgm:choose>
    <dgm:shape xmlns:r="http://schemas.openxmlformats.org/officeDocument/2006/relationships" r:blip="">
      <dgm:adjLst/>
    </dgm:shape>
    <dgm:choose name="Name4">
      <dgm:if name="Name5" func="var" arg="dir" op="equ" val="norm">
        <dgm:choose name="Name6">
          <dgm:if name="Name7" axis="ch" ptType="node" func="cnt" op="lte" val="1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l" for="ch" forName="ChildText1" refType="w" fact="0.2963"/>
              <dgm:constr type="t" for="ch" forName="ChildText1" refType="h" fact="0.2722"/>
              <dgm:constr type="w" for="ch" forName="ChildText1" refType="w" fact="0.6534"/>
              <dgm:constr type="h" for="ch" forName="ChildText1" refType="h" fact="0.6682"/>
              <dgm:constr type="l" for="ch" forName="Background" refType="w" fact="0.246"/>
              <dgm:constr type="t" for="ch" forName="Background" refType="h" fact="0.2125"/>
              <dgm:constr type="w" for="ch" forName="Background" refType="w" fact="0.754"/>
              <dgm:constr type="h" for="ch" forName="Background" refType="h" fact="0.7875"/>
              <dgm:constr type="l" for="ch" forName="ParentText1" refType="w" fact="0"/>
              <dgm:constr type="t" for="ch" forName="ParentText1" refType="h" fact="0"/>
              <dgm:constr type="w" for="ch" forName="ParentText1" refType="w" fact="0.234"/>
              <dgm:constr type="h" for="ch" forName="ParentText1" refType="h" fact="0.8713"/>
              <dgm:constr type="l" for="ch" forName="ParentShape1" refType="w" fact="0"/>
              <dgm:constr type="t" for="ch" forName="ParentShape1" refType="h" fact="0"/>
              <dgm:constr type="w" for="ch" forName="ParentShape1" refType="w" fact="0.234"/>
              <dgm:constr type="h" for="ch" forName="ParentShape1" refType="h" fact="0.8713"/>
            </dgm:constrLst>
          </dgm:if>
          <dgm:else name="Name8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l" for="ch" forName="ChildText1" refType="w" fact="0.15"/>
              <dgm:constr type="t" for="ch" forName="ChildText1" refType="h" fact="0.22"/>
              <dgm:constr type="w" for="ch" forName="ChildText1" refType="w" fact="0.325"/>
              <dgm:constr type="h" for="ch" forName="ChildText1" refType="h" fact="0.56"/>
              <dgm:constr type="l" for="ch" forName="ChildText2" refType="w" fact="0.525"/>
              <dgm:constr type="t" for="ch" forName="ChildText2" refType="h" fact="0.22"/>
              <dgm:constr type="w" for="ch" forName="ChildText2" refType="w" fact="0.325"/>
              <dgm:constr type="h" for="ch" forName="ChildText2" refType="h" fact="0.56"/>
              <dgm:constr type="l" for="ch" forName="Background" refType="w" fact="0.125"/>
              <dgm:constr type="t" for="ch" forName="Background" refType="h" fact="0.17"/>
              <dgm:constr type="w" for="ch" forName="Background" refType="w" fact="0.75"/>
              <dgm:constr type="h" for="ch" forName="Background" refType="h" fact="0.66"/>
              <dgm:constr type="l" for="ch" forName="ParentText1" refType="w" fact="0"/>
              <dgm:constr type="t" for="ch" forName="ParentText1" refType="h" fact="0"/>
              <dgm:constr type="w" for="ch" forName="ParentText1" refType="w" fact="0.125"/>
              <dgm:constr type="h" for="ch" forName="ParentText1" refType="h" fact="0.72"/>
              <dgm:constr type="l" for="ch" forName="ParentShape1" refType="w" fact="0"/>
              <dgm:constr type="t" for="ch" forName="ParentShape1" refType="h" fact="0"/>
              <dgm:constr type="w" for="ch" forName="ParentShape1" refType="w" fact="0.125"/>
              <dgm:constr type="h" for="ch" forName="ParentShape1" refType="h" fact="0.72"/>
              <dgm:constr type="l" for="ch" forName="ParentText2" refType="w" fact="0.875"/>
              <dgm:constr type="t" for="ch" forName="ParentText2" refType="h" fact="0.28"/>
              <dgm:constr type="w" for="ch" forName="ParentText2" refType="w" fact="0.125"/>
              <dgm:constr type="h" for="ch" forName="ParentText2" refType="h" fact="0.72"/>
              <dgm:constr type="l" for="ch" forName="ParentShape2" refType="w" fact="0.875"/>
              <dgm:constr type="t" for="ch" forName="ParentShape2" refType="h" fact="0.28"/>
              <dgm:constr type="w" for="ch" forName="ParentShape2" refType="w" fact="0.125"/>
              <dgm:constr type="h" for="ch" forName="ParentShape2" refType="h" fact="0.72"/>
              <dgm:constr type="l" for="ch" forName="Divider" refType="w" fact="0.5"/>
              <dgm:constr type="t" for="ch" forName="Divider" refType="h" fact="0.24"/>
              <dgm:constr type="w" for="ch" forName="Divider" refType="w" fact="0.0001"/>
              <dgm:constr type="h" for="ch" forName="Divider" refType="h" fact="0.52"/>
            </dgm:constrLst>
          </dgm:else>
        </dgm:choose>
      </dgm:if>
      <dgm:else name="Name9">
        <dgm:choose name="Name10">
          <dgm:if name="Name11" axis="ch" ptType="node" func="cnt" op="lte" val="1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r" for="ch" forName="ChildText1" refType="w" fact="-0.2455"/>
              <dgm:constr type="t" for="ch" forName="ChildText1" refType="h" fact="0.2651"/>
              <dgm:constr type="w" for="ch" forName="ChildText1" refType="w" fact="0.5351"/>
              <dgm:constr type="h" for="ch" forName="ChildText1" refType="h" fact="0.56"/>
              <dgm:constr type="r" for="ch" forName="Background" refType="w" fact="-0.246"/>
              <dgm:constr type="t" for="ch" forName="Background" refType="h" fact="0.2125"/>
              <dgm:constr type="w" for="ch" forName="Background" refType="w" fact="0.754"/>
              <dgm:constr type="h" for="ch" forName="Background" refType="h" fact="0.7875"/>
              <dgm:constr type="r" for="ch" forName="ParentText1" refType="w" fact="0"/>
              <dgm:constr type="t" for="ch" forName="ParentText1" refType="h" fact="0"/>
              <dgm:constr type="w" for="ch" forName="ParentText1" refType="w" fact="0.234"/>
              <dgm:constr type="h" for="ch" forName="ParentText1" refType="h" fact="0.8713"/>
              <dgm:constr type="r" for="ch" forName="ParentShape1" refType="w" fact="0"/>
              <dgm:constr type="t" for="ch" forName="ParentShape1" refType="h" fact="0"/>
              <dgm:constr type="w" for="ch" forName="ParentShape1" refType="w" fact="0.234"/>
              <dgm:constr type="h" for="ch" forName="ParentShape1" refType="h" fact="0.8713"/>
            </dgm:constrLst>
          </dgm:if>
          <dgm:else name="Name12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r" for="ch" forName="ChildText1" refType="w" fact="-0.15"/>
              <dgm:constr type="t" for="ch" forName="ChildText1" refType="h" fact="0.22"/>
              <dgm:constr type="w" for="ch" forName="ChildText1" refType="w" fact="0.325"/>
              <dgm:constr type="h" for="ch" forName="ChildText1" refType="h" fact="0.56"/>
              <dgm:constr type="r" for="ch" forName="ChildText2" refType="w" fact="-0.525"/>
              <dgm:constr type="t" for="ch" forName="ChildText2" refType="h" fact="0.22"/>
              <dgm:constr type="w" for="ch" forName="ChildText2" refType="w" fact="0.325"/>
              <dgm:constr type="h" for="ch" forName="ChildText2" refType="h" fact="0.56"/>
              <dgm:constr type="r" for="ch" forName="Background" refType="w" fact="-0.125"/>
              <dgm:constr type="t" for="ch" forName="Background" refType="h" fact="0.17"/>
              <dgm:constr type="w" for="ch" forName="Background" refType="w" fact="0.75"/>
              <dgm:constr type="h" for="ch" forName="Background" refType="h" fact="0.66"/>
              <dgm:constr type="r" for="ch" forName="ParentText1" refType="w" fact="0"/>
              <dgm:constr type="t" for="ch" forName="ParentText1" refType="h" fact="0"/>
              <dgm:constr type="w" for="ch" forName="ParentText1" refType="w" fact="0.125"/>
              <dgm:constr type="h" for="ch" forName="ParentText1" refType="h" fact="0.72"/>
              <dgm:constr type="r" for="ch" forName="ParentShape1" refType="w" fact="0"/>
              <dgm:constr type="t" for="ch" forName="ParentShape1" refType="h" fact="0"/>
              <dgm:constr type="w" for="ch" forName="ParentShape1" refType="w" fact="0.125"/>
              <dgm:constr type="h" for="ch" forName="ParentShape1" refType="h" fact="0.72"/>
              <dgm:constr type="r" for="ch" forName="ParentText2" refType="w" fact="-0.875"/>
              <dgm:constr type="t" for="ch" forName="ParentText2" refType="h" fact="0.28"/>
              <dgm:constr type="w" for="ch" forName="ParentText2" refType="w" fact="0.125"/>
              <dgm:constr type="h" for="ch" forName="ParentText2" refType="h" fact="0.72"/>
              <dgm:constr type="r" for="ch" forName="ParentShape2" refType="w" fact="-0.875"/>
              <dgm:constr type="t" for="ch" forName="ParentShape2" refType="h" fact="0.28"/>
              <dgm:constr type="w" for="ch" forName="ParentShape2" refType="w" fact="0.125"/>
              <dgm:constr type="h" for="ch" forName="ParentShape2" refType="h" fact="0.72"/>
              <dgm:constr type="r" for="ch" forName="Divider" refType="w" fact="-0.5"/>
              <dgm:constr type="t" for="ch" forName="Divider" refType="h" fact="0.24"/>
              <dgm:constr type="w" for="ch" forName="Divider" refType="w" fact="0.0001"/>
              <dgm:constr type="h" for="ch" forName="Divider" refType="h" fact="0.52"/>
            </dgm:constrLst>
          </dgm:else>
        </dgm:choose>
      </dgm:else>
    </dgm:choose>
    <dgm:choose name="Name13">
      <dgm:if name="Name14" axis="ch" ptType="node" func="cnt" op="gte" val="1">
        <dgm:layoutNode name="Background" styleLbl="node1">
          <dgm:alg type="sp"/>
          <dgm:choose name="Name15">
            <dgm:if name="Name16" func="var" arg="dir" op="equ" val="norm">
              <dgm:shape xmlns:r="http://schemas.openxmlformats.org/officeDocument/2006/relationships" type="round2DiagRect" r:blip="">
                <dgm:adjLst>
                  <dgm:adj idx="1" val="0"/>
                  <dgm:adj idx="2" val="0.1667"/>
                </dgm:adjLst>
              </dgm:shape>
            </dgm:if>
            <dgm:else name="Name17">
              <dgm:shape xmlns:r="http://schemas.openxmlformats.org/officeDocument/2006/relationships" type="round2DiagRect" r:blip="">
                <dgm:adjLst>
                  <dgm:adj idx="1" val="0.1667"/>
                  <dgm:adj idx="2" val="0"/>
                </dgm:adjLst>
              </dgm:shape>
            </dgm:else>
          </dgm:choose>
          <dgm:presOf/>
        </dgm:layoutNode>
        <dgm:choose name="Name18">
          <dgm:if name="Name19" axis="ch" ptType="node" func="cnt" op="gte" val="2">
            <dgm:layoutNode name="Divider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</dgm:if>
          <dgm:else name="Name20"/>
        </dgm:choose>
        <dgm:layoutNode name="ChildText1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 hideGeom="1">
            <dgm:adjLst/>
          </dgm:shape>
          <dgm:presOf axis="ch des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21">
          <dgm:if name="Name22" axis="ch" ptType="node" func="cnt" op="gte" val="2">
            <dgm:layoutNode name="ChildText2" styleLbl="revTx">
              <dgm:varLst>
                <dgm:chMax val="0"/>
                <dgm:chPref val="0"/>
                <dgm:bulletEnabled val="1"/>
              </dgm:varLst>
              <dgm:alg type="tx">
                <dgm:param type="parTxLTRAlign" val="l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ch des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23"/>
        </dgm:choose>
        <dgm:layoutNode name="ParentText1" styleLbl="revTx">
          <dgm:varLst>
            <dgm:chMax val="1"/>
            <dgm:chPref val="1"/>
          </dgm:varLst>
          <dgm:choose name="Name24">
            <dgm:if name="Name25" func="var" arg="dir" op="equ" val="norm">
              <dgm:alg type="tx">
                <dgm:param type="parTxLTRAlign" val="r"/>
                <dgm:param type="shpTxLTRAlignCh" val="r"/>
                <dgm:param type="txAnchorVertCh" val="mid"/>
                <dgm:param type="autoTxRot" val="grav"/>
              </dgm:alg>
            </dgm:if>
            <dgm:else name="Name26">
              <dgm:alg type="tx">
                <dgm:param type="parTxLTRAlign" val="l"/>
                <dgm:param type="shpTxLTRAlignCh" val="r"/>
                <dgm:param type="txAnchorVertCh" val="mid"/>
                <dgm:param type="autoTxRot" val="grav"/>
              </dgm:alg>
            </dgm:else>
          </dgm:choose>
          <dgm:choose name="Name27">
            <dgm:if name="Name28" func="var" arg="dir" op="equ" val="norm">
              <dgm:shape xmlns:r="http://schemas.openxmlformats.org/officeDocument/2006/relationships" rot="-90" type="rightArrow" r:blip="" hideGeom="1">
                <dgm:adjLst>
                  <dgm:adj idx="1" val="0.4983"/>
                  <dgm:adj idx="2" val="0.6066"/>
                </dgm:adjLst>
              </dgm:shape>
            </dgm:if>
            <dgm:else name="Name29">
              <dgm:shape xmlns:r="http://schemas.openxmlformats.org/officeDocument/2006/relationships" rot="90" type="leftArrow" r:blip="" hideGeom="1">
                <dgm:adjLst>
                  <dgm:adj idx="1" val="0.4983"/>
                  <dgm:adj idx="2" val="0.6066"/>
                </dgm:adjLst>
              </dgm:shape>
            </dgm:else>
          </dgm:choose>
          <dgm:presOf axis="ch 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ParentShape1" styleLbl="alignImgPlace1">
          <dgm:varLst/>
          <dgm:alg type="sp"/>
          <dgm:presOf axis="ch self" ptType="node node" st="1 1" cnt="1 0"/>
          <dgm:choose name="Name30">
            <dgm:if name="Name31" func="var" arg="dir" op="equ" val="norm">
              <dgm:shape xmlns:r="http://schemas.openxmlformats.org/officeDocument/2006/relationships" rot="-90" type="rightArrow" r:blip="">
                <dgm:adjLst>
                  <dgm:adj idx="1" val="0.4983"/>
                  <dgm:adj idx="2" val="0.6066"/>
                </dgm:adjLst>
              </dgm:shape>
            </dgm:if>
            <dgm:else name="Name32">
              <dgm:shape xmlns:r="http://schemas.openxmlformats.org/officeDocument/2006/relationships" rot="90" type="leftArrow" r:blip="">
                <dgm:adjLst>
                  <dgm:adj idx="1" val="0.4983"/>
                  <dgm:adj idx="2" val="0.6066"/>
                </dgm:adjLst>
              </dgm:shape>
            </dgm:else>
          </dgm:choose>
        </dgm:layoutNode>
        <dgm:choose name="Name33">
          <dgm:if name="Name34" axis="ch" ptType="node" func="cnt" op="gte" val="2">
            <dgm:layoutNode name="ParentText2" styleLbl="revTx">
              <dgm:varLst>
                <dgm:chMax val="1"/>
                <dgm:chPref val="1"/>
              </dgm:varLst>
              <dgm:choose name="Name35">
                <dgm:if name="Name36" func="var" arg="dir" op="equ" val="norm">
                  <dgm:alg type="tx">
                    <dgm:param type="parTxLTRAlign" val="r"/>
                    <dgm:param type="shpTxLTRAlignCh" val="r"/>
                    <dgm:param type="txAnchorVertCh" val="mid"/>
                    <dgm:param type="autoTxRot" val="grav"/>
                  </dgm:alg>
                </dgm:if>
                <dgm:else name="Name37">
                  <dgm:alg type="tx">
                    <dgm:param type="parTxLTRAlign" val="l"/>
                    <dgm:param type="shpTxLTRAlignCh" val="r"/>
                    <dgm:param type="txAnchorVertCh" val="mid"/>
                    <dgm:param type="autoTxRot" val="grav"/>
                  </dgm:alg>
                </dgm:else>
              </dgm:choose>
              <dgm:choose name="Name38">
                <dgm:if name="Name39" func="var" arg="dir" op="equ" val="norm">
                  <dgm:shape xmlns:r="http://schemas.openxmlformats.org/officeDocument/2006/relationships" rot="90" type="rightArrow" r:blip="" hideGeom="1">
                    <dgm:adjLst>
                      <dgm:adj idx="1" val="0.4983"/>
                      <dgm:adj idx="2" val="0.6066"/>
                    </dgm:adjLst>
                  </dgm:shape>
                </dgm:if>
                <dgm:else name="Name40">
                  <dgm:shape xmlns:r="http://schemas.openxmlformats.org/officeDocument/2006/relationships" rot="-90" type="leftArrow" r:blip="" hideGeom="1">
                    <dgm:adjLst>
                      <dgm:adj idx="1" val="0.4983"/>
                      <dgm:adj idx="2" val="0.6066"/>
                    </dgm:adjLst>
                  </dgm:shape>
                </dgm:else>
              </dgm:choose>
              <dgm:presOf axis="ch 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ParentShape2" styleLbl="alignImgPlace1">
              <dgm:varLst/>
              <dgm:alg type="sp"/>
              <dgm:choose name="Name41">
                <dgm:if name="Name42" func="var" arg="dir" op="equ" val="norm">
                  <dgm:shape xmlns:r="http://schemas.openxmlformats.org/officeDocument/2006/relationships" rot="90" type="rightArrow" r:blip="">
                    <dgm:adjLst>
                      <dgm:adj idx="1" val="0.4983"/>
                      <dgm:adj idx="2" val="0.6066"/>
                    </dgm:adjLst>
                  </dgm:shape>
                </dgm:if>
                <dgm:else name="Name43">
                  <dgm:shape xmlns:r="http://schemas.openxmlformats.org/officeDocument/2006/relationships" rot="-90" type="leftArrow" r:blip="">
                    <dgm:adjLst>
                      <dgm:adj idx="1" val="0.4983"/>
                      <dgm:adj idx="2" val="0.6066"/>
                    </dgm:adjLst>
                  </dgm:shape>
                </dgm:else>
              </dgm:choose>
              <dgm:presOf axis="ch self" ptType="node node" st="2 1" cnt="1 0"/>
            </dgm:layoutNode>
          </dgm:if>
          <dgm:else name="Name44"/>
        </dgm:choose>
      </dgm:if>
      <dgm:else name="Name4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12.emf"/><Relationship Id="rId5" Type="http://schemas.openxmlformats.org/officeDocument/2006/relationships/image" Target="../media/image11.emf"/><Relationship Id="rId4" Type="http://schemas.openxmlformats.org/officeDocument/2006/relationships/image" Target="../media/image10.emf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3e_CAPA1_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>
            <a:extLst>
              <a:ext uri="{FF2B5EF4-FFF2-40B4-BE49-F238E27FC236}">
                <a16:creationId xmlns:a16="http://schemas.microsoft.com/office/drawing/2014/main" xmlns="" id="{A8B889E6-AAD3-514B-B824-630C8B60162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96361" y="1775394"/>
            <a:ext cx="9144000" cy="2387600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lnSpc>
                <a:spcPct val="70000"/>
              </a:lnSpc>
              <a:defRPr sz="9800" b="0" i="0" baseline="0">
                <a:solidFill>
                  <a:schemeClr val="bg2"/>
                </a:solidFill>
                <a:latin typeface="+mj-lt"/>
                <a:ea typeface="Roboto" panose="02000000000000000000" pitchFamily="2" charset="0"/>
              </a:defRPr>
            </a:lvl1pPr>
          </a:lstStyle>
          <a:p>
            <a:r>
              <a:rPr lang="pt-BR" dirty="0"/>
              <a:t>Um título </a:t>
            </a:r>
            <a:br>
              <a:rPr lang="pt-BR" dirty="0"/>
            </a:br>
            <a:r>
              <a:rPr lang="pt-BR" dirty="0"/>
              <a:t>grande aqui </a:t>
            </a:r>
          </a:p>
        </p:txBody>
      </p:sp>
      <p:sp>
        <p:nvSpPr>
          <p:cNvPr id="7" name="Subtítulo 2">
            <a:extLst>
              <a:ext uri="{FF2B5EF4-FFF2-40B4-BE49-F238E27FC236}">
                <a16:creationId xmlns:a16="http://schemas.microsoft.com/office/drawing/2014/main" xmlns="" id="{B2898725-9199-1F46-8F00-6AB2317B567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459423" y="4458420"/>
            <a:ext cx="6448098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lnSpc>
                <a:spcPct val="120000"/>
              </a:lnSpc>
              <a:spcBef>
                <a:spcPts val="0"/>
              </a:spcBef>
              <a:buNone/>
              <a:defRPr sz="1600" b="0" i="0" baseline="0">
                <a:solidFill>
                  <a:schemeClr val="bg2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dirty="0" err="1"/>
              <a:t>Lorem</a:t>
            </a:r>
            <a:r>
              <a:rPr lang="pt-BR" dirty="0"/>
              <a:t> ipsum </a:t>
            </a:r>
            <a:r>
              <a:rPr lang="pt-BR" dirty="0" err="1"/>
              <a:t>dolor</a:t>
            </a:r>
            <a:r>
              <a:rPr lang="pt-BR" dirty="0"/>
              <a:t> </a:t>
            </a:r>
            <a:r>
              <a:rPr lang="pt-BR" dirty="0" err="1"/>
              <a:t>sit</a:t>
            </a:r>
            <a:r>
              <a:rPr lang="pt-BR" dirty="0"/>
              <a:t> </a:t>
            </a:r>
            <a:r>
              <a:rPr lang="pt-BR" dirty="0" err="1"/>
              <a:t>amet</a:t>
            </a:r>
            <a:r>
              <a:rPr lang="pt-BR" dirty="0"/>
              <a:t>, </a:t>
            </a:r>
            <a:r>
              <a:rPr lang="pt-BR" dirty="0" err="1"/>
              <a:t>consectetur</a:t>
            </a:r>
            <a:r>
              <a:rPr lang="pt-BR" dirty="0"/>
              <a:t> </a:t>
            </a:r>
            <a:r>
              <a:rPr lang="pt-BR" dirty="0" err="1"/>
              <a:t>adipiscing</a:t>
            </a:r>
            <a:r>
              <a:rPr lang="pt-BR" dirty="0"/>
              <a:t> </a:t>
            </a:r>
            <a:r>
              <a:rPr lang="pt-BR" dirty="0" err="1"/>
              <a:t>elit</a:t>
            </a:r>
            <a:r>
              <a:rPr lang="pt-BR" dirty="0"/>
              <a:t>. </a:t>
            </a:r>
            <a:r>
              <a:rPr lang="pt-BR" dirty="0" err="1"/>
              <a:t>Vestibulum</a:t>
            </a:r>
            <a:r>
              <a:rPr lang="pt-BR" dirty="0"/>
              <a:t> </a:t>
            </a:r>
            <a:br>
              <a:rPr lang="pt-BR" dirty="0"/>
            </a:br>
            <a:r>
              <a:rPr lang="pt-BR" dirty="0" err="1"/>
              <a:t>tellus</a:t>
            </a:r>
            <a:r>
              <a:rPr lang="pt-BR" dirty="0"/>
              <a:t> libero, porta </a:t>
            </a:r>
            <a:r>
              <a:rPr lang="pt-BR" dirty="0" err="1"/>
              <a:t>sed</a:t>
            </a:r>
            <a:r>
              <a:rPr lang="pt-BR" dirty="0"/>
              <a:t> </a:t>
            </a:r>
            <a:r>
              <a:rPr lang="pt-BR" dirty="0" err="1"/>
              <a:t>enim</a:t>
            </a:r>
            <a:r>
              <a:rPr lang="pt-BR" dirty="0"/>
              <a:t> ac, </a:t>
            </a:r>
            <a:r>
              <a:rPr lang="pt-BR" dirty="0" err="1"/>
              <a:t>auctor</a:t>
            </a:r>
            <a:r>
              <a:rPr lang="pt-BR" dirty="0"/>
              <a:t> </a:t>
            </a:r>
            <a:r>
              <a:rPr lang="pt-BR" dirty="0" err="1"/>
              <a:t>faucibus</a:t>
            </a:r>
            <a:r>
              <a:rPr lang="pt-BR" dirty="0"/>
              <a:t> </a:t>
            </a:r>
            <a:r>
              <a:rPr lang="pt-BR" dirty="0" err="1"/>
              <a:t>enirci</a:t>
            </a:r>
            <a:r>
              <a:rPr lang="pt-BR" dirty="0"/>
              <a:t> </a:t>
            </a:r>
            <a:r>
              <a:rPr lang="pt-BR" dirty="0" err="1"/>
              <a:t>varius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511060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3e_Seção principal_box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3189BD54-C1DC-B746-87A6-883E4592C85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992313" y="1938338"/>
            <a:ext cx="3744912" cy="4119562"/>
          </a:xfrm>
        </p:spPr>
        <p:txBody>
          <a:bodyPr/>
          <a:lstStyle>
            <a:lvl1pPr marL="0" indent="0" latinLnBrk="1">
              <a:lnSpc>
                <a:spcPts val="1700"/>
              </a:lnSpc>
              <a:spcBef>
                <a:spcPts val="0"/>
              </a:spcBef>
              <a:buNone/>
              <a:defRPr sz="1300" b="0" i="0" baseline="0">
                <a:latin typeface="+mn-lt"/>
              </a:defRPr>
            </a:lvl1pPr>
          </a:lstStyle>
          <a:p>
            <a:pPr latinLnBrk="1">
              <a:spcBef>
                <a:spcPts val="0"/>
              </a:spcBef>
            </a:pPr>
            <a:r>
              <a:rPr lang="pt-BR" sz="1300" baseline="0" dirty="0">
                <a:solidFill>
                  <a:schemeClr val="tx1"/>
                </a:solidFill>
              </a:rPr>
              <a:t>Um texto aqui </a:t>
            </a:r>
            <a:r>
              <a:rPr lang="pt-BR" sz="1300" baseline="0" dirty="0" err="1">
                <a:solidFill>
                  <a:schemeClr val="tx1"/>
                </a:solidFill>
              </a:rPr>
              <a:t>lorem</a:t>
            </a:r>
            <a:r>
              <a:rPr lang="pt-BR" sz="1300" baseline="0" dirty="0">
                <a:solidFill>
                  <a:schemeClr val="tx1"/>
                </a:solidFill>
              </a:rPr>
              <a:t> ipsum, </a:t>
            </a:r>
            <a:r>
              <a:rPr lang="pt-BR" sz="1300" baseline="0" dirty="0" err="1">
                <a:solidFill>
                  <a:schemeClr val="tx1"/>
                </a:solidFill>
              </a:rPr>
              <a:t>consectetur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adipiscing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eli</a:t>
            </a:r>
            <a:r>
              <a:rPr lang="pt-BR" sz="1300" baseline="0" dirty="0">
                <a:solidFill>
                  <a:schemeClr val="tx1"/>
                </a:solidFill>
              </a:rPr>
              <a:t>. </a:t>
            </a:r>
            <a:r>
              <a:rPr lang="pt-BR" sz="1300" baseline="0" dirty="0" err="1">
                <a:solidFill>
                  <a:schemeClr val="tx1"/>
                </a:solidFill>
              </a:rPr>
              <a:t>Vestibulum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tellus</a:t>
            </a:r>
            <a:r>
              <a:rPr lang="pt-BR" sz="1300" baseline="0" dirty="0">
                <a:solidFill>
                  <a:schemeClr val="tx1"/>
                </a:solidFill>
              </a:rPr>
              <a:t> libero, porta </a:t>
            </a:r>
            <a:r>
              <a:rPr lang="pt-BR" sz="1300" baseline="0" dirty="0" err="1">
                <a:solidFill>
                  <a:schemeClr val="tx1"/>
                </a:solidFill>
              </a:rPr>
              <a:t>sed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enim</a:t>
            </a:r>
            <a:r>
              <a:rPr lang="pt-BR" sz="1300" baseline="0" dirty="0">
                <a:solidFill>
                  <a:schemeClr val="tx1"/>
                </a:solidFill>
              </a:rPr>
              <a:t> ac, </a:t>
            </a:r>
            <a:r>
              <a:rPr lang="pt-BR" sz="1300" baseline="0" dirty="0" err="1">
                <a:solidFill>
                  <a:schemeClr val="tx1"/>
                </a:solidFill>
              </a:rPr>
              <a:t>auctor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faucibus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enim</a:t>
            </a:r>
            <a:r>
              <a:rPr lang="pt-BR" sz="1300" baseline="0" dirty="0">
                <a:solidFill>
                  <a:schemeClr val="tx1"/>
                </a:solidFill>
              </a:rPr>
              <a:t>. </a:t>
            </a:r>
            <a:r>
              <a:rPr lang="pt-BR" sz="1300" baseline="0" dirty="0" err="1">
                <a:solidFill>
                  <a:schemeClr val="tx1"/>
                </a:solidFill>
              </a:rPr>
              <a:t>Orci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varius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natoque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penatibus</a:t>
            </a:r>
            <a:r>
              <a:rPr lang="pt-BR" sz="1300" baseline="0" dirty="0">
                <a:solidFill>
                  <a:schemeClr val="tx1"/>
                </a:solidFill>
              </a:rPr>
              <a:t> et </a:t>
            </a:r>
            <a:r>
              <a:rPr lang="pt-BR" sz="1300" baseline="0" dirty="0" err="1">
                <a:solidFill>
                  <a:schemeClr val="tx1"/>
                </a:solidFill>
              </a:rPr>
              <a:t>magnis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dis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parturient</a:t>
            </a:r>
            <a:r>
              <a:rPr lang="pt-BR" sz="1300" baseline="0" dirty="0">
                <a:solidFill>
                  <a:schemeClr val="tx1"/>
                </a:solidFill>
              </a:rPr>
              <a:t> montes, </a:t>
            </a:r>
            <a:r>
              <a:rPr lang="pt-BR" sz="1300" baseline="0" dirty="0" err="1">
                <a:solidFill>
                  <a:schemeClr val="tx1"/>
                </a:solidFill>
              </a:rPr>
              <a:t>nascetur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ridiculus</a:t>
            </a:r>
            <a:r>
              <a:rPr lang="pt-BR" sz="1300" baseline="0" dirty="0">
                <a:solidFill>
                  <a:schemeClr val="tx1"/>
                </a:solidFill>
              </a:rPr>
              <a:t> mus. </a:t>
            </a:r>
            <a:r>
              <a:rPr lang="pt-BR" sz="1300" baseline="0" dirty="0" err="1">
                <a:solidFill>
                  <a:schemeClr val="tx1"/>
                </a:solidFill>
              </a:rPr>
              <a:t>Morbi</a:t>
            </a:r>
            <a:r>
              <a:rPr lang="pt-BR" sz="1300" baseline="0" dirty="0">
                <a:solidFill>
                  <a:schemeClr val="tx1"/>
                </a:solidFill>
              </a:rPr>
              <a:t> gravida </a:t>
            </a:r>
            <a:r>
              <a:rPr lang="pt-BR" sz="1300" baseline="0" dirty="0" err="1">
                <a:solidFill>
                  <a:schemeClr val="tx1"/>
                </a:solidFill>
              </a:rPr>
              <a:t>dolor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nec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neque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imperdiet</a:t>
            </a:r>
            <a:r>
              <a:rPr lang="pt-BR" sz="1300" baseline="0" dirty="0">
                <a:solidFill>
                  <a:schemeClr val="tx1"/>
                </a:solidFill>
              </a:rPr>
              <a:t>, in </a:t>
            </a:r>
            <a:r>
              <a:rPr lang="pt-BR" sz="1300" baseline="0" dirty="0" err="1">
                <a:solidFill>
                  <a:schemeClr val="tx1"/>
                </a:solidFill>
              </a:rPr>
              <a:t>rhoncus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nulla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rhoncus</a:t>
            </a:r>
            <a:r>
              <a:rPr lang="pt-BR" sz="1300" baseline="0" dirty="0">
                <a:solidFill>
                  <a:schemeClr val="tx1"/>
                </a:solidFill>
              </a:rPr>
              <a:t>. </a:t>
            </a:r>
            <a:r>
              <a:rPr lang="pt-BR" sz="1300" baseline="0" dirty="0" err="1">
                <a:solidFill>
                  <a:schemeClr val="tx1"/>
                </a:solidFill>
              </a:rPr>
              <a:t>Nullam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posuere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leo</a:t>
            </a:r>
            <a:r>
              <a:rPr lang="pt-BR" sz="1300" baseline="0" dirty="0">
                <a:solidFill>
                  <a:schemeClr val="tx1"/>
                </a:solidFill>
              </a:rPr>
              <a:t> ut erat </a:t>
            </a:r>
            <a:r>
              <a:rPr lang="pt-BR" sz="1300" baseline="0" dirty="0" err="1">
                <a:solidFill>
                  <a:schemeClr val="tx1"/>
                </a:solidFill>
              </a:rPr>
              <a:t>ultricies</a:t>
            </a:r>
            <a:r>
              <a:rPr lang="pt-BR" sz="1300" baseline="0" dirty="0">
                <a:solidFill>
                  <a:schemeClr val="tx1"/>
                </a:solidFill>
              </a:rPr>
              <a:t>, a </a:t>
            </a:r>
            <a:r>
              <a:rPr lang="pt-BR" sz="1300" baseline="0" dirty="0" err="1">
                <a:solidFill>
                  <a:schemeClr val="tx1"/>
                </a:solidFill>
              </a:rPr>
              <a:t>cursus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quam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sed</a:t>
            </a:r>
            <a:r>
              <a:rPr lang="pt-BR" sz="1300" baseline="0" dirty="0">
                <a:solidFill>
                  <a:schemeClr val="tx1"/>
                </a:solidFill>
              </a:rPr>
              <a:t>, </a:t>
            </a:r>
            <a:r>
              <a:rPr lang="pt-BR" sz="1300" baseline="0" dirty="0" err="1">
                <a:solidFill>
                  <a:schemeClr val="tx1"/>
                </a:solidFill>
              </a:rPr>
              <a:t>finibus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mauris</a:t>
            </a:r>
            <a:r>
              <a:rPr lang="pt-BR" sz="1300" baseline="0" dirty="0">
                <a:solidFill>
                  <a:schemeClr val="tx1"/>
                </a:solidFill>
              </a:rPr>
              <a:t>. </a:t>
            </a:r>
            <a:r>
              <a:rPr lang="pt-BR" sz="1300" baseline="0" dirty="0" err="1">
                <a:solidFill>
                  <a:schemeClr val="tx1"/>
                </a:solidFill>
              </a:rPr>
              <a:t>Morbi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maximus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maximus</a:t>
            </a:r>
            <a:r>
              <a:rPr lang="pt-BR" sz="1300" baseline="0" dirty="0">
                <a:solidFill>
                  <a:schemeClr val="tx1"/>
                </a:solidFill>
              </a:rPr>
              <a:t> mi, </a:t>
            </a:r>
            <a:r>
              <a:rPr lang="pt-BR" sz="1300" baseline="0" dirty="0" err="1">
                <a:solidFill>
                  <a:schemeClr val="tx1"/>
                </a:solidFill>
              </a:rPr>
              <a:t>at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feugiat</a:t>
            </a:r>
            <a:r>
              <a:rPr lang="pt-BR" sz="1300" baseline="0" dirty="0">
                <a:solidFill>
                  <a:schemeClr val="tx1"/>
                </a:solidFill>
              </a:rPr>
              <a:t> massa </a:t>
            </a:r>
            <a:r>
              <a:rPr lang="pt-BR" sz="1300" baseline="0" dirty="0" err="1">
                <a:solidFill>
                  <a:schemeClr val="tx1"/>
                </a:solidFill>
              </a:rPr>
              <a:t>viverra</a:t>
            </a:r>
            <a:r>
              <a:rPr lang="pt-BR" sz="1300" baseline="0" dirty="0">
                <a:solidFill>
                  <a:schemeClr val="tx1"/>
                </a:solidFill>
              </a:rPr>
              <a:t> ac. Nunc quis </a:t>
            </a:r>
            <a:r>
              <a:rPr lang="pt-BR" sz="1300" baseline="0" dirty="0" err="1">
                <a:solidFill>
                  <a:schemeClr val="tx1"/>
                </a:solidFill>
              </a:rPr>
              <a:t>fermentum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tortor</a:t>
            </a:r>
            <a:r>
              <a:rPr lang="pt-BR" sz="1300" baseline="0" dirty="0">
                <a:solidFill>
                  <a:schemeClr val="tx1"/>
                </a:solidFill>
              </a:rPr>
              <a:t>. </a:t>
            </a:r>
            <a:r>
              <a:rPr lang="pt-BR" sz="1300" baseline="0" dirty="0" err="1">
                <a:solidFill>
                  <a:schemeClr val="tx1"/>
                </a:solidFill>
              </a:rPr>
              <a:t>Phasellus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aliqumsan</a:t>
            </a:r>
            <a:r>
              <a:rPr lang="pt-BR" sz="1300" baseline="0" dirty="0">
                <a:solidFill>
                  <a:schemeClr val="tx1"/>
                </a:solidFill>
              </a:rPr>
              <a:t> ex.</a:t>
            </a:r>
          </a:p>
          <a:p>
            <a:pPr latinLnBrk="1">
              <a:spcBef>
                <a:spcPts val="0"/>
              </a:spcBef>
            </a:pPr>
            <a:endParaRPr lang="pt-BR" sz="1300" baseline="0" dirty="0">
              <a:solidFill>
                <a:schemeClr val="tx1"/>
              </a:solidFill>
            </a:endParaRPr>
          </a:p>
          <a:p>
            <a:pPr latinLnBrk="1">
              <a:spcBef>
                <a:spcPts val="0"/>
              </a:spcBef>
            </a:pPr>
            <a:r>
              <a:rPr lang="pt-BR" sz="1300" baseline="0" dirty="0">
                <a:solidFill>
                  <a:schemeClr val="tx1"/>
                </a:solidFill>
              </a:rPr>
              <a:t>Ut </a:t>
            </a:r>
            <a:r>
              <a:rPr lang="pt-BR" sz="1300" baseline="0" dirty="0" err="1">
                <a:solidFill>
                  <a:schemeClr val="tx1"/>
                </a:solidFill>
              </a:rPr>
              <a:t>aliquet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enim</a:t>
            </a:r>
            <a:r>
              <a:rPr lang="pt-BR" sz="1300" baseline="0" dirty="0">
                <a:solidFill>
                  <a:schemeClr val="tx1"/>
                </a:solidFill>
              </a:rPr>
              <a:t> in </a:t>
            </a:r>
            <a:r>
              <a:rPr lang="pt-BR" sz="1300" baseline="0" dirty="0" err="1">
                <a:solidFill>
                  <a:schemeClr val="tx1"/>
                </a:solidFill>
              </a:rPr>
              <a:t>orci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sollicitudin</a:t>
            </a:r>
            <a:r>
              <a:rPr lang="pt-BR" sz="1300" baseline="0" dirty="0">
                <a:solidFill>
                  <a:schemeClr val="tx1"/>
                </a:solidFill>
              </a:rPr>
              <a:t>, </a:t>
            </a:r>
            <a:r>
              <a:rPr lang="pt-BR" sz="1300" baseline="0" dirty="0" err="1">
                <a:solidFill>
                  <a:schemeClr val="tx1"/>
                </a:solidFill>
              </a:rPr>
              <a:t>nec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vehicula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arcu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malesuada</a:t>
            </a:r>
            <a:r>
              <a:rPr lang="pt-BR" sz="1300" baseline="0" dirty="0">
                <a:solidFill>
                  <a:schemeClr val="tx1"/>
                </a:solidFill>
              </a:rPr>
              <a:t>. </a:t>
            </a:r>
            <a:r>
              <a:rPr lang="pt-BR" sz="1300" baseline="0" dirty="0" err="1">
                <a:solidFill>
                  <a:schemeClr val="tx1"/>
                </a:solidFill>
              </a:rPr>
              <a:t>Integer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tristique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tortor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eget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efficitur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egestas</a:t>
            </a:r>
            <a:r>
              <a:rPr lang="pt-BR" sz="1300" baseline="0" dirty="0">
                <a:solidFill>
                  <a:schemeClr val="tx1"/>
                </a:solidFill>
              </a:rPr>
              <a:t>. </a:t>
            </a:r>
            <a:r>
              <a:rPr lang="pt-BR" sz="1300" baseline="0" dirty="0" err="1">
                <a:solidFill>
                  <a:schemeClr val="tx1"/>
                </a:solidFill>
              </a:rPr>
              <a:t>Sed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sagittis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diam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dui</a:t>
            </a:r>
            <a:r>
              <a:rPr lang="pt-BR" sz="1300" baseline="0" dirty="0">
                <a:solidFill>
                  <a:schemeClr val="tx1"/>
                </a:solidFill>
              </a:rPr>
              <a:t>, </a:t>
            </a:r>
            <a:r>
              <a:rPr lang="pt-BR" sz="1300" baseline="0" dirty="0" err="1">
                <a:solidFill>
                  <a:schemeClr val="tx1"/>
                </a:solidFill>
              </a:rPr>
              <a:t>nec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vestibulum</a:t>
            </a:r>
            <a:r>
              <a:rPr lang="pt-BR" sz="1300" baseline="0" dirty="0">
                <a:solidFill>
                  <a:schemeClr val="tx1"/>
                </a:solidFill>
              </a:rPr>
              <a:t> libero </a:t>
            </a:r>
            <a:r>
              <a:rPr lang="pt-BR" sz="1300" baseline="0" dirty="0" err="1">
                <a:solidFill>
                  <a:schemeClr val="tx1"/>
                </a:solidFill>
              </a:rPr>
              <a:t>tempor</a:t>
            </a:r>
            <a:r>
              <a:rPr lang="pt-BR" sz="1300" baseline="0" dirty="0">
                <a:solidFill>
                  <a:schemeClr val="tx1"/>
                </a:solidFill>
              </a:rPr>
              <a:t> ac. </a:t>
            </a:r>
            <a:r>
              <a:rPr lang="pt-BR" sz="1300" baseline="0" dirty="0" err="1">
                <a:solidFill>
                  <a:schemeClr val="tx1"/>
                </a:solidFill>
              </a:rPr>
              <a:t>Praesent</a:t>
            </a:r>
            <a:r>
              <a:rPr lang="pt-BR" sz="1300" baseline="0" dirty="0">
                <a:solidFill>
                  <a:schemeClr val="tx1"/>
                </a:solidFill>
              </a:rPr>
              <a:t> non </a:t>
            </a:r>
            <a:r>
              <a:rPr lang="pt-BR" sz="1300" baseline="0" dirty="0" err="1">
                <a:solidFill>
                  <a:schemeClr val="tx1"/>
                </a:solidFill>
              </a:rPr>
              <a:t>enim</a:t>
            </a:r>
            <a:r>
              <a:rPr lang="pt-BR" sz="1300" baseline="0" dirty="0">
                <a:solidFill>
                  <a:schemeClr val="tx1"/>
                </a:solidFill>
              </a:rPr>
              <a:t> vitae </a:t>
            </a:r>
            <a:r>
              <a:rPr lang="pt-BR" sz="1300" baseline="0" dirty="0" err="1">
                <a:solidFill>
                  <a:schemeClr val="tx1"/>
                </a:solidFill>
              </a:rPr>
              <a:t>leo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tristique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aliquam</a:t>
            </a:r>
            <a:r>
              <a:rPr lang="pt-BR" sz="1300" baseline="0" dirty="0">
                <a:solidFill>
                  <a:schemeClr val="tx1"/>
                </a:solidFill>
              </a:rPr>
              <a:t>. Ut </a:t>
            </a:r>
            <a:r>
              <a:rPr lang="pt-BR" sz="1300" baseline="0" dirty="0" err="1">
                <a:solidFill>
                  <a:schemeClr val="tx1"/>
                </a:solidFill>
              </a:rPr>
              <a:t>vel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volutpat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dolor</a:t>
            </a:r>
            <a:r>
              <a:rPr lang="pt-BR" sz="1300" baseline="0" dirty="0">
                <a:solidFill>
                  <a:schemeClr val="tx1"/>
                </a:solidFill>
              </a:rPr>
              <a:t>. Nunc </a:t>
            </a:r>
            <a:r>
              <a:rPr lang="pt-BR" sz="1300" baseline="0" dirty="0" err="1">
                <a:solidFill>
                  <a:schemeClr val="tx1"/>
                </a:solidFill>
              </a:rPr>
              <a:t>aliquam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enim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molestie</a:t>
            </a:r>
            <a:r>
              <a:rPr lang="pt-BR" sz="1300" baseline="0" dirty="0">
                <a:solidFill>
                  <a:schemeClr val="tx1"/>
                </a:solidFill>
              </a:rPr>
              <a:t>, </a:t>
            </a:r>
            <a:r>
              <a:rPr lang="pt-BR" sz="1300" baseline="0" dirty="0" err="1">
                <a:solidFill>
                  <a:schemeClr val="tx1"/>
                </a:solidFill>
              </a:rPr>
              <a:t>blandit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lorem</a:t>
            </a:r>
            <a:r>
              <a:rPr lang="pt-BR" sz="1300" baseline="0" dirty="0">
                <a:solidFill>
                  <a:schemeClr val="tx1"/>
                </a:solidFill>
              </a:rPr>
              <a:t> in, </a:t>
            </a:r>
            <a:r>
              <a:rPr lang="pt-BR" sz="1300" baseline="0" dirty="0" err="1">
                <a:solidFill>
                  <a:schemeClr val="tx1"/>
                </a:solidFill>
              </a:rPr>
              <a:t>ultricies</a:t>
            </a:r>
            <a:r>
              <a:rPr lang="pt-BR" sz="1300" baseline="0" dirty="0">
                <a:solidFill>
                  <a:schemeClr val="tx1"/>
                </a:solidFill>
              </a:rPr>
              <a:t> ipsum. Nunc </a:t>
            </a:r>
            <a:r>
              <a:rPr lang="pt-BR" sz="1300" baseline="0" dirty="0" err="1">
                <a:solidFill>
                  <a:schemeClr val="tx1"/>
                </a:solidFill>
              </a:rPr>
              <a:t>interdum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egestas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lorem</a:t>
            </a:r>
            <a:r>
              <a:rPr lang="pt-BR" sz="1300" baseline="0" dirty="0">
                <a:solidFill>
                  <a:schemeClr val="tx1"/>
                </a:solidFill>
              </a:rPr>
              <a:t>. </a:t>
            </a:r>
            <a:r>
              <a:rPr lang="pt-BR" sz="1300" baseline="0" dirty="0" err="1">
                <a:solidFill>
                  <a:schemeClr val="tx1"/>
                </a:solidFill>
              </a:rPr>
              <a:t>Sed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fermentum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rutrum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neque</a:t>
            </a:r>
            <a:r>
              <a:rPr lang="pt-BR" sz="1300" baseline="0" dirty="0">
                <a:solidFill>
                  <a:schemeClr val="tx1"/>
                </a:solidFill>
              </a:rPr>
              <a:t>, eu </a:t>
            </a:r>
            <a:r>
              <a:rPr lang="pt-BR" sz="1300" baseline="0" dirty="0" err="1">
                <a:solidFill>
                  <a:schemeClr val="tx1"/>
                </a:solidFill>
              </a:rPr>
              <a:t>mattis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lorem</a:t>
            </a:r>
            <a:r>
              <a:rPr lang="pt-BR" sz="1300" baseline="0" dirty="0">
                <a:solidFill>
                  <a:schemeClr val="tx1"/>
                </a:solidFill>
              </a:rPr>
              <a:t> porta </a:t>
            </a:r>
            <a:r>
              <a:rPr lang="pt-BR" sz="1300" baseline="0" dirty="0" err="1">
                <a:solidFill>
                  <a:schemeClr val="tx1"/>
                </a:solidFill>
              </a:rPr>
              <a:t>nec</a:t>
            </a:r>
            <a:r>
              <a:rPr lang="pt-BR" sz="1300" baseline="0" dirty="0">
                <a:solidFill>
                  <a:schemeClr val="tx1"/>
                </a:solidFill>
              </a:rPr>
              <a:t>. In </a:t>
            </a:r>
            <a:r>
              <a:rPr lang="pt-BR" sz="1300" baseline="0" dirty="0" err="1">
                <a:solidFill>
                  <a:schemeClr val="tx1"/>
                </a:solidFill>
              </a:rPr>
              <a:t>maximus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turpis</a:t>
            </a:r>
            <a:r>
              <a:rPr lang="pt-BR" sz="1300" baseline="0" dirty="0">
                <a:solidFill>
                  <a:schemeClr val="tx1"/>
                </a:solidFill>
              </a:rPr>
              <a:t> et </a:t>
            </a:r>
            <a:r>
              <a:rPr lang="pt-BR" sz="1300" baseline="0" dirty="0" err="1">
                <a:solidFill>
                  <a:schemeClr val="tx1"/>
                </a:solidFill>
              </a:rPr>
              <a:t>purus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varius</a:t>
            </a:r>
            <a:r>
              <a:rPr lang="pt-BR" sz="1300" baseline="0" dirty="0">
                <a:solidFill>
                  <a:schemeClr val="tx1"/>
                </a:solidFill>
              </a:rPr>
              <a:t>, a </a:t>
            </a:r>
            <a:r>
              <a:rPr lang="pt-BR" sz="1300" baseline="0" dirty="0" err="1">
                <a:solidFill>
                  <a:schemeClr val="tx1"/>
                </a:solidFill>
              </a:rPr>
              <a:t>posuere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tortor</a:t>
            </a:r>
            <a:r>
              <a:rPr lang="pt-BR" sz="1300" baseline="0" dirty="0">
                <a:solidFill>
                  <a:schemeClr val="tx1"/>
                </a:solidFill>
              </a:rPr>
              <a:t>. </a:t>
            </a:r>
            <a:r>
              <a:rPr lang="pt-BR" sz="1300" baseline="0" dirty="0" err="1">
                <a:solidFill>
                  <a:schemeClr val="tx1"/>
                </a:solidFill>
              </a:rPr>
              <a:t>tricies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est.leo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arcu</a:t>
            </a:r>
            <a:r>
              <a:rPr lang="pt-BR" sz="1300" baseline="0" dirty="0">
                <a:solidFill>
                  <a:schemeClr val="tx1"/>
                </a:solidFill>
              </a:rPr>
              <a:t>, </a:t>
            </a:r>
            <a:r>
              <a:rPr lang="pt-BR" sz="1300" baseline="0" dirty="0" err="1">
                <a:solidFill>
                  <a:schemeClr val="tx1"/>
                </a:solidFill>
              </a:rPr>
              <a:t>dignissim</a:t>
            </a:r>
            <a:r>
              <a:rPr lang="pt-BR" sz="1300" baseline="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xmlns="" id="{F9362115-6993-8B4E-9D34-D30A141A2AA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86454" y="423333"/>
            <a:ext cx="7126015" cy="617193"/>
          </a:xfrm>
        </p:spPr>
        <p:txBody>
          <a:bodyPr/>
          <a:lstStyle>
            <a:lvl1pPr>
              <a:defRPr b="0" i="0" cap="all" baseline="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pt-BR" dirty="0"/>
              <a:t>Nome da seção principal</a:t>
            </a:r>
            <a:br>
              <a:rPr lang="pt-BR" dirty="0"/>
            </a:br>
            <a:r>
              <a:rPr lang="pt-BR" dirty="0"/>
              <a:t>em até duas linhas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xmlns="" id="{1229CA4A-0DE0-E34D-A810-5976335BAA0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07113" y="2457450"/>
            <a:ext cx="4487634" cy="3600450"/>
          </a:xfrm>
          <a:solidFill>
            <a:schemeClr val="accent2"/>
          </a:solidFill>
          <a:effectLst>
            <a:outerShdw dist="127000" dir="2700000" algn="tl" rotWithShape="0">
              <a:schemeClr val="accent1"/>
            </a:outerShdw>
          </a:effectLst>
        </p:spPr>
        <p:txBody>
          <a:bodyPr lIns="216000" tIns="216000" rIns="216000" bIns="216000"/>
          <a:lstStyle>
            <a:lvl1pPr marL="0" indent="0">
              <a:lnSpc>
                <a:spcPts val="1700"/>
              </a:lnSpc>
              <a:spcBef>
                <a:spcPts val="0"/>
              </a:spcBef>
              <a:buNone/>
              <a:defRPr sz="1300" b="1" i="1">
                <a:latin typeface="+mn-lt"/>
              </a:defRPr>
            </a:lvl1pPr>
            <a:lvl2pPr marL="241200" indent="0">
              <a:buNone/>
              <a:defRPr/>
            </a:lvl2pPr>
          </a:lstStyle>
          <a:p>
            <a:r>
              <a:rPr lang="pt-BR" dirty="0" err="1"/>
              <a:t>Lorem</a:t>
            </a:r>
            <a:r>
              <a:rPr lang="pt-BR" dirty="0"/>
              <a:t> ipsum </a:t>
            </a:r>
            <a:r>
              <a:rPr lang="pt-BR" dirty="0" err="1"/>
              <a:t>dolor</a:t>
            </a:r>
            <a:r>
              <a:rPr lang="pt-BR" dirty="0"/>
              <a:t> </a:t>
            </a:r>
            <a:r>
              <a:rPr lang="pt-BR" dirty="0" err="1"/>
              <a:t>sit</a:t>
            </a:r>
            <a:r>
              <a:rPr lang="pt-BR" dirty="0"/>
              <a:t> </a:t>
            </a:r>
            <a:r>
              <a:rPr lang="pt-BR" dirty="0" err="1"/>
              <a:t>amet</a:t>
            </a:r>
            <a:r>
              <a:rPr lang="pt-BR" dirty="0"/>
              <a:t>, </a:t>
            </a:r>
            <a:r>
              <a:rPr lang="pt-BR" dirty="0" err="1"/>
              <a:t>consectetur</a:t>
            </a:r>
            <a:r>
              <a:rPr lang="pt-BR" dirty="0"/>
              <a:t> </a:t>
            </a:r>
            <a:r>
              <a:rPr lang="pt-BR" dirty="0" err="1"/>
              <a:t>adipiscing</a:t>
            </a:r>
            <a:r>
              <a:rPr lang="pt-BR" dirty="0"/>
              <a:t> </a:t>
            </a:r>
            <a:r>
              <a:rPr lang="pt-BR" dirty="0" err="1"/>
              <a:t>elit</a:t>
            </a:r>
            <a:r>
              <a:rPr lang="pt-BR" dirty="0"/>
              <a:t>. </a:t>
            </a:r>
            <a:r>
              <a:rPr lang="pt-BR" dirty="0" err="1"/>
              <a:t>Vestibulum</a:t>
            </a:r>
            <a:r>
              <a:rPr lang="pt-BR" dirty="0"/>
              <a:t> </a:t>
            </a:r>
            <a:r>
              <a:rPr lang="pt-BR" dirty="0" err="1"/>
              <a:t>tellus</a:t>
            </a:r>
            <a:r>
              <a:rPr lang="pt-BR" dirty="0"/>
              <a:t> libero, porta </a:t>
            </a:r>
            <a:r>
              <a:rPr lang="pt-BR" dirty="0" err="1"/>
              <a:t>sed</a:t>
            </a:r>
            <a:r>
              <a:rPr lang="pt-BR" dirty="0"/>
              <a:t> </a:t>
            </a:r>
            <a:r>
              <a:rPr lang="pt-BR" dirty="0" err="1"/>
              <a:t>enim</a:t>
            </a:r>
            <a:r>
              <a:rPr lang="pt-BR" dirty="0"/>
              <a:t> ac, </a:t>
            </a:r>
            <a:r>
              <a:rPr lang="pt-BR" dirty="0" err="1"/>
              <a:t>auctor</a:t>
            </a:r>
            <a:r>
              <a:rPr lang="pt-BR" dirty="0"/>
              <a:t> </a:t>
            </a:r>
            <a:r>
              <a:rPr lang="pt-BR" dirty="0" err="1"/>
              <a:t>faucibus</a:t>
            </a:r>
            <a:r>
              <a:rPr lang="pt-BR" dirty="0"/>
              <a:t> </a:t>
            </a:r>
            <a:r>
              <a:rPr lang="pt-BR" dirty="0" err="1"/>
              <a:t>enim</a:t>
            </a:r>
            <a:r>
              <a:rPr lang="pt-BR" dirty="0"/>
              <a:t>. </a:t>
            </a:r>
            <a:r>
              <a:rPr lang="pt-BR" dirty="0" err="1"/>
              <a:t>Orci</a:t>
            </a:r>
            <a:r>
              <a:rPr lang="pt-BR" dirty="0"/>
              <a:t> </a:t>
            </a:r>
            <a:r>
              <a:rPr lang="pt-BR" dirty="0" err="1"/>
              <a:t>varius</a:t>
            </a:r>
            <a:r>
              <a:rPr lang="pt-BR" dirty="0"/>
              <a:t> </a:t>
            </a:r>
            <a:r>
              <a:rPr lang="pt-BR" dirty="0" err="1"/>
              <a:t>natoque</a:t>
            </a:r>
            <a:r>
              <a:rPr lang="pt-BR" dirty="0"/>
              <a:t> </a:t>
            </a:r>
            <a:r>
              <a:rPr lang="pt-BR" dirty="0" err="1"/>
              <a:t>penatibus</a:t>
            </a:r>
            <a:r>
              <a:rPr lang="pt-BR" dirty="0"/>
              <a:t> et </a:t>
            </a:r>
            <a:r>
              <a:rPr lang="pt-BR" dirty="0" err="1"/>
              <a:t>magnis</a:t>
            </a:r>
            <a:r>
              <a:rPr lang="pt-BR" dirty="0"/>
              <a:t> </a:t>
            </a:r>
            <a:r>
              <a:rPr lang="pt-BR" dirty="0" err="1"/>
              <a:t>dis</a:t>
            </a:r>
            <a:r>
              <a:rPr lang="pt-BR" dirty="0"/>
              <a:t> </a:t>
            </a:r>
            <a:r>
              <a:rPr lang="pt-BR" dirty="0" err="1"/>
              <a:t>parturient</a:t>
            </a:r>
            <a:r>
              <a:rPr lang="pt-BR" dirty="0"/>
              <a:t> montes, </a:t>
            </a:r>
            <a:r>
              <a:rPr lang="pt-BR" dirty="0" err="1"/>
              <a:t>nascetur</a:t>
            </a:r>
            <a:r>
              <a:rPr lang="pt-BR" dirty="0"/>
              <a:t> </a:t>
            </a:r>
            <a:r>
              <a:rPr lang="pt-BR" dirty="0" err="1"/>
              <a:t>ridiculus</a:t>
            </a:r>
            <a:r>
              <a:rPr lang="pt-BR" dirty="0"/>
              <a:t> mus. </a:t>
            </a:r>
            <a:r>
              <a:rPr lang="pt-BR" dirty="0" err="1"/>
              <a:t>Morbi</a:t>
            </a:r>
            <a:r>
              <a:rPr lang="pt-BR" dirty="0"/>
              <a:t> gravida </a:t>
            </a:r>
            <a:r>
              <a:rPr lang="pt-BR" dirty="0" err="1"/>
              <a:t>dolor</a:t>
            </a:r>
            <a:r>
              <a:rPr lang="pt-BR" dirty="0"/>
              <a:t> </a:t>
            </a:r>
            <a:r>
              <a:rPr lang="pt-BR" dirty="0" err="1"/>
              <a:t>nec</a:t>
            </a:r>
            <a:r>
              <a:rPr lang="pt-BR" dirty="0"/>
              <a:t> </a:t>
            </a:r>
            <a:r>
              <a:rPr lang="pt-BR" dirty="0" err="1"/>
              <a:t>neque</a:t>
            </a:r>
            <a:r>
              <a:rPr lang="pt-BR" dirty="0"/>
              <a:t> </a:t>
            </a:r>
            <a:r>
              <a:rPr lang="pt-BR" dirty="0" err="1"/>
              <a:t>imperdiet</a:t>
            </a:r>
            <a:r>
              <a:rPr lang="pt-BR" dirty="0"/>
              <a:t>, in </a:t>
            </a:r>
            <a:r>
              <a:rPr lang="pt-BR" dirty="0" err="1"/>
              <a:t>rhoncus</a:t>
            </a:r>
            <a:r>
              <a:rPr lang="pt-BR" dirty="0"/>
              <a:t> </a:t>
            </a:r>
            <a:r>
              <a:rPr lang="pt-BR" dirty="0" err="1"/>
              <a:t>nulla</a:t>
            </a:r>
            <a:r>
              <a:rPr lang="pt-BR" dirty="0"/>
              <a:t> </a:t>
            </a:r>
            <a:r>
              <a:rPr lang="pt-BR" dirty="0" err="1"/>
              <a:t>rhoncus</a:t>
            </a:r>
            <a:r>
              <a:rPr lang="pt-BR" dirty="0"/>
              <a:t>. </a:t>
            </a:r>
            <a:r>
              <a:rPr lang="pt-BR" dirty="0" err="1"/>
              <a:t>Nullam</a:t>
            </a:r>
            <a:r>
              <a:rPr lang="pt-BR" dirty="0"/>
              <a:t> </a:t>
            </a:r>
            <a:r>
              <a:rPr lang="pt-BR" dirty="0" err="1"/>
              <a:t>posuere</a:t>
            </a:r>
            <a:r>
              <a:rPr lang="pt-BR" dirty="0"/>
              <a:t> </a:t>
            </a:r>
            <a:r>
              <a:rPr lang="pt-BR" dirty="0" err="1"/>
              <a:t>leo</a:t>
            </a:r>
            <a:r>
              <a:rPr lang="pt-BR" dirty="0"/>
              <a:t> ut erat </a:t>
            </a:r>
            <a:r>
              <a:rPr lang="pt-BR" dirty="0" err="1"/>
              <a:t>ultricies</a:t>
            </a:r>
            <a:r>
              <a:rPr lang="pt-BR" dirty="0"/>
              <a:t>, a mi, </a:t>
            </a:r>
            <a:r>
              <a:rPr lang="pt-BR" dirty="0" err="1"/>
              <a:t>at</a:t>
            </a:r>
            <a:r>
              <a:rPr lang="pt-BR" dirty="0"/>
              <a:t> </a:t>
            </a:r>
            <a:r>
              <a:rPr lang="pt-BR" dirty="0" err="1"/>
              <a:t>feugiat</a:t>
            </a:r>
            <a:r>
              <a:rPr lang="pt-BR" dirty="0"/>
              <a:t> massa </a:t>
            </a:r>
            <a:r>
              <a:rPr lang="pt-BR" dirty="0" err="1"/>
              <a:t>viverra</a:t>
            </a:r>
            <a:r>
              <a:rPr lang="pt-BR" dirty="0"/>
              <a:t> ac. Nunc quis </a:t>
            </a:r>
            <a:r>
              <a:rPr lang="pt-BR" dirty="0" err="1"/>
              <a:t>fermentum</a:t>
            </a:r>
            <a:r>
              <a:rPr lang="pt-BR" dirty="0"/>
              <a:t> </a:t>
            </a:r>
            <a:r>
              <a:rPr lang="pt-BR" dirty="0" err="1"/>
              <a:t>tortor</a:t>
            </a:r>
            <a:r>
              <a:rPr lang="pt-BR" dirty="0"/>
              <a:t>. </a:t>
            </a:r>
            <a:r>
              <a:rPr lang="pt-BR" dirty="0" err="1"/>
              <a:t>Phasellus</a:t>
            </a:r>
            <a:r>
              <a:rPr lang="pt-BR" dirty="0"/>
              <a:t> </a:t>
            </a:r>
            <a:r>
              <a:rPr lang="pt-BR" dirty="0" err="1"/>
              <a:t>aliqumsan</a:t>
            </a:r>
            <a:r>
              <a:rPr lang="pt-BR" dirty="0"/>
              <a:t> ex.</a:t>
            </a:r>
          </a:p>
          <a:p>
            <a:endParaRPr lang="pt-BR" dirty="0"/>
          </a:p>
          <a:p>
            <a:r>
              <a:rPr lang="pt-BR" dirty="0"/>
              <a:t>Ut </a:t>
            </a:r>
            <a:r>
              <a:rPr lang="pt-BR" dirty="0" err="1"/>
              <a:t>aliquet</a:t>
            </a:r>
            <a:r>
              <a:rPr lang="pt-BR" dirty="0"/>
              <a:t> </a:t>
            </a:r>
            <a:r>
              <a:rPr lang="pt-BR" dirty="0" err="1"/>
              <a:t>enim</a:t>
            </a:r>
            <a:r>
              <a:rPr lang="pt-BR" dirty="0"/>
              <a:t> in </a:t>
            </a:r>
            <a:r>
              <a:rPr lang="pt-BR" dirty="0" err="1"/>
              <a:t>orci</a:t>
            </a:r>
            <a:r>
              <a:rPr lang="pt-BR" dirty="0"/>
              <a:t> </a:t>
            </a:r>
            <a:r>
              <a:rPr lang="pt-BR" dirty="0" err="1"/>
              <a:t>sollicitudin</a:t>
            </a:r>
            <a:r>
              <a:rPr lang="pt-BR" dirty="0"/>
              <a:t>, </a:t>
            </a:r>
            <a:r>
              <a:rPr lang="pt-BR" dirty="0" err="1"/>
              <a:t>nec</a:t>
            </a:r>
            <a:r>
              <a:rPr lang="pt-BR" dirty="0"/>
              <a:t> </a:t>
            </a:r>
            <a:r>
              <a:rPr lang="pt-BR" dirty="0" err="1"/>
              <a:t>vehicula</a:t>
            </a:r>
            <a:r>
              <a:rPr lang="pt-BR" dirty="0"/>
              <a:t> </a:t>
            </a:r>
            <a:r>
              <a:rPr lang="pt-BR" dirty="0" err="1"/>
              <a:t>arcu</a:t>
            </a:r>
            <a:r>
              <a:rPr lang="pt-BR" dirty="0"/>
              <a:t> </a:t>
            </a:r>
            <a:r>
              <a:rPr lang="pt-BR" dirty="0" err="1"/>
              <a:t>malesuada</a:t>
            </a:r>
            <a:r>
              <a:rPr lang="pt-BR" dirty="0"/>
              <a:t>. </a:t>
            </a:r>
            <a:r>
              <a:rPr lang="pt-BR" dirty="0" err="1"/>
              <a:t>Integer</a:t>
            </a:r>
            <a:r>
              <a:rPr lang="pt-BR" dirty="0"/>
              <a:t> </a:t>
            </a:r>
            <a:r>
              <a:rPr lang="pt-BR" dirty="0" err="1"/>
              <a:t>tristique</a:t>
            </a:r>
            <a:r>
              <a:rPr lang="pt-BR" dirty="0"/>
              <a:t> </a:t>
            </a:r>
            <a:r>
              <a:rPr lang="pt-BR" dirty="0" err="1"/>
              <a:t>tortor</a:t>
            </a:r>
            <a:r>
              <a:rPr lang="pt-BR" dirty="0"/>
              <a:t> </a:t>
            </a:r>
            <a:r>
              <a:rPr lang="pt-BR" dirty="0" err="1"/>
              <a:t>eget</a:t>
            </a:r>
            <a:r>
              <a:rPr lang="pt-BR" dirty="0"/>
              <a:t> </a:t>
            </a:r>
            <a:r>
              <a:rPr lang="pt-BR" dirty="0" err="1"/>
              <a:t>efficitur</a:t>
            </a:r>
            <a:r>
              <a:rPr lang="pt-BR" dirty="0"/>
              <a:t> </a:t>
            </a:r>
            <a:r>
              <a:rPr lang="pt-BR" dirty="0" err="1"/>
              <a:t>egestas</a:t>
            </a:r>
            <a:r>
              <a:rPr lang="pt-BR" dirty="0"/>
              <a:t>. </a:t>
            </a:r>
            <a:r>
              <a:rPr lang="pt-BR" dirty="0" err="1"/>
              <a:t>Sed</a:t>
            </a:r>
            <a:r>
              <a:rPr lang="pt-BR" dirty="0"/>
              <a:t> </a:t>
            </a:r>
            <a:r>
              <a:rPr lang="pt-BR" dirty="0" err="1"/>
              <a:t>sagittis</a:t>
            </a:r>
            <a:r>
              <a:rPr lang="pt-BR" dirty="0"/>
              <a:t> </a:t>
            </a:r>
            <a:r>
              <a:rPr lang="pt-BR" dirty="0" err="1"/>
              <a:t>diam</a:t>
            </a:r>
            <a:r>
              <a:rPr lang="pt-BR" dirty="0"/>
              <a:t> </a:t>
            </a:r>
            <a:r>
              <a:rPr lang="pt-BR" dirty="0" err="1"/>
              <a:t>dui</a:t>
            </a:r>
            <a:r>
              <a:rPr lang="pt-BR" dirty="0"/>
              <a:t>, </a:t>
            </a:r>
            <a:r>
              <a:rPr lang="pt-BR" dirty="0" err="1"/>
              <a:t>nec</a:t>
            </a:r>
            <a:r>
              <a:rPr lang="pt-BR" dirty="0"/>
              <a:t> </a:t>
            </a:r>
            <a:r>
              <a:rPr lang="pt-BR" dirty="0" err="1"/>
              <a:t>vestibulum</a:t>
            </a:r>
            <a:r>
              <a:rPr lang="pt-BR" dirty="0"/>
              <a:t> libero </a:t>
            </a:r>
            <a:r>
              <a:rPr lang="pt-BR" dirty="0" err="1"/>
              <a:t>tempor</a:t>
            </a:r>
            <a:r>
              <a:rPr lang="pt-BR" dirty="0"/>
              <a:t> ac. </a:t>
            </a:r>
            <a:r>
              <a:rPr lang="pt-BR" dirty="0" err="1"/>
              <a:t>volutpat</a:t>
            </a:r>
            <a:r>
              <a:rPr lang="pt-BR" dirty="0"/>
              <a:t> </a:t>
            </a:r>
            <a:r>
              <a:rPr lang="pt-BR" dirty="0" err="1"/>
              <a:t>dolor</a:t>
            </a:r>
            <a:r>
              <a:rPr lang="pt-BR" dirty="0"/>
              <a:t>. </a:t>
            </a:r>
            <a:r>
              <a:rPr lang="pt-BR" dirty="0" err="1"/>
              <a:t>nulla</a:t>
            </a:r>
            <a:r>
              <a:rPr lang="pt-BR" dirty="0"/>
              <a:t> </a:t>
            </a:r>
            <a:r>
              <a:rPr lang="pt-BR" dirty="0" err="1"/>
              <a:t>rhoncus</a:t>
            </a:r>
            <a:r>
              <a:rPr lang="pt-BR" dirty="0"/>
              <a:t>. </a:t>
            </a:r>
            <a:r>
              <a:rPr lang="pt-BR" dirty="0" err="1"/>
              <a:t>Nullam</a:t>
            </a:r>
            <a:r>
              <a:rPr lang="pt-BR" dirty="0"/>
              <a:t> </a:t>
            </a:r>
            <a:r>
              <a:rPr lang="pt-BR" dirty="0" err="1"/>
              <a:t>posuere</a:t>
            </a:r>
            <a:r>
              <a:rPr lang="pt-BR" dirty="0"/>
              <a:t> </a:t>
            </a:r>
            <a:r>
              <a:rPr lang="pt-BR" dirty="0" err="1"/>
              <a:t>leo</a:t>
            </a:r>
            <a:r>
              <a:rPr lang="pt-BR" dirty="0"/>
              <a:t> ut erat </a:t>
            </a:r>
            <a:r>
              <a:rPr lang="pt-BR" dirty="0" err="1"/>
              <a:t>ultricies</a:t>
            </a:r>
            <a:r>
              <a:rPr lang="pt-BR" dirty="0"/>
              <a:t> Nunc </a:t>
            </a:r>
            <a:r>
              <a:rPr lang="pt-BR" dirty="0" err="1"/>
              <a:t>aliquam</a:t>
            </a:r>
            <a:r>
              <a:rPr lang="pt-BR" dirty="0"/>
              <a:t> </a:t>
            </a:r>
            <a:r>
              <a:rPr lang="pt-BR" dirty="0" err="1"/>
              <a:t>enim</a:t>
            </a:r>
            <a:r>
              <a:rPr lang="pt-BR" dirty="0"/>
              <a:t> </a:t>
            </a:r>
            <a:r>
              <a:rPr lang="pt-BR" dirty="0" err="1"/>
              <a:t>molestie</a:t>
            </a:r>
            <a:r>
              <a:rPr lang="pt-BR" dirty="0"/>
              <a:t>, </a:t>
            </a:r>
            <a:r>
              <a:rPr lang="pt-BR" dirty="0" err="1"/>
              <a:t>blandit</a:t>
            </a:r>
            <a:r>
              <a:rPr lang="pt-BR" dirty="0"/>
              <a:t> </a:t>
            </a:r>
            <a:r>
              <a:rPr lang="pt-BR" dirty="0" err="1"/>
              <a:t>lorem</a:t>
            </a:r>
            <a:r>
              <a:rPr lang="pt-BR" dirty="0"/>
              <a:t> in, </a:t>
            </a:r>
            <a:r>
              <a:rPr lang="pt-BR" dirty="0" err="1"/>
              <a:t>ultricies</a:t>
            </a:r>
            <a:r>
              <a:rPr lang="pt-BR" dirty="0"/>
              <a:t> ipsum. Nunc.</a:t>
            </a:r>
          </a:p>
        </p:txBody>
      </p:sp>
      <p:sp>
        <p:nvSpPr>
          <p:cNvPr id="10" name="Espaço Reservado para Texto 4">
            <a:extLst>
              <a:ext uri="{FF2B5EF4-FFF2-40B4-BE49-F238E27FC236}">
                <a16:creationId xmlns:a16="http://schemas.microsoft.com/office/drawing/2014/main" xmlns="" id="{1CCA5F03-66A8-204E-B47F-C31D71FE703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107113" y="1943096"/>
            <a:ext cx="4487634" cy="528642"/>
          </a:xfrm>
          <a:solidFill>
            <a:schemeClr val="accent2"/>
          </a:solidFill>
          <a:ln>
            <a:noFill/>
          </a:ln>
        </p:spPr>
        <p:txBody>
          <a:bodyPr lIns="216000" tIns="216000" rIns="144000" bIns="144000" anchor="ctr" anchorCtr="0"/>
          <a:lstStyle>
            <a:lvl1pPr marL="0" indent="0">
              <a:lnSpc>
                <a:spcPts val="1700"/>
              </a:lnSpc>
              <a:buNone/>
              <a:defRPr sz="1800" b="0" i="0" cap="all" baseline="0">
                <a:solidFill>
                  <a:schemeClr val="bg2"/>
                </a:solidFill>
                <a:latin typeface="+mj-lt"/>
              </a:defRPr>
            </a:lvl1pPr>
            <a:lvl2pPr marL="241200" indent="0">
              <a:buNone/>
              <a:defRPr/>
            </a:lvl2pPr>
          </a:lstStyle>
          <a:p>
            <a:r>
              <a:rPr lang="pt-BR" dirty="0"/>
              <a:t>Título do BOX aqui ?</a:t>
            </a:r>
          </a:p>
        </p:txBody>
      </p:sp>
    </p:spTree>
    <p:extLst>
      <p:ext uri="{BB962C8B-B14F-4D97-AF65-F5344CB8AC3E}">
        <p14:creationId xmlns:p14="http://schemas.microsoft.com/office/powerpoint/2010/main" val="272951705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1255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3e_Tabela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xmlns="" id="{6210624B-ABDE-374A-AFD6-6F9A4FA66C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670568"/>
            <a:ext cx="12192000" cy="187432"/>
          </a:xfrm>
          <a:prstGeom prst="rect">
            <a:avLst/>
          </a:prstGeom>
        </p:spPr>
      </p:pic>
      <p:sp>
        <p:nvSpPr>
          <p:cNvPr id="8" name="Título 1">
            <a:extLst>
              <a:ext uri="{FF2B5EF4-FFF2-40B4-BE49-F238E27FC236}">
                <a16:creationId xmlns:a16="http://schemas.microsoft.com/office/drawing/2014/main" xmlns="" id="{B3C54589-974B-2C40-B75A-B3190ED7005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86454" y="751114"/>
            <a:ext cx="7500445" cy="342901"/>
          </a:xfrm>
        </p:spPr>
        <p:txBody>
          <a:bodyPr>
            <a:normAutofit/>
          </a:bodyPr>
          <a:lstStyle>
            <a:lvl1pPr>
              <a:defRPr sz="2000" cap="all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pt-BR" dirty="0"/>
              <a:t>Título de tabela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E3598D80-6AB5-224A-8503-76C48E22362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992313" y="1466431"/>
            <a:ext cx="6710362" cy="481013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500" b="0" i="1" baseline="0">
                <a:latin typeface="+mn-lt"/>
              </a:defRPr>
            </a:lvl1pPr>
          </a:lstStyle>
          <a:p>
            <a:r>
              <a:rPr lang="pt-BR" dirty="0"/>
              <a:t>Um subtítulo bem aqui de até duas linhas </a:t>
            </a:r>
            <a:r>
              <a:rPr lang="pt-BR" dirty="0" err="1"/>
              <a:t>dolor</a:t>
            </a:r>
            <a:r>
              <a:rPr lang="pt-BR" dirty="0"/>
              <a:t> </a:t>
            </a:r>
            <a:r>
              <a:rPr lang="pt-BR" dirty="0" err="1"/>
              <a:t>sit</a:t>
            </a:r>
            <a:r>
              <a:rPr lang="pt-BR" dirty="0"/>
              <a:t> </a:t>
            </a:r>
            <a:r>
              <a:rPr lang="pt-BR" dirty="0" err="1"/>
              <a:t>amet</a:t>
            </a:r>
            <a:r>
              <a:rPr lang="pt-BR" dirty="0"/>
              <a:t>, </a:t>
            </a:r>
            <a:r>
              <a:rPr lang="pt-BR" dirty="0" err="1"/>
              <a:t>consectetur</a:t>
            </a:r>
            <a:r>
              <a:rPr lang="pt-BR" dirty="0"/>
              <a:t> </a:t>
            </a:r>
            <a:r>
              <a:rPr lang="pt-BR" dirty="0" err="1"/>
              <a:t>adipiscing</a:t>
            </a:r>
            <a:r>
              <a:rPr lang="pt-BR" dirty="0"/>
              <a:t> </a:t>
            </a:r>
            <a:r>
              <a:rPr lang="pt-BR" dirty="0" err="1"/>
              <a:t>elit</a:t>
            </a:r>
            <a:r>
              <a:rPr lang="pt-BR" dirty="0"/>
              <a:t/>
            </a:r>
            <a:br>
              <a:rPr lang="pt-BR" dirty="0"/>
            </a:br>
            <a:r>
              <a:rPr lang="pt-BR" dirty="0" err="1"/>
              <a:t>Vestibulum</a:t>
            </a:r>
            <a:r>
              <a:rPr lang="pt-BR" dirty="0"/>
              <a:t> </a:t>
            </a:r>
            <a:r>
              <a:rPr lang="pt-BR" dirty="0" err="1"/>
              <a:t>dolot</a:t>
            </a:r>
            <a:r>
              <a:rPr lang="pt-BR" dirty="0"/>
              <a:t> </a:t>
            </a:r>
            <a:r>
              <a:rPr lang="pt-BR" dirty="0" err="1"/>
              <a:t>sit</a:t>
            </a:r>
            <a:r>
              <a:rPr lang="pt-BR" dirty="0"/>
              <a:t> </a:t>
            </a:r>
            <a:r>
              <a:rPr lang="pt-BR" dirty="0" err="1"/>
              <a:t>amet</a:t>
            </a:r>
            <a:endParaRPr lang="pt-BR" dirty="0"/>
          </a:p>
        </p:txBody>
      </p:sp>
      <p:sp>
        <p:nvSpPr>
          <p:cNvPr id="5" name="Espaço Reservado para Tabela 4">
            <a:extLst>
              <a:ext uri="{FF2B5EF4-FFF2-40B4-BE49-F238E27FC236}">
                <a16:creationId xmlns:a16="http://schemas.microsoft.com/office/drawing/2014/main" xmlns="" id="{13282E8A-739C-8B42-ABEC-E37140C5DDE0}"/>
              </a:ext>
            </a:extLst>
          </p:cNvPr>
          <p:cNvSpPr>
            <a:spLocks noGrp="1"/>
          </p:cNvSpPr>
          <p:nvPr>
            <p:ph type="tbl" sz="quarter" idx="11"/>
          </p:nvPr>
        </p:nvSpPr>
        <p:spPr>
          <a:xfrm>
            <a:off x="1985963" y="2200275"/>
            <a:ext cx="7500937" cy="3943350"/>
          </a:xfrm>
        </p:spPr>
        <p:txBody>
          <a:bodyPr/>
          <a:lstStyle>
            <a:lvl1pPr marL="0" indent="0">
              <a:buNone/>
              <a:defRPr sz="1800"/>
            </a:lvl1pPr>
          </a:lstStyle>
          <a:p>
            <a:r>
              <a:rPr lang="en-US"/>
              <a:t>Click icon to add table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298014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1255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3e_Encerrament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A20FE893-D0B9-C545-9023-9863E9C35BF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032458" y="3373438"/>
            <a:ext cx="4106863" cy="568325"/>
          </a:xfrm>
        </p:spPr>
        <p:txBody>
          <a:bodyPr/>
          <a:lstStyle>
            <a:lvl1pPr marL="0" indent="0" algn="ctr">
              <a:buNone/>
              <a:defRPr b="0" i="0">
                <a:solidFill>
                  <a:schemeClr val="accent2"/>
                </a:solidFill>
                <a:latin typeface="+mj-lt"/>
              </a:defRPr>
            </a:lvl1pPr>
          </a:lstStyle>
          <a:p>
            <a:r>
              <a:rPr lang="pt-BR" dirty="0"/>
              <a:t>[ Obrigado! ]</a:t>
            </a:r>
          </a:p>
        </p:txBody>
      </p:sp>
      <p:sp>
        <p:nvSpPr>
          <p:cNvPr id="5" name="Espaço Reservado para Texto 3">
            <a:extLst>
              <a:ext uri="{FF2B5EF4-FFF2-40B4-BE49-F238E27FC236}">
                <a16:creationId xmlns:a16="http://schemas.microsoft.com/office/drawing/2014/main" xmlns="" id="{DD582018-4F66-E544-8108-CD72E2EF113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032458" y="6056677"/>
            <a:ext cx="4106863" cy="269172"/>
          </a:xfrm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pt-BR" dirty="0"/>
              <a:t>www.d3e.com.br</a:t>
            </a:r>
          </a:p>
        </p:txBody>
      </p:sp>
    </p:spTree>
    <p:extLst>
      <p:ext uri="{BB962C8B-B14F-4D97-AF65-F5344CB8AC3E}">
        <p14:creationId xmlns:p14="http://schemas.microsoft.com/office/powerpoint/2010/main" val="17500362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D3e_Abertura seçã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90E034C-26B3-3C46-9854-3A8F02B14E8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BR" dirty="0"/>
              <a:t>Clique para editar </a:t>
            </a:r>
            <a:br>
              <a:rPr lang="pt-BR" dirty="0"/>
            </a:br>
            <a:r>
              <a:rPr lang="pt-BR" dirty="0"/>
              <a:t>o título Mestre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DA883308-72AD-A94D-8243-4BC57E74111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021013" y="4211638"/>
            <a:ext cx="6842515" cy="525253"/>
          </a:xfrm>
          <a:prstGeom prst="rect">
            <a:avLst/>
          </a:prstGeom>
        </p:spPr>
        <p:txBody>
          <a:bodyPr lIns="0" rIns="90000"/>
          <a:lstStyle>
            <a:lvl1pPr marL="0" indent="0">
              <a:buNone/>
              <a:defRPr sz="2000" b="0" i="0">
                <a:latin typeface="+mn-lt"/>
              </a:defRPr>
            </a:lvl1pPr>
          </a:lstStyle>
          <a:p>
            <a:r>
              <a:rPr lang="pt-BR" dirty="0"/>
              <a:t>Breve linha fina textual, se precisar explicitar alguma coisa</a:t>
            </a:r>
          </a:p>
        </p:txBody>
      </p:sp>
    </p:spTree>
    <p:extLst>
      <p:ext uri="{BB962C8B-B14F-4D97-AF65-F5344CB8AC3E}">
        <p14:creationId xmlns:p14="http://schemas.microsoft.com/office/powerpoint/2010/main" val="23286224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D3e_Abertura seção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90E034C-26B3-3C46-9854-3A8F02B14E8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pt-BR" dirty="0"/>
              <a:t>Clique para editar </a:t>
            </a:r>
            <a:br>
              <a:rPr lang="pt-BR" dirty="0"/>
            </a:br>
            <a:r>
              <a:rPr lang="pt-BR" dirty="0"/>
              <a:t>o título Mestre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DA883308-72AD-A94D-8243-4BC57E74111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021013" y="4211638"/>
            <a:ext cx="6842515" cy="525253"/>
          </a:xfrm>
          <a:prstGeom prst="rect">
            <a:avLst/>
          </a:prstGeom>
        </p:spPr>
        <p:txBody>
          <a:bodyPr lIns="0"/>
          <a:lstStyle>
            <a:lvl1pPr marL="0" indent="0">
              <a:buNone/>
              <a:defRPr sz="2000" b="0" i="0">
                <a:latin typeface="+mn-lt"/>
              </a:defRPr>
            </a:lvl1pPr>
          </a:lstStyle>
          <a:p>
            <a:r>
              <a:rPr lang="pt-BR" dirty="0"/>
              <a:t>Breve linha fina textual, se precisar explicitar alguma coisa</a:t>
            </a:r>
          </a:p>
        </p:txBody>
      </p:sp>
    </p:spTree>
    <p:extLst>
      <p:ext uri="{BB962C8B-B14F-4D97-AF65-F5344CB8AC3E}">
        <p14:creationId xmlns:p14="http://schemas.microsoft.com/office/powerpoint/2010/main" val="11557613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D3e_box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3189BD54-C1DC-B746-87A6-883E4592C85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992313" y="1938338"/>
            <a:ext cx="3744912" cy="4119562"/>
          </a:xfrm>
          <a:prstGeom prst="rect">
            <a:avLst/>
          </a:prstGeom>
        </p:spPr>
        <p:txBody>
          <a:bodyPr lIns="0"/>
          <a:lstStyle>
            <a:lvl1pPr marL="0" indent="0" latinLnBrk="1">
              <a:lnSpc>
                <a:spcPts val="1700"/>
              </a:lnSpc>
              <a:spcBef>
                <a:spcPts val="0"/>
              </a:spcBef>
              <a:buNone/>
              <a:defRPr sz="1300" b="0" i="0" baseline="0">
                <a:latin typeface="+mn-lt"/>
              </a:defRPr>
            </a:lvl1pPr>
          </a:lstStyle>
          <a:p>
            <a:pPr latinLnBrk="1">
              <a:spcBef>
                <a:spcPts val="0"/>
              </a:spcBef>
            </a:pPr>
            <a:r>
              <a:rPr lang="pt-BR" sz="1300" baseline="0" dirty="0">
                <a:solidFill>
                  <a:schemeClr val="tx1"/>
                </a:solidFill>
              </a:rPr>
              <a:t>Um texto aqui </a:t>
            </a:r>
            <a:r>
              <a:rPr lang="pt-BR" sz="1300" baseline="0" dirty="0" err="1">
                <a:solidFill>
                  <a:schemeClr val="tx1"/>
                </a:solidFill>
              </a:rPr>
              <a:t>lorem</a:t>
            </a:r>
            <a:r>
              <a:rPr lang="pt-BR" sz="1300" baseline="0" dirty="0">
                <a:solidFill>
                  <a:schemeClr val="tx1"/>
                </a:solidFill>
              </a:rPr>
              <a:t> ipsum, </a:t>
            </a:r>
            <a:r>
              <a:rPr lang="pt-BR" sz="1300" baseline="0" dirty="0" err="1">
                <a:solidFill>
                  <a:schemeClr val="tx1"/>
                </a:solidFill>
              </a:rPr>
              <a:t>consectetur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adipiscing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eli</a:t>
            </a:r>
            <a:r>
              <a:rPr lang="pt-BR" sz="1300" baseline="0" dirty="0">
                <a:solidFill>
                  <a:schemeClr val="tx1"/>
                </a:solidFill>
              </a:rPr>
              <a:t>. </a:t>
            </a:r>
            <a:r>
              <a:rPr lang="pt-BR" sz="1300" baseline="0" dirty="0" err="1">
                <a:solidFill>
                  <a:schemeClr val="tx1"/>
                </a:solidFill>
              </a:rPr>
              <a:t>Vestibulum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tellus</a:t>
            </a:r>
            <a:r>
              <a:rPr lang="pt-BR" sz="1300" baseline="0" dirty="0">
                <a:solidFill>
                  <a:schemeClr val="tx1"/>
                </a:solidFill>
              </a:rPr>
              <a:t> libero, porta </a:t>
            </a:r>
            <a:r>
              <a:rPr lang="pt-BR" sz="1300" baseline="0" dirty="0" err="1">
                <a:solidFill>
                  <a:schemeClr val="tx1"/>
                </a:solidFill>
              </a:rPr>
              <a:t>sed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enim</a:t>
            </a:r>
            <a:r>
              <a:rPr lang="pt-BR" sz="1300" baseline="0" dirty="0">
                <a:solidFill>
                  <a:schemeClr val="tx1"/>
                </a:solidFill>
              </a:rPr>
              <a:t> ac, </a:t>
            </a:r>
            <a:r>
              <a:rPr lang="pt-BR" sz="1300" baseline="0" dirty="0" err="1">
                <a:solidFill>
                  <a:schemeClr val="tx1"/>
                </a:solidFill>
              </a:rPr>
              <a:t>auctor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faucibus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enim</a:t>
            </a:r>
            <a:r>
              <a:rPr lang="pt-BR" sz="1300" baseline="0" dirty="0">
                <a:solidFill>
                  <a:schemeClr val="tx1"/>
                </a:solidFill>
              </a:rPr>
              <a:t>. </a:t>
            </a:r>
            <a:r>
              <a:rPr lang="pt-BR" sz="1300" baseline="0" dirty="0" err="1">
                <a:solidFill>
                  <a:schemeClr val="tx1"/>
                </a:solidFill>
              </a:rPr>
              <a:t>Orci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varius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natoque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penatibus</a:t>
            </a:r>
            <a:r>
              <a:rPr lang="pt-BR" sz="1300" baseline="0" dirty="0">
                <a:solidFill>
                  <a:schemeClr val="tx1"/>
                </a:solidFill>
              </a:rPr>
              <a:t> et </a:t>
            </a:r>
            <a:r>
              <a:rPr lang="pt-BR" sz="1300" baseline="0" dirty="0" err="1">
                <a:solidFill>
                  <a:schemeClr val="tx1"/>
                </a:solidFill>
              </a:rPr>
              <a:t>magnis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dis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parturient</a:t>
            </a:r>
            <a:r>
              <a:rPr lang="pt-BR" sz="1300" baseline="0" dirty="0">
                <a:solidFill>
                  <a:schemeClr val="tx1"/>
                </a:solidFill>
              </a:rPr>
              <a:t> montes, </a:t>
            </a:r>
            <a:r>
              <a:rPr lang="pt-BR" sz="1300" baseline="0" dirty="0" err="1">
                <a:solidFill>
                  <a:schemeClr val="tx1"/>
                </a:solidFill>
              </a:rPr>
              <a:t>nascetur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ridiculus</a:t>
            </a:r>
            <a:r>
              <a:rPr lang="pt-BR" sz="1300" baseline="0" dirty="0">
                <a:solidFill>
                  <a:schemeClr val="tx1"/>
                </a:solidFill>
              </a:rPr>
              <a:t> mus. </a:t>
            </a:r>
            <a:r>
              <a:rPr lang="pt-BR" sz="1300" baseline="0" dirty="0" err="1">
                <a:solidFill>
                  <a:schemeClr val="tx1"/>
                </a:solidFill>
              </a:rPr>
              <a:t>Morbi</a:t>
            </a:r>
            <a:r>
              <a:rPr lang="pt-BR" sz="1300" baseline="0" dirty="0">
                <a:solidFill>
                  <a:schemeClr val="tx1"/>
                </a:solidFill>
              </a:rPr>
              <a:t> gravida </a:t>
            </a:r>
            <a:r>
              <a:rPr lang="pt-BR" sz="1300" baseline="0" dirty="0" err="1">
                <a:solidFill>
                  <a:schemeClr val="tx1"/>
                </a:solidFill>
              </a:rPr>
              <a:t>dolor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nec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neque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imperdiet</a:t>
            </a:r>
            <a:r>
              <a:rPr lang="pt-BR" sz="1300" baseline="0" dirty="0">
                <a:solidFill>
                  <a:schemeClr val="tx1"/>
                </a:solidFill>
              </a:rPr>
              <a:t>, in </a:t>
            </a:r>
            <a:r>
              <a:rPr lang="pt-BR" sz="1300" baseline="0" dirty="0" err="1">
                <a:solidFill>
                  <a:schemeClr val="tx1"/>
                </a:solidFill>
              </a:rPr>
              <a:t>rhoncus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nulla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rhoncus</a:t>
            </a:r>
            <a:r>
              <a:rPr lang="pt-BR" sz="1300" baseline="0" dirty="0">
                <a:solidFill>
                  <a:schemeClr val="tx1"/>
                </a:solidFill>
              </a:rPr>
              <a:t>. </a:t>
            </a:r>
            <a:r>
              <a:rPr lang="pt-BR" sz="1300" baseline="0" dirty="0" err="1">
                <a:solidFill>
                  <a:schemeClr val="tx1"/>
                </a:solidFill>
              </a:rPr>
              <a:t>Nullam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posuere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leo</a:t>
            </a:r>
            <a:r>
              <a:rPr lang="pt-BR" sz="1300" baseline="0" dirty="0">
                <a:solidFill>
                  <a:schemeClr val="tx1"/>
                </a:solidFill>
              </a:rPr>
              <a:t> ut erat </a:t>
            </a:r>
            <a:r>
              <a:rPr lang="pt-BR" sz="1300" baseline="0" dirty="0" err="1">
                <a:solidFill>
                  <a:schemeClr val="tx1"/>
                </a:solidFill>
              </a:rPr>
              <a:t>ultricies</a:t>
            </a:r>
            <a:r>
              <a:rPr lang="pt-BR" sz="1300" baseline="0" dirty="0">
                <a:solidFill>
                  <a:schemeClr val="tx1"/>
                </a:solidFill>
              </a:rPr>
              <a:t>, a </a:t>
            </a:r>
            <a:r>
              <a:rPr lang="pt-BR" sz="1300" baseline="0" dirty="0" err="1">
                <a:solidFill>
                  <a:schemeClr val="tx1"/>
                </a:solidFill>
              </a:rPr>
              <a:t>cursus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quam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sed</a:t>
            </a:r>
            <a:r>
              <a:rPr lang="pt-BR" sz="1300" baseline="0" dirty="0">
                <a:solidFill>
                  <a:schemeClr val="tx1"/>
                </a:solidFill>
              </a:rPr>
              <a:t>, </a:t>
            </a:r>
            <a:r>
              <a:rPr lang="pt-BR" sz="1300" baseline="0" dirty="0" err="1">
                <a:solidFill>
                  <a:schemeClr val="tx1"/>
                </a:solidFill>
              </a:rPr>
              <a:t>finibus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mauris</a:t>
            </a:r>
            <a:r>
              <a:rPr lang="pt-BR" sz="1300" baseline="0" dirty="0">
                <a:solidFill>
                  <a:schemeClr val="tx1"/>
                </a:solidFill>
              </a:rPr>
              <a:t>. </a:t>
            </a:r>
            <a:r>
              <a:rPr lang="pt-BR" sz="1300" baseline="0" dirty="0" err="1">
                <a:solidFill>
                  <a:schemeClr val="tx1"/>
                </a:solidFill>
              </a:rPr>
              <a:t>Morbi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maximus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maximus</a:t>
            </a:r>
            <a:r>
              <a:rPr lang="pt-BR" sz="1300" baseline="0" dirty="0">
                <a:solidFill>
                  <a:schemeClr val="tx1"/>
                </a:solidFill>
              </a:rPr>
              <a:t> mi, </a:t>
            </a:r>
            <a:r>
              <a:rPr lang="pt-BR" sz="1300" baseline="0" dirty="0" err="1">
                <a:solidFill>
                  <a:schemeClr val="tx1"/>
                </a:solidFill>
              </a:rPr>
              <a:t>at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feugiat</a:t>
            </a:r>
            <a:r>
              <a:rPr lang="pt-BR" sz="1300" baseline="0" dirty="0">
                <a:solidFill>
                  <a:schemeClr val="tx1"/>
                </a:solidFill>
              </a:rPr>
              <a:t> massa </a:t>
            </a:r>
            <a:r>
              <a:rPr lang="pt-BR" sz="1300" baseline="0" dirty="0" err="1">
                <a:solidFill>
                  <a:schemeClr val="tx1"/>
                </a:solidFill>
              </a:rPr>
              <a:t>viverra</a:t>
            </a:r>
            <a:r>
              <a:rPr lang="pt-BR" sz="1300" baseline="0" dirty="0">
                <a:solidFill>
                  <a:schemeClr val="tx1"/>
                </a:solidFill>
              </a:rPr>
              <a:t> ac. Nunc quis </a:t>
            </a:r>
            <a:r>
              <a:rPr lang="pt-BR" sz="1300" baseline="0" dirty="0" err="1">
                <a:solidFill>
                  <a:schemeClr val="tx1"/>
                </a:solidFill>
              </a:rPr>
              <a:t>fermentum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tortor</a:t>
            </a:r>
            <a:r>
              <a:rPr lang="pt-BR" sz="1300" baseline="0" dirty="0">
                <a:solidFill>
                  <a:schemeClr val="tx1"/>
                </a:solidFill>
              </a:rPr>
              <a:t>. </a:t>
            </a:r>
            <a:r>
              <a:rPr lang="pt-BR" sz="1300" baseline="0" dirty="0" err="1">
                <a:solidFill>
                  <a:schemeClr val="tx1"/>
                </a:solidFill>
              </a:rPr>
              <a:t>Phasellus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aliqumsan</a:t>
            </a:r>
            <a:r>
              <a:rPr lang="pt-BR" sz="1300" baseline="0" dirty="0">
                <a:solidFill>
                  <a:schemeClr val="tx1"/>
                </a:solidFill>
              </a:rPr>
              <a:t> ex.</a:t>
            </a:r>
          </a:p>
          <a:p>
            <a:pPr latinLnBrk="1">
              <a:spcBef>
                <a:spcPts val="0"/>
              </a:spcBef>
            </a:pPr>
            <a:endParaRPr lang="pt-BR" sz="1300" baseline="0" dirty="0">
              <a:solidFill>
                <a:schemeClr val="tx1"/>
              </a:solidFill>
            </a:endParaRPr>
          </a:p>
          <a:p>
            <a:pPr latinLnBrk="1">
              <a:spcBef>
                <a:spcPts val="0"/>
              </a:spcBef>
            </a:pPr>
            <a:r>
              <a:rPr lang="pt-BR" sz="1300" baseline="0" dirty="0">
                <a:solidFill>
                  <a:schemeClr val="tx1"/>
                </a:solidFill>
              </a:rPr>
              <a:t>Ut </a:t>
            </a:r>
            <a:r>
              <a:rPr lang="pt-BR" sz="1300" baseline="0" dirty="0" err="1">
                <a:solidFill>
                  <a:schemeClr val="tx1"/>
                </a:solidFill>
              </a:rPr>
              <a:t>aliquet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enim</a:t>
            </a:r>
            <a:r>
              <a:rPr lang="pt-BR" sz="1300" baseline="0" dirty="0">
                <a:solidFill>
                  <a:schemeClr val="tx1"/>
                </a:solidFill>
              </a:rPr>
              <a:t> in </a:t>
            </a:r>
            <a:r>
              <a:rPr lang="pt-BR" sz="1300" baseline="0" dirty="0" err="1">
                <a:solidFill>
                  <a:schemeClr val="tx1"/>
                </a:solidFill>
              </a:rPr>
              <a:t>orci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sollicitudin</a:t>
            </a:r>
            <a:r>
              <a:rPr lang="pt-BR" sz="1300" baseline="0" dirty="0">
                <a:solidFill>
                  <a:schemeClr val="tx1"/>
                </a:solidFill>
              </a:rPr>
              <a:t>, </a:t>
            </a:r>
            <a:r>
              <a:rPr lang="pt-BR" sz="1300" baseline="0" dirty="0" err="1">
                <a:solidFill>
                  <a:schemeClr val="tx1"/>
                </a:solidFill>
              </a:rPr>
              <a:t>nec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vehicula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arcu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malesuada</a:t>
            </a:r>
            <a:r>
              <a:rPr lang="pt-BR" sz="1300" baseline="0" dirty="0">
                <a:solidFill>
                  <a:schemeClr val="tx1"/>
                </a:solidFill>
              </a:rPr>
              <a:t>. </a:t>
            </a:r>
            <a:r>
              <a:rPr lang="pt-BR" sz="1300" baseline="0" dirty="0" err="1">
                <a:solidFill>
                  <a:schemeClr val="tx1"/>
                </a:solidFill>
              </a:rPr>
              <a:t>Integer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tristique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tortor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eget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efficitur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egestas</a:t>
            </a:r>
            <a:r>
              <a:rPr lang="pt-BR" sz="1300" baseline="0" dirty="0">
                <a:solidFill>
                  <a:schemeClr val="tx1"/>
                </a:solidFill>
              </a:rPr>
              <a:t>. </a:t>
            </a:r>
            <a:r>
              <a:rPr lang="pt-BR" sz="1300" baseline="0" dirty="0" err="1">
                <a:solidFill>
                  <a:schemeClr val="tx1"/>
                </a:solidFill>
              </a:rPr>
              <a:t>Sed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sagittis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diam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dui</a:t>
            </a:r>
            <a:r>
              <a:rPr lang="pt-BR" sz="1300" baseline="0" dirty="0">
                <a:solidFill>
                  <a:schemeClr val="tx1"/>
                </a:solidFill>
              </a:rPr>
              <a:t>, </a:t>
            </a:r>
            <a:r>
              <a:rPr lang="pt-BR" sz="1300" baseline="0" dirty="0" err="1">
                <a:solidFill>
                  <a:schemeClr val="tx1"/>
                </a:solidFill>
              </a:rPr>
              <a:t>nec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vestibulum</a:t>
            </a:r>
            <a:r>
              <a:rPr lang="pt-BR" sz="1300" baseline="0" dirty="0">
                <a:solidFill>
                  <a:schemeClr val="tx1"/>
                </a:solidFill>
              </a:rPr>
              <a:t> libero </a:t>
            </a:r>
            <a:r>
              <a:rPr lang="pt-BR" sz="1300" baseline="0" dirty="0" err="1">
                <a:solidFill>
                  <a:schemeClr val="tx1"/>
                </a:solidFill>
              </a:rPr>
              <a:t>tempor</a:t>
            </a:r>
            <a:r>
              <a:rPr lang="pt-BR" sz="1300" baseline="0" dirty="0">
                <a:solidFill>
                  <a:schemeClr val="tx1"/>
                </a:solidFill>
              </a:rPr>
              <a:t> ac. </a:t>
            </a:r>
            <a:r>
              <a:rPr lang="pt-BR" sz="1300" baseline="0" dirty="0" err="1">
                <a:solidFill>
                  <a:schemeClr val="tx1"/>
                </a:solidFill>
              </a:rPr>
              <a:t>Praesent</a:t>
            </a:r>
            <a:r>
              <a:rPr lang="pt-BR" sz="1300" baseline="0" dirty="0">
                <a:solidFill>
                  <a:schemeClr val="tx1"/>
                </a:solidFill>
              </a:rPr>
              <a:t> non </a:t>
            </a:r>
            <a:r>
              <a:rPr lang="pt-BR" sz="1300" baseline="0" dirty="0" err="1">
                <a:solidFill>
                  <a:schemeClr val="tx1"/>
                </a:solidFill>
              </a:rPr>
              <a:t>enim</a:t>
            </a:r>
            <a:r>
              <a:rPr lang="pt-BR" sz="1300" baseline="0" dirty="0">
                <a:solidFill>
                  <a:schemeClr val="tx1"/>
                </a:solidFill>
              </a:rPr>
              <a:t> vitae </a:t>
            </a:r>
            <a:r>
              <a:rPr lang="pt-BR" sz="1300" baseline="0" dirty="0" err="1">
                <a:solidFill>
                  <a:schemeClr val="tx1"/>
                </a:solidFill>
              </a:rPr>
              <a:t>leo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tristique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aliquam</a:t>
            </a:r>
            <a:r>
              <a:rPr lang="pt-BR" sz="1300" baseline="0" dirty="0">
                <a:solidFill>
                  <a:schemeClr val="tx1"/>
                </a:solidFill>
              </a:rPr>
              <a:t>. Ut </a:t>
            </a:r>
            <a:r>
              <a:rPr lang="pt-BR" sz="1300" baseline="0" dirty="0" err="1">
                <a:solidFill>
                  <a:schemeClr val="tx1"/>
                </a:solidFill>
              </a:rPr>
              <a:t>vel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volutpat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dolor</a:t>
            </a:r>
            <a:r>
              <a:rPr lang="pt-BR" sz="1300" baseline="0" dirty="0">
                <a:solidFill>
                  <a:schemeClr val="tx1"/>
                </a:solidFill>
              </a:rPr>
              <a:t>. Nunc </a:t>
            </a:r>
            <a:r>
              <a:rPr lang="pt-BR" sz="1300" baseline="0" dirty="0" err="1">
                <a:solidFill>
                  <a:schemeClr val="tx1"/>
                </a:solidFill>
              </a:rPr>
              <a:t>aliquam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enim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molestie</a:t>
            </a:r>
            <a:r>
              <a:rPr lang="pt-BR" sz="1300" baseline="0" dirty="0">
                <a:solidFill>
                  <a:schemeClr val="tx1"/>
                </a:solidFill>
              </a:rPr>
              <a:t>, </a:t>
            </a:r>
            <a:r>
              <a:rPr lang="pt-BR" sz="1300" baseline="0" dirty="0" err="1">
                <a:solidFill>
                  <a:schemeClr val="tx1"/>
                </a:solidFill>
              </a:rPr>
              <a:t>blandit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lorem</a:t>
            </a:r>
            <a:r>
              <a:rPr lang="pt-BR" sz="1300" baseline="0" dirty="0">
                <a:solidFill>
                  <a:schemeClr val="tx1"/>
                </a:solidFill>
              </a:rPr>
              <a:t> in, </a:t>
            </a:r>
            <a:r>
              <a:rPr lang="pt-BR" sz="1300" baseline="0" dirty="0" err="1">
                <a:solidFill>
                  <a:schemeClr val="tx1"/>
                </a:solidFill>
              </a:rPr>
              <a:t>ultricies</a:t>
            </a:r>
            <a:r>
              <a:rPr lang="pt-BR" sz="1300" baseline="0" dirty="0">
                <a:solidFill>
                  <a:schemeClr val="tx1"/>
                </a:solidFill>
              </a:rPr>
              <a:t> ipsum. Nunc </a:t>
            </a:r>
            <a:r>
              <a:rPr lang="pt-BR" sz="1300" baseline="0" dirty="0" err="1">
                <a:solidFill>
                  <a:schemeClr val="tx1"/>
                </a:solidFill>
              </a:rPr>
              <a:t>interdum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egestas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lorem</a:t>
            </a:r>
            <a:r>
              <a:rPr lang="pt-BR" sz="1300" baseline="0" dirty="0">
                <a:solidFill>
                  <a:schemeClr val="tx1"/>
                </a:solidFill>
              </a:rPr>
              <a:t>. </a:t>
            </a:r>
            <a:r>
              <a:rPr lang="pt-BR" sz="1300" baseline="0" dirty="0" err="1">
                <a:solidFill>
                  <a:schemeClr val="tx1"/>
                </a:solidFill>
              </a:rPr>
              <a:t>Sed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fermentum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rutrum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neque</a:t>
            </a:r>
            <a:r>
              <a:rPr lang="pt-BR" sz="1300" baseline="0" dirty="0">
                <a:solidFill>
                  <a:schemeClr val="tx1"/>
                </a:solidFill>
              </a:rPr>
              <a:t>, eu </a:t>
            </a:r>
            <a:r>
              <a:rPr lang="pt-BR" sz="1300" baseline="0" dirty="0" err="1">
                <a:solidFill>
                  <a:schemeClr val="tx1"/>
                </a:solidFill>
              </a:rPr>
              <a:t>mattis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lorem</a:t>
            </a:r>
            <a:r>
              <a:rPr lang="pt-BR" sz="1300" baseline="0" dirty="0">
                <a:solidFill>
                  <a:schemeClr val="tx1"/>
                </a:solidFill>
              </a:rPr>
              <a:t> porta </a:t>
            </a:r>
            <a:r>
              <a:rPr lang="pt-BR" sz="1300" baseline="0" dirty="0" err="1">
                <a:solidFill>
                  <a:schemeClr val="tx1"/>
                </a:solidFill>
              </a:rPr>
              <a:t>nec</a:t>
            </a:r>
            <a:r>
              <a:rPr lang="pt-BR" sz="1300" baseline="0" dirty="0">
                <a:solidFill>
                  <a:schemeClr val="tx1"/>
                </a:solidFill>
              </a:rPr>
              <a:t>. In </a:t>
            </a:r>
            <a:r>
              <a:rPr lang="pt-BR" sz="1300" baseline="0" dirty="0" err="1">
                <a:solidFill>
                  <a:schemeClr val="tx1"/>
                </a:solidFill>
              </a:rPr>
              <a:t>maximus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turpis</a:t>
            </a:r>
            <a:r>
              <a:rPr lang="pt-BR" sz="1300" baseline="0" dirty="0">
                <a:solidFill>
                  <a:schemeClr val="tx1"/>
                </a:solidFill>
              </a:rPr>
              <a:t> et </a:t>
            </a:r>
            <a:r>
              <a:rPr lang="pt-BR" sz="1300" baseline="0" dirty="0" err="1">
                <a:solidFill>
                  <a:schemeClr val="tx1"/>
                </a:solidFill>
              </a:rPr>
              <a:t>purus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varius</a:t>
            </a:r>
            <a:r>
              <a:rPr lang="pt-BR" sz="1300" baseline="0" dirty="0">
                <a:solidFill>
                  <a:schemeClr val="tx1"/>
                </a:solidFill>
              </a:rPr>
              <a:t>, a </a:t>
            </a:r>
            <a:r>
              <a:rPr lang="pt-BR" sz="1300" baseline="0" dirty="0" err="1">
                <a:solidFill>
                  <a:schemeClr val="tx1"/>
                </a:solidFill>
              </a:rPr>
              <a:t>posuere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tortor</a:t>
            </a:r>
            <a:r>
              <a:rPr lang="pt-BR" sz="1300" baseline="0" dirty="0">
                <a:solidFill>
                  <a:schemeClr val="tx1"/>
                </a:solidFill>
              </a:rPr>
              <a:t>. </a:t>
            </a:r>
            <a:r>
              <a:rPr lang="pt-BR" sz="1300" baseline="0" dirty="0" err="1">
                <a:solidFill>
                  <a:schemeClr val="tx1"/>
                </a:solidFill>
              </a:rPr>
              <a:t>tricies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est.leo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arcu</a:t>
            </a:r>
            <a:r>
              <a:rPr lang="pt-BR" sz="1300" baseline="0" dirty="0">
                <a:solidFill>
                  <a:schemeClr val="tx1"/>
                </a:solidFill>
              </a:rPr>
              <a:t>, </a:t>
            </a:r>
            <a:r>
              <a:rPr lang="pt-BR" sz="1300" baseline="0" dirty="0" err="1">
                <a:solidFill>
                  <a:schemeClr val="tx1"/>
                </a:solidFill>
              </a:rPr>
              <a:t>dignissim</a:t>
            </a:r>
            <a:r>
              <a:rPr lang="pt-BR" sz="1300" baseline="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xmlns="" id="{1229CA4A-0DE0-E34D-A810-5976335BAA0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07113" y="2457450"/>
            <a:ext cx="4487634" cy="3600450"/>
          </a:xfrm>
          <a:prstGeom prst="rect">
            <a:avLst/>
          </a:prstGeom>
          <a:solidFill>
            <a:schemeClr val="accent1"/>
          </a:solidFill>
          <a:effectLst>
            <a:outerShdw dist="127000" dir="2700000" algn="tl" rotWithShape="0">
              <a:schemeClr val="accent2"/>
            </a:outerShdw>
          </a:effectLst>
        </p:spPr>
        <p:txBody>
          <a:bodyPr lIns="216000" tIns="216000" rIns="216000" bIns="216000"/>
          <a:lstStyle>
            <a:lvl1pPr marL="0" indent="0">
              <a:lnSpc>
                <a:spcPts val="1700"/>
              </a:lnSpc>
              <a:spcBef>
                <a:spcPts val="0"/>
              </a:spcBef>
              <a:buNone/>
              <a:defRPr sz="1300" b="1" i="1">
                <a:latin typeface="+mn-lt"/>
              </a:defRPr>
            </a:lvl1pPr>
            <a:lvl2pPr marL="241200" indent="0">
              <a:buNone/>
              <a:defRPr/>
            </a:lvl2pPr>
          </a:lstStyle>
          <a:p>
            <a:r>
              <a:rPr lang="pt-BR" dirty="0" err="1"/>
              <a:t>Lorem</a:t>
            </a:r>
            <a:r>
              <a:rPr lang="pt-BR" dirty="0"/>
              <a:t> ipsum </a:t>
            </a:r>
            <a:r>
              <a:rPr lang="pt-BR" dirty="0" err="1"/>
              <a:t>dolor</a:t>
            </a:r>
            <a:r>
              <a:rPr lang="pt-BR" dirty="0"/>
              <a:t> </a:t>
            </a:r>
            <a:r>
              <a:rPr lang="pt-BR" dirty="0" err="1"/>
              <a:t>sit</a:t>
            </a:r>
            <a:r>
              <a:rPr lang="pt-BR" dirty="0"/>
              <a:t> </a:t>
            </a:r>
            <a:r>
              <a:rPr lang="pt-BR" dirty="0" err="1"/>
              <a:t>amet</a:t>
            </a:r>
            <a:r>
              <a:rPr lang="pt-BR" dirty="0"/>
              <a:t>, </a:t>
            </a:r>
            <a:r>
              <a:rPr lang="pt-BR" dirty="0" err="1"/>
              <a:t>consectetur</a:t>
            </a:r>
            <a:r>
              <a:rPr lang="pt-BR" dirty="0"/>
              <a:t> </a:t>
            </a:r>
            <a:r>
              <a:rPr lang="pt-BR" dirty="0" err="1"/>
              <a:t>adipiscing</a:t>
            </a:r>
            <a:r>
              <a:rPr lang="pt-BR" dirty="0"/>
              <a:t> </a:t>
            </a:r>
            <a:r>
              <a:rPr lang="pt-BR" dirty="0" err="1"/>
              <a:t>elit</a:t>
            </a:r>
            <a:r>
              <a:rPr lang="pt-BR" dirty="0"/>
              <a:t>. </a:t>
            </a:r>
            <a:r>
              <a:rPr lang="pt-BR" dirty="0" err="1"/>
              <a:t>Vestibulum</a:t>
            </a:r>
            <a:r>
              <a:rPr lang="pt-BR" dirty="0"/>
              <a:t> </a:t>
            </a:r>
            <a:r>
              <a:rPr lang="pt-BR" dirty="0" err="1"/>
              <a:t>tellus</a:t>
            </a:r>
            <a:r>
              <a:rPr lang="pt-BR" dirty="0"/>
              <a:t> libero, porta </a:t>
            </a:r>
            <a:r>
              <a:rPr lang="pt-BR" dirty="0" err="1"/>
              <a:t>sed</a:t>
            </a:r>
            <a:r>
              <a:rPr lang="pt-BR" dirty="0"/>
              <a:t> </a:t>
            </a:r>
            <a:r>
              <a:rPr lang="pt-BR" dirty="0" err="1"/>
              <a:t>enim</a:t>
            </a:r>
            <a:r>
              <a:rPr lang="pt-BR" dirty="0"/>
              <a:t> ac, </a:t>
            </a:r>
            <a:r>
              <a:rPr lang="pt-BR" dirty="0" err="1"/>
              <a:t>auctor</a:t>
            </a:r>
            <a:r>
              <a:rPr lang="pt-BR" dirty="0"/>
              <a:t> </a:t>
            </a:r>
            <a:r>
              <a:rPr lang="pt-BR" dirty="0" err="1"/>
              <a:t>faucibus</a:t>
            </a:r>
            <a:r>
              <a:rPr lang="pt-BR" dirty="0"/>
              <a:t> </a:t>
            </a:r>
            <a:r>
              <a:rPr lang="pt-BR" dirty="0" err="1"/>
              <a:t>enim</a:t>
            </a:r>
            <a:r>
              <a:rPr lang="pt-BR" dirty="0"/>
              <a:t>. </a:t>
            </a:r>
            <a:r>
              <a:rPr lang="pt-BR" dirty="0" err="1"/>
              <a:t>Orci</a:t>
            </a:r>
            <a:r>
              <a:rPr lang="pt-BR" dirty="0"/>
              <a:t> </a:t>
            </a:r>
            <a:r>
              <a:rPr lang="pt-BR" dirty="0" err="1"/>
              <a:t>varius</a:t>
            </a:r>
            <a:r>
              <a:rPr lang="pt-BR" dirty="0"/>
              <a:t> </a:t>
            </a:r>
            <a:r>
              <a:rPr lang="pt-BR" dirty="0" err="1"/>
              <a:t>natoque</a:t>
            </a:r>
            <a:r>
              <a:rPr lang="pt-BR" dirty="0"/>
              <a:t> </a:t>
            </a:r>
            <a:r>
              <a:rPr lang="pt-BR" dirty="0" err="1"/>
              <a:t>penatibus</a:t>
            </a:r>
            <a:r>
              <a:rPr lang="pt-BR" dirty="0"/>
              <a:t> et </a:t>
            </a:r>
            <a:r>
              <a:rPr lang="pt-BR" dirty="0" err="1"/>
              <a:t>magnis</a:t>
            </a:r>
            <a:r>
              <a:rPr lang="pt-BR" dirty="0"/>
              <a:t> </a:t>
            </a:r>
            <a:r>
              <a:rPr lang="pt-BR" dirty="0" err="1"/>
              <a:t>dis</a:t>
            </a:r>
            <a:r>
              <a:rPr lang="pt-BR" dirty="0"/>
              <a:t> </a:t>
            </a:r>
            <a:r>
              <a:rPr lang="pt-BR" dirty="0" err="1"/>
              <a:t>parturient</a:t>
            </a:r>
            <a:r>
              <a:rPr lang="pt-BR" dirty="0"/>
              <a:t> montes, </a:t>
            </a:r>
            <a:r>
              <a:rPr lang="pt-BR" dirty="0" err="1"/>
              <a:t>nascetur</a:t>
            </a:r>
            <a:r>
              <a:rPr lang="pt-BR" dirty="0"/>
              <a:t> </a:t>
            </a:r>
            <a:r>
              <a:rPr lang="pt-BR" dirty="0" err="1"/>
              <a:t>ridiculus</a:t>
            </a:r>
            <a:r>
              <a:rPr lang="pt-BR" dirty="0"/>
              <a:t> mus. </a:t>
            </a:r>
            <a:r>
              <a:rPr lang="pt-BR" dirty="0" err="1"/>
              <a:t>Morbi</a:t>
            </a:r>
            <a:r>
              <a:rPr lang="pt-BR" dirty="0"/>
              <a:t> gravida </a:t>
            </a:r>
            <a:r>
              <a:rPr lang="pt-BR" dirty="0" err="1"/>
              <a:t>dolor</a:t>
            </a:r>
            <a:r>
              <a:rPr lang="pt-BR" dirty="0"/>
              <a:t> </a:t>
            </a:r>
            <a:r>
              <a:rPr lang="pt-BR" dirty="0" err="1"/>
              <a:t>nec</a:t>
            </a:r>
            <a:r>
              <a:rPr lang="pt-BR" dirty="0"/>
              <a:t> </a:t>
            </a:r>
            <a:r>
              <a:rPr lang="pt-BR" dirty="0" err="1"/>
              <a:t>neque</a:t>
            </a:r>
            <a:r>
              <a:rPr lang="pt-BR" dirty="0"/>
              <a:t> </a:t>
            </a:r>
            <a:r>
              <a:rPr lang="pt-BR" dirty="0" err="1"/>
              <a:t>imperdiet</a:t>
            </a:r>
            <a:r>
              <a:rPr lang="pt-BR" dirty="0"/>
              <a:t>, in </a:t>
            </a:r>
            <a:r>
              <a:rPr lang="pt-BR" dirty="0" err="1"/>
              <a:t>rhoncus</a:t>
            </a:r>
            <a:r>
              <a:rPr lang="pt-BR" dirty="0"/>
              <a:t> </a:t>
            </a:r>
            <a:r>
              <a:rPr lang="pt-BR" dirty="0" err="1"/>
              <a:t>nulla</a:t>
            </a:r>
            <a:r>
              <a:rPr lang="pt-BR" dirty="0"/>
              <a:t> </a:t>
            </a:r>
            <a:r>
              <a:rPr lang="pt-BR" dirty="0" err="1"/>
              <a:t>rhoncus</a:t>
            </a:r>
            <a:r>
              <a:rPr lang="pt-BR" dirty="0"/>
              <a:t>. </a:t>
            </a:r>
            <a:r>
              <a:rPr lang="pt-BR" dirty="0" err="1"/>
              <a:t>Nullam</a:t>
            </a:r>
            <a:r>
              <a:rPr lang="pt-BR" dirty="0"/>
              <a:t> </a:t>
            </a:r>
            <a:r>
              <a:rPr lang="pt-BR" dirty="0" err="1"/>
              <a:t>posuere</a:t>
            </a:r>
            <a:r>
              <a:rPr lang="pt-BR" dirty="0"/>
              <a:t> </a:t>
            </a:r>
            <a:r>
              <a:rPr lang="pt-BR" dirty="0" err="1"/>
              <a:t>leo</a:t>
            </a:r>
            <a:r>
              <a:rPr lang="pt-BR" dirty="0"/>
              <a:t> ut erat </a:t>
            </a:r>
            <a:r>
              <a:rPr lang="pt-BR" dirty="0" err="1"/>
              <a:t>ultricies</a:t>
            </a:r>
            <a:r>
              <a:rPr lang="pt-BR" dirty="0"/>
              <a:t>, a mi, </a:t>
            </a:r>
            <a:r>
              <a:rPr lang="pt-BR" dirty="0" err="1"/>
              <a:t>at</a:t>
            </a:r>
            <a:r>
              <a:rPr lang="pt-BR" dirty="0"/>
              <a:t> </a:t>
            </a:r>
            <a:r>
              <a:rPr lang="pt-BR" dirty="0" err="1"/>
              <a:t>feugiat</a:t>
            </a:r>
            <a:r>
              <a:rPr lang="pt-BR" dirty="0"/>
              <a:t> massa </a:t>
            </a:r>
            <a:r>
              <a:rPr lang="pt-BR" dirty="0" err="1"/>
              <a:t>viverra</a:t>
            </a:r>
            <a:r>
              <a:rPr lang="pt-BR" dirty="0"/>
              <a:t> ac. Nunc quis </a:t>
            </a:r>
            <a:r>
              <a:rPr lang="pt-BR" dirty="0" err="1"/>
              <a:t>fermentum</a:t>
            </a:r>
            <a:r>
              <a:rPr lang="pt-BR" dirty="0"/>
              <a:t> </a:t>
            </a:r>
            <a:r>
              <a:rPr lang="pt-BR" dirty="0" err="1"/>
              <a:t>tortor</a:t>
            </a:r>
            <a:r>
              <a:rPr lang="pt-BR" dirty="0"/>
              <a:t>. </a:t>
            </a:r>
            <a:r>
              <a:rPr lang="pt-BR" dirty="0" err="1"/>
              <a:t>Phasellus</a:t>
            </a:r>
            <a:r>
              <a:rPr lang="pt-BR" dirty="0"/>
              <a:t> </a:t>
            </a:r>
            <a:r>
              <a:rPr lang="pt-BR" dirty="0" err="1"/>
              <a:t>aliqumsan</a:t>
            </a:r>
            <a:r>
              <a:rPr lang="pt-BR" dirty="0"/>
              <a:t> ex.</a:t>
            </a:r>
          </a:p>
          <a:p>
            <a:endParaRPr lang="pt-BR" dirty="0"/>
          </a:p>
          <a:p>
            <a:r>
              <a:rPr lang="pt-BR" dirty="0"/>
              <a:t>Ut </a:t>
            </a:r>
            <a:r>
              <a:rPr lang="pt-BR" dirty="0" err="1"/>
              <a:t>aliquet</a:t>
            </a:r>
            <a:r>
              <a:rPr lang="pt-BR" dirty="0"/>
              <a:t> </a:t>
            </a:r>
            <a:r>
              <a:rPr lang="pt-BR" dirty="0" err="1"/>
              <a:t>enim</a:t>
            </a:r>
            <a:r>
              <a:rPr lang="pt-BR" dirty="0"/>
              <a:t> in </a:t>
            </a:r>
            <a:r>
              <a:rPr lang="pt-BR" dirty="0" err="1"/>
              <a:t>orci</a:t>
            </a:r>
            <a:r>
              <a:rPr lang="pt-BR" dirty="0"/>
              <a:t> </a:t>
            </a:r>
            <a:r>
              <a:rPr lang="pt-BR" dirty="0" err="1"/>
              <a:t>sollicitudin</a:t>
            </a:r>
            <a:r>
              <a:rPr lang="pt-BR" dirty="0"/>
              <a:t>, </a:t>
            </a:r>
            <a:r>
              <a:rPr lang="pt-BR" dirty="0" err="1"/>
              <a:t>nec</a:t>
            </a:r>
            <a:r>
              <a:rPr lang="pt-BR" dirty="0"/>
              <a:t> </a:t>
            </a:r>
            <a:r>
              <a:rPr lang="pt-BR" dirty="0" err="1"/>
              <a:t>vehicula</a:t>
            </a:r>
            <a:r>
              <a:rPr lang="pt-BR" dirty="0"/>
              <a:t> </a:t>
            </a:r>
            <a:r>
              <a:rPr lang="pt-BR" dirty="0" err="1"/>
              <a:t>arcu</a:t>
            </a:r>
            <a:r>
              <a:rPr lang="pt-BR" dirty="0"/>
              <a:t> </a:t>
            </a:r>
            <a:r>
              <a:rPr lang="pt-BR" dirty="0" err="1"/>
              <a:t>malesuada</a:t>
            </a:r>
            <a:r>
              <a:rPr lang="pt-BR" dirty="0"/>
              <a:t>. </a:t>
            </a:r>
            <a:r>
              <a:rPr lang="pt-BR" dirty="0" err="1"/>
              <a:t>Integer</a:t>
            </a:r>
            <a:r>
              <a:rPr lang="pt-BR" dirty="0"/>
              <a:t> </a:t>
            </a:r>
            <a:r>
              <a:rPr lang="pt-BR" dirty="0" err="1"/>
              <a:t>tristique</a:t>
            </a:r>
            <a:r>
              <a:rPr lang="pt-BR" dirty="0"/>
              <a:t> </a:t>
            </a:r>
            <a:r>
              <a:rPr lang="pt-BR" dirty="0" err="1"/>
              <a:t>tortor</a:t>
            </a:r>
            <a:r>
              <a:rPr lang="pt-BR" dirty="0"/>
              <a:t> </a:t>
            </a:r>
            <a:r>
              <a:rPr lang="pt-BR" dirty="0" err="1"/>
              <a:t>eget</a:t>
            </a:r>
            <a:r>
              <a:rPr lang="pt-BR" dirty="0"/>
              <a:t> </a:t>
            </a:r>
            <a:r>
              <a:rPr lang="pt-BR" dirty="0" err="1"/>
              <a:t>efficitur</a:t>
            </a:r>
            <a:r>
              <a:rPr lang="pt-BR" dirty="0"/>
              <a:t> </a:t>
            </a:r>
            <a:r>
              <a:rPr lang="pt-BR" dirty="0" err="1"/>
              <a:t>egestas</a:t>
            </a:r>
            <a:r>
              <a:rPr lang="pt-BR" dirty="0"/>
              <a:t>. </a:t>
            </a:r>
            <a:r>
              <a:rPr lang="pt-BR" dirty="0" err="1"/>
              <a:t>Sed</a:t>
            </a:r>
            <a:r>
              <a:rPr lang="pt-BR" dirty="0"/>
              <a:t> </a:t>
            </a:r>
            <a:r>
              <a:rPr lang="pt-BR" dirty="0" err="1"/>
              <a:t>sagittis</a:t>
            </a:r>
            <a:r>
              <a:rPr lang="pt-BR" dirty="0"/>
              <a:t> </a:t>
            </a:r>
            <a:r>
              <a:rPr lang="pt-BR" dirty="0" err="1"/>
              <a:t>diam</a:t>
            </a:r>
            <a:r>
              <a:rPr lang="pt-BR" dirty="0"/>
              <a:t> </a:t>
            </a:r>
            <a:r>
              <a:rPr lang="pt-BR" dirty="0" err="1"/>
              <a:t>dui</a:t>
            </a:r>
            <a:r>
              <a:rPr lang="pt-BR" dirty="0"/>
              <a:t>, </a:t>
            </a:r>
            <a:r>
              <a:rPr lang="pt-BR" dirty="0" err="1"/>
              <a:t>nec</a:t>
            </a:r>
            <a:r>
              <a:rPr lang="pt-BR" dirty="0"/>
              <a:t> </a:t>
            </a:r>
            <a:r>
              <a:rPr lang="pt-BR" dirty="0" err="1"/>
              <a:t>vestibulum</a:t>
            </a:r>
            <a:r>
              <a:rPr lang="pt-BR" dirty="0"/>
              <a:t> libero </a:t>
            </a:r>
            <a:r>
              <a:rPr lang="pt-BR" dirty="0" err="1"/>
              <a:t>tempor</a:t>
            </a:r>
            <a:r>
              <a:rPr lang="pt-BR" dirty="0"/>
              <a:t> ac. </a:t>
            </a:r>
            <a:r>
              <a:rPr lang="pt-BR" dirty="0" err="1"/>
              <a:t>volutpat</a:t>
            </a:r>
            <a:r>
              <a:rPr lang="pt-BR" dirty="0"/>
              <a:t> </a:t>
            </a:r>
            <a:r>
              <a:rPr lang="pt-BR" dirty="0" err="1"/>
              <a:t>dolor</a:t>
            </a:r>
            <a:r>
              <a:rPr lang="pt-BR" dirty="0"/>
              <a:t>. </a:t>
            </a:r>
            <a:r>
              <a:rPr lang="pt-BR" dirty="0" err="1"/>
              <a:t>nulla</a:t>
            </a:r>
            <a:r>
              <a:rPr lang="pt-BR" dirty="0"/>
              <a:t> </a:t>
            </a:r>
            <a:r>
              <a:rPr lang="pt-BR" dirty="0" err="1"/>
              <a:t>rhoncus</a:t>
            </a:r>
            <a:r>
              <a:rPr lang="pt-BR" dirty="0"/>
              <a:t>. </a:t>
            </a:r>
            <a:r>
              <a:rPr lang="pt-BR" dirty="0" err="1"/>
              <a:t>Nullam</a:t>
            </a:r>
            <a:r>
              <a:rPr lang="pt-BR" dirty="0"/>
              <a:t> </a:t>
            </a:r>
            <a:r>
              <a:rPr lang="pt-BR" dirty="0" err="1"/>
              <a:t>posuere</a:t>
            </a:r>
            <a:r>
              <a:rPr lang="pt-BR" dirty="0"/>
              <a:t> </a:t>
            </a:r>
            <a:r>
              <a:rPr lang="pt-BR" dirty="0" err="1"/>
              <a:t>leo</a:t>
            </a:r>
            <a:r>
              <a:rPr lang="pt-BR" dirty="0"/>
              <a:t> ut erat </a:t>
            </a:r>
            <a:r>
              <a:rPr lang="pt-BR" dirty="0" err="1"/>
              <a:t>ultricies</a:t>
            </a:r>
            <a:r>
              <a:rPr lang="pt-BR" dirty="0"/>
              <a:t> Nunc </a:t>
            </a:r>
            <a:r>
              <a:rPr lang="pt-BR" dirty="0" err="1"/>
              <a:t>aliquam</a:t>
            </a:r>
            <a:r>
              <a:rPr lang="pt-BR" dirty="0"/>
              <a:t> </a:t>
            </a:r>
            <a:r>
              <a:rPr lang="pt-BR" dirty="0" err="1"/>
              <a:t>enim</a:t>
            </a:r>
            <a:r>
              <a:rPr lang="pt-BR" dirty="0"/>
              <a:t> </a:t>
            </a:r>
            <a:r>
              <a:rPr lang="pt-BR" dirty="0" err="1"/>
              <a:t>molestie</a:t>
            </a:r>
            <a:r>
              <a:rPr lang="pt-BR" dirty="0"/>
              <a:t>, </a:t>
            </a:r>
            <a:r>
              <a:rPr lang="pt-BR" dirty="0" err="1"/>
              <a:t>blandit</a:t>
            </a:r>
            <a:r>
              <a:rPr lang="pt-BR" dirty="0"/>
              <a:t> </a:t>
            </a:r>
            <a:r>
              <a:rPr lang="pt-BR" dirty="0" err="1"/>
              <a:t>lorem</a:t>
            </a:r>
            <a:r>
              <a:rPr lang="pt-BR" dirty="0"/>
              <a:t> in, </a:t>
            </a:r>
            <a:r>
              <a:rPr lang="pt-BR" dirty="0" err="1"/>
              <a:t>ultricies</a:t>
            </a:r>
            <a:r>
              <a:rPr lang="pt-BR" dirty="0"/>
              <a:t> ipsum. Nunc.</a:t>
            </a:r>
          </a:p>
        </p:txBody>
      </p:sp>
      <p:sp>
        <p:nvSpPr>
          <p:cNvPr id="10" name="Espaço Reservado para Texto 4">
            <a:extLst>
              <a:ext uri="{FF2B5EF4-FFF2-40B4-BE49-F238E27FC236}">
                <a16:creationId xmlns:a16="http://schemas.microsoft.com/office/drawing/2014/main" xmlns="" id="{1CCA5F03-66A8-204E-B47F-C31D71FE703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107113" y="1943096"/>
            <a:ext cx="4487634" cy="528642"/>
          </a:xfrm>
          <a:prstGeom prst="rect">
            <a:avLst/>
          </a:prstGeom>
          <a:solidFill>
            <a:schemeClr val="accent1"/>
          </a:solidFill>
        </p:spPr>
        <p:txBody>
          <a:bodyPr lIns="216000" tIns="216000" rIns="144000" bIns="144000" anchor="ctr" anchorCtr="0"/>
          <a:lstStyle>
            <a:lvl1pPr marL="0" indent="0">
              <a:lnSpc>
                <a:spcPts val="1700"/>
              </a:lnSpc>
              <a:buNone/>
              <a:defRPr sz="1800" b="0" i="0" cap="all" baseline="0">
                <a:solidFill>
                  <a:schemeClr val="bg2"/>
                </a:solidFill>
                <a:latin typeface="+mj-lt"/>
              </a:defRPr>
            </a:lvl1pPr>
            <a:lvl2pPr marL="241200" indent="0">
              <a:buNone/>
              <a:defRPr/>
            </a:lvl2pPr>
          </a:lstStyle>
          <a:p>
            <a:r>
              <a:rPr lang="pt-BR" dirty="0"/>
              <a:t>Título do BOX aqui ?</a:t>
            </a: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xmlns="" id="{8249C612-5773-0345-9433-A736AECE6B4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86454" y="423333"/>
            <a:ext cx="7126015" cy="617193"/>
          </a:xfrm>
        </p:spPr>
        <p:txBody>
          <a:bodyPr/>
          <a:lstStyle>
            <a:lvl1pPr>
              <a:defRPr sz="2800" b="0" i="0" cap="all" baseline="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pt-BR" dirty="0"/>
              <a:t>Nome da seção principal</a:t>
            </a:r>
            <a:br>
              <a:rPr lang="pt-BR" dirty="0"/>
            </a:br>
            <a:r>
              <a:rPr lang="pt-BR" dirty="0"/>
              <a:t>em até duas linhas</a:t>
            </a:r>
          </a:p>
        </p:txBody>
      </p:sp>
    </p:spTree>
    <p:extLst>
      <p:ext uri="{BB962C8B-B14F-4D97-AF65-F5344CB8AC3E}">
        <p14:creationId xmlns:p14="http://schemas.microsoft.com/office/powerpoint/2010/main" val="233477387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1255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D3e_destaque imagem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Imagem 3">
            <a:extLst>
              <a:ext uri="{FF2B5EF4-FFF2-40B4-BE49-F238E27FC236}">
                <a16:creationId xmlns:a16="http://schemas.microsoft.com/office/drawing/2014/main" xmlns="" id="{D2AB062B-C562-E642-B70A-D2AD085D7A1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670675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</p:spPr>
        <p:txBody>
          <a:bodyPr/>
          <a:lstStyle/>
          <a:p>
            <a:endParaRPr lang="pt-BR" dirty="0"/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xmlns="" id="{6210624B-ABDE-374A-AFD6-6F9A4FA66C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670568"/>
            <a:ext cx="12192000" cy="187432"/>
          </a:xfrm>
          <a:prstGeom prst="rect">
            <a:avLst/>
          </a:prstGeom>
        </p:spPr>
      </p:pic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xmlns="" id="{9168E5F2-61EB-9948-9343-A5BA3001E8E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992314" y="0"/>
            <a:ext cx="8905536" cy="6670568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8000" b="0" i="0" cap="all" baseline="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pt-BR" dirty="0"/>
              <a:t>mas qual </a:t>
            </a:r>
            <a:br>
              <a:rPr lang="pt-BR" dirty="0"/>
            </a:br>
            <a:r>
              <a:rPr lang="pt-BR" dirty="0"/>
              <a:t>a grande </a:t>
            </a:r>
          </a:p>
          <a:p>
            <a:r>
              <a:rPr lang="pt-BR" dirty="0"/>
              <a:t>pergunta aqui?</a:t>
            </a:r>
          </a:p>
        </p:txBody>
      </p:sp>
    </p:spTree>
    <p:extLst>
      <p:ext uri="{BB962C8B-B14F-4D97-AF65-F5344CB8AC3E}">
        <p14:creationId xmlns:p14="http://schemas.microsoft.com/office/powerpoint/2010/main" val="142369409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1255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D3e_esquem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C0E4161-0E01-F54A-B989-3D13607792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86454" y="423333"/>
            <a:ext cx="8607974" cy="617193"/>
          </a:xfrm>
        </p:spPr>
        <p:txBody>
          <a:bodyPr/>
          <a:lstStyle>
            <a:lvl1pPr>
              <a:lnSpc>
                <a:spcPct val="80000"/>
              </a:lnSpc>
              <a:defRPr sz="2800" cap="none" baseline="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pt-BR" dirty="0"/>
              <a:t>Nome da seção secundária</a:t>
            </a:r>
            <a:br>
              <a:rPr lang="pt-BR" dirty="0"/>
            </a:br>
            <a:r>
              <a:rPr lang="pt-BR" dirty="0"/>
              <a:t>em até duas linhas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xmlns="" id="{748EE102-40F2-524C-A378-E65F096BF1F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007303" y="1938338"/>
            <a:ext cx="1028075" cy="1028075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E8505834-4B92-DC40-9E7E-E9516515461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4162024" y="1962463"/>
            <a:ext cx="1028075" cy="1028075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xmlns="" id="{091271A7-39A0-FE4B-8D37-573639AA1ED8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6226805" y="1938338"/>
            <a:ext cx="1028075" cy="1028075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xmlns="" id="{7458B9FD-4027-D242-98B4-6166A267F570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8285427" y="1938338"/>
            <a:ext cx="1028075" cy="1028075"/>
          </a:xfrm>
          <a:prstGeom prst="rect">
            <a:avLst/>
          </a:prstGeom>
        </p:spPr>
      </p:pic>
      <p:sp>
        <p:nvSpPr>
          <p:cNvPr id="10" name="Espaço Reservado para Texto 9">
            <a:extLst>
              <a:ext uri="{FF2B5EF4-FFF2-40B4-BE49-F238E27FC236}">
                <a16:creationId xmlns:a16="http://schemas.microsoft.com/office/drawing/2014/main" xmlns="" id="{286C7A09-AA1D-E446-8870-BF516DD1A86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007303" y="3095938"/>
            <a:ext cx="1305524" cy="273101"/>
          </a:xfrm>
          <a:prstGeom prst="rect">
            <a:avLst/>
          </a:prstGeom>
        </p:spPr>
        <p:txBody>
          <a:bodyPr lIns="0" tIns="0" rIns="0" bIns="0" anchor="b" anchorCtr="0"/>
          <a:lstStyle>
            <a:lvl1pPr marL="0" indent="0">
              <a:buNone/>
              <a:defRPr sz="1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pt-BR" dirty="0"/>
              <a:t>SUBTÍTULO</a:t>
            </a:r>
          </a:p>
        </p:txBody>
      </p:sp>
      <p:sp>
        <p:nvSpPr>
          <p:cNvPr id="13" name="Espaço Reservado para Texto 5">
            <a:extLst>
              <a:ext uri="{FF2B5EF4-FFF2-40B4-BE49-F238E27FC236}">
                <a16:creationId xmlns:a16="http://schemas.microsoft.com/office/drawing/2014/main" xmlns="" id="{18EC7E1D-D3CC-0846-A280-464AB64C809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007303" y="3364375"/>
            <a:ext cx="1468602" cy="1552399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1500"/>
              </a:lnSpc>
              <a:buNone/>
              <a:defRPr sz="1200" b="0" i="0">
                <a:latin typeface="+mn-lt"/>
              </a:defRPr>
            </a:lvl1pPr>
          </a:lstStyle>
          <a:p>
            <a:r>
              <a:rPr lang="pt-BR" dirty="0" err="1"/>
              <a:t>Lorem</a:t>
            </a:r>
            <a:r>
              <a:rPr lang="pt-BR" dirty="0"/>
              <a:t> ipsum </a:t>
            </a:r>
            <a:r>
              <a:rPr lang="pt-BR" dirty="0" err="1"/>
              <a:t>dolor</a:t>
            </a:r>
            <a:r>
              <a:rPr lang="pt-BR" dirty="0"/>
              <a:t> </a:t>
            </a:r>
            <a:r>
              <a:rPr lang="pt-BR" dirty="0" err="1"/>
              <a:t>sit</a:t>
            </a:r>
            <a:r>
              <a:rPr lang="pt-BR" dirty="0"/>
              <a:t> </a:t>
            </a:r>
            <a:r>
              <a:rPr lang="pt-BR" dirty="0" err="1"/>
              <a:t>amet</a:t>
            </a:r>
            <a:r>
              <a:rPr lang="pt-BR" dirty="0"/>
              <a:t>, </a:t>
            </a:r>
            <a:r>
              <a:rPr lang="pt-BR" dirty="0" err="1"/>
              <a:t>consectetur</a:t>
            </a:r>
            <a:r>
              <a:rPr lang="pt-BR" dirty="0"/>
              <a:t> </a:t>
            </a:r>
            <a:r>
              <a:rPr lang="pt-BR" dirty="0" err="1"/>
              <a:t>adipiscing</a:t>
            </a:r>
            <a:r>
              <a:rPr lang="pt-BR" dirty="0"/>
              <a:t> </a:t>
            </a:r>
            <a:r>
              <a:rPr lang="pt-BR" dirty="0" err="1"/>
              <a:t>elit</a:t>
            </a:r>
            <a:r>
              <a:rPr lang="pt-BR" dirty="0"/>
              <a:t>. </a:t>
            </a:r>
            <a:r>
              <a:rPr lang="pt-BR" dirty="0" err="1"/>
              <a:t>Vestibulum</a:t>
            </a:r>
            <a:r>
              <a:rPr lang="pt-BR" dirty="0"/>
              <a:t> </a:t>
            </a:r>
            <a:r>
              <a:rPr lang="pt-BR" dirty="0" err="1"/>
              <a:t>tellus</a:t>
            </a:r>
            <a:r>
              <a:rPr lang="pt-BR" dirty="0"/>
              <a:t> libero, porta </a:t>
            </a:r>
            <a:r>
              <a:rPr lang="pt-BR" dirty="0" err="1"/>
              <a:t>sed</a:t>
            </a:r>
            <a:r>
              <a:rPr lang="pt-BR" dirty="0"/>
              <a:t> </a:t>
            </a:r>
            <a:r>
              <a:rPr lang="pt-BR" dirty="0" err="1"/>
              <a:t>enim</a:t>
            </a:r>
            <a:r>
              <a:rPr lang="pt-BR" dirty="0"/>
              <a:t> ac, </a:t>
            </a:r>
            <a:r>
              <a:rPr lang="pt-BR" dirty="0" err="1"/>
              <a:t>auctor</a:t>
            </a:r>
            <a:r>
              <a:rPr lang="pt-BR" dirty="0"/>
              <a:t> </a:t>
            </a:r>
            <a:r>
              <a:rPr lang="pt-BR" dirty="0" err="1"/>
              <a:t>faucibus</a:t>
            </a:r>
            <a:r>
              <a:rPr lang="pt-BR" dirty="0"/>
              <a:t> </a:t>
            </a:r>
            <a:r>
              <a:rPr lang="pt-BR" dirty="0" err="1"/>
              <a:t>enim</a:t>
            </a:r>
            <a:r>
              <a:rPr lang="pt-BR" dirty="0"/>
              <a:t>. </a:t>
            </a:r>
            <a:r>
              <a:rPr lang="pt-BR" dirty="0" err="1"/>
              <a:t>Orci</a:t>
            </a:r>
            <a:r>
              <a:rPr lang="pt-BR" dirty="0"/>
              <a:t> </a:t>
            </a:r>
            <a:r>
              <a:rPr lang="pt-BR" dirty="0" err="1"/>
              <a:t>varius</a:t>
            </a:r>
            <a:r>
              <a:rPr lang="pt-BR" dirty="0"/>
              <a:t> </a:t>
            </a:r>
            <a:r>
              <a:rPr lang="pt-BR" dirty="0" err="1"/>
              <a:t>natoque</a:t>
            </a:r>
            <a:r>
              <a:rPr lang="pt-BR" dirty="0"/>
              <a:t> </a:t>
            </a:r>
            <a:r>
              <a:rPr lang="pt-BR" dirty="0" err="1"/>
              <a:t>penatibus</a:t>
            </a:r>
            <a:r>
              <a:rPr lang="pt-BR" dirty="0"/>
              <a:t> et</a:t>
            </a:r>
          </a:p>
        </p:txBody>
      </p:sp>
      <p:sp>
        <p:nvSpPr>
          <p:cNvPr id="16" name="Espaço Reservado para Texto 5">
            <a:extLst>
              <a:ext uri="{FF2B5EF4-FFF2-40B4-BE49-F238E27FC236}">
                <a16:creationId xmlns:a16="http://schemas.microsoft.com/office/drawing/2014/main" xmlns="" id="{C93A92E7-888C-714B-B9B3-42ED55B6BD9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007303" y="5386340"/>
            <a:ext cx="1468602" cy="62471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1500"/>
              </a:lnSpc>
              <a:buNone/>
              <a:defRPr sz="1400" b="0" i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pt-BR" dirty="0" err="1"/>
              <a:t>Consectetur</a:t>
            </a:r>
            <a:r>
              <a:rPr lang="pt-BR" dirty="0"/>
              <a:t> </a:t>
            </a:r>
            <a:r>
              <a:rPr lang="pt-BR" dirty="0" err="1"/>
              <a:t>adipiscing</a:t>
            </a:r>
            <a:r>
              <a:rPr lang="pt-BR" dirty="0"/>
              <a:t> </a:t>
            </a:r>
            <a:r>
              <a:rPr lang="pt-BR" dirty="0" err="1"/>
              <a:t>elit</a:t>
            </a:r>
            <a:r>
              <a:rPr lang="pt-BR" dirty="0"/>
              <a:t>. </a:t>
            </a:r>
            <a:r>
              <a:rPr lang="pt-BR" dirty="0" err="1"/>
              <a:t>Vestibulum</a:t>
            </a:r>
            <a:r>
              <a:rPr lang="pt-BR" dirty="0"/>
              <a:t> </a:t>
            </a:r>
            <a:r>
              <a:rPr lang="pt-BR" dirty="0" err="1"/>
              <a:t>tellus</a:t>
            </a:r>
            <a:r>
              <a:rPr lang="pt-BR" dirty="0"/>
              <a:t> </a:t>
            </a:r>
          </a:p>
        </p:txBody>
      </p:sp>
      <p:sp>
        <p:nvSpPr>
          <p:cNvPr id="17" name="Espaço Reservado para Texto 9">
            <a:extLst>
              <a:ext uri="{FF2B5EF4-FFF2-40B4-BE49-F238E27FC236}">
                <a16:creationId xmlns:a16="http://schemas.microsoft.com/office/drawing/2014/main" xmlns="" id="{2A2B3F00-3DDE-C441-8C0A-19740CAB839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180876" y="3095938"/>
            <a:ext cx="1305524" cy="273101"/>
          </a:xfrm>
          <a:prstGeom prst="rect">
            <a:avLst/>
          </a:prstGeom>
        </p:spPr>
        <p:txBody>
          <a:bodyPr lIns="0" tIns="0" rIns="0" bIns="0" anchor="b" anchorCtr="0"/>
          <a:lstStyle>
            <a:lvl1pPr marL="0" indent="0">
              <a:buNone/>
              <a:defRPr sz="1800">
                <a:solidFill>
                  <a:schemeClr val="accent2"/>
                </a:solidFill>
                <a:latin typeface="+mj-lt"/>
              </a:defRPr>
            </a:lvl1pPr>
          </a:lstStyle>
          <a:p>
            <a:r>
              <a:rPr lang="pt-BR" dirty="0"/>
              <a:t>SUBTÍTULO</a:t>
            </a:r>
          </a:p>
        </p:txBody>
      </p:sp>
      <p:sp>
        <p:nvSpPr>
          <p:cNvPr id="18" name="Espaço Reservado para Texto 5">
            <a:extLst>
              <a:ext uri="{FF2B5EF4-FFF2-40B4-BE49-F238E27FC236}">
                <a16:creationId xmlns:a16="http://schemas.microsoft.com/office/drawing/2014/main" xmlns="" id="{10ADC31B-45D2-E244-882C-17F0D979407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180876" y="3364375"/>
            <a:ext cx="1468602" cy="1552399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1500"/>
              </a:lnSpc>
              <a:buNone/>
              <a:defRPr sz="1200" b="0" i="0">
                <a:latin typeface="+mn-lt"/>
              </a:defRPr>
            </a:lvl1pPr>
          </a:lstStyle>
          <a:p>
            <a:r>
              <a:rPr lang="pt-BR" dirty="0" err="1"/>
              <a:t>Lorem</a:t>
            </a:r>
            <a:r>
              <a:rPr lang="pt-BR" dirty="0"/>
              <a:t> ipsum </a:t>
            </a:r>
            <a:r>
              <a:rPr lang="pt-BR" dirty="0" err="1"/>
              <a:t>dolor</a:t>
            </a:r>
            <a:r>
              <a:rPr lang="pt-BR" dirty="0"/>
              <a:t> </a:t>
            </a:r>
            <a:r>
              <a:rPr lang="pt-BR" dirty="0" err="1"/>
              <a:t>sit</a:t>
            </a:r>
            <a:r>
              <a:rPr lang="pt-BR" dirty="0"/>
              <a:t> </a:t>
            </a:r>
            <a:r>
              <a:rPr lang="pt-BR" dirty="0" err="1"/>
              <a:t>amet</a:t>
            </a:r>
            <a:r>
              <a:rPr lang="pt-BR" dirty="0"/>
              <a:t>, </a:t>
            </a:r>
            <a:r>
              <a:rPr lang="pt-BR" dirty="0" err="1"/>
              <a:t>consectetur</a:t>
            </a:r>
            <a:r>
              <a:rPr lang="pt-BR" dirty="0"/>
              <a:t> </a:t>
            </a:r>
            <a:r>
              <a:rPr lang="pt-BR" dirty="0" err="1"/>
              <a:t>adipiscing</a:t>
            </a:r>
            <a:r>
              <a:rPr lang="pt-BR" dirty="0"/>
              <a:t> </a:t>
            </a:r>
            <a:r>
              <a:rPr lang="pt-BR" dirty="0" err="1"/>
              <a:t>elit</a:t>
            </a:r>
            <a:r>
              <a:rPr lang="pt-BR" dirty="0"/>
              <a:t>. </a:t>
            </a:r>
            <a:r>
              <a:rPr lang="pt-BR" dirty="0" err="1"/>
              <a:t>Vestibulum</a:t>
            </a:r>
            <a:r>
              <a:rPr lang="pt-BR" dirty="0"/>
              <a:t> </a:t>
            </a:r>
            <a:r>
              <a:rPr lang="pt-BR" dirty="0" err="1"/>
              <a:t>tellus</a:t>
            </a:r>
            <a:r>
              <a:rPr lang="pt-BR" dirty="0"/>
              <a:t> libero, porta </a:t>
            </a:r>
            <a:r>
              <a:rPr lang="pt-BR" dirty="0" err="1"/>
              <a:t>sed</a:t>
            </a:r>
            <a:r>
              <a:rPr lang="pt-BR" dirty="0"/>
              <a:t> </a:t>
            </a:r>
            <a:r>
              <a:rPr lang="pt-BR" dirty="0" err="1"/>
              <a:t>enim</a:t>
            </a:r>
            <a:r>
              <a:rPr lang="pt-BR" dirty="0"/>
              <a:t> ac, </a:t>
            </a:r>
            <a:r>
              <a:rPr lang="pt-BR" dirty="0" err="1"/>
              <a:t>auctor</a:t>
            </a:r>
            <a:r>
              <a:rPr lang="pt-BR" dirty="0"/>
              <a:t> </a:t>
            </a:r>
            <a:r>
              <a:rPr lang="pt-BR" dirty="0" err="1"/>
              <a:t>faucibus</a:t>
            </a:r>
            <a:r>
              <a:rPr lang="pt-BR" dirty="0"/>
              <a:t> </a:t>
            </a:r>
            <a:r>
              <a:rPr lang="pt-BR" dirty="0" err="1"/>
              <a:t>enim</a:t>
            </a:r>
            <a:r>
              <a:rPr lang="pt-BR" dirty="0"/>
              <a:t>. </a:t>
            </a:r>
            <a:r>
              <a:rPr lang="pt-BR" dirty="0" err="1"/>
              <a:t>Orci</a:t>
            </a:r>
            <a:r>
              <a:rPr lang="pt-BR" dirty="0"/>
              <a:t> </a:t>
            </a:r>
            <a:r>
              <a:rPr lang="pt-BR" dirty="0" err="1"/>
              <a:t>varius</a:t>
            </a:r>
            <a:r>
              <a:rPr lang="pt-BR" dirty="0"/>
              <a:t> </a:t>
            </a:r>
            <a:r>
              <a:rPr lang="pt-BR" dirty="0" err="1"/>
              <a:t>natoque</a:t>
            </a:r>
            <a:r>
              <a:rPr lang="pt-BR" dirty="0"/>
              <a:t> </a:t>
            </a:r>
            <a:r>
              <a:rPr lang="pt-BR" dirty="0" err="1"/>
              <a:t>penatibus</a:t>
            </a:r>
            <a:r>
              <a:rPr lang="pt-BR" dirty="0"/>
              <a:t> et</a:t>
            </a:r>
          </a:p>
        </p:txBody>
      </p:sp>
      <p:sp>
        <p:nvSpPr>
          <p:cNvPr id="19" name="Espaço Reservado para Texto 5">
            <a:extLst>
              <a:ext uri="{FF2B5EF4-FFF2-40B4-BE49-F238E27FC236}">
                <a16:creationId xmlns:a16="http://schemas.microsoft.com/office/drawing/2014/main" xmlns="" id="{CBEBC8C3-7E9A-EC4B-8744-583DB21DB2D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180876" y="5386340"/>
            <a:ext cx="1468602" cy="62471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1500"/>
              </a:lnSpc>
              <a:buNone/>
              <a:defRPr sz="1400" b="0" i="1">
                <a:solidFill>
                  <a:schemeClr val="accent2"/>
                </a:solidFill>
                <a:latin typeface="+mj-lt"/>
              </a:defRPr>
            </a:lvl1pPr>
          </a:lstStyle>
          <a:p>
            <a:r>
              <a:rPr lang="pt-BR" dirty="0" err="1"/>
              <a:t>Consectetur</a:t>
            </a:r>
            <a:r>
              <a:rPr lang="pt-BR" dirty="0"/>
              <a:t> </a:t>
            </a:r>
            <a:r>
              <a:rPr lang="pt-BR" dirty="0" err="1"/>
              <a:t>adipiscing</a:t>
            </a:r>
            <a:r>
              <a:rPr lang="pt-BR" dirty="0"/>
              <a:t> </a:t>
            </a:r>
            <a:r>
              <a:rPr lang="pt-BR" dirty="0" err="1"/>
              <a:t>elit</a:t>
            </a:r>
            <a:r>
              <a:rPr lang="pt-BR" dirty="0"/>
              <a:t>. </a:t>
            </a:r>
            <a:r>
              <a:rPr lang="pt-BR" dirty="0" err="1"/>
              <a:t>Vestibulum</a:t>
            </a:r>
            <a:r>
              <a:rPr lang="pt-BR" dirty="0"/>
              <a:t> </a:t>
            </a:r>
            <a:r>
              <a:rPr lang="pt-BR" dirty="0" err="1"/>
              <a:t>tellus</a:t>
            </a:r>
            <a:r>
              <a:rPr lang="pt-BR" dirty="0"/>
              <a:t> </a:t>
            </a:r>
          </a:p>
        </p:txBody>
      </p:sp>
      <p:sp>
        <p:nvSpPr>
          <p:cNvPr id="20" name="Espaço Reservado para Texto 9">
            <a:extLst>
              <a:ext uri="{FF2B5EF4-FFF2-40B4-BE49-F238E27FC236}">
                <a16:creationId xmlns:a16="http://schemas.microsoft.com/office/drawing/2014/main" xmlns="" id="{1B645B53-64DB-1044-9F66-AF4CC607E7B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64510" y="3095938"/>
            <a:ext cx="1305524" cy="273101"/>
          </a:xfrm>
          <a:prstGeom prst="rect">
            <a:avLst/>
          </a:prstGeom>
        </p:spPr>
        <p:txBody>
          <a:bodyPr lIns="0" tIns="0" rIns="0" bIns="0" anchor="b" anchorCtr="0"/>
          <a:lstStyle>
            <a:lvl1pPr marL="0" indent="0">
              <a:buNone/>
              <a:defRPr sz="1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pt-BR" dirty="0"/>
              <a:t>SUBTÍTULO</a:t>
            </a:r>
          </a:p>
        </p:txBody>
      </p:sp>
      <p:sp>
        <p:nvSpPr>
          <p:cNvPr id="21" name="Espaço Reservado para Texto 5">
            <a:extLst>
              <a:ext uri="{FF2B5EF4-FFF2-40B4-BE49-F238E27FC236}">
                <a16:creationId xmlns:a16="http://schemas.microsoft.com/office/drawing/2014/main" xmlns="" id="{800117BF-4714-D54F-85EA-DB36D41C8A5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264510" y="3364375"/>
            <a:ext cx="1468602" cy="1552399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1500"/>
              </a:lnSpc>
              <a:buNone/>
              <a:defRPr sz="1200" b="0" i="0">
                <a:latin typeface="+mn-lt"/>
              </a:defRPr>
            </a:lvl1pPr>
          </a:lstStyle>
          <a:p>
            <a:r>
              <a:rPr lang="pt-BR" dirty="0" err="1"/>
              <a:t>Lorem</a:t>
            </a:r>
            <a:r>
              <a:rPr lang="pt-BR" dirty="0"/>
              <a:t> ipsum </a:t>
            </a:r>
            <a:r>
              <a:rPr lang="pt-BR" dirty="0" err="1"/>
              <a:t>dolor</a:t>
            </a:r>
            <a:r>
              <a:rPr lang="pt-BR" dirty="0"/>
              <a:t> </a:t>
            </a:r>
            <a:r>
              <a:rPr lang="pt-BR" dirty="0" err="1"/>
              <a:t>sit</a:t>
            </a:r>
            <a:r>
              <a:rPr lang="pt-BR" dirty="0"/>
              <a:t> </a:t>
            </a:r>
            <a:r>
              <a:rPr lang="pt-BR" dirty="0" err="1"/>
              <a:t>amet</a:t>
            </a:r>
            <a:r>
              <a:rPr lang="pt-BR" dirty="0"/>
              <a:t>, </a:t>
            </a:r>
            <a:r>
              <a:rPr lang="pt-BR" dirty="0" err="1"/>
              <a:t>consectetur</a:t>
            </a:r>
            <a:r>
              <a:rPr lang="pt-BR" dirty="0"/>
              <a:t> </a:t>
            </a:r>
            <a:r>
              <a:rPr lang="pt-BR" dirty="0" err="1"/>
              <a:t>adipiscing</a:t>
            </a:r>
            <a:r>
              <a:rPr lang="pt-BR" dirty="0"/>
              <a:t> </a:t>
            </a:r>
            <a:r>
              <a:rPr lang="pt-BR" dirty="0" err="1"/>
              <a:t>elit</a:t>
            </a:r>
            <a:r>
              <a:rPr lang="pt-BR" dirty="0"/>
              <a:t>. </a:t>
            </a:r>
            <a:r>
              <a:rPr lang="pt-BR" dirty="0" err="1"/>
              <a:t>Vestibulum</a:t>
            </a:r>
            <a:r>
              <a:rPr lang="pt-BR" dirty="0"/>
              <a:t> </a:t>
            </a:r>
            <a:r>
              <a:rPr lang="pt-BR" dirty="0" err="1"/>
              <a:t>tellus</a:t>
            </a:r>
            <a:r>
              <a:rPr lang="pt-BR" dirty="0"/>
              <a:t> libero, porta </a:t>
            </a:r>
            <a:r>
              <a:rPr lang="pt-BR" dirty="0" err="1"/>
              <a:t>sed</a:t>
            </a:r>
            <a:r>
              <a:rPr lang="pt-BR" dirty="0"/>
              <a:t> </a:t>
            </a:r>
            <a:r>
              <a:rPr lang="pt-BR" dirty="0" err="1"/>
              <a:t>enim</a:t>
            </a:r>
            <a:r>
              <a:rPr lang="pt-BR" dirty="0"/>
              <a:t> ac, </a:t>
            </a:r>
            <a:r>
              <a:rPr lang="pt-BR" dirty="0" err="1"/>
              <a:t>auctor</a:t>
            </a:r>
            <a:r>
              <a:rPr lang="pt-BR" dirty="0"/>
              <a:t> </a:t>
            </a:r>
            <a:r>
              <a:rPr lang="pt-BR" dirty="0" err="1"/>
              <a:t>faucibus</a:t>
            </a:r>
            <a:r>
              <a:rPr lang="pt-BR" dirty="0"/>
              <a:t> </a:t>
            </a:r>
            <a:r>
              <a:rPr lang="pt-BR" dirty="0" err="1"/>
              <a:t>enim</a:t>
            </a:r>
            <a:r>
              <a:rPr lang="pt-BR" dirty="0"/>
              <a:t>. </a:t>
            </a:r>
            <a:r>
              <a:rPr lang="pt-BR" dirty="0" err="1"/>
              <a:t>Orci</a:t>
            </a:r>
            <a:r>
              <a:rPr lang="pt-BR" dirty="0"/>
              <a:t> </a:t>
            </a:r>
            <a:r>
              <a:rPr lang="pt-BR" dirty="0" err="1"/>
              <a:t>varius</a:t>
            </a:r>
            <a:r>
              <a:rPr lang="pt-BR" dirty="0"/>
              <a:t> </a:t>
            </a:r>
            <a:r>
              <a:rPr lang="pt-BR" dirty="0" err="1"/>
              <a:t>natoque</a:t>
            </a:r>
            <a:r>
              <a:rPr lang="pt-BR" dirty="0"/>
              <a:t> </a:t>
            </a:r>
            <a:r>
              <a:rPr lang="pt-BR" dirty="0" err="1"/>
              <a:t>penatibus</a:t>
            </a:r>
            <a:r>
              <a:rPr lang="pt-BR" dirty="0"/>
              <a:t> et</a:t>
            </a:r>
          </a:p>
        </p:txBody>
      </p:sp>
      <p:sp>
        <p:nvSpPr>
          <p:cNvPr id="22" name="Espaço Reservado para Texto 5">
            <a:extLst>
              <a:ext uri="{FF2B5EF4-FFF2-40B4-BE49-F238E27FC236}">
                <a16:creationId xmlns:a16="http://schemas.microsoft.com/office/drawing/2014/main" xmlns="" id="{929D2055-FCCF-9540-BA4F-B544A153262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64510" y="5386340"/>
            <a:ext cx="1468602" cy="62471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1500"/>
              </a:lnSpc>
              <a:buNone/>
              <a:defRPr sz="1400" b="0" i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pt-BR" dirty="0" err="1"/>
              <a:t>Consectetur</a:t>
            </a:r>
            <a:r>
              <a:rPr lang="pt-BR" dirty="0"/>
              <a:t> </a:t>
            </a:r>
            <a:r>
              <a:rPr lang="pt-BR" dirty="0" err="1"/>
              <a:t>adipiscing</a:t>
            </a:r>
            <a:r>
              <a:rPr lang="pt-BR" dirty="0"/>
              <a:t> </a:t>
            </a:r>
            <a:r>
              <a:rPr lang="pt-BR" dirty="0" err="1"/>
              <a:t>elit</a:t>
            </a:r>
            <a:r>
              <a:rPr lang="pt-BR" dirty="0"/>
              <a:t>. </a:t>
            </a:r>
            <a:r>
              <a:rPr lang="pt-BR" dirty="0" err="1"/>
              <a:t>Vestibulum</a:t>
            </a:r>
            <a:r>
              <a:rPr lang="pt-BR" dirty="0"/>
              <a:t> </a:t>
            </a:r>
            <a:r>
              <a:rPr lang="pt-BR" dirty="0" err="1"/>
              <a:t>tellus</a:t>
            </a:r>
            <a:r>
              <a:rPr lang="pt-BR" dirty="0"/>
              <a:t> </a:t>
            </a:r>
          </a:p>
        </p:txBody>
      </p:sp>
      <p:sp>
        <p:nvSpPr>
          <p:cNvPr id="23" name="Espaço Reservado para Texto 9">
            <a:extLst>
              <a:ext uri="{FF2B5EF4-FFF2-40B4-BE49-F238E27FC236}">
                <a16:creationId xmlns:a16="http://schemas.microsoft.com/office/drawing/2014/main" xmlns="" id="{15586302-03AD-6B4A-8251-5FF469087BB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303171" y="3095938"/>
            <a:ext cx="1305524" cy="273101"/>
          </a:xfrm>
          <a:prstGeom prst="rect">
            <a:avLst/>
          </a:prstGeom>
        </p:spPr>
        <p:txBody>
          <a:bodyPr lIns="0" tIns="0" rIns="0" bIns="0" anchor="b" anchorCtr="0"/>
          <a:lstStyle>
            <a:lvl1pPr marL="0" indent="0">
              <a:buNone/>
              <a:defRPr sz="1800">
                <a:solidFill>
                  <a:schemeClr val="accent2"/>
                </a:solidFill>
                <a:latin typeface="+mj-lt"/>
              </a:defRPr>
            </a:lvl1pPr>
          </a:lstStyle>
          <a:p>
            <a:r>
              <a:rPr lang="pt-BR" dirty="0"/>
              <a:t>SUBTÍTULO</a:t>
            </a:r>
          </a:p>
        </p:txBody>
      </p:sp>
      <p:sp>
        <p:nvSpPr>
          <p:cNvPr id="24" name="Espaço Reservado para Texto 5">
            <a:extLst>
              <a:ext uri="{FF2B5EF4-FFF2-40B4-BE49-F238E27FC236}">
                <a16:creationId xmlns:a16="http://schemas.microsoft.com/office/drawing/2014/main" xmlns="" id="{678C8AAF-FD98-7442-87D1-9ADDDCCF651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303171" y="3364375"/>
            <a:ext cx="1468602" cy="1552399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1500"/>
              </a:lnSpc>
              <a:buNone/>
              <a:defRPr sz="1200" b="0" i="0">
                <a:latin typeface="+mn-lt"/>
              </a:defRPr>
            </a:lvl1pPr>
          </a:lstStyle>
          <a:p>
            <a:r>
              <a:rPr lang="pt-BR" dirty="0" err="1"/>
              <a:t>Lorem</a:t>
            </a:r>
            <a:r>
              <a:rPr lang="pt-BR" dirty="0"/>
              <a:t> ipsum </a:t>
            </a:r>
            <a:r>
              <a:rPr lang="pt-BR" dirty="0" err="1"/>
              <a:t>dolor</a:t>
            </a:r>
            <a:r>
              <a:rPr lang="pt-BR" dirty="0"/>
              <a:t> </a:t>
            </a:r>
            <a:r>
              <a:rPr lang="pt-BR" dirty="0" err="1"/>
              <a:t>sit</a:t>
            </a:r>
            <a:r>
              <a:rPr lang="pt-BR" dirty="0"/>
              <a:t> </a:t>
            </a:r>
            <a:r>
              <a:rPr lang="pt-BR" dirty="0" err="1"/>
              <a:t>amet</a:t>
            </a:r>
            <a:r>
              <a:rPr lang="pt-BR" dirty="0"/>
              <a:t>, </a:t>
            </a:r>
            <a:r>
              <a:rPr lang="pt-BR" dirty="0" err="1"/>
              <a:t>consectetur</a:t>
            </a:r>
            <a:r>
              <a:rPr lang="pt-BR" dirty="0"/>
              <a:t> </a:t>
            </a:r>
            <a:r>
              <a:rPr lang="pt-BR" dirty="0" err="1"/>
              <a:t>adipiscing</a:t>
            </a:r>
            <a:r>
              <a:rPr lang="pt-BR" dirty="0"/>
              <a:t> </a:t>
            </a:r>
            <a:r>
              <a:rPr lang="pt-BR" dirty="0" err="1"/>
              <a:t>elit</a:t>
            </a:r>
            <a:r>
              <a:rPr lang="pt-BR" dirty="0"/>
              <a:t>. </a:t>
            </a:r>
            <a:r>
              <a:rPr lang="pt-BR" dirty="0" err="1"/>
              <a:t>Vestibulum</a:t>
            </a:r>
            <a:r>
              <a:rPr lang="pt-BR" dirty="0"/>
              <a:t> </a:t>
            </a:r>
            <a:r>
              <a:rPr lang="pt-BR" dirty="0" err="1"/>
              <a:t>tellus</a:t>
            </a:r>
            <a:r>
              <a:rPr lang="pt-BR" dirty="0"/>
              <a:t> libero, porta </a:t>
            </a:r>
            <a:r>
              <a:rPr lang="pt-BR" dirty="0" err="1"/>
              <a:t>sed</a:t>
            </a:r>
            <a:r>
              <a:rPr lang="pt-BR" dirty="0"/>
              <a:t> </a:t>
            </a:r>
            <a:r>
              <a:rPr lang="pt-BR" dirty="0" err="1"/>
              <a:t>enim</a:t>
            </a:r>
            <a:r>
              <a:rPr lang="pt-BR" dirty="0"/>
              <a:t> ac, </a:t>
            </a:r>
            <a:r>
              <a:rPr lang="pt-BR" dirty="0" err="1"/>
              <a:t>auctor</a:t>
            </a:r>
            <a:r>
              <a:rPr lang="pt-BR" dirty="0"/>
              <a:t> </a:t>
            </a:r>
            <a:r>
              <a:rPr lang="pt-BR" dirty="0" err="1"/>
              <a:t>faucibus</a:t>
            </a:r>
            <a:r>
              <a:rPr lang="pt-BR" dirty="0"/>
              <a:t> </a:t>
            </a:r>
            <a:r>
              <a:rPr lang="pt-BR" dirty="0" err="1"/>
              <a:t>enim</a:t>
            </a:r>
            <a:r>
              <a:rPr lang="pt-BR" dirty="0"/>
              <a:t>. </a:t>
            </a:r>
            <a:r>
              <a:rPr lang="pt-BR" dirty="0" err="1"/>
              <a:t>Orci</a:t>
            </a:r>
            <a:r>
              <a:rPr lang="pt-BR" dirty="0"/>
              <a:t> </a:t>
            </a:r>
            <a:r>
              <a:rPr lang="pt-BR" dirty="0" err="1"/>
              <a:t>varius</a:t>
            </a:r>
            <a:r>
              <a:rPr lang="pt-BR" dirty="0"/>
              <a:t> </a:t>
            </a:r>
            <a:r>
              <a:rPr lang="pt-BR" dirty="0" err="1"/>
              <a:t>natoque</a:t>
            </a:r>
            <a:r>
              <a:rPr lang="pt-BR" dirty="0"/>
              <a:t> </a:t>
            </a:r>
            <a:r>
              <a:rPr lang="pt-BR" dirty="0" err="1"/>
              <a:t>penatibus</a:t>
            </a:r>
            <a:r>
              <a:rPr lang="pt-BR" dirty="0"/>
              <a:t> et</a:t>
            </a:r>
          </a:p>
        </p:txBody>
      </p:sp>
      <p:sp>
        <p:nvSpPr>
          <p:cNvPr id="25" name="Espaço Reservado para Texto 5">
            <a:extLst>
              <a:ext uri="{FF2B5EF4-FFF2-40B4-BE49-F238E27FC236}">
                <a16:creationId xmlns:a16="http://schemas.microsoft.com/office/drawing/2014/main" xmlns="" id="{AA5A3DF2-0191-3544-96C0-62D330BB1BC9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303171" y="5386340"/>
            <a:ext cx="1468602" cy="62471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1500"/>
              </a:lnSpc>
              <a:buNone/>
              <a:defRPr sz="1400" b="0" i="1">
                <a:solidFill>
                  <a:schemeClr val="accent2"/>
                </a:solidFill>
                <a:latin typeface="+mj-lt"/>
              </a:defRPr>
            </a:lvl1pPr>
          </a:lstStyle>
          <a:p>
            <a:r>
              <a:rPr lang="pt-BR" dirty="0" err="1"/>
              <a:t>Consectetur</a:t>
            </a:r>
            <a:r>
              <a:rPr lang="pt-BR" dirty="0"/>
              <a:t> </a:t>
            </a:r>
            <a:r>
              <a:rPr lang="pt-BR" dirty="0" err="1"/>
              <a:t>adipiscing</a:t>
            </a:r>
            <a:r>
              <a:rPr lang="pt-BR" dirty="0"/>
              <a:t> </a:t>
            </a:r>
            <a:r>
              <a:rPr lang="pt-BR" dirty="0" err="1"/>
              <a:t>elit</a:t>
            </a:r>
            <a:r>
              <a:rPr lang="pt-BR" dirty="0"/>
              <a:t>. </a:t>
            </a:r>
            <a:r>
              <a:rPr lang="pt-BR" dirty="0" err="1"/>
              <a:t>Vestibulum</a:t>
            </a:r>
            <a:r>
              <a:rPr lang="pt-BR" dirty="0"/>
              <a:t> </a:t>
            </a:r>
            <a:r>
              <a:rPr lang="pt-BR" dirty="0" err="1"/>
              <a:t>tellus</a:t>
            </a:r>
            <a:r>
              <a:rPr lang="pt-B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3483948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1255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D3e_Outra cap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>
            <a:extLst>
              <a:ext uri="{FF2B5EF4-FFF2-40B4-BE49-F238E27FC236}">
                <a16:creationId xmlns:a16="http://schemas.microsoft.com/office/drawing/2014/main" xmlns="" id="{A8B889E6-AAD3-514B-B824-630C8B60162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80595" y="1775394"/>
            <a:ext cx="9144000" cy="2387600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lnSpc>
                <a:spcPct val="70000"/>
              </a:lnSpc>
              <a:defRPr sz="9800" b="0" i="0" cap="none" baseline="0">
                <a:solidFill>
                  <a:schemeClr val="tx1"/>
                </a:solidFill>
                <a:latin typeface="+mj-lt"/>
                <a:ea typeface="Roboto" panose="02000000000000000000" pitchFamily="2" charset="0"/>
              </a:defRPr>
            </a:lvl1pPr>
          </a:lstStyle>
          <a:p>
            <a:r>
              <a:rPr lang="pt-BR" dirty="0"/>
              <a:t>Um título </a:t>
            </a:r>
            <a:br>
              <a:rPr lang="pt-BR" dirty="0"/>
            </a:br>
            <a:r>
              <a:rPr lang="pt-BR" dirty="0"/>
              <a:t>grande aqui </a:t>
            </a:r>
          </a:p>
        </p:txBody>
      </p:sp>
      <p:sp>
        <p:nvSpPr>
          <p:cNvPr id="7" name="Subtítulo 2">
            <a:extLst>
              <a:ext uri="{FF2B5EF4-FFF2-40B4-BE49-F238E27FC236}">
                <a16:creationId xmlns:a16="http://schemas.microsoft.com/office/drawing/2014/main" xmlns="" id="{B2898725-9199-1F46-8F00-6AB2317B567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459423" y="4458420"/>
            <a:ext cx="6448098" cy="1655762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l">
              <a:lnSpc>
                <a:spcPct val="120000"/>
              </a:lnSpc>
              <a:spcBef>
                <a:spcPts val="0"/>
              </a:spcBef>
              <a:buNone/>
              <a:defRPr sz="1600" b="0" i="0" baseline="0"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dirty="0" err="1"/>
              <a:t>Lorem</a:t>
            </a:r>
            <a:r>
              <a:rPr lang="pt-BR" dirty="0"/>
              <a:t> ipsum </a:t>
            </a:r>
            <a:r>
              <a:rPr lang="pt-BR" dirty="0" err="1"/>
              <a:t>dolor</a:t>
            </a:r>
            <a:r>
              <a:rPr lang="pt-BR" dirty="0"/>
              <a:t> </a:t>
            </a:r>
            <a:r>
              <a:rPr lang="pt-BR" dirty="0" err="1"/>
              <a:t>sit</a:t>
            </a:r>
            <a:r>
              <a:rPr lang="pt-BR" dirty="0"/>
              <a:t> </a:t>
            </a:r>
            <a:r>
              <a:rPr lang="pt-BR" dirty="0" err="1"/>
              <a:t>amet</a:t>
            </a:r>
            <a:r>
              <a:rPr lang="pt-BR" dirty="0"/>
              <a:t>, </a:t>
            </a:r>
            <a:r>
              <a:rPr lang="pt-BR" dirty="0" err="1"/>
              <a:t>consectetur</a:t>
            </a:r>
            <a:r>
              <a:rPr lang="pt-BR" dirty="0"/>
              <a:t> </a:t>
            </a:r>
            <a:r>
              <a:rPr lang="pt-BR" dirty="0" err="1"/>
              <a:t>adipiscing</a:t>
            </a:r>
            <a:r>
              <a:rPr lang="pt-BR" dirty="0"/>
              <a:t> </a:t>
            </a:r>
            <a:r>
              <a:rPr lang="pt-BR" dirty="0" err="1"/>
              <a:t>elit</a:t>
            </a:r>
            <a:r>
              <a:rPr lang="pt-BR" dirty="0"/>
              <a:t>. </a:t>
            </a:r>
            <a:r>
              <a:rPr lang="pt-BR" dirty="0" err="1"/>
              <a:t>Vestibulum</a:t>
            </a:r>
            <a:r>
              <a:rPr lang="pt-BR" dirty="0"/>
              <a:t> </a:t>
            </a:r>
            <a:br>
              <a:rPr lang="pt-BR" dirty="0"/>
            </a:br>
            <a:r>
              <a:rPr lang="pt-BR" dirty="0" err="1"/>
              <a:t>tellus</a:t>
            </a:r>
            <a:r>
              <a:rPr lang="pt-BR" dirty="0"/>
              <a:t> libero, porta </a:t>
            </a:r>
            <a:r>
              <a:rPr lang="pt-BR" dirty="0" err="1"/>
              <a:t>sed</a:t>
            </a:r>
            <a:r>
              <a:rPr lang="pt-BR" dirty="0"/>
              <a:t> </a:t>
            </a:r>
            <a:r>
              <a:rPr lang="pt-BR" dirty="0" err="1"/>
              <a:t>enim</a:t>
            </a:r>
            <a:r>
              <a:rPr lang="pt-BR" dirty="0"/>
              <a:t> ac, </a:t>
            </a:r>
            <a:r>
              <a:rPr lang="pt-BR" dirty="0" err="1"/>
              <a:t>auctor</a:t>
            </a:r>
            <a:r>
              <a:rPr lang="pt-BR" dirty="0"/>
              <a:t> </a:t>
            </a:r>
            <a:r>
              <a:rPr lang="pt-BR" dirty="0" err="1"/>
              <a:t>faucibus</a:t>
            </a:r>
            <a:r>
              <a:rPr lang="pt-BR" dirty="0"/>
              <a:t> </a:t>
            </a:r>
            <a:r>
              <a:rPr lang="pt-BR" dirty="0" err="1"/>
              <a:t>enirci</a:t>
            </a:r>
            <a:r>
              <a:rPr lang="pt-BR" dirty="0"/>
              <a:t> </a:t>
            </a:r>
            <a:r>
              <a:rPr lang="pt-BR" dirty="0" err="1"/>
              <a:t>varius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22196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D3e_Abertura seção 3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90E034C-26B3-3C46-9854-3A8F02B14E8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95530" y="2353456"/>
            <a:ext cx="6842752" cy="1738858"/>
          </a:xfrm>
        </p:spPr>
        <p:txBody>
          <a:bodyPr rIns="0"/>
          <a:lstStyle>
            <a:lvl1pPr>
              <a:defRPr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pt-BR" dirty="0"/>
              <a:t>Clique para editar </a:t>
            </a:r>
            <a:br>
              <a:rPr lang="pt-BR" dirty="0"/>
            </a:br>
            <a:r>
              <a:rPr lang="pt-BR" dirty="0"/>
              <a:t>o título Mestre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DA883308-72AD-A94D-8243-4BC57E74111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395767" y="4211638"/>
            <a:ext cx="6842515" cy="525253"/>
          </a:xfrm>
          <a:prstGeom prst="rect">
            <a:avLst/>
          </a:prstGeom>
        </p:spPr>
        <p:txBody>
          <a:bodyPr lIns="0" rIns="0"/>
          <a:lstStyle>
            <a:lvl1pPr marL="0" indent="0">
              <a:buNone/>
              <a:defRPr sz="2000" b="0" i="0">
                <a:latin typeface="+mn-lt"/>
              </a:defRPr>
            </a:lvl1pPr>
          </a:lstStyle>
          <a:p>
            <a:r>
              <a:rPr lang="pt-BR" dirty="0"/>
              <a:t>Breve linha fina textual, se precisar explicitar alguma coisa</a:t>
            </a: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xmlns="" id="{93783602-935C-4146-ACF7-0DA5395C3ECF}"/>
              </a:ext>
            </a:extLst>
          </p:cNvPr>
          <p:cNvSpPr txBox="1">
            <a:spLocks/>
          </p:cNvSpPr>
          <p:nvPr userDrawn="1"/>
        </p:nvSpPr>
        <p:spPr>
          <a:xfrm>
            <a:off x="0" y="2203554"/>
            <a:ext cx="2428407" cy="2653257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0" i="0" kern="1200" cap="all" baseline="0">
                <a:solidFill>
                  <a:schemeClr val="tx1"/>
                </a:solidFill>
                <a:latin typeface="Klavika Medium Plain" panose="02000606040000020004" pitchFamily="2" charset="77"/>
                <a:ea typeface="+mj-ea"/>
                <a:cs typeface="+mj-cs"/>
              </a:defRPr>
            </a:lvl1pPr>
          </a:lstStyle>
          <a:p>
            <a:pPr algn="r"/>
            <a:r>
              <a:rPr lang="pt-BR" sz="25000" b="0" i="0" baseline="0" dirty="0">
                <a:solidFill>
                  <a:schemeClr val="accent1"/>
                </a:solidFill>
                <a:latin typeface="+mj-lt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49135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3e_CAPA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>
            <a:extLst>
              <a:ext uri="{FF2B5EF4-FFF2-40B4-BE49-F238E27FC236}">
                <a16:creationId xmlns:a16="http://schemas.microsoft.com/office/drawing/2014/main" xmlns="" id="{581CDFB0-A747-014D-83B0-FA6B12030F9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415628" y="1340069"/>
            <a:ext cx="9144000" cy="2676924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6300" b="0" i="0" baseline="0">
                <a:solidFill>
                  <a:schemeClr val="bg2"/>
                </a:solidFill>
                <a:latin typeface="+mj-lt"/>
                <a:ea typeface="Roboto" panose="02000000000000000000" pitchFamily="2" charset="0"/>
              </a:defRPr>
            </a:lvl1pPr>
          </a:lstStyle>
          <a:p>
            <a:r>
              <a:rPr lang="pt-BR" dirty="0"/>
              <a:t>Um título maior que </a:t>
            </a:r>
            <a:br>
              <a:rPr lang="pt-BR" dirty="0"/>
            </a:br>
            <a:r>
              <a:rPr lang="pt-BR" dirty="0"/>
              <a:t>precise ser em duas linhas</a:t>
            </a:r>
          </a:p>
        </p:txBody>
      </p:sp>
      <p:sp>
        <p:nvSpPr>
          <p:cNvPr id="10" name="Subtítulo 2">
            <a:extLst>
              <a:ext uri="{FF2B5EF4-FFF2-40B4-BE49-F238E27FC236}">
                <a16:creationId xmlns:a16="http://schemas.microsoft.com/office/drawing/2014/main" xmlns="" id="{CAB939E0-5C51-AB40-82AC-B244F0D61F5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447160" y="4434589"/>
            <a:ext cx="6208111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lnSpc>
                <a:spcPct val="120000"/>
              </a:lnSpc>
              <a:spcBef>
                <a:spcPts val="0"/>
              </a:spcBef>
              <a:buNone/>
              <a:defRPr sz="1600" b="0" i="0" baseline="0">
                <a:solidFill>
                  <a:schemeClr val="bg2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dirty="0" err="1"/>
              <a:t>Lorem</a:t>
            </a:r>
            <a:r>
              <a:rPr lang="pt-BR" dirty="0"/>
              <a:t> ipsum </a:t>
            </a:r>
            <a:r>
              <a:rPr lang="pt-BR" dirty="0" err="1"/>
              <a:t>dolor</a:t>
            </a:r>
            <a:r>
              <a:rPr lang="pt-BR" dirty="0"/>
              <a:t> </a:t>
            </a:r>
            <a:r>
              <a:rPr lang="pt-BR" dirty="0" err="1"/>
              <a:t>sit</a:t>
            </a:r>
            <a:r>
              <a:rPr lang="pt-BR" dirty="0"/>
              <a:t> </a:t>
            </a:r>
            <a:r>
              <a:rPr lang="pt-BR" dirty="0" err="1"/>
              <a:t>amet</a:t>
            </a:r>
            <a:r>
              <a:rPr lang="pt-BR" dirty="0"/>
              <a:t>, </a:t>
            </a:r>
            <a:r>
              <a:rPr lang="pt-BR" dirty="0" err="1"/>
              <a:t>consectetur</a:t>
            </a:r>
            <a:r>
              <a:rPr lang="pt-BR" dirty="0"/>
              <a:t> </a:t>
            </a:r>
            <a:r>
              <a:rPr lang="pt-BR" dirty="0" err="1"/>
              <a:t>adipiscing</a:t>
            </a:r>
            <a:r>
              <a:rPr lang="pt-BR" dirty="0"/>
              <a:t> </a:t>
            </a:r>
            <a:r>
              <a:rPr lang="pt-BR" dirty="0" err="1"/>
              <a:t>elit</a:t>
            </a:r>
            <a:r>
              <a:rPr lang="pt-BR" dirty="0"/>
              <a:t>. </a:t>
            </a:r>
            <a:r>
              <a:rPr lang="pt-BR" dirty="0" err="1"/>
              <a:t>Vestibulum</a:t>
            </a:r>
            <a:r>
              <a:rPr lang="pt-BR" dirty="0"/>
              <a:t> </a:t>
            </a:r>
            <a:r>
              <a:rPr lang="pt-BR" dirty="0" err="1"/>
              <a:t>tellus</a:t>
            </a:r>
            <a:r>
              <a:rPr lang="pt-BR" dirty="0"/>
              <a:t> libero, porta </a:t>
            </a:r>
            <a:r>
              <a:rPr lang="pt-BR" dirty="0" err="1"/>
              <a:t>sed</a:t>
            </a:r>
            <a:r>
              <a:rPr lang="pt-BR" dirty="0"/>
              <a:t> </a:t>
            </a:r>
            <a:r>
              <a:rPr lang="pt-BR" dirty="0" err="1"/>
              <a:t>enim</a:t>
            </a:r>
            <a:r>
              <a:rPr lang="pt-BR" dirty="0"/>
              <a:t> ac, </a:t>
            </a:r>
            <a:r>
              <a:rPr lang="pt-BR" dirty="0" err="1"/>
              <a:t>auctor</a:t>
            </a:r>
            <a:r>
              <a:rPr lang="pt-BR" dirty="0"/>
              <a:t> </a:t>
            </a:r>
            <a:r>
              <a:rPr lang="pt-BR" dirty="0" err="1"/>
              <a:t>faucibus</a:t>
            </a:r>
            <a:r>
              <a:rPr lang="pt-BR" dirty="0"/>
              <a:t> </a:t>
            </a:r>
            <a:r>
              <a:rPr lang="pt-BR" dirty="0" err="1"/>
              <a:t>enirci</a:t>
            </a:r>
            <a:r>
              <a:rPr lang="pt-BR" dirty="0"/>
              <a:t> </a:t>
            </a:r>
            <a:r>
              <a:rPr lang="pt-BR" dirty="0" err="1"/>
              <a:t>varius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5466257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D3e_Abertura seção 4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90E034C-26B3-3C46-9854-3A8F02B14E8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95530" y="2353456"/>
            <a:ext cx="6842752" cy="1738858"/>
          </a:xfrm>
        </p:spPr>
        <p:txBody>
          <a:bodyPr rIns="0"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pt-BR" dirty="0"/>
              <a:t>Clique para editar </a:t>
            </a:r>
            <a:br>
              <a:rPr lang="pt-BR" dirty="0"/>
            </a:br>
            <a:r>
              <a:rPr lang="pt-BR" dirty="0"/>
              <a:t>o título Mestre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DA883308-72AD-A94D-8243-4BC57E74111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395767" y="4211638"/>
            <a:ext cx="6842515" cy="525253"/>
          </a:xfrm>
          <a:prstGeom prst="rect">
            <a:avLst/>
          </a:prstGeom>
        </p:spPr>
        <p:txBody>
          <a:bodyPr lIns="0" rIns="0"/>
          <a:lstStyle>
            <a:lvl1pPr marL="0" indent="0">
              <a:buNone/>
              <a:defRPr sz="2000" b="0" i="0">
                <a:latin typeface="+mn-lt"/>
              </a:defRPr>
            </a:lvl1pPr>
          </a:lstStyle>
          <a:p>
            <a:r>
              <a:rPr lang="pt-BR" dirty="0"/>
              <a:t>Breve linha fina textual, se precisar explicitar alguma coisa</a:t>
            </a: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xmlns="" id="{93783602-935C-4146-ACF7-0DA5395C3ECF}"/>
              </a:ext>
            </a:extLst>
          </p:cNvPr>
          <p:cNvSpPr txBox="1">
            <a:spLocks/>
          </p:cNvSpPr>
          <p:nvPr userDrawn="1"/>
        </p:nvSpPr>
        <p:spPr>
          <a:xfrm>
            <a:off x="0" y="2203554"/>
            <a:ext cx="2428407" cy="2653257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0" i="0" kern="1200" cap="all" baseline="0">
                <a:solidFill>
                  <a:schemeClr val="tx1"/>
                </a:solidFill>
                <a:latin typeface="Klavika Medium Plain" panose="02000606040000020004" pitchFamily="2" charset="77"/>
                <a:ea typeface="+mj-ea"/>
                <a:cs typeface="+mj-cs"/>
              </a:defRPr>
            </a:lvl1pPr>
          </a:lstStyle>
          <a:p>
            <a:pPr algn="r"/>
            <a:r>
              <a:rPr lang="pt-BR" sz="25000" b="0" i="0" baseline="0" dirty="0">
                <a:solidFill>
                  <a:schemeClr val="accent1"/>
                </a:solidFill>
                <a:latin typeface="+mj-lt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363249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3e_Seção principal_2 coluna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0B608B4-D9D7-DC43-AB40-F9B43D6A7E0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86454" y="423333"/>
            <a:ext cx="7126015" cy="617193"/>
          </a:xfrm>
        </p:spPr>
        <p:txBody>
          <a:bodyPr/>
          <a:lstStyle>
            <a:lvl1pPr>
              <a:defRPr b="0" i="0" cap="all" baseline="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pt-BR" dirty="0"/>
              <a:t>Nome da seção principal</a:t>
            </a:r>
            <a:br>
              <a:rPr lang="pt-BR" dirty="0"/>
            </a:br>
            <a:r>
              <a:rPr lang="pt-BR" dirty="0"/>
              <a:t>em até duas linhas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4EBF5A17-E201-B04C-A936-35528B1EC8BB}"/>
              </a:ext>
            </a:extLst>
          </p:cNvPr>
          <p:cNvSpPr txBox="1">
            <a:spLocks/>
          </p:cNvSpPr>
          <p:nvPr/>
        </p:nvSpPr>
        <p:spPr>
          <a:xfrm>
            <a:off x="1992312" y="1939088"/>
            <a:ext cx="7870145" cy="3988183"/>
          </a:xfrm>
          <a:prstGeom prst="rect">
            <a:avLst/>
          </a:prstGeom>
        </p:spPr>
        <p:txBody>
          <a:bodyPr lIns="0" tIns="0" rIns="0" bIns="0" numCol="2" spcCol="360000"/>
          <a:lstStyle>
            <a:lvl1pPr marL="0" indent="0" algn="l" defTabSz="914400" rtl="0" eaLnBrk="1" latinLnBrk="0" hangingPunct="1">
              <a:lnSpc>
                <a:spcPts val="16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b="0" i="0" kern="1200" baseline="0">
                <a:solidFill>
                  <a:schemeClr val="tx1"/>
                </a:solidFill>
                <a:latin typeface="Klavika" panose="02000506040000020004" pitchFamily="2" charset="77"/>
                <a:ea typeface="+mn-ea"/>
                <a:cs typeface="+mn-cs"/>
              </a:defRPr>
            </a:lvl1pPr>
            <a:lvl2pPr marL="476100" indent="-234900" algn="l" defTabSz="914400" rtl="0" eaLnBrk="1" latinLnBrk="0" hangingPunct="1">
              <a:lnSpc>
                <a:spcPct val="80000"/>
              </a:lnSpc>
              <a:spcBef>
                <a:spcPts val="500"/>
              </a:spcBef>
              <a:buFontTx/>
              <a:buChar char="-"/>
              <a:defRPr sz="2200" b="0" i="0" kern="1200">
                <a:solidFill>
                  <a:schemeClr val="tx1"/>
                </a:solidFill>
                <a:latin typeface="Klavika Regular Plain" panose="02000506040000020004" pitchFamily="2" charset="77"/>
                <a:ea typeface="+mn-ea"/>
                <a:cs typeface="+mn-cs"/>
              </a:defRPr>
            </a:lvl2pPr>
            <a:lvl3pPr marL="825300" indent="-162900" algn="l" defTabSz="914400" rtl="0" eaLnBrk="1" latinLnBrk="0" hangingPunct="1">
              <a:lnSpc>
                <a:spcPct val="80000"/>
              </a:lnSpc>
              <a:spcBef>
                <a:spcPts val="500"/>
              </a:spcBef>
              <a:buFontTx/>
              <a:buChar char="-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37350" indent="-105750" algn="l" defTabSz="914400" rtl="0" eaLnBrk="1" latinLnBrk="0" hangingPunct="1">
              <a:lnSpc>
                <a:spcPct val="80000"/>
              </a:lnSpc>
              <a:spcBef>
                <a:spcPts val="0"/>
              </a:spcBef>
              <a:buFontTx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atinLnBrk="1">
              <a:spcBef>
                <a:spcPts val="0"/>
              </a:spcBef>
            </a:pPr>
            <a:endParaRPr lang="pt-BR" sz="1300" baseline="0" dirty="0">
              <a:solidFill>
                <a:schemeClr val="tx1"/>
              </a:solidFill>
            </a:endParaRPr>
          </a:p>
        </p:txBody>
      </p:sp>
      <p:sp>
        <p:nvSpPr>
          <p:cNvPr id="5" name="Espaço Reservado para Texto 3">
            <a:extLst>
              <a:ext uri="{FF2B5EF4-FFF2-40B4-BE49-F238E27FC236}">
                <a16:creationId xmlns:a16="http://schemas.microsoft.com/office/drawing/2014/main" xmlns="" id="{CFDD4E01-967B-AA4A-BCBC-0FABF24FC84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999215" y="1950344"/>
            <a:ext cx="8202612" cy="4066139"/>
          </a:xfrm>
        </p:spPr>
        <p:txBody>
          <a:bodyPr numCol="2" spcCol="360000"/>
          <a:lstStyle>
            <a:lvl1pPr marL="0" indent="0" latinLnBrk="1">
              <a:lnSpc>
                <a:spcPts val="1700"/>
              </a:lnSpc>
              <a:spcBef>
                <a:spcPts val="0"/>
              </a:spcBef>
              <a:buClr>
                <a:schemeClr val="tx1"/>
              </a:buClr>
              <a:buSzPct val="110000"/>
              <a:buFont typeface="Arial" panose="020B0604020202020204" pitchFamily="34" charset="0"/>
              <a:buNone/>
              <a:defRPr sz="1400" b="0" i="0" baseline="0">
                <a:latin typeface="+mn-lt"/>
              </a:defRPr>
            </a:lvl1pPr>
          </a:lstStyle>
          <a:p>
            <a:pPr latinLnBrk="1">
              <a:spcBef>
                <a:spcPts val="0"/>
              </a:spcBef>
            </a:pPr>
            <a:r>
              <a:rPr lang="pt-BR" sz="1300" baseline="0" dirty="0">
                <a:solidFill>
                  <a:schemeClr val="tx1"/>
                </a:solidFill>
              </a:rPr>
              <a:t>Um texto de duas colunas aqui </a:t>
            </a:r>
            <a:r>
              <a:rPr lang="pt-BR" sz="1300" baseline="0" dirty="0" err="1">
                <a:solidFill>
                  <a:schemeClr val="tx1"/>
                </a:solidFill>
              </a:rPr>
              <a:t>tellus</a:t>
            </a:r>
            <a:r>
              <a:rPr lang="pt-BR" sz="1300" baseline="0" dirty="0">
                <a:solidFill>
                  <a:schemeClr val="tx1"/>
                </a:solidFill>
              </a:rPr>
              <a:t> libero, porta </a:t>
            </a:r>
            <a:r>
              <a:rPr lang="pt-BR" sz="1300" baseline="0" dirty="0" err="1">
                <a:solidFill>
                  <a:schemeClr val="tx1"/>
                </a:solidFill>
              </a:rPr>
              <a:t>sed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enim</a:t>
            </a:r>
            <a:r>
              <a:rPr lang="pt-BR" sz="1300" baseline="0" dirty="0">
                <a:solidFill>
                  <a:schemeClr val="tx1"/>
                </a:solidFill>
              </a:rPr>
              <a:t> ac, </a:t>
            </a:r>
            <a:r>
              <a:rPr lang="pt-BR" sz="1300" baseline="0" dirty="0" err="1">
                <a:solidFill>
                  <a:schemeClr val="tx1"/>
                </a:solidFill>
              </a:rPr>
              <a:t>auctor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faucibus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enim</a:t>
            </a:r>
            <a:r>
              <a:rPr lang="pt-BR" sz="1300" baseline="0" dirty="0">
                <a:solidFill>
                  <a:schemeClr val="tx1"/>
                </a:solidFill>
              </a:rPr>
              <a:t>. </a:t>
            </a:r>
            <a:r>
              <a:rPr lang="pt-BR" sz="1300" baseline="0" dirty="0" err="1">
                <a:solidFill>
                  <a:schemeClr val="tx1"/>
                </a:solidFill>
              </a:rPr>
              <a:t>Orci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varius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natoque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penatibus</a:t>
            </a:r>
            <a:r>
              <a:rPr lang="pt-BR" sz="1300" baseline="0" dirty="0">
                <a:solidFill>
                  <a:schemeClr val="tx1"/>
                </a:solidFill>
              </a:rPr>
              <a:t> et </a:t>
            </a:r>
            <a:r>
              <a:rPr lang="pt-BR" sz="1300" baseline="0" dirty="0" err="1">
                <a:solidFill>
                  <a:schemeClr val="tx1"/>
                </a:solidFill>
              </a:rPr>
              <a:t>magnis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dis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parturient</a:t>
            </a:r>
            <a:r>
              <a:rPr lang="pt-BR" sz="1300" baseline="0" dirty="0">
                <a:solidFill>
                  <a:schemeClr val="tx1"/>
                </a:solidFill>
              </a:rPr>
              <a:t> montes, </a:t>
            </a:r>
            <a:r>
              <a:rPr lang="pt-BR" sz="1300" baseline="0" dirty="0" err="1">
                <a:solidFill>
                  <a:schemeClr val="tx1"/>
                </a:solidFill>
              </a:rPr>
              <a:t>nascetur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ridiculus</a:t>
            </a:r>
            <a:r>
              <a:rPr lang="pt-BR" sz="1300" baseline="0" dirty="0">
                <a:solidFill>
                  <a:schemeClr val="tx1"/>
                </a:solidFill>
              </a:rPr>
              <a:t> mus. </a:t>
            </a:r>
            <a:r>
              <a:rPr lang="pt-BR" sz="1300" baseline="0" dirty="0" err="1">
                <a:solidFill>
                  <a:schemeClr val="tx1"/>
                </a:solidFill>
              </a:rPr>
              <a:t>Morbi</a:t>
            </a:r>
            <a:r>
              <a:rPr lang="pt-BR" sz="1300" baseline="0" dirty="0">
                <a:solidFill>
                  <a:schemeClr val="tx1"/>
                </a:solidFill>
              </a:rPr>
              <a:t> gravida </a:t>
            </a:r>
            <a:r>
              <a:rPr lang="pt-BR" sz="1300" baseline="0" dirty="0" err="1">
                <a:solidFill>
                  <a:schemeClr val="tx1"/>
                </a:solidFill>
              </a:rPr>
              <a:t>dolor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nec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neque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imperdiet</a:t>
            </a:r>
            <a:r>
              <a:rPr lang="pt-BR" sz="1300" baseline="0" dirty="0">
                <a:solidFill>
                  <a:schemeClr val="tx1"/>
                </a:solidFill>
              </a:rPr>
              <a:t>, in </a:t>
            </a:r>
            <a:r>
              <a:rPr lang="pt-BR" sz="1300" baseline="0" dirty="0" err="1">
                <a:solidFill>
                  <a:schemeClr val="tx1"/>
                </a:solidFill>
              </a:rPr>
              <a:t>rhoncus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nulla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rhoncus</a:t>
            </a:r>
            <a:r>
              <a:rPr lang="pt-BR" sz="1300" baseline="0" dirty="0">
                <a:solidFill>
                  <a:schemeClr val="tx1"/>
                </a:solidFill>
              </a:rPr>
              <a:t>. </a:t>
            </a:r>
            <a:r>
              <a:rPr lang="pt-BR" sz="1300" baseline="0" dirty="0" err="1">
                <a:solidFill>
                  <a:schemeClr val="tx1"/>
                </a:solidFill>
              </a:rPr>
              <a:t>Nullam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posuere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leo</a:t>
            </a:r>
            <a:r>
              <a:rPr lang="pt-BR" sz="1300" baseline="0" dirty="0">
                <a:solidFill>
                  <a:schemeClr val="tx1"/>
                </a:solidFill>
              </a:rPr>
              <a:t> ut erat </a:t>
            </a:r>
            <a:r>
              <a:rPr lang="pt-BR" sz="1300" baseline="0" dirty="0" err="1">
                <a:solidFill>
                  <a:schemeClr val="tx1"/>
                </a:solidFill>
              </a:rPr>
              <a:t>ultricies</a:t>
            </a:r>
            <a:r>
              <a:rPr lang="pt-BR" sz="1300" baseline="0" dirty="0">
                <a:solidFill>
                  <a:schemeClr val="tx1"/>
                </a:solidFill>
              </a:rPr>
              <a:t>, a </a:t>
            </a:r>
            <a:r>
              <a:rPr lang="pt-BR" sz="1300" baseline="0" dirty="0" err="1">
                <a:solidFill>
                  <a:schemeClr val="tx1"/>
                </a:solidFill>
              </a:rPr>
              <a:t>cursus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quam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accumsan</a:t>
            </a:r>
            <a:r>
              <a:rPr lang="pt-BR" sz="1300" baseline="0" dirty="0">
                <a:solidFill>
                  <a:schemeClr val="tx1"/>
                </a:solidFill>
              </a:rPr>
              <a:t>. Nunc </a:t>
            </a:r>
            <a:r>
              <a:rPr lang="pt-BR" sz="1300" baseline="0" dirty="0" err="1">
                <a:solidFill>
                  <a:schemeClr val="tx1"/>
                </a:solidFill>
              </a:rPr>
              <a:t>nec</a:t>
            </a:r>
            <a:r>
              <a:rPr lang="pt-BR" sz="1300" baseline="0" dirty="0">
                <a:solidFill>
                  <a:schemeClr val="tx1"/>
                </a:solidFill>
              </a:rPr>
              <a:t> justo </a:t>
            </a:r>
            <a:r>
              <a:rPr lang="pt-BR" sz="1300" baseline="0" dirty="0" err="1">
                <a:solidFill>
                  <a:schemeClr val="tx1"/>
                </a:solidFill>
              </a:rPr>
              <a:t>placerat</a:t>
            </a:r>
            <a:r>
              <a:rPr lang="pt-BR" sz="1300" baseline="0" dirty="0">
                <a:solidFill>
                  <a:schemeClr val="tx1"/>
                </a:solidFill>
              </a:rPr>
              <a:t>, </a:t>
            </a:r>
            <a:r>
              <a:rPr lang="pt-BR" sz="1300" baseline="0" dirty="0" err="1">
                <a:solidFill>
                  <a:schemeClr val="tx1"/>
                </a:solidFill>
              </a:rPr>
              <a:t>sagittis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sapien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sed</a:t>
            </a:r>
            <a:r>
              <a:rPr lang="pt-BR" sz="1300" baseline="0" dirty="0">
                <a:solidFill>
                  <a:schemeClr val="tx1"/>
                </a:solidFill>
              </a:rPr>
              <a:t>, </a:t>
            </a:r>
            <a:r>
              <a:rPr lang="pt-BR" sz="1300" baseline="0" dirty="0" err="1">
                <a:solidFill>
                  <a:schemeClr val="tx1"/>
                </a:solidFill>
              </a:rPr>
              <a:t>finibus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mauris</a:t>
            </a:r>
            <a:r>
              <a:rPr lang="pt-BR" sz="1300" baseline="0" dirty="0">
                <a:solidFill>
                  <a:schemeClr val="tx1"/>
                </a:solidFill>
              </a:rPr>
              <a:t>. </a:t>
            </a:r>
            <a:r>
              <a:rPr lang="pt-BR" sz="1300" baseline="0" dirty="0" err="1">
                <a:solidFill>
                  <a:schemeClr val="tx1"/>
                </a:solidFill>
              </a:rPr>
              <a:t>Morbi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maximus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maximus</a:t>
            </a:r>
            <a:r>
              <a:rPr lang="pt-BR" sz="1300" baseline="0" dirty="0">
                <a:solidFill>
                  <a:schemeClr val="tx1"/>
                </a:solidFill>
              </a:rPr>
              <a:t> mi, </a:t>
            </a:r>
            <a:r>
              <a:rPr lang="pt-BR" sz="1300" baseline="0" dirty="0" err="1">
                <a:solidFill>
                  <a:schemeClr val="tx1"/>
                </a:solidFill>
              </a:rPr>
              <a:t>at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feugiat</a:t>
            </a:r>
            <a:r>
              <a:rPr lang="pt-BR" sz="1300" baseline="0" dirty="0">
                <a:solidFill>
                  <a:schemeClr val="tx1"/>
                </a:solidFill>
              </a:rPr>
              <a:t> massa </a:t>
            </a:r>
            <a:r>
              <a:rPr lang="pt-BR" sz="1300" baseline="0" dirty="0" err="1">
                <a:solidFill>
                  <a:schemeClr val="tx1"/>
                </a:solidFill>
              </a:rPr>
              <a:t>viverra</a:t>
            </a:r>
            <a:r>
              <a:rPr lang="pt-BR" sz="1300" baseline="0" dirty="0">
                <a:solidFill>
                  <a:schemeClr val="tx1"/>
                </a:solidFill>
              </a:rPr>
              <a:t> ac. Nunc quis </a:t>
            </a:r>
            <a:r>
              <a:rPr lang="pt-BR" sz="1300" baseline="0" dirty="0" err="1">
                <a:solidFill>
                  <a:schemeClr val="tx1"/>
                </a:solidFill>
              </a:rPr>
              <a:t>fermentum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tortor</a:t>
            </a:r>
            <a:r>
              <a:rPr lang="pt-BR" sz="1300" baseline="0" dirty="0">
                <a:solidFill>
                  <a:schemeClr val="tx1"/>
                </a:solidFill>
              </a:rPr>
              <a:t>. </a:t>
            </a:r>
            <a:r>
              <a:rPr lang="pt-BR" sz="1300" baseline="0" dirty="0" err="1">
                <a:solidFill>
                  <a:schemeClr val="tx1"/>
                </a:solidFill>
              </a:rPr>
              <a:t>Phasellus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aliqumsan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ex</a:t>
            </a:r>
            <a:endParaRPr lang="pt-BR" sz="1300" baseline="0" dirty="0">
              <a:solidFill>
                <a:schemeClr val="tx1"/>
              </a:solidFill>
            </a:endParaRPr>
          </a:p>
          <a:p>
            <a:pPr latinLnBrk="1">
              <a:spcBef>
                <a:spcPts val="0"/>
              </a:spcBef>
            </a:pPr>
            <a:endParaRPr lang="pt-BR" sz="1300" baseline="0" dirty="0">
              <a:solidFill>
                <a:schemeClr val="tx1"/>
              </a:solidFill>
            </a:endParaRPr>
          </a:p>
          <a:p>
            <a:pPr latinLnBrk="1">
              <a:spcBef>
                <a:spcPts val="0"/>
              </a:spcBef>
            </a:pPr>
            <a:r>
              <a:rPr lang="pt-BR" sz="1300" baseline="0" dirty="0">
                <a:solidFill>
                  <a:schemeClr val="tx1"/>
                </a:solidFill>
              </a:rPr>
              <a:t>Ut </a:t>
            </a:r>
            <a:r>
              <a:rPr lang="pt-BR" sz="1300" baseline="0" dirty="0" err="1">
                <a:solidFill>
                  <a:schemeClr val="tx1"/>
                </a:solidFill>
              </a:rPr>
              <a:t>aliquet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enim</a:t>
            </a:r>
            <a:r>
              <a:rPr lang="pt-BR" sz="1300" baseline="0" dirty="0">
                <a:solidFill>
                  <a:schemeClr val="tx1"/>
                </a:solidFill>
              </a:rPr>
              <a:t> in </a:t>
            </a:r>
            <a:r>
              <a:rPr lang="pt-BR" sz="1300" baseline="0" dirty="0" err="1">
                <a:solidFill>
                  <a:schemeClr val="tx1"/>
                </a:solidFill>
              </a:rPr>
              <a:t>orci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sollicitudin</a:t>
            </a:r>
            <a:r>
              <a:rPr lang="pt-BR" sz="1300" baseline="0" dirty="0">
                <a:solidFill>
                  <a:schemeClr val="tx1"/>
                </a:solidFill>
              </a:rPr>
              <a:t>, </a:t>
            </a:r>
            <a:r>
              <a:rPr lang="pt-BR" sz="1300" baseline="0" dirty="0" err="1">
                <a:solidFill>
                  <a:schemeClr val="tx1"/>
                </a:solidFill>
              </a:rPr>
              <a:t>nec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vehicula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arcu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malesuada</a:t>
            </a:r>
            <a:r>
              <a:rPr lang="pt-BR" sz="1300" baseline="0" dirty="0">
                <a:solidFill>
                  <a:schemeClr val="tx1"/>
                </a:solidFill>
              </a:rPr>
              <a:t>. </a:t>
            </a:r>
            <a:r>
              <a:rPr lang="pt-BR" sz="1300" baseline="0" dirty="0" err="1">
                <a:solidFill>
                  <a:schemeClr val="tx1"/>
                </a:solidFill>
              </a:rPr>
              <a:t>Integer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tristique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tortor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eget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efficitur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egestas</a:t>
            </a:r>
            <a:r>
              <a:rPr lang="pt-BR" sz="1300" baseline="0" dirty="0">
                <a:solidFill>
                  <a:schemeClr val="tx1"/>
                </a:solidFill>
              </a:rPr>
              <a:t>. </a:t>
            </a:r>
            <a:r>
              <a:rPr lang="pt-BR" sz="1300" baseline="0" dirty="0" err="1">
                <a:solidFill>
                  <a:schemeClr val="tx1"/>
                </a:solidFill>
              </a:rPr>
              <a:t>Sed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sagittis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diam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dui</a:t>
            </a:r>
            <a:r>
              <a:rPr lang="pt-BR" sz="1300" baseline="0" dirty="0">
                <a:solidFill>
                  <a:schemeClr val="tx1"/>
                </a:solidFill>
              </a:rPr>
              <a:t>, </a:t>
            </a:r>
            <a:r>
              <a:rPr lang="pt-BR" sz="1300" baseline="0" dirty="0" err="1">
                <a:solidFill>
                  <a:schemeClr val="tx1"/>
                </a:solidFill>
              </a:rPr>
              <a:t>nec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vestibulum</a:t>
            </a:r>
            <a:r>
              <a:rPr lang="pt-BR" sz="1300" baseline="0" dirty="0">
                <a:solidFill>
                  <a:schemeClr val="tx1"/>
                </a:solidFill>
              </a:rPr>
              <a:t> libero </a:t>
            </a:r>
            <a:r>
              <a:rPr lang="pt-BR" sz="1300" baseline="0" dirty="0" err="1">
                <a:solidFill>
                  <a:schemeClr val="tx1"/>
                </a:solidFill>
              </a:rPr>
              <a:t>tempor</a:t>
            </a:r>
            <a:r>
              <a:rPr lang="pt-BR" sz="1300" baseline="0" dirty="0">
                <a:solidFill>
                  <a:schemeClr val="tx1"/>
                </a:solidFill>
              </a:rPr>
              <a:t> ac. </a:t>
            </a:r>
            <a:r>
              <a:rPr lang="pt-BR" sz="1300" baseline="0" dirty="0" err="1">
                <a:solidFill>
                  <a:schemeClr val="tx1"/>
                </a:solidFill>
              </a:rPr>
              <a:t>Praesent</a:t>
            </a:r>
            <a:r>
              <a:rPr lang="pt-BR" sz="1300" baseline="0" dirty="0">
                <a:solidFill>
                  <a:schemeClr val="tx1"/>
                </a:solidFill>
              </a:rPr>
              <a:t> non </a:t>
            </a:r>
            <a:r>
              <a:rPr lang="pt-BR" sz="1300" baseline="0" dirty="0" err="1">
                <a:solidFill>
                  <a:schemeClr val="tx1"/>
                </a:solidFill>
              </a:rPr>
              <a:t>enim</a:t>
            </a:r>
            <a:r>
              <a:rPr lang="pt-BR" sz="1300" baseline="0" dirty="0">
                <a:solidFill>
                  <a:schemeClr val="tx1"/>
                </a:solidFill>
              </a:rPr>
              <a:t> vitae </a:t>
            </a:r>
            <a:r>
              <a:rPr lang="pt-BR" sz="1300" baseline="0" dirty="0" err="1">
                <a:solidFill>
                  <a:schemeClr val="tx1"/>
                </a:solidFill>
              </a:rPr>
              <a:t>leo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tristique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aliquam</a:t>
            </a:r>
            <a:r>
              <a:rPr lang="pt-BR" sz="1300" baseline="0" dirty="0">
                <a:solidFill>
                  <a:schemeClr val="tx1"/>
                </a:solidFill>
              </a:rPr>
              <a:t>. Ut </a:t>
            </a:r>
            <a:r>
              <a:rPr lang="pt-BR" sz="1300" baseline="0" dirty="0" err="1">
                <a:solidFill>
                  <a:schemeClr val="tx1"/>
                </a:solidFill>
              </a:rPr>
              <a:t>vel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volutpat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dolor</a:t>
            </a:r>
            <a:r>
              <a:rPr lang="pt-BR" sz="1300" baseline="0" dirty="0">
                <a:solidFill>
                  <a:schemeClr val="tx1"/>
                </a:solidFill>
              </a:rPr>
              <a:t>. Nunc </a:t>
            </a:r>
            <a:r>
              <a:rPr lang="pt-BR" sz="1300" baseline="0" dirty="0" err="1">
                <a:solidFill>
                  <a:schemeClr val="tx1"/>
                </a:solidFill>
              </a:rPr>
              <a:t>aliquam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enim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molestie</a:t>
            </a:r>
            <a:r>
              <a:rPr lang="pt-BR" sz="1300" baseline="0" dirty="0">
                <a:solidFill>
                  <a:schemeClr val="tx1"/>
                </a:solidFill>
              </a:rPr>
              <a:t>, </a:t>
            </a:r>
            <a:r>
              <a:rPr lang="pt-BR" sz="1300" baseline="0" dirty="0" err="1">
                <a:solidFill>
                  <a:schemeClr val="tx1"/>
                </a:solidFill>
              </a:rPr>
              <a:t>blandit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lorem</a:t>
            </a:r>
            <a:r>
              <a:rPr lang="pt-BR" sz="1300" baseline="0" dirty="0">
                <a:solidFill>
                  <a:schemeClr val="tx1"/>
                </a:solidFill>
              </a:rPr>
              <a:t> in, </a:t>
            </a:r>
            <a:r>
              <a:rPr lang="pt-BR" sz="1300" baseline="0" dirty="0" err="1">
                <a:solidFill>
                  <a:schemeClr val="tx1"/>
                </a:solidFill>
              </a:rPr>
              <a:t>ultricies</a:t>
            </a:r>
            <a:r>
              <a:rPr lang="pt-BR" sz="1300" baseline="0" dirty="0">
                <a:solidFill>
                  <a:schemeClr val="tx1"/>
                </a:solidFill>
              </a:rPr>
              <a:t> ipsum. Nunc </a:t>
            </a:r>
            <a:r>
              <a:rPr lang="pt-BR" sz="1300" baseline="0" dirty="0" err="1">
                <a:solidFill>
                  <a:schemeClr val="tx1"/>
                </a:solidFill>
              </a:rPr>
              <a:t>interdum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egestas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lorem</a:t>
            </a:r>
            <a:r>
              <a:rPr lang="pt-BR" sz="1300" baseline="0" dirty="0">
                <a:solidFill>
                  <a:schemeClr val="tx1"/>
                </a:solidFill>
              </a:rPr>
              <a:t>. </a:t>
            </a:r>
            <a:r>
              <a:rPr lang="pt-BR" sz="1300" baseline="0" dirty="0" err="1">
                <a:solidFill>
                  <a:schemeClr val="tx1"/>
                </a:solidFill>
              </a:rPr>
              <a:t>Sed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fermentum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rutrum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neque</a:t>
            </a:r>
            <a:r>
              <a:rPr lang="pt-BR" sz="1300" baseline="0" dirty="0">
                <a:solidFill>
                  <a:schemeClr val="tx1"/>
                </a:solidFill>
              </a:rPr>
              <a:t>, eu </a:t>
            </a:r>
            <a:r>
              <a:rPr lang="pt-BR" sz="1300" baseline="0" dirty="0" err="1">
                <a:solidFill>
                  <a:schemeClr val="tx1"/>
                </a:solidFill>
              </a:rPr>
              <a:t>mattis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lorem</a:t>
            </a:r>
            <a:r>
              <a:rPr lang="pt-BR" sz="1300" baseline="0" dirty="0">
                <a:solidFill>
                  <a:schemeClr val="tx1"/>
                </a:solidFill>
              </a:rPr>
              <a:t> porta </a:t>
            </a:r>
            <a:r>
              <a:rPr lang="pt-BR" sz="1300" baseline="0" dirty="0" err="1">
                <a:solidFill>
                  <a:schemeClr val="tx1"/>
                </a:solidFill>
              </a:rPr>
              <a:t>nec</a:t>
            </a:r>
            <a:r>
              <a:rPr lang="pt-BR" sz="1300" baseline="0" dirty="0">
                <a:solidFill>
                  <a:schemeClr val="tx1"/>
                </a:solidFill>
              </a:rPr>
              <a:t>. In </a:t>
            </a:r>
            <a:r>
              <a:rPr lang="pt-BR" sz="1300" baseline="0" dirty="0" err="1">
                <a:solidFill>
                  <a:schemeClr val="tx1"/>
                </a:solidFill>
              </a:rPr>
              <a:t>maximus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turpis</a:t>
            </a:r>
            <a:r>
              <a:rPr lang="pt-BR" sz="1300" baseline="0" dirty="0">
                <a:solidFill>
                  <a:schemeClr val="tx1"/>
                </a:solidFill>
              </a:rPr>
              <a:t> et </a:t>
            </a:r>
            <a:r>
              <a:rPr lang="pt-BR" sz="1300" baseline="0" dirty="0" err="1">
                <a:solidFill>
                  <a:schemeClr val="tx1"/>
                </a:solidFill>
              </a:rPr>
              <a:t>purus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varius</a:t>
            </a:r>
            <a:r>
              <a:rPr lang="pt-BR" sz="1300" baseline="0" dirty="0">
                <a:solidFill>
                  <a:schemeClr val="tx1"/>
                </a:solidFill>
              </a:rPr>
              <a:t>, a </a:t>
            </a:r>
            <a:r>
              <a:rPr lang="pt-BR" sz="1300" baseline="0" dirty="0" err="1">
                <a:solidFill>
                  <a:schemeClr val="tx1"/>
                </a:solidFill>
              </a:rPr>
              <a:t>posuere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tortor</a:t>
            </a:r>
            <a:r>
              <a:rPr lang="pt-BR" sz="1300" baseline="0" dirty="0">
                <a:solidFill>
                  <a:schemeClr val="tx1"/>
                </a:solidFill>
              </a:rPr>
              <a:t>.</a:t>
            </a:r>
          </a:p>
          <a:p>
            <a:pPr latinLnBrk="1">
              <a:spcBef>
                <a:spcPts val="0"/>
              </a:spcBef>
            </a:pPr>
            <a:endParaRPr lang="pt-BR" sz="1300" baseline="0" dirty="0">
              <a:solidFill>
                <a:schemeClr val="tx1"/>
              </a:solidFill>
            </a:endParaRPr>
          </a:p>
          <a:p>
            <a:pPr latinLnBrk="1">
              <a:spcBef>
                <a:spcPts val="0"/>
              </a:spcBef>
            </a:pPr>
            <a:r>
              <a:rPr lang="pt-BR" sz="1300" baseline="0" dirty="0" err="1">
                <a:solidFill>
                  <a:schemeClr val="tx1"/>
                </a:solidFill>
              </a:rPr>
              <a:t>Fusce</a:t>
            </a:r>
            <a:r>
              <a:rPr lang="pt-BR" sz="1300" baseline="0" dirty="0">
                <a:solidFill>
                  <a:schemeClr val="tx1"/>
                </a:solidFill>
              </a:rPr>
              <a:t> vitae </a:t>
            </a:r>
            <a:r>
              <a:rPr lang="pt-BR" sz="1300" baseline="0" dirty="0" err="1">
                <a:solidFill>
                  <a:schemeClr val="tx1"/>
                </a:solidFill>
              </a:rPr>
              <a:t>lacus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rhoncus</a:t>
            </a:r>
            <a:r>
              <a:rPr lang="pt-BR" sz="1300" baseline="0" dirty="0">
                <a:solidFill>
                  <a:schemeClr val="tx1"/>
                </a:solidFill>
              </a:rPr>
              <a:t>, </a:t>
            </a:r>
            <a:r>
              <a:rPr lang="pt-BR" sz="1300" baseline="0" dirty="0" err="1">
                <a:solidFill>
                  <a:schemeClr val="tx1"/>
                </a:solidFill>
              </a:rPr>
              <a:t>lacinia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sapien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at</a:t>
            </a:r>
            <a:r>
              <a:rPr lang="pt-BR" sz="1300" baseline="0" dirty="0">
                <a:solidFill>
                  <a:schemeClr val="tx1"/>
                </a:solidFill>
              </a:rPr>
              <a:t>, </a:t>
            </a:r>
            <a:r>
              <a:rPr lang="pt-BR" sz="1300" baseline="0" dirty="0" err="1">
                <a:solidFill>
                  <a:schemeClr val="tx1"/>
                </a:solidFill>
              </a:rPr>
              <a:t>convallis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neque</a:t>
            </a:r>
            <a:r>
              <a:rPr lang="pt-BR" sz="1300" baseline="0" dirty="0">
                <a:solidFill>
                  <a:schemeClr val="tx1"/>
                </a:solidFill>
              </a:rPr>
              <a:t>. </a:t>
            </a:r>
            <a:r>
              <a:rPr lang="pt-BR" sz="1300" baseline="0" dirty="0" err="1">
                <a:solidFill>
                  <a:schemeClr val="tx1"/>
                </a:solidFill>
              </a:rPr>
              <a:t>Curabitur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lobortis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malesuada</a:t>
            </a:r>
            <a:r>
              <a:rPr lang="pt-BR" sz="1300" baseline="0" dirty="0">
                <a:solidFill>
                  <a:schemeClr val="tx1"/>
                </a:solidFill>
              </a:rPr>
              <a:t> erat, </a:t>
            </a:r>
            <a:r>
              <a:rPr lang="pt-BR" sz="1300" baseline="0" dirty="0" err="1">
                <a:solidFill>
                  <a:schemeClr val="tx1"/>
                </a:solidFill>
              </a:rPr>
              <a:t>nec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dignissim</a:t>
            </a:r>
            <a:r>
              <a:rPr lang="pt-BR" sz="1300" baseline="0" dirty="0">
                <a:solidFill>
                  <a:schemeClr val="tx1"/>
                </a:solidFill>
              </a:rPr>
              <a:t> ante </a:t>
            </a:r>
            <a:r>
              <a:rPr lang="pt-BR" sz="1300" baseline="0" dirty="0" err="1">
                <a:solidFill>
                  <a:schemeClr val="tx1"/>
                </a:solidFill>
              </a:rPr>
              <a:t>consequat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blandit</a:t>
            </a:r>
            <a:r>
              <a:rPr lang="pt-BR" sz="1300" baseline="0" dirty="0">
                <a:solidFill>
                  <a:schemeClr val="tx1"/>
                </a:solidFill>
              </a:rPr>
              <a:t>. </a:t>
            </a:r>
            <a:r>
              <a:rPr lang="pt-BR" sz="1300" baseline="0" dirty="0" err="1">
                <a:solidFill>
                  <a:schemeClr val="tx1"/>
                </a:solidFill>
              </a:rPr>
              <a:t>Praesent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ultrices</a:t>
            </a:r>
            <a:r>
              <a:rPr lang="pt-BR" sz="1300" baseline="0" dirty="0">
                <a:solidFill>
                  <a:schemeClr val="tx1"/>
                </a:solidFill>
              </a:rPr>
              <a:t>, </a:t>
            </a:r>
            <a:r>
              <a:rPr lang="pt-BR" sz="1300" baseline="0" dirty="0" err="1">
                <a:solidFill>
                  <a:schemeClr val="tx1"/>
                </a:solidFill>
              </a:rPr>
              <a:t>velit</a:t>
            </a:r>
            <a:r>
              <a:rPr lang="pt-BR" sz="1300" baseline="0" dirty="0">
                <a:solidFill>
                  <a:schemeClr val="tx1"/>
                </a:solidFill>
              </a:rPr>
              <a:t> ut </a:t>
            </a:r>
            <a:r>
              <a:rPr lang="pt-BR" sz="1300" baseline="0" dirty="0" err="1">
                <a:solidFill>
                  <a:schemeClr val="tx1"/>
                </a:solidFill>
              </a:rPr>
              <a:t>tristique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tempor</a:t>
            </a:r>
            <a:r>
              <a:rPr lang="pt-BR" sz="1300" baseline="0" dirty="0">
                <a:solidFill>
                  <a:schemeClr val="tx1"/>
                </a:solidFill>
              </a:rPr>
              <a:t>, justo </a:t>
            </a:r>
            <a:r>
              <a:rPr lang="pt-BR" sz="1300" baseline="0" dirty="0" err="1">
                <a:solidFill>
                  <a:schemeClr val="tx1"/>
                </a:solidFill>
              </a:rPr>
              <a:t>dolor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viverra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nulla</a:t>
            </a:r>
            <a:r>
              <a:rPr lang="pt-BR" sz="1300" baseline="0" dirty="0">
                <a:solidFill>
                  <a:schemeClr val="tx1"/>
                </a:solidFill>
              </a:rPr>
              <a:t>, </a:t>
            </a:r>
            <a:r>
              <a:rPr lang="pt-BR" sz="1300" baseline="0" dirty="0" err="1">
                <a:solidFill>
                  <a:schemeClr val="tx1"/>
                </a:solidFill>
              </a:rPr>
              <a:t>sed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euismod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sapien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dolor</a:t>
            </a:r>
            <a:r>
              <a:rPr lang="pt-BR" sz="1300" baseline="0" dirty="0">
                <a:solidFill>
                  <a:schemeClr val="tx1"/>
                </a:solidFill>
              </a:rPr>
              <a:t> in </a:t>
            </a:r>
            <a:r>
              <a:rPr lang="pt-BR" sz="1300" baseline="0" dirty="0" err="1">
                <a:solidFill>
                  <a:schemeClr val="tx1"/>
                </a:solidFill>
              </a:rPr>
              <a:t>dui</a:t>
            </a:r>
            <a:r>
              <a:rPr lang="pt-BR" sz="1300" baseline="0" dirty="0">
                <a:solidFill>
                  <a:schemeClr val="tx1"/>
                </a:solidFill>
              </a:rPr>
              <a:t>. </a:t>
            </a:r>
            <a:r>
              <a:rPr lang="pt-BR" sz="1300" baseline="0" dirty="0" err="1">
                <a:solidFill>
                  <a:schemeClr val="tx1"/>
                </a:solidFill>
              </a:rPr>
              <a:t>Suspendisse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at</a:t>
            </a:r>
            <a:r>
              <a:rPr lang="pt-BR" sz="1300" baseline="0" dirty="0">
                <a:solidFill>
                  <a:schemeClr val="tx1"/>
                </a:solidFill>
              </a:rPr>
              <a:t>: </a:t>
            </a:r>
          </a:p>
          <a:p>
            <a:pPr latinLnBrk="1">
              <a:spcBef>
                <a:spcPts val="0"/>
              </a:spcBef>
            </a:pPr>
            <a:endParaRPr lang="pt-BR" sz="1300" baseline="0" dirty="0">
              <a:solidFill>
                <a:schemeClr val="tx1"/>
              </a:solidFill>
            </a:endParaRPr>
          </a:p>
          <a:p>
            <a:pPr marL="104400" indent="-105750" latinLnBrk="1">
              <a:spcBef>
                <a:spcPts val="0"/>
              </a:spcBef>
              <a:buClr>
                <a:schemeClr val="tx1"/>
              </a:buClr>
              <a:buSzPct val="110000"/>
              <a:buFont typeface="Arial" panose="020B0604020202020204" pitchFamily="34" charset="0"/>
              <a:buChar char="•"/>
            </a:pPr>
            <a:r>
              <a:rPr lang="pt-BR" sz="1300" b="1" baseline="0" dirty="0" err="1">
                <a:solidFill>
                  <a:schemeClr val="tx1"/>
                </a:solidFill>
              </a:rPr>
              <a:t>Nulla</a:t>
            </a:r>
            <a:r>
              <a:rPr lang="pt-BR" sz="1300" b="1" baseline="0" dirty="0">
                <a:solidFill>
                  <a:schemeClr val="tx1"/>
                </a:solidFill>
              </a:rPr>
              <a:t> </a:t>
            </a:r>
            <a:r>
              <a:rPr lang="pt-BR" sz="1300" b="1" baseline="0" dirty="0" err="1">
                <a:solidFill>
                  <a:schemeClr val="tx1"/>
                </a:solidFill>
              </a:rPr>
              <a:t>vel</a:t>
            </a:r>
            <a:r>
              <a:rPr lang="pt-BR" sz="1300" b="1" baseline="0" dirty="0">
                <a:solidFill>
                  <a:schemeClr val="tx1"/>
                </a:solidFill>
              </a:rPr>
              <a:t> </a:t>
            </a:r>
            <a:r>
              <a:rPr lang="pt-BR" sz="1300" b="1" baseline="0" dirty="0" err="1">
                <a:solidFill>
                  <a:schemeClr val="tx1"/>
                </a:solidFill>
              </a:rPr>
              <a:t>pretium</a:t>
            </a:r>
            <a:r>
              <a:rPr lang="pt-BR" sz="1300" b="1" baseline="0" dirty="0">
                <a:solidFill>
                  <a:schemeClr val="tx1"/>
                </a:solidFill>
              </a:rPr>
              <a:t> magna</a:t>
            </a:r>
            <a:r>
              <a:rPr lang="pt-BR" sz="1300" baseline="0" dirty="0">
                <a:solidFill>
                  <a:schemeClr val="tx1"/>
                </a:solidFill>
              </a:rPr>
              <a:t>. Nunc ac </a:t>
            </a:r>
            <a:r>
              <a:rPr lang="pt-BR" sz="1300" baseline="0" dirty="0" err="1">
                <a:solidFill>
                  <a:schemeClr val="tx1"/>
                </a:solidFill>
              </a:rPr>
              <a:t>ex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nec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diam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porttitor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iaculis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sed</a:t>
            </a:r>
            <a:r>
              <a:rPr lang="pt-BR" sz="1300" baseline="0" dirty="0">
                <a:solidFill>
                  <a:schemeClr val="tx1"/>
                </a:solidFill>
              </a:rPr>
              <a:t> a libero. </a:t>
            </a:r>
            <a:r>
              <a:rPr lang="pt-BR" sz="1300" baseline="0" dirty="0" err="1">
                <a:solidFill>
                  <a:schemeClr val="tx1"/>
                </a:solidFill>
              </a:rPr>
              <a:t>Mauris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laoreet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eleifend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augue</a:t>
            </a:r>
            <a:r>
              <a:rPr lang="pt-BR" sz="1300" baseline="0" dirty="0">
                <a:solidFill>
                  <a:schemeClr val="tx1"/>
                </a:solidFill>
              </a:rPr>
              <a:t>, id </a:t>
            </a:r>
            <a:r>
              <a:rPr lang="pt-BR" sz="1300" baseline="0" dirty="0" err="1">
                <a:solidFill>
                  <a:schemeClr val="tx1"/>
                </a:solidFill>
              </a:rPr>
              <a:t>ornare</a:t>
            </a:r>
            <a:r>
              <a:rPr lang="pt-BR" sz="1300" baseline="0" dirty="0">
                <a:solidFill>
                  <a:schemeClr val="tx1"/>
                </a:solidFill>
              </a:rPr>
              <a:t> ipsum </a:t>
            </a:r>
            <a:r>
              <a:rPr lang="pt-BR" sz="1300" baseline="0" dirty="0" err="1">
                <a:solidFill>
                  <a:schemeClr val="tx1"/>
                </a:solidFill>
              </a:rPr>
              <a:t>tincidunt</a:t>
            </a:r>
            <a:r>
              <a:rPr lang="pt-BR" sz="1300" baseline="0" dirty="0">
                <a:solidFill>
                  <a:schemeClr val="tx1"/>
                </a:solidFill>
              </a:rPr>
              <a:t> id. </a:t>
            </a:r>
            <a:r>
              <a:rPr lang="pt-BR" sz="1300" baseline="0" dirty="0" err="1">
                <a:solidFill>
                  <a:schemeClr val="tx1"/>
                </a:solidFill>
              </a:rPr>
              <a:t>Praesent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vel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ex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sollicitudin</a:t>
            </a:r>
            <a:r>
              <a:rPr lang="pt-BR" sz="1300" baseline="0" dirty="0">
                <a:solidFill>
                  <a:schemeClr val="tx1"/>
                </a:solidFill>
              </a:rPr>
              <a:t>, </a:t>
            </a:r>
            <a:r>
              <a:rPr lang="pt-BR" sz="1300" baseline="0" dirty="0" err="1">
                <a:solidFill>
                  <a:schemeClr val="tx1"/>
                </a:solidFill>
              </a:rPr>
              <a:t>volutpat</a:t>
            </a:r>
            <a:r>
              <a:rPr lang="pt-BR" sz="1300" baseline="0" dirty="0">
                <a:solidFill>
                  <a:schemeClr val="tx1"/>
                </a:solidFill>
              </a:rPr>
              <a:t> justo </a:t>
            </a:r>
            <a:r>
              <a:rPr lang="pt-BR" sz="1300" baseline="0" dirty="0" err="1">
                <a:solidFill>
                  <a:schemeClr val="tx1"/>
                </a:solidFill>
              </a:rPr>
              <a:t>at</a:t>
            </a:r>
            <a:r>
              <a:rPr lang="pt-BR" sz="1300" baseline="0" dirty="0">
                <a:solidFill>
                  <a:schemeClr val="tx1"/>
                </a:solidFill>
              </a:rPr>
              <a:t>, </a:t>
            </a:r>
            <a:r>
              <a:rPr lang="pt-BR" sz="1300" baseline="0" dirty="0" err="1">
                <a:solidFill>
                  <a:schemeClr val="tx1"/>
                </a:solidFill>
              </a:rPr>
              <a:t>luctus</a:t>
            </a:r>
            <a:r>
              <a:rPr lang="pt-BR" sz="1300" baseline="0" dirty="0">
                <a:solidFill>
                  <a:schemeClr val="tx1"/>
                </a:solidFill>
              </a:rPr>
              <a:t>;</a:t>
            </a:r>
          </a:p>
          <a:p>
            <a:pPr marL="104400" indent="-105750" latinLnBrk="1">
              <a:spcBef>
                <a:spcPts val="0"/>
              </a:spcBef>
              <a:buClr>
                <a:schemeClr val="tx1"/>
              </a:buClr>
              <a:buSzPct val="110000"/>
              <a:buFont typeface="Arial" panose="020B0604020202020204" pitchFamily="34" charset="0"/>
              <a:buChar char="•"/>
            </a:pPr>
            <a:r>
              <a:rPr lang="pt-BR" sz="1300" b="1" baseline="0" dirty="0" err="1">
                <a:solidFill>
                  <a:schemeClr val="tx1"/>
                </a:solidFill>
              </a:rPr>
              <a:t>Mauris</a:t>
            </a:r>
            <a:r>
              <a:rPr lang="pt-BR" sz="1300" b="1" baseline="0" dirty="0">
                <a:solidFill>
                  <a:schemeClr val="tx1"/>
                </a:solidFill>
              </a:rPr>
              <a:t> </a:t>
            </a:r>
            <a:r>
              <a:rPr lang="pt-BR" sz="1300" b="1" baseline="0" dirty="0" err="1">
                <a:solidFill>
                  <a:schemeClr val="tx1"/>
                </a:solidFill>
              </a:rPr>
              <a:t>laoreet</a:t>
            </a:r>
            <a:r>
              <a:rPr lang="pt-BR" sz="1300" b="1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eleifend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augue</a:t>
            </a:r>
            <a:r>
              <a:rPr lang="pt-BR" sz="1300" baseline="0" dirty="0">
                <a:solidFill>
                  <a:schemeClr val="tx1"/>
                </a:solidFill>
              </a:rPr>
              <a:t>, id </a:t>
            </a:r>
            <a:r>
              <a:rPr lang="pt-BR" sz="1300" baseline="0" dirty="0" err="1">
                <a:solidFill>
                  <a:schemeClr val="tx1"/>
                </a:solidFill>
              </a:rPr>
              <a:t>ornare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</a:p>
          <a:p>
            <a:pPr marL="104400" indent="-105750" latinLnBrk="1">
              <a:spcBef>
                <a:spcPts val="0"/>
              </a:spcBef>
              <a:buClr>
                <a:schemeClr val="tx1"/>
              </a:buClr>
              <a:buSzPct val="110000"/>
              <a:buFont typeface="Arial" panose="020B0604020202020204" pitchFamily="34" charset="0"/>
              <a:buChar char="•"/>
            </a:pPr>
            <a:r>
              <a:rPr lang="pt-BR" sz="1300" b="1" baseline="0" dirty="0">
                <a:solidFill>
                  <a:schemeClr val="tx1"/>
                </a:solidFill>
              </a:rPr>
              <a:t>Ipsum </a:t>
            </a:r>
            <a:r>
              <a:rPr lang="pt-BR" sz="1300" b="1" baseline="0" dirty="0" err="1">
                <a:solidFill>
                  <a:schemeClr val="tx1"/>
                </a:solidFill>
              </a:rPr>
              <a:t>tincidunt</a:t>
            </a:r>
            <a:r>
              <a:rPr lang="pt-BR" sz="1300" b="1" baseline="0" dirty="0">
                <a:solidFill>
                  <a:schemeClr val="tx1"/>
                </a:solidFill>
              </a:rPr>
              <a:t> id. </a:t>
            </a:r>
            <a:r>
              <a:rPr lang="pt-BR" sz="1300" baseline="0" dirty="0" err="1">
                <a:solidFill>
                  <a:schemeClr val="tx1"/>
                </a:solidFill>
              </a:rPr>
              <a:t>Praesent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vel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ex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sollicitudin</a:t>
            </a:r>
            <a:r>
              <a:rPr lang="pt-BR" sz="1300" baseline="0" dirty="0">
                <a:solidFill>
                  <a:schemeClr val="tx1"/>
                </a:solidFill>
              </a:rPr>
              <a:t>, </a:t>
            </a:r>
            <a:r>
              <a:rPr lang="pt-BR" sz="1300" baseline="0" dirty="0" err="1">
                <a:solidFill>
                  <a:schemeClr val="tx1"/>
                </a:solidFill>
              </a:rPr>
              <a:t>volutpat</a:t>
            </a:r>
            <a:r>
              <a:rPr lang="pt-BR" sz="1300" baseline="0" dirty="0">
                <a:solidFill>
                  <a:schemeClr val="tx1"/>
                </a:solidFill>
              </a:rPr>
              <a:t> justo </a:t>
            </a:r>
            <a:r>
              <a:rPr lang="pt-BR" sz="1300" baseline="0" dirty="0" err="1">
                <a:solidFill>
                  <a:schemeClr val="tx1"/>
                </a:solidFill>
              </a:rPr>
              <a:t>at</a:t>
            </a:r>
            <a:r>
              <a:rPr lang="pt-BR" sz="1300" baseline="0" dirty="0">
                <a:solidFill>
                  <a:schemeClr val="tx1"/>
                </a:solidFill>
              </a:rPr>
              <a:t>, </a:t>
            </a:r>
            <a:r>
              <a:rPr lang="pt-BR" sz="1300" baseline="0" dirty="0" err="1">
                <a:solidFill>
                  <a:schemeClr val="tx1"/>
                </a:solidFill>
              </a:rPr>
              <a:t>luctus</a:t>
            </a:r>
            <a:r>
              <a:rPr lang="pt-BR" sz="1300" baseline="0" dirty="0">
                <a:solidFill>
                  <a:schemeClr val="tx1"/>
                </a:solidFill>
              </a:rPr>
              <a:t> est. </a:t>
            </a:r>
            <a:r>
              <a:rPr lang="pt-BR" sz="1300" baseline="0" dirty="0" err="1">
                <a:solidFill>
                  <a:schemeClr val="tx1"/>
                </a:solidFill>
              </a:rPr>
              <a:t>Quisque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purus</a:t>
            </a:r>
            <a:r>
              <a:rPr lang="pt-BR" sz="1300" baseline="0" dirty="0">
                <a:solidFill>
                  <a:schemeClr val="tx1"/>
                </a:solidFill>
              </a:rPr>
              <a:t> ante, </a:t>
            </a:r>
            <a:r>
              <a:rPr lang="pt-BR" sz="1300" baseline="0" dirty="0" err="1">
                <a:solidFill>
                  <a:schemeClr val="tx1"/>
                </a:solidFill>
              </a:rPr>
              <a:t>aliquet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sed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lorem</a:t>
            </a:r>
            <a:r>
              <a:rPr lang="pt-BR" sz="1300" baseline="0" dirty="0">
                <a:solidFill>
                  <a:schemeClr val="tx1"/>
                </a:solidFill>
              </a:rPr>
              <a:t> et, </a:t>
            </a:r>
            <a:r>
              <a:rPr lang="pt-BR" sz="1300" baseline="0" dirty="0" err="1">
                <a:solidFill>
                  <a:schemeClr val="tx1"/>
                </a:solidFill>
              </a:rPr>
              <a:t>luctus</a:t>
            </a:r>
            <a:r>
              <a:rPr lang="pt-BR" sz="1300" baseline="0" dirty="0">
                <a:solidFill>
                  <a:schemeClr val="tx1"/>
                </a:solidFill>
              </a:rPr>
              <a:t> tempus </a:t>
            </a:r>
            <a:r>
              <a:rPr lang="pt-BR" sz="1300" baseline="0" dirty="0" err="1">
                <a:solidFill>
                  <a:schemeClr val="tx1"/>
                </a:solidFill>
              </a:rPr>
              <a:t>nulla</a:t>
            </a:r>
            <a:r>
              <a:rPr lang="pt-BR" sz="1300" baseline="0" dirty="0">
                <a:solidFill>
                  <a:schemeClr val="tx1"/>
                </a:solidFill>
              </a:rPr>
              <a:t>. </a:t>
            </a:r>
          </a:p>
          <a:p>
            <a:pPr marL="104400" indent="-105750" latinLnBrk="1">
              <a:spcBef>
                <a:spcPts val="0"/>
              </a:spcBef>
              <a:buClr>
                <a:schemeClr val="tx1"/>
              </a:buClr>
              <a:buSzPct val="110000"/>
              <a:buFont typeface="Arial" panose="020B0604020202020204" pitchFamily="34" charset="0"/>
              <a:buChar char="•"/>
            </a:pPr>
            <a:r>
              <a:rPr lang="pt-BR" sz="1300" b="1" baseline="0" dirty="0" err="1">
                <a:solidFill>
                  <a:schemeClr val="tx1"/>
                </a:solidFill>
              </a:rPr>
              <a:t>Proin</a:t>
            </a:r>
            <a:r>
              <a:rPr lang="pt-BR" sz="1300" b="1" baseline="0" dirty="0">
                <a:solidFill>
                  <a:schemeClr val="tx1"/>
                </a:solidFill>
              </a:rPr>
              <a:t> eu </a:t>
            </a:r>
            <a:r>
              <a:rPr lang="pt-BR" sz="1300" b="1" baseline="0" dirty="0" err="1">
                <a:solidFill>
                  <a:schemeClr val="tx1"/>
                </a:solidFill>
              </a:rPr>
              <a:t>lectus</a:t>
            </a:r>
            <a:r>
              <a:rPr lang="pt-BR" sz="1300" b="1" baseline="0" dirty="0">
                <a:solidFill>
                  <a:schemeClr val="tx1"/>
                </a:solidFill>
              </a:rPr>
              <a:t> </a:t>
            </a:r>
            <a:r>
              <a:rPr lang="pt-BR" sz="1300" b="1" baseline="0" dirty="0" err="1">
                <a:solidFill>
                  <a:schemeClr val="tx1"/>
                </a:solidFill>
              </a:rPr>
              <a:t>nulla</a:t>
            </a:r>
            <a:r>
              <a:rPr lang="pt-BR" sz="1300" b="1" baseline="0" dirty="0">
                <a:solidFill>
                  <a:schemeClr val="tx1"/>
                </a:solidFill>
              </a:rPr>
              <a:t>. </a:t>
            </a:r>
            <a:r>
              <a:rPr lang="pt-BR" sz="1300" baseline="0" dirty="0" err="1">
                <a:solidFill>
                  <a:schemeClr val="tx1"/>
                </a:solidFill>
              </a:rPr>
              <a:t>Duis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tincidunt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at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velit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sed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ultricies</a:t>
            </a:r>
            <a:r>
              <a:rPr lang="pt-BR" sz="1300" baseline="0" dirty="0">
                <a:solidFill>
                  <a:schemeClr val="tx1"/>
                </a:solidFill>
              </a:rPr>
              <a:t> est.</a:t>
            </a:r>
          </a:p>
          <a:p>
            <a:pPr marL="104400" indent="-105750" latinLnBrk="1">
              <a:spcBef>
                <a:spcPts val="0"/>
              </a:spcBef>
              <a:buClr>
                <a:schemeClr val="tx1"/>
              </a:buClr>
              <a:buSzPct val="110000"/>
              <a:buFont typeface="Arial" panose="020B0604020202020204" pitchFamily="34" charset="0"/>
              <a:buChar char="•"/>
            </a:pPr>
            <a:r>
              <a:rPr lang="pt-BR" sz="1300" b="1" baseline="0" dirty="0" err="1">
                <a:solidFill>
                  <a:schemeClr val="tx1"/>
                </a:solidFill>
              </a:rPr>
              <a:t>Phasellus</a:t>
            </a:r>
            <a:r>
              <a:rPr lang="pt-BR" sz="1300" b="1" baseline="0" dirty="0">
                <a:solidFill>
                  <a:schemeClr val="tx1"/>
                </a:solidFill>
              </a:rPr>
              <a:t> </a:t>
            </a:r>
            <a:r>
              <a:rPr lang="pt-BR" sz="1300" b="1" baseline="0" dirty="0" err="1">
                <a:solidFill>
                  <a:schemeClr val="tx1"/>
                </a:solidFill>
              </a:rPr>
              <a:t>nibh</a:t>
            </a:r>
            <a:r>
              <a:rPr lang="pt-BR" sz="1300" b="1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velit</a:t>
            </a:r>
            <a:r>
              <a:rPr lang="pt-BR" sz="1300" baseline="0" dirty="0">
                <a:solidFill>
                  <a:schemeClr val="tx1"/>
                </a:solidFill>
              </a:rPr>
              <a:t>, </a:t>
            </a:r>
            <a:r>
              <a:rPr lang="pt-BR" sz="1300" baseline="0" dirty="0" err="1">
                <a:solidFill>
                  <a:schemeClr val="tx1"/>
                </a:solidFill>
              </a:rPr>
              <a:t>mattis</a:t>
            </a:r>
            <a:r>
              <a:rPr lang="pt-BR" sz="1300" baseline="0" dirty="0">
                <a:solidFill>
                  <a:schemeClr val="tx1"/>
                </a:solidFill>
              </a:rPr>
              <a:t> ut magna vitae, </a:t>
            </a:r>
            <a:r>
              <a:rPr lang="pt-BR" sz="1300" baseline="0" dirty="0" err="1">
                <a:solidFill>
                  <a:schemeClr val="tx1"/>
                </a:solidFill>
              </a:rPr>
              <a:t>finibus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vulputate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odio</a:t>
            </a:r>
            <a:r>
              <a:rPr lang="pt-BR" sz="1300" baseline="0" dirty="0">
                <a:solidFill>
                  <a:schemeClr val="tx1"/>
                </a:solidFill>
              </a:rPr>
              <a:t>. </a:t>
            </a:r>
            <a:r>
              <a:rPr lang="pt-BR" sz="1300" baseline="0" dirty="0" err="1">
                <a:solidFill>
                  <a:schemeClr val="tx1"/>
                </a:solidFill>
              </a:rPr>
              <a:t>Suspendisse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leo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arcu</a:t>
            </a:r>
            <a:r>
              <a:rPr lang="pt-BR" sz="1300" baseline="0" dirty="0">
                <a:solidFill>
                  <a:schemeClr val="tx1"/>
                </a:solidFill>
              </a:rPr>
              <a:t>, </a:t>
            </a:r>
            <a:r>
              <a:rPr lang="pt-BR" sz="1300" baseline="0" dirty="0" err="1">
                <a:solidFill>
                  <a:schemeClr val="tx1"/>
                </a:solidFill>
              </a:rPr>
              <a:t>dignissim</a:t>
            </a:r>
            <a:endParaRPr lang="pt-BR" sz="1300" baseline="0" dirty="0">
              <a:solidFill>
                <a:schemeClr val="tx1"/>
              </a:solidFill>
            </a:endParaRPr>
          </a:p>
        </p:txBody>
      </p:sp>
      <p:sp>
        <p:nvSpPr>
          <p:cNvPr id="9" name="Espaço Reservado para Texto 8">
            <a:extLst>
              <a:ext uri="{FF2B5EF4-FFF2-40B4-BE49-F238E27FC236}">
                <a16:creationId xmlns:a16="http://schemas.microsoft.com/office/drawing/2014/main" xmlns="" id="{4A787D4C-509C-F642-BE59-2D9C815B1B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999215" y="1383252"/>
            <a:ext cx="7126506" cy="337563"/>
          </a:xfrm>
        </p:spPr>
        <p:txBody>
          <a:bodyPr/>
          <a:lstStyle>
            <a:lvl1pPr marL="0" indent="0">
              <a:buNone/>
              <a:defRPr sz="1700" b="1" i="1" baseline="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pt-BR" dirty="0"/>
              <a:t>Um subtítulo aqui explicativo de um alinha </a:t>
            </a:r>
            <a:r>
              <a:rPr lang="pt-BR" dirty="0" err="1"/>
              <a:t>Lorem</a:t>
            </a:r>
            <a:r>
              <a:rPr lang="pt-BR" dirty="0"/>
              <a:t> ipsum </a:t>
            </a:r>
            <a:r>
              <a:rPr lang="pt-BR" dirty="0" err="1"/>
              <a:t>dolor</a:t>
            </a:r>
            <a:r>
              <a:rPr lang="pt-BR" dirty="0"/>
              <a:t> </a:t>
            </a:r>
            <a:r>
              <a:rPr lang="pt-BR" dirty="0" err="1"/>
              <a:t>sit</a:t>
            </a:r>
            <a:r>
              <a:rPr lang="pt-BR" dirty="0"/>
              <a:t> </a:t>
            </a:r>
            <a:r>
              <a:rPr lang="pt-BR" dirty="0" err="1"/>
              <a:t>amet</a:t>
            </a:r>
            <a:r>
              <a:rPr lang="pt-B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8351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3e_Seção secundária_2 coluna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C0E4161-0E01-F54A-B989-3D13607792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86933" y="423333"/>
            <a:ext cx="9900355" cy="617193"/>
          </a:xfrm>
        </p:spPr>
        <p:txBody>
          <a:bodyPr/>
          <a:lstStyle>
            <a:lvl1pPr>
              <a:defRPr b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pt-BR" dirty="0"/>
              <a:t>Nome da seção secundária</a:t>
            </a:r>
            <a:br>
              <a:rPr lang="pt-BR" dirty="0"/>
            </a:br>
            <a:r>
              <a:rPr lang="pt-BR" dirty="0"/>
              <a:t>em até duas linhas</a:t>
            </a:r>
          </a:p>
        </p:txBody>
      </p:sp>
      <p:sp>
        <p:nvSpPr>
          <p:cNvPr id="6" name="Espaço Reservado para Texto 5">
            <a:extLst>
              <a:ext uri="{FF2B5EF4-FFF2-40B4-BE49-F238E27FC236}">
                <a16:creationId xmlns:a16="http://schemas.microsoft.com/office/drawing/2014/main" xmlns="" id="{EE55EDFF-C97C-B64F-B1D3-826CEB8263D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82133" y="1950344"/>
            <a:ext cx="10205155" cy="4066281"/>
          </a:xfrm>
        </p:spPr>
        <p:txBody>
          <a:bodyPr numCol="2" spcCol="360000"/>
          <a:lstStyle>
            <a:lvl1pPr marL="0" indent="0" latinLnBrk="1">
              <a:lnSpc>
                <a:spcPts val="1700"/>
              </a:lnSpc>
              <a:spcBef>
                <a:spcPts val="0"/>
              </a:spcBef>
              <a:buClr>
                <a:schemeClr val="tx1"/>
              </a:buClr>
              <a:buSzPct val="110000"/>
              <a:buFont typeface="Arial" panose="020B0604020202020204" pitchFamily="34" charset="0"/>
              <a:buNone/>
              <a:defRPr sz="1300" b="0" i="0" baseline="0">
                <a:latin typeface="+mn-lt"/>
              </a:defRPr>
            </a:lvl1pPr>
          </a:lstStyle>
          <a:p>
            <a:pPr latinLnBrk="1">
              <a:spcBef>
                <a:spcPts val="0"/>
              </a:spcBef>
            </a:pPr>
            <a:r>
              <a:rPr lang="pt-BR" sz="1300" baseline="0" dirty="0">
                <a:solidFill>
                  <a:schemeClr val="tx1"/>
                </a:solidFill>
              </a:rPr>
              <a:t>Um texto de duas colunas aqui </a:t>
            </a:r>
            <a:r>
              <a:rPr lang="pt-BR" sz="1300" baseline="0" dirty="0" err="1">
                <a:solidFill>
                  <a:schemeClr val="tx1"/>
                </a:solidFill>
              </a:rPr>
              <a:t>tellus</a:t>
            </a:r>
            <a:r>
              <a:rPr lang="pt-BR" sz="1300" baseline="0" dirty="0">
                <a:solidFill>
                  <a:schemeClr val="tx1"/>
                </a:solidFill>
              </a:rPr>
              <a:t> libero, porta </a:t>
            </a:r>
            <a:r>
              <a:rPr lang="pt-BR" sz="1300" baseline="0" dirty="0" err="1">
                <a:solidFill>
                  <a:schemeClr val="tx1"/>
                </a:solidFill>
              </a:rPr>
              <a:t>sed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enim</a:t>
            </a:r>
            <a:r>
              <a:rPr lang="pt-BR" sz="1300" baseline="0" dirty="0">
                <a:solidFill>
                  <a:schemeClr val="tx1"/>
                </a:solidFill>
              </a:rPr>
              <a:t> ac, </a:t>
            </a:r>
            <a:r>
              <a:rPr lang="pt-BR" sz="1300" baseline="0" dirty="0" err="1">
                <a:solidFill>
                  <a:schemeClr val="tx1"/>
                </a:solidFill>
              </a:rPr>
              <a:t>auctor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faucibus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enim</a:t>
            </a:r>
            <a:r>
              <a:rPr lang="pt-BR" sz="1300" baseline="0" dirty="0">
                <a:solidFill>
                  <a:schemeClr val="tx1"/>
                </a:solidFill>
              </a:rPr>
              <a:t>. </a:t>
            </a:r>
            <a:r>
              <a:rPr lang="pt-BR" sz="1300" baseline="0" dirty="0" err="1">
                <a:solidFill>
                  <a:schemeClr val="tx1"/>
                </a:solidFill>
              </a:rPr>
              <a:t>Orci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varius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natoque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penatibus</a:t>
            </a:r>
            <a:r>
              <a:rPr lang="pt-BR" sz="1300" baseline="0" dirty="0">
                <a:solidFill>
                  <a:schemeClr val="tx1"/>
                </a:solidFill>
              </a:rPr>
              <a:t> et </a:t>
            </a:r>
            <a:r>
              <a:rPr lang="pt-BR" sz="1300" baseline="0" dirty="0" err="1">
                <a:solidFill>
                  <a:schemeClr val="tx1"/>
                </a:solidFill>
              </a:rPr>
              <a:t>magnis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dis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parturient</a:t>
            </a:r>
            <a:r>
              <a:rPr lang="pt-BR" sz="1300" baseline="0" dirty="0">
                <a:solidFill>
                  <a:schemeClr val="tx1"/>
                </a:solidFill>
              </a:rPr>
              <a:t> montes, </a:t>
            </a:r>
            <a:r>
              <a:rPr lang="pt-BR" sz="1300" baseline="0" dirty="0" err="1">
                <a:solidFill>
                  <a:schemeClr val="tx1"/>
                </a:solidFill>
              </a:rPr>
              <a:t>nascetur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ridiculus</a:t>
            </a:r>
            <a:r>
              <a:rPr lang="pt-BR" sz="1300" baseline="0" dirty="0">
                <a:solidFill>
                  <a:schemeClr val="tx1"/>
                </a:solidFill>
              </a:rPr>
              <a:t> mus. </a:t>
            </a:r>
            <a:r>
              <a:rPr lang="pt-BR" sz="1300" baseline="0" dirty="0" err="1">
                <a:solidFill>
                  <a:schemeClr val="tx1"/>
                </a:solidFill>
              </a:rPr>
              <a:t>Morbi</a:t>
            </a:r>
            <a:r>
              <a:rPr lang="pt-BR" sz="1300" baseline="0" dirty="0">
                <a:solidFill>
                  <a:schemeClr val="tx1"/>
                </a:solidFill>
              </a:rPr>
              <a:t> gravida </a:t>
            </a:r>
            <a:r>
              <a:rPr lang="pt-BR" sz="1300" baseline="0" dirty="0" err="1">
                <a:solidFill>
                  <a:schemeClr val="tx1"/>
                </a:solidFill>
              </a:rPr>
              <a:t>dolor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nec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neque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imperdiet</a:t>
            </a:r>
            <a:r>
              <a:rPr lang="pt-BR" sz="1300" baseline="0" dirty="0">
                <a:solidFill>
                  <a:schemeClr val="tx1"/>
                </a:solidFill>
              </a:rPr>
              <a:t>, in </a:t>
            </a:r>
            <a:r>
              <a:rPr lang="pt-BR" sz="1300" baseline="0" dirty="0" err="1">
                <a:solidFill>
                  <a:schemeClr val="tx1"/>
                </a:solidFill>
              </a:rPr>
              <a:t>rhoncus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nulla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rhoncus</a:t>
            </a:r>
            <a:r>
              <a:rPr lang="pt-BR" sz="1300" baseline="0" dirty="0">
                <a:solidFill>
                  <a:schemeClr val="tx1"/>
                </a:solidFill>
              </a:rPr>
              <a:t>. </a:t>
            </a:r>
            <a:r>
              <a:rPr lang="pt-BR" sz="1300" baseline="0" dirty="0" err="1">
                <a:solidFill>
                  <a:schemeClr val="tx1"/>
                </a:solidFill>
              </a:rPr>
              <a:t>Nullam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posuere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leo</a:t>
            </a:r>
            <a:r>
              <a:rPr lang="pt-BR" sz="1300" baseline="0" dirty="0">
                <a:solidFill>
                  <a:schemeClr val="tx1"/>
                </a:solidFill>
              </a:rPr>
              <a:t> ut erat </a:t>
            </a:r>
            <a:r>
              <a:rPr lang="pt-BR" sz="1300" baseline="0" dirty="0" err="1">
                <a:solidFill>
                  <a:schemeClr val="tx1"/>
                </a:solidFill>
              </a:rPr>
              <a:t>ultricies</a:t>
            </a:r>
            <a:r>
              <a:rPr lang="pt-BR" sz="1300" baseline="0" dirty="0">
                <a:solidFill>
                  <a:schemeClr val="tx1"/>
                </a:solidFill>
              </a:rPr>
              <a:t>, a </a:t>
            </a:r>
            <a:r>
              <a:rPr lang="pt-BR" sz="1300" baseline="0" dirty="0" err="1">
                <a:solidFill>
                  <a:schemeClr val="tx1"/>
                </a:solidFill>
              </a:rPr>
              <a:t>cursus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quam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accumsan</a:t>
            </a:r>
            <a:r>
              <a:rPr lang="pt-BR" sz="1300" baseline="0" dirty="0">
                <a:solidFill>
                  <a:schemeClr val="tx1"/>
                </a:solidFill>
              </a:rPr>
              <a:t>. Nunc </a:t>
            </a:r>
            <a:r>
              <a:rPr lang="pt-BR" sz="1300" baseline="0" dirty="0" err="1">
                <a:solidFill>
                  <a:schemeClr val="tx1"/>
                </a:solidFill>
              </a:rPr>
              <a:t>nec</a:t>
            </a:r>
            <a:r>
              <a:rPr lang="pt-BR" sz="1300" baseline="0" dirty="0">
                <a:solidFill>
                  <a:schemeClr val="tx1"/>
                </a:solidFill>
              </a:rPr>
              <a:t> justo </a:t>
            </a:r>
            <a:r>
              <a:rPr lang="pt-BR" sz="1300" baseline="0" dirty="0" err="1">
                <a:solidFill>
                  <a:schemeClr val="tx1"/>
                </a:solidFill>
              </a:rPr>
              <a:t>placerat</a:t>
            </a:r>
            <a:r>
              <a:rPr lang="pt-BR" sz="1300" baseline="0" dirty="0">
                <a:solidFill>
                  <a:schemeClr val="tx1"/>
                </a:solidFill>
              </a:rPr>
              <a:t>, </a:t>
            </a:r>
            <a:r>
              <a:rPr lang="pt-BR" sz="1300" baseline="0" dirty="0" err="1">
                <a:solidFill>
                  <a:schemeClr val="tx1"/>
                </a:solidFill>
              </a:rPr>
              <a:t>sagittis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sapien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sed</a:t>
            </a:r>
            <a:r>
              <a:rPr lang="pt-BR" sz="1300" baseline="0" dirty="0">
                <a:solidFill>
                  <a:schemeClr val="tx1"/>
                </a:solidFill>
              </a:rPr>
              <a:t>, </a:t>
            </a:r>
            <a:r>
              <a:rPr lang="pt-BR" sz="1300" baseline="0" dirty="0" err="1">
                <a:solidFill>
                  <a:schemeClr val="tx1"/>
                </a:solidFill>
              </a:rPr>
              <a:t>finibus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mauris</a:t>
            </a:r>
            <a:r>
              <a:rPr lang="pt-BR" sz="1300" baseline="0" dirty="0">
                <a:solidFill>
                  <a:schemeClr val="tx1"/>
                </a:solidFill>
              </a:rPr>
              <a:t>. </a:t>
            </a:r>
            <a:r>
              <a:rPr lang="pt-BR" sz="1300" baseline="0" dirty="0" err="1">
                <a:solidFill>
                  <a:schemeClr val="tx1"/>
                </a:solidFill>
              </a:rPr>
              <a:t>Morbi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maximus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maximus</a:t>
            </a:r>
            <a:r>
              <a:rPr lang="pt-BR" sz="1300" baseline="0" dirty="0">
                <a:solidFill>
                  <a:schemeClr val="tx1"/>
                </a:solidFill>
              </a:rPr>
              <a:t> mi, </a:t>
            </a:r>
            <a:r>
              <a:rPr lang="pt-BR" sz="1300" baseline="0" dirty="0" err="1">
                <a:solidFill>
                  <a:schemeClr val="tx1"/>
                </a:solidFill>
              </a:rPr>
              <a:t>at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feugiat</a:t>
            </a:r>
            <a:r>
              <a:rPr lang="pt-BR" sz="1300" baseline="0" dirty="0">
                <a:solidFill>
                  <a:schemeClr val="tx1"/>
                </a:solidFill>
              </a:rPr>
              <a:t> massa </a:t>
            </a:r>
            <a:r>
              <a:rPr lang="pt-BR" sz="1300" baseline="0" dirty="0" err="1">
                <a:solidFill>
                  <a:schemeClr val="tx1"/>
                </a:solidFill>
              </a:rPr>
              <a:t>viverra</a:t>
            </a:r>
            <a:r>
              <a:rPr lang="pt-BR" sz="1300" baseline="0" dirty="0">
                <a:solidFill>
                  <a:schemeClr val="tx1"/>
                </a:solidFill>
              </a:rPr>
              <a:t> ac. Nunc quis </a:t>
            </a:r>
            <a:r>
              <a:rPr lang="pt-BR" sz="1300" baseline="0" dirty="0" err="1">
                <a:solidFill>
                  <a:schemeClr val="tx1"/>
                </a:solidFill>
              </a:rPr>
              <a:t>fermentum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tortor</a:t>
            </a:r>
            <a:r>
              <a:rPr lang="pt-BR" sz="1300" baseline="0" dirty="0">
                <a:solidFill>
                  <a:schemeClr val="tx1"/>
                </a:solidFill>
              </a:rPr>
              <a:t>. </a:t>
            </a:r>
            <a:r>
              <a:rPr lang="pt-BR" sz="1300" baseline="0" dirty="0" err="1">
                <a:solidFill>
                  <a:schemeClr val="tx1"/>
                </a:solidFill>
              </a:rPr>
              <a:t>Phasellus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aliqumsan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ex</a:t>
            </a:r>
            <a:endParaRPr lang="pt-BR" sz="1300" baseline="0" dirty="0">
              <a:solidFill>
                <a:schemeClr val="tx1"/>
              </a:solidFill>
            </a:endParaRPr>
          </a:p>
          <a:p>
            <a:pPr latinLnBrk="1">
              <a:spcBef>
                <a:spcPts val="0"/>
              </a:spcBef>
            </a:pPr>
            <a:endParaRPr lang="pt-BR" sz="1300" baseline="0" dirty="0">
              <a:solidFill>
                <a:schemeClr val="tx1"/>
              </a:solidFill>
            </a:endParaRPr>
          </a:p>
          <a:p>
            <a:pPr latinLnBrk="1">
              <a:spcBef>
                <a:spcPts val="0"/>
              </a:spcBef>
            </a:pPr>
            <a:r>
              <a:rPr lang="pt-BR" sz="1300" baseline="0" dirty="0">
                <a:solidFill>
                  <a:schemeClr val="tx1"/>
                </a:solidFill>
              </a:rPr>
              <a:t>Ut </a:t>
            </a:r>
            <a:r>
              <a:rPr lang="pt-BR" sz="1300" baseline="0" dirty="0" err="1">
                <a:solidFill>
                  <a:schemeClr val="tx1"/>
                </a:solidFill>
              </a:rPr>
              <a:t>aliquet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enim</a:t>
            </a:r>
            <a:r>
              <a:rPr lang="pt-BR" sz="1300" baseline="0" dirty="0">
                <a:solidFill>
                  <a:schemeClr val="tx1"/>
                </a:solidFill>
              </a:rPr>
              <a:t> in </a:t>
            </a:r>
            <a:r>
              <a:rPr lang="pt-BR" sz="1300" baseline="0" dirty="0" err="1">
                <a:solidFill>
                  <a:schemeClr val="tx1"/>
                </a:solidFill>
              </a:rPr>
              <a:t>orci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sollicitudin</a:t>
            </a:r>
            <a:r>
              <a:rPr lang="pt-BR" sz="1300" baseline="0" dirty="0">
                <a:solidFill>
                  <a:schemeClr val="tx1"/>
                </a:solidFill>
              </a:rPr>
              <a:t>, </a:t>
            </a:r>
            <a:r>
              <a:rPr lang="pt-BR" sz="1300" baseline="0" dirty="0" err="1">
                <a:solidFill>
                  <a:schemeClr val="tx1"/>
                </a:solidFill>
              </a:rPr>
              <a:t>nec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vehicula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arcu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malesuada</a:t>
            </a:r>
            <a:r>
              <a:rPr lang="pt-BR" sz="1300" baseline="0" dirty="0">
                <a:solidFill>
                  <a:schemeClr val="tx1"/>
                </a:solidFill>
              </a:rPr>
              <a:t>. </a:t>
            </a:r>
            <a:r>
              <a:rPr lang="pt-BR" sz="1300" baseline="0" dirty="0" err="1">
                <a:solidFill>
                  <a:schemeClr val="tx1"/>
                </a:solidFill>
              </a:rPr>
              <a:t>Integer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tristique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tortor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eget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efficitur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egestas</a:t>
            </a:r>
            <a:r>
              <a:rPr lang="pt-BR" sz="1300" baseline="0" dirty="0">
                <a:solidFill>
                  <a:schemeClr val="tx1"/>
                </a:solidFill>
              </a:rPr>
              <a:t>. </a:t>
            </a:r>
            <a:r>
              <a:rPr lang="pt-BR" sz="1300" baseline="0" dirty="0" err="1">
                <a:solidFill>
                  <a:schemeClr val="tx1"/>
                </a:solidFill>
              </a:rPr>
              <a:t>Sed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sagittis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diam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dui</a:t>
            </a:r>
            <a:r>
              <a:rPr lang="pt-BR" sz="1300" baseline="0" dirty="0">
                <a:solidFill>
                  <a:schemeClr val="tx1"/>
                </a:solidFill>
              </a:rPr>
              <a:t>, </a:t>
            </a:r>
            <a:r>
              <a:rPr lang="pt-BR" sz="1300" baseline="0" dirty="0" err="1">
                <a:solidFill>
                  <a:schemeClr val="tx1"/>
                </a:solidFill>
              </a:rPr>
              <a:t>nec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vestibulum</a:t>
            </a:r>
            <a:r>
              <a:rPr lang="pt-BR" sz="1300" baseline="0" dirty="0">
                <a:solidFill>
                  <a:schemeClr val="tx1"/>
                </a:solidFill>
              </a:rPr>
              <a:t> libero </a:t>
            </a:r>
            <a:r>
              <a:rPr lang="pt-BR" sz="1300" baseline="0" dirty="0" err="1">
                <a:solidFill>
                  <a:schemeClr val="tx1"/>
                </a:solidFill>
              </a:rPr>
              <a:t>tempor</a:t>
            </a:r>
            <a:r>
              <a:rPr lang="pt-BR" sz="1300" baseline="0" dirty="0">
                <a:solidFill>
                  <a:schemeClr val="tx1"/>
                </a:solidFill>
              </a:rPr>
              <a:t> ac. </a:t>
            </a:r>
            <a:r>
              <a:rPr lang="pt-BR" sz="1300" baseline="0" dirty="0" err="1">
                <a:solidFill>
                  <a:schemeClr val="tx1"/>
                </a:solidFill>
              </a:rPr>
              <a:t>Praesent</a:t>
            </a:r>
            <a:r>
              <a:rPr lang="pt-BR" sz="1300" baseline="0" dirty="0">
                <a:solidFill>
                  <a:schemeClr val="tx1"/>
                </a:solidFill>
              </a:rPr>
              <a:t> non </a:t>
            </a:r>
            <a:r>
              <a:rPr lang="pt-BR" sz="1300" baseline="0" dirty="0" err="1">
                <a:solidFill>
                  <a:schemeClr val="tx1"/>
                </a:solidFill>
              </a:rPr>
              <a:t>enim</a:t>
            </a:r>
            <a:r>
              <a:rPr lang="pt-BR" sz="1300" baseline="0" dirty="0">
                <a:solidFill>
                  <a:schemeClr val="tx1"/>
                </a:solidFill>
              </a:rPr>
              <a:t> vitae </a:t>
            </a:r>
            <a:r>
              <a:rPr lang="pt-BR" sz="1300" baseline="0" dirty="0" err="1">
                <a:solidFill>
                  <a:schemeClr val="tx1"/>
                </a:solidFill>
              </a:rPr>
              <a:t>leo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tristique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aliquam</a:t>
            </a:r>
            <a:r>
              <a:rPr lang="pt-BR" sz="1300" baseline="0" dirty="0">
                <a:solidFill>
                  <a:schemeClr val="tx1"/>
                </a:solidFill>
              </a:rPr>
              <a:t>. Ut </a:t>
            </a:r>
            <a:r>
              <a:rPr lang="pt-BR" sz="1300" baseline="0" dirty="0" err="1">
                <a:solidFill>
                  <a:schemeClr val="tx1"/>
                </a:solidFill>
              </a:rPr>
              <a:t>vel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volutpat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dolor</a:t>
            </a:r>
            <a:r>
              <a:rPr lang="pt-BR" sz="1300" baseline="0" dirty="0">
                <a:solidFill>
                  <a:schemeClr val="tx1"/>
                </a:solidFill>
              </a:rPr>
              <a:t>. Nunc </a:t>
            </a:r>
            <a:r>
              <a:rPr lang="pt-BR" sz="1300" baseline="0" dirty="0" err="1">
                <a:solidFill>
                  <a:schemeClr val="tx1"/>
                </a:solidFill>
              </a:rPr>
              <a:t>aliquam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enim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molestie</a:t>
            </a:r>
            <a:r>
              <a:rPr lang="pt-BR" sz="1300" baseline="0" dirty="0">
                <a:solidFill>
                  <a:schemeClr val="tx1"/>
                </a:solidFill>
              </a:rPr>
              <a:t>, </a:t>
            </a:r>
            <a:r>
              <a:rPr lang="pt-BR" sz="1300" baseline="0" dirty="0" err="1">
                <a:solidFill>
                  <a:schemeClr val="tx1"/>
                </a:solidFill>
              </a:rPr>
              <a:t>blandit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lorem</a:t>
            </a:r>
            <a:r>
              <a:rPr lang="pt-BR" sz="1300" baseline="0" dirty="0">
                <a:solidFill>
                  <a:schemeClr val="tx1"/>
                </a:solidFill>
              </a:rPr>
              <a:t> in, </a:t>
            </a:r>
            <a:r>
              <a:rPr lang="pt-BR" sz="1300" baseline="0" dirty="0" err="1">
                <a:solidFill>
                  <a:schemeClr val="tx1"/>
                </a:solidFill>
              </a:rPr>
              <a:t>ultricies</a:t>
            </a:r>
            <a:r>
              <a:rPr lang="pt-BR" sz="1300" baseline="0" dirty="0">
                <a:solidFill>
                  <a:schemeClr val="tx1"/>
                </a:solidFill>
              </a:rPr>
              <a:t> ipsum. Nunc </a:t>
            </a:r>
            <a:r>
              <a:rPr lang="pt-BR" sz="1300" baseline="0" dirty="0" err="1">
                <a:solidFill>
                  <a:schemeClr val="tx1"/>
                </a:solidFill>
              </a:rPr>
              <a:t>interdum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egestas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lorem</a:t>
            </a:r>
            <a:r>
              <a:rPr lang="pt-BR" sz="1300" baseline="0" dirty="0">
                <a:solidFill>
                  <a:schemeClr val="tx1"/>
                </a:solidFill>
              </a:rPr>
              <a:t>. </a:t>
            </a:r>
            <a:r>
              <a:rPr lang="pt-BR" sz="1300" baseline="0" dirty="0" err="1">
                <a:solidFill>
                  <a:schemeClr val="tx1"/>
                </a:solidFill>
              </a:rPr>
              <a:t>Sed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fermentum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rutrum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neque</a:t>
            </a:r>
            <a:r>
              <a:rPr lang="pt-BR" sz="1300" baseline="0" dirty="0">
                <a:solidFill>
                  <a:schemeClr val="tx1"/>
                </a:solidFill>
              </a:rPr>
              <a:t>, eu </a:t>
            </a:r>
            <a:r>
              <a:rPr lang="pt-BR" sz="1300" baseline="0" dirty="0" err="1">
                <a:solidFill>
                  <a:schemeClr val="tx1"/>
                </a:solidFill>
              </a:rPr>
              <a:t>mattis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lorem</a:t>
            </a:r>
            <a:r>
              <a:rPr lang="pt-BR" sz="1300" baseline="0" dirty="0">
                <a:solidFill>
                  <a:schemeClr val="tx1"/>
                </a:solidFill>
              </a:rPr>
              <a:t> porta </a:t>
            </a:r>
            <a:r>
              <a:rPr lang="pt-BR" sz="1300" baseline="0" dirty="0" err="1">
                <a:solidFill>
                  <a:schemeClr val="tx1"/>
                </a:solidFill>
              </a:rPr>
              <a:t>nec</a:t>
            </a:r>
            <a:r>
              <a:rPr lang="pt-BR" sz="1300" baseline="0" dirty="0">
                <a:solidFill>
                  <a:schemeClr val="tx1"/>
                </a:solidFill>
              </a:rPr>
              <a:t>. In </a:t>
            </a:r>
            <a:r>
              <a:rPr lang="pt-BR" sz="1300" baseline="0" dirty="0" err="1">
                <a:solidFill>
                  <a:schemeClr val="tx1"/>
                </a:solidFill>
              </a:rPr>
              <a:t>maximus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turpis</a:t>
            </a:r>
            <a:r>
              <a:rPr lang="pt-BR" sz="1300" baseline="0" dirty="0">
                <a:solidFill>
                  <a:schemeClr val="tx1"/>
                </a:solidFill>
              </a:rPr>
              <a:t> et </a:t>
            </a:r>
            <a:r>
              <a:rPr lang="pt-BR" sz="1300" baseline="0" dirty="0" err="1">
                <a:solidFill>
                  <a:schemeClr val="tx1"/>
                </a:solidFill>
              </a:rPr>
              <a:t>purus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varius</a:t>
            </a:r>
            <a:r>
              <a:rPr lang="pt-BR" sz="1300" baseline="0" dirty="0">
                <a:solidFill>
                  <a:schemeClr val="tx1"/>
                </a:solidFill>
              </a:rPr>
              <a:t>, a </a:t>
            </a:r>
            <a:r>
              <a:rPr lang="pt-BR" sz="1300" baseline="0" dirty="0" err="1">
                <a:solidFill>
                  <a:schemeClr val="tx1"/>
                </a:solidFill>
              </a:rPr>
              <a:t>posuere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tortor</a:t>
            </a:r>
            <a:r>
              <a:rPr lang="pt-BR" sz="1300" baseline="0" dirty="0">
                <a:solidFill>
                  <a:schemeClr val="tx1"/>
                </a:solidFill>
              </a:rPr>
              <a:t>.</a:t>
            </a:r>
          </a:p>
          <a:p>
            <a:pPr latinLnBrk="1">
              <a:spcBef>
                <a:spcPts val="0"/>
              </a:spcBef>
            </a:pPr>
            <a:endParaRPr lang="pt-BR" sz="1300" baseline="0" dirty="0">
              <a:solidFill>
                <a:schemeClr val="tx1"/>
              </a:solidFill>
            </a:endParaRPr>
          </a:p>
          <a:p>
            <a:pPr latinLnBrk="1">
              <a:spcBef>
                <a:spcPts val="0"/>
              </a:spcBef>
            </a:pPr>
            <a:r>
              <a:rPr lang="pt-BR" sz="1300" baseline="0" dirty="0" err="1">
                <a:solidFill>
                  <a:schemeClr val="tx1"/>
                </a:solidFill>
              </a:rPr>
              <a:t>Fusce</a:t>
            </a:r>
            <a:r>
              <a:rPr lang="pt-BR" sz="1300" baseline="0" dirty="0">
                <a:solidFill>
                  <a:schemeClr val="tx1"/>
                </a:solidFill>
              </a:rPr>
              <a:t> vitae </a:t>
            </a:r>
            <a:r>
              <a:rPr lang="pt-BR" sz="1300" baseline="0" dirty="0" err="1">
                <a:solidFill>
                  <a:schemeClr val="tx1"/>
                </a:solidFill>
              </a:rPr>
              <a:t>lacus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rhoncus</a:t>
            </a:r>
            <a:r>
              <a:rPr lang="pt-BR" sz="1300" baseline="0" dirty="0">
                <a:solidFill>
                  <a:schemeClr val="tx1"/>
                </a:solidFill>
              </a:rPr>
              <a:t>, </a:t>
            </a:r>
            <a:r>
              <a:rPr lang="pt-BR" sz="1300" baseline="0" dirty="0" err="1">
                <a:solidFill>
                  <a:schemeClr val="tx1"/>
                </a:solidFill>
              </a:rPr>
              <a:t>lacinia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sapien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at</a:t>
            </a:r>
            <a:r>
              <a:rPr lang="pt-BR" sz="1300" baseline="0" dirty="0">
                <a:solidFill>
                  <a:schemeClr val="tx1"/>
                </a:solidFill>
              </a:rPr>
              <a:t>, </a:t>
            </a:r>
            <a:r>
              <a:rPr lang="pt-BR" sz="1300" baseline="0" dirty="0" err="1">
                <a:solidFill>
                  <a:schemeClr val="tx1"/>
                </a:solidFill>
              </a:rPr>
              <a:t>convallis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neque</a:t>
            </a:r>
            <a:r>
              <a:rPr lang="pt-BR" sz="1300" baseline="0" dirty="0">
                <a:solidFill>
                  <a:schemeClr val="tx1"/>
                </a:solidFill>
              </a:rPr>
              <a:t>. </a:t>
            </a:r>
            <a:r>
              <a:rPr lang="pt-BR" sz="1300" baseline="0" dirty="0" err="1">
                <a:solidFill>
                  <a:schemeClr val="tx1"/>
                </a:solidFill>
              </a:rPr>
              <a:t>Curabitur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lobortis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malesuada</a:t>
            </a:r>
            <a:r>
              <a:rPr lang="pt-BR" sz="1300" baseline="0" dirty="0">
                <a:solidFill>
                  <a:schemeClr val="tx1"/>
                </a:solidFill>
              </a:rPr>
              <a:t> erat, </a:t>
            </a:r>
            <a:r>
              <a:rPr lang="pt-BR" sz="1300" baseline="0" dirty="0" err="1">
                <a:solidFill>
                  <a:schemeClr val="tx1"/>
                </a:solidFill>
              </a:rPr>
              <a:t>nec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dignissim</a:t>
            </a:r>
            <a:r>
              <a:rPr lang="pt-BR" sz="1300" baseline="0" dirty="0">
                <a:solidFill>
                  <a:schemeClr val="tx1"/>
                </a:solidFill>
              </a:rPr>
              <a:t> ante </a:t>
            </a:r>
            <a:r>
              <a:rPr lang="pt-BR" sz="1300" baseline="0" dirty="0" err="1">
                <a:solidFill>
                  <a:schemeClr val="tx1"/>
                </a:solidFill>
              </a:rPr>
              <a:t>consequat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blandit</a:t>
            </a:r>
            <a:r>
              <a:rPr lang="pt-BR" sz="1300" baseline="0" dirty="0">
                <a:solidFill>
                  <a:schemeClr val="tx1"/>
                </a:solidFill>
              </a:rPr>
              <a:t>. </a:t>
            </a:r>
            <a:r>
              <a:rPr lang="pt-BR" sz="1300" baseline="0" dirty="0" err="1">
                <a:solidFill>
                  <a:schemeClr val="tx1"/>
                </a:solidFill>
              </a:rPr>
              <a:t>Praesent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ultrices</a:t>
            </a:r>
            <a:r>
              <a:rPr lang="pt-BR" sz="1300" baseline="0" dirty="0">
                <a:solidFill>
                  <a:schemeClr val="tx1"/>
                </a:solidFill>
              </a:rPr>
              <a:t>, </a:t>
            </a:r>
            <a:r>
              <a:rPr lang="pt-BR" sz="1300" baseline="0" dirty="0" err="1">
                <a:solidFill>
                  <a:schemeClr val="tx1"/>
                </a:solidFill>
              </a:rPr>
              <a:t>velit</a:t>
            </a:r>
            <a:r>
              <a:rPr lang="pt-BR" sz="1300" baseline="0" dirty="0">
                <a:solidFill>
                  <a:schemeClr val="tx1"/>
                </a:solidFill>
              </a:rPr>
              <a:t> ut </a:t>
            </a:r>
            <a:r>
              <a:rPr lang="pt-BR" sz="1300" baseline="0" dirty="0" err="1">
                <a:solidFill>
                  <a:schemeClr val="tx1"/>
                </a:solidFill>
              </a:rPr>
              <a:t>tristique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tempor</a:t>
            </a:r>
            <a:r>
              <a:rPr lang="pt-BR" sz="1300" baseline="0" dirty="0">
                <a:solidFill>
                  <a:schemeClr val="tx1"/>
                </a:solidFill>
              </a:rPr>
              <a:t>, justo </a:t>
            </a:r>
            <a:r>
              <a:rPr lang="pt-BR" sz="1300" baseline="0" dirty="0" err="1">
                <a:solidFill>
                  <a:schemeClr val="tx1"/>
                </a:solidFill>
              </a:rPr>
              <a:t>dolor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viverra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nulla</a:t>
            </a:r>
            <a:r>
              <a:rPr lang="pt-BR" sz="1300" baseline="0" dirty="0">
                <a:solidFill>
                  <a:schemeClr val="tx1"/>
                </a:solidFill>
              </a:rPr>
              <a:t>, </a:t>
            </a:r>
            <a:r>
              <a:rPr lang="pt-BR" sz="1300" baseline="0" dirty="0" err="1">
                <a:solidFill>
                  <a:schemeClr val="tx1"/>
                </a:solidFill>
              </a:rPr>
              <a:t>sed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euismod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sapien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dolor</a:t>
            </a:r>
            <a:r>
              <a:rPr lang="pt-BR" sz="1300" baseline="0" dirty="0">
                <a:solidFill>
                  <a:schemeClr val="tx1"/>
                </a:solidFill>
              </a:rPr>
              <a:t> in </a:t>
            </a:r>
            <a:r>
              <a:rPr lang="pt-BR" sz="1300" baseline="0" dirty="0" err="1">
                <a:solidFill>
                  <a:schemeClr val="tx1"/>
                </a:solidFill>
              </a:rPr>
              <a:t>dui</a:t>
            </a:r>
            <a:r>
              <a:rPr lang="pt-BR" sz="1300" baseline="0" dirty="0">
                <a:solidFill>
                  <a:schemeClr val="tx1"/>
                </a:solidFill>
              </a:rPr>
              <a:t>. </a:t>
            </a:r>
            <a:r>
              <a:rPr lang="pt-BR" sz="1300" baseline="0" dirty="0" err="1">
                <a:solidFill>
                  <a:schemeClr val="tx1"/>
                </a:solidFill>
              </a:rPr>
              <a:t>Suspendisse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at</a:t>
            </a:r>
            <a:r>
              <a:rPr lang="pt-BR" sz="1300" baseline="0" dirty="0">
                <a:solidFill>
                  <a:schemeClr val="tx1"/>
                </a:solidFill>
              </a:rPr>
              <a:t>: </a:t>
            </a:r>
          </a:p>
          <a:p>
            <a:pPr latinLnBrk="1">
              <a:spcBef>
                <a:spcPts val="0"/>
              </a:spcBef>
            </a:pPr>
            <a:endParaRPr lang="pt-BR" sz="1300" baseline="0" dirty="0">
              <a:solidFill>
                <a:schemeClr val="tx1"/>
              </a:solidFill>
            </a:endParaRPr>
          </a:p>
          <a:p>
            <a:pPr marL="104400" indent="-105750" latinLnBrk="1">
              <a:spcBef>
                <a:spcPts val="0"/>
              </a:spcBef>
              <a:buClr>
                <a:schemeClr val="tx1"/>
              </a:buClr>
              <a:buSzPct val="110000"/>
              <a:buFont typeface="Arial" panose="020B0604020202020204" pitchFamily="34" charset="0"/>
              <a:buChar char="•"/>
            </a:pPr>
            <a:r>
              <a:rPr lang="pt-BR" sz="1300" b="1" baseline="0" dirty="0" err="1">
                <a:solidFill>
                  <a:schemeClr val="tx1"/>
                </a:solidFill>
              </a:rPr>
              <a:t>Nulla</a:t>
            </a:r>
            <a:r>
              <a:rPr lang="pt-BR" sz="1300" b="1" baseline="0" dirty="0">
                <a:solidFill>
                  <a:schemeClr val="tx1"/>
                </a:solidFill>
              </a:rPr>
              <a:t> </a:t>
            </a:r>
            <a:r>
              <a:rPr lang="pt-BR" sz="1300" b="1" baseline="0" dirty="0" err="1">
                <a:solidFill>
                  <a:schemeClr val="tx1"/>
                </a:solidFill>
              </a:rPr>
              <a:t>vel</a:t>
            </a:r>
            <a:r>
              <a:rPr lang="pt-BR" sz="1300" b="1" baseline="0" dirty="0">
                <a:solidFill>
                  <a:schemeClr val="tx1"/>
                </a:solidFill>
              </a:rPr>
              <a:t> </a:t>
            </a:r>
            <a:r>
              <a:rPr lang="pt-BR" sz="1300" b="1" baseline="0" dirty="0" err="1">
                <a:solidFill>
                  <a:schemeClr val="tx1"/>
                </a:solidFill>
              </a:rPr>
              <a:t>pretium</a:t>
            </a:r>
            <a:r>
              <a:rPr lang="pt-BR" sz="1300" b="1" baseline="0" dirty="0">
                <a:solidFill>
                  <a:schemeClr val="tx1"/>
                </a:solidFill>
              </a:rPr>
              <a:t> magna</a:t>
            </a:r>
            <a:r>
              <a:rPr lang="pt-BR" sz="1300" baseline="0" dirty="0">
                <a:solidFill>
                  <a:schemeClr val="tx1"/>
                </a:solidFill>
              </a:rPr>
              <a:t>. Nunc ac </a:t>
            </a:r>
            <a:r>
              <a:rPr lang="pt-BR" sz="1300" baseline="0" dirty="0" err="1">
                <a:solidFill>
                  <a:schemeClr val="tx1"/>
                </a:solidFill>
              </a:rPr>
              <a:t>ex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nec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diam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porttitor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iaculis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sed</a:t>
            </a:r>
            <a:r>
              <a:rPr lang="pt-BR" sz="1300" baseline="0" dirty="0">
                <a:solidFill>
                  <a:schemeClr val="tx1"/>
                </a:solidFill>
              </a:rPr>
              <a:t> a libero. </a:t>
            </a:r>
            <a:r>
              <a:rPr lang="pt-BR" sz="1300" baseline="0" dirty="0" err="1">
                <a:solidFill>
                  <a:schemeClr val="tx1"/>
                </a:solidFill>
              </a:rPr>
              <a:t>Mauris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laoreet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eleifend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augue</a:t>
            </a:r>
            <a:r>
              <a:rPr lang="pt-BR" sz="1300" baseline="0" dirty="0">
                <a:solidFill>
                  <a:schemeClr val="tx1"/>
                </a:solidFill>
              </a:rPr>
              <a:t>, id </a:t>
            </a:r>
            <a:r>
              <a:rPr lang="pt-BR" sz="1300" baseline="0" dirty="0" err="1">
                <a:solidFill>
                  <a:schemeClr val="tx1"/>
                </a:solidFill>
              </a:rPr>
              <a:t>ornare</a:t>
            </a:r>
            <a:r>
              <a:rPr lang="pt-BR" sz="1300" baseline="0" dirty="0">
                <a:solidFill>
                  <a:schemeClr val="tx1"/>
                </a:solidFill>
              </a:rPr>
              <a:t> ipsum </a:t>
            </a:r>
            <a:r>
              <a:rPr lang="pt-BR" sz="1300" baseline="0" dirty="0" err="1">
                <a:solidFill>
                  <a:schemeClr val="tx1"/>
                </a:solidFill>
              </a:rPr>
              <a:t>tincidunt</a:t>
            </a:r>
            <a:r>
              <a:rPr lang="pt-BR" sz="1300" baseline="0" dirty="0">
                <a:solidFill>
                  <a:schemeClr val="tx1"/>
                </a:solidFill>
              </a:rPr>
              <a:t> id. </a:t>
            </a:r>
            <a:r>
              <a:rPr lang="pt-BR" sz="1300" baseline="0" dirty="0" err="1">
                <a:solidFill>
                  <a:schemeClr val="tx1"/>
                </a:solidFill>
              </a:rPr>
              <a:t>Praesent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vel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ex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sollicitudin</a:t>
            </a:r>
            <a:r>
              <a:rPr lang="pt-BR" sz="1300" baseline="0" dirty="0">
                <a:solidFill>
                  <a:schemeClr val="tx1"/>
                </a:solidFill>
              </a:rPr>
              <a:t>, </a:t>
            </a:r>
            <a:r>
              <a:rPr lang="pt-BR" sz="1300" baseline="0" dirty="0" err="1">
                <a:solidFill>
                  <a:schemeClr val="tx1"/>
                </a:solidFill>
              </a:rPr>
              <a:t>volutpat</a:t>
            </a:r>
            <a:r>
              <a:rPr lang="pt-BR" sz="1300" baseline="0" dirty="0">
                <a:solidFill>
                  <a:schemeClr val="tx1"/>
                </a:solidFill>
              </a:rPr>
              <a:t> justo </a:t>
            </a:r>
            <a:r>
              <a:rPr lang="pt-BR" sz="1300" baseline="0" dirty="0" err="1">
                <a:solidFill>
                  <a:schemeClr val="tx1"/>
                </a:solidFill>
              </a:rPr>
              <a:t>at</a:t>
            </a:r>
            <a:r>
              <a:rPr lang="pt-BR" sz="1300" baseline="0" dirty="0">
                <a:solidFill>
                  <a:schemeClr val="tx1"/>
                </a:solidFill>
              </a:rPr>
              <a:t>, </a:t>
            </a:r>
            <a:r>
              <a:rPr lang="pt-BR" sz="1300" baseline="0" dirty="0" err="1">
                <a:solidFill>
                  <a:schemeClr val="tx1"/>
                </a:solidFill>
              </a:rPr>
              <a:t>luctus</a:t>
            </a:r>
            <a:r>
              <a:rPr lang="pt-BR" sz="1300" baseline="0" dirty="0">
                <a:solidFill>
                  <a:schemeClr val="tx1"/>
                </a:solidFill>
              </a:rPr>
              <a:t>;</a:t>
            </a:r>
          </a:p>
          <a:p>
            <a:pPr marL="104400" indent="-105750" latinLnBrk="1">
              <a:spcBef>
                <a:spcPts val="0"/>
              </a:spcBef>
              <a:buClr>
                <a:schemeClr val="tx1"/>
              </a:buClr>
              <a:buSzPct val="110000"/>
              <a:buFont typeface="Arial" panose="020B0604020202020204" pitchFamily="34" charset="0"/>
              <a:buChar char="•"/>
            </a:pPr>
            <a:r>
              <a:rPr lang="pt-BR" sz="1300" b="1" baseline="0" dirty="0" err="1">
                <a:solidFill>
                  <a:schemeClr val="tx1"/>
                </a:solidFill>
              </a:rPr>
              <a:t>Mauris</a:t>
            </a:r>
            <a:r>
              <a:rPr lang="pt-BR" sz="1300" b="1" baseline="0" dirty="0">
                <a:solidFill>
                  <a:schemeClr val="tx1"/>
                </a:solidFill>
              </a:rPr>
              <a:t> </a:t>
            </a:r>
            <a:r>
              <a:rPr lang="pt-BR" sz="1300" b="1" baseline="0" dirty="0" err="1">
                <a:solidFill>
                  <a:schemeClr val="tx1"/>
                </a:solidFill>
              </a:rPr>
              <a:t>laoreet</a:t>
            </a:r>
            <a:r>
              <a:rPr lang="pt-BR" sz="1300" b="1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eleifend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augue</a:t>
            </a:r>
            <a:r>
              <a:rPr lang="pt-BR" sz="1300" baseline="0" dirty="0">
                <a:solidFill>
                  <a:schemeClr val="tx1"/>
                </a:solidFill>
              </a:rPr>
              <a:t>, id </a:t>
            </a:r>
            <a:r>
              <a:rPr lang="pt-BR" sz="1300" baseline="0" dirty="0" err="1">
                <a:solidFill>
                  <a:schemeClr val="tx1"/>
                </a:solidFill>
              </a:rPr>
              <a:t>ornare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</a:p>
          <a:p>
            <a:pPr marL="104400" indent="-105750" latinLnBrk="1">
              <a:spcBef>
                <a:spcPts val="0"/>
              </a:spcBef>
              <a:buClr>
                <a:schemeClr val="tx1"/>
              </a:buClr>
              <a:buSzPct val="110000"/>
              <a:buFont typeface="Arial" panose="020B0604020202020204" pitchFamily="34" charset="0"/>
              <a:buChar char="•"/>
            </a:pPr>
            <a:r>
              <a:rPr lang="pt-BR" sz="1300" b="1" baseline="0" dirty="0">
                <a:solidFill>
                  <a:schemeClr val="tx1"/>
                </a:solidFill>
              </a:rPr>
              <a:t>Ipsum </a:t>
            </a:r>
            <a:r>
              <a:rPr lang="pt-BR" sz="1300" b="1" baseline="0" dirty="0" err="1">
                <a:solidFill>
                  <a:schemeClr val="tx1"/>
                </a:solidFill>
              </a:rPr>
              <a:t>tincidunt</a:t>
            </a:r>
            <a:r>
              <a:rPr lang="pt-BR" sz="1300" b="1" baseline="0" dirty="0">
                <a:solidFill>
                  <a:schemeClr val="tx1"/>
                </a:solidFill>
              </a:rPr>
              <a:t> id. </a:t>
            </a:r>
            <a:r>
              <a:rPr lang="pt-BR" sz="1300" baseline="0" dirty="0" err="1">
                <a:solidFill>
                  <a:schemeClr val="tx1"/>
                </a:solidFill>
              </a:rPr>
              <a:t>Praesent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vel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ex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sollicitudin</a:t>
            </a:r>
            <a:r>
              <a:rPr lang="pt-BR" sz="1300" baseline="0" dirty="0">
                <a:solidFill>
                  <a:schemeClr val="tx1"/>
                </a:solidFill>
              </a:rPr>
              <a:t>, </a:t>
            </a:r>
            <a:r>
              <a:rPr lang="pt-BR" sz="1300" baseline="0" dirty="0" err="1">
                <a:solidFill>
                  <a:schemeClr val="tx1"/>
                </a:solidFill>
              </a:rPr>
              <a:t>volutpat</a:t>
            </a:r>
            <a:r>
              <a:rPr lang="pt-BR" sz="1300" baseline="0" dirty="0">
                <a:solidFill>
                  <a:schemeClr val="tx1"/>
                </a:solidFill>
              </a:rPr>
              <a:t> justo </a:t>
            </a:r>
            <a:r>
              <a:rPr lang="pt-BR" sz="1300" baseline="0" dirty="0" err="1">
                <a:solidFill>
                  <a:schemeClr val="tx1"/>
                </a:solidFill>
              </a:rPr>
              <a:t>at</a:t>
            </a:r>
            <a:r>
              <a:rPr lang="pt-BR" sz="1300" baseline="0" dirty="0">
                <a:solidFill>
                  <a:schemeClr val="tx1"/>
                </a:solidFill>
              </a:rPr>
              <a:t>, </a:t>
            </a:r>
            <a:r>
              <a:rPr lang="pt-BR" sz="1300" baseline="0" dirty="0" err="1">
                <a:solidFill>
                  <a:schemeClr val="tx1"/>
                </a:solidFill>
              </a:rPr>
              <a:t>luctus</a:t>
            </a:r>
            <a:r>
              <a:rPr lang="pt-BR" sz="1300" baseline="0" dirty="0">
                <a:solidFill>
                  <a:schemeClr val="tx1"/>
                </a:solidFill>
              </a:rPr>
              <a:t> est. </a:t>
            </a:r>
            <a:r>
              <a:rPr lang="pt-BR" sz="1300" baseline="0" dirty="0" err="1">
                <a:solidFill>
                  <a:schemeClr val="tx1"/>
                </a:solidFill>
              </a:rPr>
              <a:t>Quisque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purus</a:t>
            </a:r>
            <a:r>
              <a:rPr lang="pt-BR" sz="1300" baseline="0" dirty="0">
                <a:solidFill>
                  <a:schemeClr val="tx1"/>
                </a:solidFill>
              </a:rPr>
              <a:t> ante, </a:t>
            </a:r>
            <a:r>
              <a:rPr lang="pt-BR" sz="1300" baseline="0" dirty="0" err="1">
                <a:solidFill>
                  <a:schemeClr val="tx1"/>
                </a:solidFill>
              </a:rPr>
              <a:t>aliquet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sed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lorem</a:t>
            </a:r>
            <a:r>
              <a:rPr lang="pt-BR" sz="1300" baseline="0" dirty="0">
                <a:solidFill>
                  <a:schemeClr val="tx1"/>
                </a:solidFill>
              </a:rPr>
              <a:t> et, </a:t>
            </a:r>
            <a:r>
              <a:rPr lang="pt-BR" sz="1300" baseline="0" dirty="0" err="1">
                <a:solidFill>
                  <a:schemeClr val="tx1"/>
                </a:solidFill>
              </a:rPr>
              <a:t>luctus</a:t>
            </a:r>
            <a:r>
              <a:rPr lang="pt-BR" sz="1300" baseline="0" dirty="0">
                <a:solidFill>
                  <a:schemeClr val="tx1"/>
                </a:solidFill>
              </a:rPr>
              <a:t> tempus </a:t>
            </a:r>
            <a:r>
              <a:rPr lang="pt-BR" sz="1300" baseline="0" dirty="0" err="1">
                <a:solidFill>
                  <a:schemeClr val="tx1"/>
                </a:solidFill>
              </a:rPr>
              <a:t>nulla</a:t>
            </a:r>
            <a:r>
              <a:rPr lang="pt-BR" sz="1300" baseline="0" dirty="0">
                <a:solidFill>
                  <a:schemeClr val="tx1"/>
                </a:solidFill>
              </a:rPr>
              <a:t>. </a:t>
            </a:r>
          </a:p>
          <a:p>
            <a:pPr marL="104400" indent="-105750" latinLnBrk="1">
              <a:spcBef>
                <a:spcPts val="0"/>
              </a:spcBef>
              <a:buClr>
                <a:schemeClr val="tx1"/>
              </a:buClr>
              <a:buSzPct val="110000"/>
              <a:buFont typeface="Arial" panose="020B0604020202020204" pitchFamily="34" charset="0"/>
              <a:buChar char="•"/>
            </a:pPr>
            <a:r>
              <a:rPr lang="pt-BR" sz="1300" b="1" baseline="0" dirty="0" err="1">
                <a:solidFill>
                  <a:schemeClr val="tx1"/>
                </a:solidFill>
              </a:rPr>
              <a:t>Proin</a:t>
            </a:r>
            <a:r>
              <a:rPr lang="pt-BR" sz="1300" b="1" baseline="0" dirty="0">
                <a:solidFill>
                  <a:schemeClr val="tx1"/>
                </a:solidFill>
              </a:rPr>
              <a:t> eu </a:t>
            </a:r>
            <a:r>
              <a:rPr lang="pt-BR" sz="1300" b="1" baseline="0" dirty="0" err="1">
                <a:solidFill>
                  <a:schemeClr val="tx1"/>
                </a:solidFill>
              </a:rPr>
              <a:t>lectus</a:t>
            </a:r>
            <a:r>
              <a:rPr lang="pt-BR" sz="1300" b="1" baseline="0" dirty="0">
                <a:solidFill>
                  <a:schemeClr val="tx1"/>
                </a:solidFill>
              </a:rPr>
              <a:t> </a:t>
            </a:r>
            <a:r>
              <a:rPr lang="pt-BR" sz="1300" b="1" baseline="0" dirty="0" err="1">
                <a:solidFill>
                  <a:schemeClr val="tx1"/>
                </a:solidFill>
              </a:rPr>
              <a:t>nulla</a:t>
            </a:r>
            <a:r>
              <a:rPr lang="pt-BR" sz="1300" b="1" baseline="0" dirty="0">
                <a:solidFill>
                  <a:schemeClr val="tx1"/>
                </a:solidFill>
              </a:rPr>
              <a:t>. </a:t>
            </a:r>
            <a:r>
              <a:rPr lang="pt-BR" sz="1300" baseline="0" dirty="0" err="1">
                <a:solidFill>
                  <a:schemeClr val="tx1"/>
                </a:solidFill>
              </a:rPr>
              <a:t>Duis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tincidunt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at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velit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sed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ultricies</a:t>
            </a:r>
            <a:r>
              <a:rPr lang="pt-BR" sz="1300" baseline="0" dirty="0">
                <a:solidFill>
                  <a:schemeClr val="tx1"/>
                </a:solidFill>
              </a:rPr>
              <a:t> est.</a:t>
            </a:r>
          </a:p>
          <a:p>
            <a:pPr marL="104400" indent="-105750" latinLnBrk="1">
              <a:spcBef>
                <a:spcPts val="0"/>
              </a:spcBef>
              <a:buClr>
                <a:schemeClr val="tx1"/>
              </a:buClr>
              <a:buSzPct val="110000"/>
              <a:buFont typeface="Arial" panose="020B0604020202020204" pitchFamily="34" charset="0"/>
              <a:buChar char="•"/>
            </a:pPr>
            <a:r>
              <a:rPr lang="pt-BR" sz="1300" b="1" baseline="0" dirty="0" err="1">
                <a:solidFill>
                  <a:schemeClr val="tx1"/>
                </a:solidFill>
              </a:rPr>
              <a:t>Phasellus</a:t>
            </a:r>
            <a:r>
              <a:rPr lang="pt-BR" sz="1300" b="1" baseline="0" dirty="0">
                <a:solidFill>
                  <a:schemeClr val="tx1"/>
                </a:solidFill>
              </a:rPr>
              <a:t> </a:t>
            </a:r>
            <a:r>
              <a:rPr lang="pt-BR" sz="1300" b="1" baseline="0" dirty="0" err="1">
                <a:solidFill>
                  <a:schemeClr val="tx1"/>
                </a:solidFill>
              </a:rPr>
              <a:t>nibh</a:t>
            </a:r>
            <a:r>
              <a:rPr lang="pt-BR" sz="1300" b="1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velit</a:t>
            </a:r>
            <a:r>
              <a:rPr lang="pt-BR" sz="1300" baseline="0" dirty="0">
                <a:solidFill>
                  <a:schemeClr val="tx1"/>
                </a:solidFill>
              </a:rPr>
              <a:t>, </a:t>
            </a:r>
            <a:r>
              <a:rPr lang="pt-BR" sz="1300" baseline="0" dirty="0" err="1">
                <a:solidFill>
                  <a:schemeClr val="tx1"/>
                </a:solidFill>
              </a:rPr>
              <a:t>mattis</a:t>
            </a:r>
            <a:r>
              <a:rPr lang="pt-BR" sz="1300" baseline="0" dirty="0">
                <a:solidFill>
                  <a:schemeClr val="tx1"/>
                </a:solidFill>
              </a:rPr>
              <a:t> ut magna vitae, </a:t>
            </a:r>
            <a:r>
              <a:rPr lang="pt-BR" sz="1300" baseline="0" dirty="0" err="1">
                <a:solidFill>
                  <a:schemeClr val="tx1"/>
                </a:solidFill>
              </a:rPr>
              <a:t>finibus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vulputate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odio</a:t>
            </a:r>
            <a:r>
              <a:rPr lang="pt-BR" sz="1300" baseline="0" dirty="0">
                <a:solidFill>
                  <a:schemeClr val="tx1"/>
                </a:solidFill>
              </a:rPr>
              <a:t>. </a:t>
            </a:r>
            <a:r>
              <a:rPr lang="pt-BR" sz="1300" baseline="0" dirty="0" err="1">
                <a:solidFill>
                  <a:schemeClr val="tx1"/>
                </a:solidFill>
              </a:rPr>
              <a:t>Suspendisse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leo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arcu</a:t>
            </a:r>
            <a:r>
              <a:rPr lang="pt-BR" sz="1300" baseline="0" dirty="0">
                <a:solidFill>
                  <a:schemeClr val="tx1"/>
                </a:solidFill>
              </a:rPr>
              <a:t>, </a:t>
            </a:r>
            <a:r>
              <a:rPr lang="pt-BR" sz="1300" baseline="0" dirty="0" err="1">
                <a:solidFill>
                  <a:schemeClr val="tx1"/>
                </a:solidFill>
              </a:rPr>
              <a:t>dignissim</a:t>
            </a:r>
            <a:endParaRPr lang="pt-BR" sz="1300" baseline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734617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1255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3e_Imagem destaqu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Imagem 3">
            <a:extLst>
              <a:ext uri="{FF2B5EF4-FFF2-40B4-BE49-F238E27FC236}">
                <a16:creationId xmlns:a16="http://schemas.microsoft.com/office/drawing/2014/main" xmlns="" id="{987CB44B-8D28-7F43-AC17-BAE9EDFD579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670568"/>
          </a:xfrm>
          <a:solidFill>
            <a:schemeClr val="tx1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pt-BR" dirty="0"/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xmlns="" id="{6210624B-ABDE-374A-AFD6-6F9A4FA66C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670568"/>
            <a:ext cx="12192000" cy="187432"/>
          </a:xfrm>
          <a:prstGeom prst="rect">
            <a:avLst/>
          </a:prstGeom>
        </p:spPr>
      </p:pic>
      <p:sp>
        <p:nvSpPr>
          <p:cNvPr id="7" name="Título 1">
            <a:extLst>
              <a:ext uri="{FF2B5EF4-FFF2-40B4-BE49-F238E27FC236}">
                <a16:creationId xmlns:a16="http://schemas.microsoft.com/office/drawing/2014/main" xmlns="" id="{23404771-E1E9-CB44-9E0C-46AD15AD570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008641" y="1861459"/>
            <a:ext cx="8180387" cy="2808515"/>
          </a:xfrm>
        </p:spPr>
        <p:txBody>
          <a:bodyPr>
            <a:noAutofit/>
          </a:bodyPr>
          <a:lstStyle>
            <a:lvl1pPr algn="ctr">
              <a:lnSpc>
                <a:spcPct val="85000"/>
              </a:lnSpc>
              <a:defRPr sz="3600" b="0" i="1" baseline="0">
                <a:solidFill>
                  <a:schemeClr val="accent2"/>
                </a:solidFill>
                <a:latin typeface="+mj-lt"/>
              </a:defRPr>
            </a:lvl1pPr>
          </a:lstStyle>
          <a:p>
            <a:r>
              <a:rPr lang="pt-BR" dirty="0"/>
              <a:t>A </a:t>
            </a:r>
            <a:r>
              <a:rPr lang="pt-BR" dirty="0" err="1"/>
              <a:t>edução</a:t>
            </a:r>
            <a:r>
              <a:rPr lang="pt-BR" dirty="0"/>
              <a:t> pública </a:t>
            </a:r>
            <a:r>
              <a:rPr lang="pt-BR" dirty="0" err="1"/>
              <a:t>Phasellus</a:t>
            </a:r>
            <a:r>
              <a:rPr lang="pt-BR" dirty="0"/>
              <a:t> </a:t>
            </a:r>
            <a:r>
              <a:rPr lang="pt-BR" dirty="0" err="1"/>
              <a:t>nibh</a:t>
            </a:r>
            <a:r>
              <a:rPr lang="pt-BR" dirty="0"/>
              <a:t> </a:t>
            </a:r>
            <a:r>
              <a:rPr lang="pt-BR" dirty="0" err="1"/>
              <a:t>velit</a:t>
            </a:r>
            <a:r>
              <a:rPr lang="pt-BR" dirty="0"/>
              <a:t>, </a:t>
            </a:r>
            <a:r>
              <a:rPr lang="pt-BR" dirty="0" err="1"/>
              <a:t>mattis</a:t>
            </a:r>
            <a:r>
              <a:rPr lang="pt-BR" dirty="0"/>
              <a:t> ut magna vitae, </a:t>
            </a:r>
            <a:r>
              <a:rPr lang="pt-BR" dirty="0" err="1"/>
              <a:t>finibus</a:t>
            </a:r>
            <a:r>
              <a:rPr lang="pt-BR" dirty="0"/>
              <a:t> </a:t>
            </a:r>
            <a:r>
              <a:rPr lang="pt-BR" dirty="0" err="1"/>
              <a:t>vulputate</a:t>
            </a:r>
            <a:r>
              <a:rPr lang="pt-BR" dirty="0"/>
              <a:t> </a:t>
            </a:r>
            <a:r>
              <a:rPr lang="pt-BR" dirty="0" err="1"/>
              <a:t>odio</a:t>
            </a:r>
            <a:r>
              <a:rPr lang="pt-BR" dirty="0"/>
              <a:t>. </a:t>
            </a:r>
            <a:r>
              <a:rPr lang="pt-BR" dirty="0" err="1"/>
              <a:t>Suspendisse</a:t>
            </a:r>
            <a:r>
              <a:rPr lang="pt-BR" dirty="0"/>
              <a:t> </a:t>
            </a:r>
            <a:r>
              <a:rPr lang="pt-BR" dirty="0" err="1"/>
              <a:t>leo</a:t>
            </a:r>
            <a:r>
              <a:rPr lang="pt-BR" dirty="0"/>
              <a:t> </a:t>
            </a:r>
            <a:r>
              <a:rPr lang="pt-BR" dirty="0" err="1"/>
              <a:t>arcu</a:t>
            </a:r>
            <a:r>
              <a:rPr lang="pt-BR" dirty="0"/>
              <a:t>, </a:t>
            </a:r>
            <a:r>
              <a:rPr lang="pt-BR" dirty="0" err="1"/>
              <a:t>dignissim</a:t>
            </a:r>
            <a:r>
              <a:rPr lang="pt-BR" dirty="0"/>
              <a:t> </a:t>
            </a:r>
            <a:r>
              <a:rPr lang="pt-BR" dirty="0" err="1"/>
              <a:t>fermentum</a:t>
            </a:r>
            <a:r>
              <a:rPr lang="pt-BR" dirty="0"/>
              <a:t> </a:t>
            </a:r>
            <a:r>
              <a:rPr lang="pt-BR" dirty="0" err="1"/>
              <a:t>congue</a:t>
            </a:r>
            <a:r>
              <a:rPr lang="pt-BR" dirty="0"/>
              <a:t> ut, </a:t>
            </a:r>
            <a:r>
              <a:rPr lang="pt-BR" dirty="0" err="1"/>
              <a:t>aliquam</a:t>
            </a:r>
            <a:r>
              <a:rPr lang="pt-BR" dirty="0"/>
              <a:t> in </a:t>
            </a:r>
            <a:r>
              <a:rPr lang="pt-BR" dirty="0" err="1"/>
              <a:t>quam</a:t>
            </a:r>
            <a:r>
              <a:rPr lang="pt-BR" dirty="0"/>
              <a:t>. </a:t>
            </a:r>
            <a:r>
              <a:rPr lang="pt-BR" dirty="0" err="1"/>
              <a:t>Pellentesque</a:t>
            </a:r>
            <a:r>
              <a:rPr lang="pt-BR" dirty="0"/>
              <a:t> </a:t>
            </a:r>
            <a:r>
              <a:rPr lang="pt-BR" dirty="0" err="1"/>
              <a:t>blandit</a:t>
            </a:r>
            <a:r>
              <a:rPr lang="pt-BR" dirty="0"/>
              <a:t> </a:t>
            </a:r>
            <a:r>
              <a:rPr lang="pt-BR" dirty="0" err="1"/>
              <a:t>arcu</a:t>
            </a:r>
            <a:r>
              <a:rPr lang="pt-BR" dirty="0"/>
              <a:t> </a:t>
            </a:r>
            <a:r>
              <a:rPr lang="pt-BR" dirty="0" err="1"/>
              <a:t>tristique</a:t>
            </a:r>
            <a:r>
              <a:rPr lang="pt-BR" dirty="0"/>
              <a:t> gravida</a:t>
            </a:r>
          </a:p>
        </p:txBody>
      </p:sp>
      <p:sp>
        <p:nvSpPr>
          <p:cNvPr id="9" name="Espaço Reservado para Texto 8">
            <a:extLst>
              <a:ext uri="{FF2B5EF4-FFF2-40B4-BE49-F238E27FC236}">
                <a16:creationId xmlns:a16="http://schemas.microsoft.com/office/drawing/2014/main" xmlns="" id="{D016B23E-E0C5-D240-9551-58D65656A48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992313" y="4923508"/>
            <a:ext cx="8196262" cy="376238"/>
          </a:xfrm>
        </p:spPr>
        <p:txBody>
          <a:bodyPr/>
          <a:lstStyle>
            <a:lvl1pPr marL="0" indent="0" algn="ctr">
              <a:lnSpc>
                <a:spcPct val="60000"/>
              </a:lnSpc>
              <a:buNone/>
              <a:defRPr sz="1500" b="0" i="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pt-BR" dirty="0"/>
              <a:t>FULANO DE TAL,</a:t>
            </a:r>
          </a:p>
          <a:p>
            <a:r>
              <a:rPr lang="pt-BR" dirty="0"/>
              <a:t>Ministro da Educação</a:t>
            </a:r>
          </a:p>
        </p:txBody>
      </p:sp>
    </p:spTree>
    <p:extLst>
      <p:ext uri="{BB962C8B-B14F-4D97-AF65-F5344CB8AC3E}">
        <p14:creationId xmlns:p14="http://schemas.microsoft.com/office/powerpoint/2010/main" val="340341471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1255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3e_Texto com imagem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C0E4161-0E01-F54A-B989-3D13607792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86454" y="423333"/>
            <a:ext cx="8607974" cy="617193"/>
          </a:xfrm>
        </p:spPr>
        <p:txBody>
          <a:bodyPr/>
          <a:lstStyle>
            <a:lvl1pPr>
              <a:defRPr/>
            </a:lvl1pPr>
          </a:lstStyle>
          <a:p>
            <a:r>
              <a:rPr lang="pt-BR" dirty="0"/>
              <a:t>Nome da seção secundária</a:t>
            </a:r>
            <a:br>
              <a:rPr lang="pt-BR" dirty="0"/>
            </a:br>
            <a:r>
              <a:rPr lang="pt-BR" dirty="0"/>
              <a:t>em até duas linhas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3189BD54-C1DC-B746-87A6-883E4592C85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992313" y="1938338"/>
            <a:ext cx="3744912" cy="4119562"/>
          </a:xfrm>
        </p:spPr>
        <p:txBody>
          <a:bodyPr/>
          <a:lstStyle>
            <a:lvl1pPr marL="0" indent="0" latinLnBrk="1">
              <a:lnSpc>
                <a:spcPts val="1700"/>
              </a:lnSpc>
              <a:spcBef>
                <a:spcPts val="0"/>
              </a:spcBef>
              <a:buNone/>
              <a:defRPr sz="1300" b="0" i="0" baseline="0">
                <a:latin typeface="+mn-lt"/>
              </a:defRPr>
            </a:lvl1pPr>
          </a:lstStyle>
          <a:p>
            <a:pPr latinLnBrk="1">
              <a:spcBef>
                <a:spcPts val="0"/>
              </a:spcBef>
            </a:pPr>
            <a:r>
              <a:rPr lang="pt-BR" sz="1300" baseline="0" dirty="0">
                <a:solidFill>
                  <a:schemeClr val="tx1"/>
                </a:solidFill>
              </a:rPr>
              <a:t>Um texto aqui </a:t>
            </a:r>
            <a:r>
              <a:rPr lang="pt-BR" sz="1300" baseline="0" dirty="0" err="1">
                <a:solidFill>
                  <a:schemeClr val="tx1"/>
                </a:solidFill>
              </a:rPr>
              <a:t>lorem</a:t>
            </a:r>
            <a:r>
              <a:rPr lang="pt-BR" sz="1300" baseline="0" dirty="0">
                <a:solidFill>
                  <a:schemeClr val="tx1"/>
                </a:solidFill>
              </a:rPr>
              <a:t> ipsum, </a:t>
            </a:r>
            <a:r>
              <a:rPr lang="pt-BR" sz="1300" baseline="0" dirty="0" err="1">
                <a:solidFill>
                  <a:schemeClr val="tx1"/>
                </a:solidFill>
              </a:rPr>
              <a:t>consectetur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adipiscing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eli</a:t>
            </a:r>
            <a:r>
              <a:rPr lang="pt-BR" sz="1300" baseline="0" dirty="0">
                <a:solidFill>
                  <a:schemeClr val="tx1"/>
                </a:solidFill>
              </a:rPr>
              <a:t>. </a:t>
            </a:r>
            <a:r>
              <a:rPr lang="pt-BR" sz="1300" baseline="0" dirty="0" err="1">
                <a:solidFill>
                  <a:schemeClr val="tx1"/>
                </a:solidFill>
              </a:rPr>
              <a:t>Vestibulum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tellus</a:t>
            </a:r>
            <a:r>
              <a:rPr lang="pt-BR" sz="1300" baseline="0" dirty="0">
                <a:solidFill>
                  <a:schemeClr val="tx1"/>
                </a:solidFill>
              </a:rPr>
              <a:t> libero, porta </a:t>
            </a:r>
            <a:r>
              <a:rPr lang="pt-BR" sz="1300" baseline="0" dirty="0" err="1">
                <a:solidFill>
                  <a:schemeClr val="tx1"/>
                </a:solidFill>
              </a:rPr>
              <a:t>sed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enim</a:t>
            </a:r>
            <a:r>
              <a:rPr lang="pt-BR" sz="1300" baseline="0" dirty="0">
                <a:solidFill>
                  <a:schemeClr val="tx1"/>
                </a:solidFill>
              </a:rPr>
              <a:t> ac, </a:t>
            </a:r>
            <a:r>
              <a:rPr lang="pt-BR" sz="1300" baseline="0" dirty="0" err="1">
                <a:solidFill>
                  <a:schemeClr val="tx1"/>
                </a:solidFill>
              </a:rPr>
              <a:t>auctor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faucibus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enim</a:t>
            </a:r>
            <a:r>
              <a:rPr lang="pt-BR" sz="1300" baseline="0" dirty="0">
                <a:solidFill>
                  <a:schemeClr val="tx1"/>
                </a:solidFill>
              </a:rPr>
              <a:t>. </a:t>
            </a:r>
            <a:r>
              <a:rPr lang="pt-BR" sz="1300" baseline="0" dirty="0" err="1">
                <a:solidFill>
                  <a:schemeClr val="tx1"/>
                </a:solidFill>
              </a:rPr>
              <a:t>Orci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varius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natoque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penatibus</a:t>
            </a:r>
            <a:r>
              <a:rPr lang="pt-BR" sz="1300" baseline="0" dirty="0">
                <a:solidFill>
                  <a:schemeClr val="tx1"/>
                </a:solidFill>
              </a:rPr>
              <a:t> et </a:t>
            </a:r>
            <a:r>
              <a:rPr lang="pt-BR" sz="1300" baseline="0" dirty="0" err="1">
                <a:solidFill>
                  <a:schemeClr val="tx1"/>
                </a:solidFill>
              </a:rPr>
              <a:t>magnis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dis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parturient</a:t>
            </a:r>
            <a:r>
              <a:rPr lang="pt-BR" sz="1300" baseline="0" dirty="0">
                <a:solidFill>
                  <a:schemeClr val="tx1"/>
                </a:solidFill>
              </a:rPr>
              <a:t> montes, </a:t>
            </a:r>
            <a:r>
              <a:rPr lang="pt-BR" sz="1300" baseline="0" dirty="0" err="1">
                <a:solidFill>
                  <a:schemeClr val="tx1"/>
                </a:solidFill>
              </a:rPr>
              <a:t>nascetur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ridiculus</a:t>
            </a:r>
            <a:r>
              <a:rPr lang="pt-BR" sz="1300" baseline="0" dirty="0">
                <a:solidFill>
                  <a:schemeClr val="tx1"/>
                </a:solidFill>
              </a:rPr>
              <a:t> mus. </a:t>
            </a:r>
            <a:r>
              <a:rPr lang="pt-BR" sz="1300" baseline="0" dirty="0" err="1">
                <a:solidFill>
                  <a:schemeClr val="tx1"/>
                </a:solidFill>
              </a:rPr>
              <a:t>Morbi</a:t>
            </a:r>
            <a:r>
              <a:rPr lang="pt-BR" sz="1300" baseline="0" dirty="0">
                <a:solidFill>
                  <a:schemeClr val="tx1"/>
                </a:solidFill>
              </a:rPr>
              <a:t> gravida </a:t>
            </a:r>
            <a:r>
              <a:rPr lang="pt-BR" sz="1300" baseline="0" dirty="0" err="1">
                <a:solidFill>
                  <a:schemeClr val="tx1"/>
                </a:solidFill>
              </a:rPr>
              <a:t>dolor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nec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neque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imperdiet</a:t>
            </a:r>
            <a:r>
              <a:rPr lang="pt-BR" sz="1300" baseline="0" dirty="0">
                <a:solidFill>
                  <a:schemeClr val="tx1"/>
                </a:solidFill>
              </a:rPr>
              <a:t>, in </a:t>
            </a:r>
            <a:r>
              <a:rPr lang="pt-BR" sz="1300" baseline="0" dirty="0" err="1">
                <a:solidFill>
                  <a:schemeClr val="tx1"/>
                </a:solidFill>
              </a:rPr>
              <a:t>rhoncus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nulla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rhoncus</a:t>
            </a:r>
            <a:r>
              <a:rPr lang="pt-BR" sz="1300" baseline="0" dirty="0">
                <a:solidFill>
                  <a:schemeClr val="tx1"/>
                </a:solidFill>
              </a:rPr>
              <a:t>. </a:t>
            </a:r>
            <a:r>
              <a:rPr lang="pt-BR" sz="1300" baseline="0" dirty="0" err="1">
                <a:solidFill>
                  <a:schemeClr val="tx1"/>
                </a:solidFill>
              </a:rPr>
              <a:t>Nullam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posuere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leo</a:t>
            </a:r>
            <a:r>
              <a:rPr lang="pt-BR" sz="1300" baseline="0" dirty="0">
                <a:solidFill>
                  <a:schemeClr val="tx1"/>
                </a:solidFill>
              </a:rPr>
              <a:t> ut erat </a:t>
            </a:r>
            <a:r>
              <a:rPr lang="pt-BR" sz="1300" baseline="0" dirty="0" err="1">
                <a:solidFill>
                  <a:schemeClr val="tx1"/>
                </a:solidFill>
              </a:rPr>
              <a:t>ultricies</a:t>
            </a:r>
            <a:r>
              <a:rPr lang="pt-BR" sz="1300" baseline="0" dirty="0">
                <a:solidFill>
                  <a:schemeClr val="tx1"/>
                </a:solidFill>
              </a:rPr>
              <a:t>, a </a:t>
            </a:r>
            <a:r>
              <a:rPr lang="pt-BR" sz="1300" baseline="0" dirty="0" err="1">
                <a:solidFill>
                  <a:schemeClr val="tx1"/>
                </a:solidFill>
              </a:rPr>
              <a:t>cursus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quam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sed</a:t>
            </a:r>
            <a:r>
              <a:rPr lang="pt-BR" sz="1300" baseline="0" dirty="0">
                <a:solidFill>
                  <a:schemeClr val="tx1"/>
                </a:solidFill>
              </a:rPr>
              <a:t>, </a:t>
            </a:r>
            <a:r>
              <a:rPr lang="pt-BR" sz="1300" baseline="0" dirty="0" err="1">
                <a:solidFill>
                  <a:schemeClr val="tx1"/>
                </a:solidFill>
              </a:rPr>
              <a:t>finibus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mauris</a:t>
            </a:r>
            <a:r>
              <a:rPr lang="pt-BR" sz="1300" baseline="0" dirty="0">
                <a:solidFill>
                  <a:schemeClr val="tx1"/>
                </a:solidFill>
              </a:rPr>
              <a:t>. </a:t>
            </a:r>
            <a:r>
              <a:rPr lang="pt-BR" sz="1300" baseline="0" dirty="0" err="1">
                <a:solidFill>
                  <a:schemeClr val="tx1"/>
                </a:solidFill>
              </a:rPr>
              <a:t>Morbi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maximus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maximus</a:t>
            </a:r>
            <a:r>
              <a:rPr lang="pt-BR" sz="1300" baseline="0" dirty="0">
                <a:solidFill>
                  <a:schemeClr val="tx1"/>
                </a:solidFill>
              </a:rPr>
              <a:t> mi, </a:t>
            </a:r>
            <a:r>
              <a:rPr lang="pt-BR" sz="1300" baseline="0" dirty="0" err="1">
                <a:solidFill>
                  <a:schemeClr val="tx1"/>
                </a:solidFill>
              </a:rPr>
              <a:t>at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feugiat</a:t>
            </a:r>
            <a:r>
              <a:rPr lang="pt-BR" sz="1300" baseline="0" dirty="0">
                <a:solidFill>
                  <a:schemeClr val="tx1"/>
                </a:solidFill>
              </a:rPr>
              <a:t> massa </a:t>
            </a:r>
            <a:r>
              <a:rPr lang="pt-BR" sz="1300" baseline="0" dirty="0" err="1">
                <a:solidFill>
                  <a:schemeClr val="tx1"/>
                </a:solidFill>
              </a:rPr>
              <a:t>viverra</a:t>
            </a:r>
            <a:r>
              <a:rPr lang="pt-BR" sz="1300" baseline="0" dirty="0">
                <a:solidFill>
                  <a:schemeClr val="tx1"/>
                </a:solidFill>
              </a:rPr>
              <a:t> ac. Nunc quis </a:t>
            </a:r>
            <a:r>
              <a:rPr lang="pt-BR" sz="1300" baseline="0" dirty="0" err="1">
                <a:solidFill>
                  <a:schemeClr val="tx1"/>
                </a:solidFill>
              </a:rPr>
              <a:t>fermentum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tortor</a:t>
            </a:r>
            <a:r>
              <a:rPr lang="pt-BR" sz="1300" baseline="0" dirty="0">
                <a:solidFill>
                  <a:schemeClr val="tx1"/>
                </a:solidFill>
              </a:rPr>
              <a:t>. </a:t>
            </a:r>
            <a:r>
              <a:rPr lang="pt-BR" sz="1300" baseline="0" dirty="0" err="1">
                <a:solidFill>
                  <a:schemeClr val="tx1"/>
                </a:solidFill>
              </a:rPr>
              <a:t>Phasellus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aliqumsan</a:t>
            </a:r>
            <a:r>
              <a:rPr lang="pt-BR" sz="1300" baseline="0" dirty="0">
                <a:solidFill>
                  <a:schemeClr val="tx1"/>
                </a:solidFill>
              </a:rPr>
              <a:t> ex.</a:t>
            </a:r>
          </a:p>
          <a:p>
            <a:pPr latinLnBrk="1">
              <a:spcBef>
                <a:spcPts val="0"/>
              </a:spcBef>
            </a:pPr>
            <a:endParaRPr lang="pt-BR" sz="1300" baseline="0" dirty="0">
              <a:solidFill>
                <a:schemeClr val="tx1"/>
              </a:solidFill>
            </a:endParaRPr>
          </a:p>
          <a:p>
            <a:pPr latinLnBrk="1">
              <a:spcBef>
                <a:spcPts val="0"/>
              </a:spcBef>
            </a:pPr>
            <a:r>
              <a:rPr lang="pt-BR" sz="1300" baseline="0" dirty="0">
                <a:solidFill>
                  <a:schemeClr val="tx1"/>
                </a:solidFill>
              </a:rPr>
              <a:t>Ut </a:t>
            </a:r>
            <a:r>
              <a:rPr lang="pt-BR" sz="1300" baseline="0" dirty="0" err="1">
                <a:solidFill>
                  <a:schemeClr val="tx1"/>
                </a:solidFill>
              </a:rPr>
              <a:t>aliquet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enim</a:t>
            </a:r>
            <a:r>
              <a:rPr lang="pt-BR" sz="1300" baseline="0" dirty="0">
                <a:solidFill>
                  <a:schemeClr val="tx1"/>
                </a:solidFill>
              </a:rPr>
              <a:t> in </a:t>
            </a:r>
            <a:r>
              <a:rPr lang="pt-BR" sz="1300" baseline="0" dirty="0" err="1">
                <a:solidFill>
                  <a:schemeClr val="tx1"/>
                </a:solidFill>
              </a:rPr>
              <a:t>orci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sollicitudin</a:t>
            </a:r>
            <a:r>
              <a:rPr lang="pt-BR" sz="1300" baseline="0" dirty="0">
                <a:solidFill>
                  <a:schemeClr val="tx1"/>
                </a:solidFill>
              </a:rPr>
              <a:t>, </a:t>
            </a:r>
            <a:r>
              <a:rPr lang="pt-BR" sz="1300" baseline="0" dirty="0" err="1">
                <a:solidFill>
                  <a:schemeClr val="tx1"/>
                </a:solidFill>
              </a:rPr>
              <a:t>nec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vehicula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arcu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malesuada</a:t>
            </a:r>
            <a:r>
              <a:rPr lang="pt-BR" sz="1300" baseline="0" dirty="0">
                <a:solidFill>
                  <a:schemeClr val="tx1"/>
                </a:solidFill>
              </a:rPr>
              <a:t>. </a:t>
            </a:r>
            <a:r>
              <a:rPr lang="pt-BR" sz="1300" baseline="0" dirty="0" err="1">
                <a:solidFill>
                  <a:schemeClr val="tx1"/>
                </a:solidFill>
              </a:rPr>
              <a:t>Integer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tristique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tortor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eget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efficitur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egestas</a:t>
            </a:r>
            <a:r>
              <a:rPr lang="pt-BR" sz="1300" baseline="0" dirty="0">
                <a:solidFill>
                  <a:schemeClr val="tx1"/>
                </a:solidFill>
              </a:rPr>
              <a:t>. </a:t>
            </a:r>
            <a:r>
              <a:rPr lang="pt-BR" sz="1300" baseline="0" dirty="0" err="1">
                <a:solidFill>
                  <a:schemeClr val="tx1"/>
                </a:solidFill>
              </a:rPr>
              <a:t>Sed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sagittis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diam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dui</a:t>
            </a:r>
            <a:r>
              <a:rPr lang="pt-BR" sz="1300" baseline="0" dirty="0">
                <a:solidFill>
                  <a:schemeClr val="tx1"/>
                </a:solidFill>
              </a:rPr>
              <a:t>, </a:t>
            </a:r>
            <a:r>
              <a:rPr lang="pt-BR" sz="1300" baseline="0" dirty="0" err="1">
                <a:solidFill>
                  <a:schemeClr val="tx1"/>
                </a:solidFill>
              </a:rPr>
              <a:t>nec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vestibulum</a:t>
            </a:r>
            <a:r>
              <a:rPr lang="pt-BR" sz="1300" baseline="0" dirty="0">
                <a:solidFill>
                  <a:schemeClr val="tx1"/>
                </a:solidFill>
              </a:rPr>
              <a:t> libero </a:t>
            </a:r>
            <a:r>
              <a:rPr lang="pt-BR" sz="1300" baseline="0" dirty="0" err="1">
                <a:solidFill>
                  <a:schemeClr val="tx1"/>
                </a:solidFill>
              </a:rPr>
              <a:t>tempor</a:t>
            </a:r>
            <a:r>
              <a:rPr lang="pt-BR" sz="1300" baseline="0" dirty="0">
                <a:solidFill>
                  <a:schemeClr val="tx1"/>
                </a:solidFill>
              </a:rPr>
              <a:t> ac. </a:t>
            </a:r>
            <a:r>
              <a:rPr lang="pt-BR" sz="1300" baseline="0" dirty="0" err="1">
                <a:solidFill>
                  <a:schemeClr val="tx1"/>
                </a:solidFill>
              </a:rPr>
              <a:t>Praesent</a:t>
            </a:r>
            <a:r>
              <a:rPr lang="pt-BR" sz="1300" baseline="0" dirty="0">
                <a:solidFill>
                  <a:schemeClr val="tx1"/>
                </a:solidFill>
              </a:rPr>
              <a:t> non </a:t>
            </a:r>
            <a:r>
              <a:rPr lang="pt-BR" sz="1300" baseline="0" dirty="0" err="1">
                <a:solidFill>
                  <a:schemeClr val="tx1"/>
                </a:solidFill>
              </a:rPr>
              <a:t>enim</a:t>
            </a:r>
            <a:r>
              <a:rPr lang="pt-BR" sz="1300" baseline="0" dirty="0">
                <a:solidFill>
                  <a:schemeClr val="tx1"/>
                </a:solidFill>
              </a:rPr>
              <a:t> vitae </a:t>
            </a:r>
            <a:r>
              <a:rPr lang="pt-BR" sz="1300" baseline="0" dirty="0" err="1">
                <a:solidFill>
                  <a:schemeClr val="tx1"/>
                </a:solidFill>
              </a:rPr>
              <a:t>leo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tristique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aliquam</a:t>
            </a:r>
            <a:r>
              <a:rPr lang="pt-BR" sz="1300" baseline="0" dirty="0">
                <a:solidFill>
                  <a:schemeClr val="tx1"/>
                </a:solidFill>
              </a:rPr>
              <a:t>. Ut </a:t>
            </a:r>
            <a:r>
              <a:rPr lang="pt-BR" sz="1300" baseline="0" dirty="0" err="1">
                <a:solidFill>
                  <a:schemeClr val="tx1"/>
                </a:solidFill>
              </a:rPr>
              <a:t>vel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volutpat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dolor</a:t>
            </a:r>
            <a:r>
              <a:rPr lang="pt-BR" sz="1300" baseline="0" dirty="0">
                <a:solidFill>
                  <a:schemeClr val="tx1"/>
                </a:solidFill>
              </a:rPr>
              <a:t>. Nunc </a:t>
            </a:r>
            <a:r>
              <a:rPr lang="pt-BR" sz="1300" baseline="0" dirty="0" err="1">
                <a:solidFill>
                  <a:schemeClr val="tx1"/>
                </a:solidFill>
              </a:rPr>
              <a:t>aliquam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enim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molestie</a:t>
            </a:r>
            <a:r>
              <a:rPr lang="pt-BR" sz="1300" baseline="0" dirty="0">
                <a:solidFill>
                  <a:schemeClr val="tx1"/>
                </a:solidFill>
              </a:rPr>
              <a:t>, </a:t>
            </a:r>
            <a:r>
              <a:rPr lang="pt-BR" sz="1300" baseline="0" dirty="0" err="1">
                <a:solidFill>
                  <a:schemeClr val="tx1"/>
                </a:solidFill>
              </a:rPr>
              <a:t>blandit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lorem</a:t>
            </a:r>
            <a:r>
              <a:rPr lang="pt-BR" sz="1300" baseline="0" dirty="0">
                <a:solidFill>
                  <a:schemeClr val="tx1"/>
                </a:solidFill>
              </a:rPr>
              <a:t> in, </a:t>
            </a:r>
            <a:r>
              <a:rPr lang="pt-BR" sz="1300" baseline="0" dirty="0" err="1">
                <a:solidFill>
                  <a:schemeClr val="tx1"/>
                </a:solidFill>
              </a:rPr>
              <a:t>ultricies</a:t>
            </a:r>
            <a:r>
              <a:rPr lang="pt-BR" sz="1300" baseline="0" dirty="0">
                <a:solidFill>
                  <a:schemeClr val="tx1"/>
                </a:solidFill>
              </a:rPr>
              <a:t> ipsum. Nunc </a:t>
            </a:r>
            <a:r>
              <a:rPr lang="pt-BR" sz="1300" baseline="0" dirty="0" err="1">
                <a:solidFill>
                  <a:schemeClr val="tx1"/>
                </a:solidFill>
              </a:rPr>
              <a:t>interdum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egestas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lorem</a:t>
            </a:r>
            <a:r>
              <a:rPr lang="pt-BR" sz="1300" baseline="0" dirty="0">
                <a:solidFill>
                  <a:schemeClr val="tx1"/>
                </a:solidFill>
              </a:rPr>
              <a:t>. </a:t>
            </a:r>
            <a:r>
              <a:rPr lang="pt-BR" sz="1300" baseline="0" dirty="0" err="1">
                <a:solidFill>
                  <a:schemeClr val="tx1"/>
                </a:solidFill>
              </a:rPr>
              <a:t>Sed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fermentum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rutrum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neque</a:t>
            </a:r>
            <a:r>
              <a:rPr lang="pt-BR" sz="1300" baseline="0" dirty="0">
                <a:solidFill>
                  <a:schemeClr val="tx1"/>
                </a:solidFill>
              </a:rPr>
              <a:t>, eu </a:t>
            </a:r>
            <a:r>
              <a:rPr lang="pt-BR" sz="1300" baseline="0" dirty="0" err="1">
                <a:solidFill>
                  <a:schemeClr val="tx1"/>
                </a:solidFill>
              </a:rPr>
              <a:t>mattis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lorem</a:t>
            </a:r>
            <a:r>
              <a:rPr lang="pt-BR" sz="1300" baseline="0" dirty="0">
                <a:solidFill>
                  <a:schemeClr val="tx1"/>
                </a:solidFill>
              </a:rPr>
              <a:t> porta </a:t>
            </a:r>
            <a:r>
              <a:rPr lang="pt-BR" sz="1300" baseline="0" dirty="0" err="1">
                <a:solidFill>
                  <a:schemeClr val="tx1"/>
                </a:solidFill>
              </a:rPr>
              <a:t>nec</a:t>
            </a:r>
            <a:r>
              <a:rPr lang="pt-BR" sz="1300" baseline="0" dirty="0">
                <a:solidFill>
                  <a:schemeClr val="tx1"/>
                </a:solidFill>
              </a:rPr>
              <a:t>. In </a:t>
            </a:r>
            <a:r>
              <a:rPr lang="pt-BR" sz="1300" baseline="0" dirty="0" err="1">
                <a:solidFill>
                  <a:schemeClr val="tx1"/>
                </a:solidFill>
              </a:rPr>
              <a:t>maximus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turpis</a:t>
            </a:r>
            <a:r>
              <a:rPr lang="pt-BR" sz="1300" baseline="0" dirty="0">
                <a:solidFill>
                  <a:schemeClr val="tx1"/>
                </a:solidFill>
              </a:rPr>
              <a:t> et </a:t>
            </a:r>
            <a:r>
              <a:rPr lang="pt-BR" sz="1300" baseline="0" dirty="0" err="1">
                <a:solidFill>
                  <a:schemeClr val="tx1"/>
                </a:solidFill>
              </a:rPr>
              <a:t>purus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varius</a:t>
            </a:r>
            <a:r>
              <a:rPr lang="pt-BR" sz="1300" baseline="0" dirty="0">
                <a:solidFill>
                  <a:schemeClr val="tx1"/>
                </a:solidFill>
              </a:rPr>
              <a:t>, a </a:t>
            </a:r>
            <a:r>
              <a:rPr lang="pt-BR" sz="1300" baseline="0" dirty="0" err="1">
                <a:solidFill>
                  <a:schemeClr val="tx1"/>
                </a:solidFill>
              </a:rPr>
              <a:t>posuere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tortor</a:t>
            </a:r>
            <a:r>
              <a:rPr lang="pt-BR" sz="1300" baseline="0" dirty="0">
                <a:solidFill>
                  <a:schemeClr val="tx1"/>
                </a:solidFill>
              </a:rPr>
              <a:t>. </a:t>
            </a:r>
            <a:r>
              <a:rPr lang="pt-BR" sz="1300" baseline="0" dirty="0" err="1">
                <a:solidFill>
                  <a:schemeClr val="tx1"/>
                </a:solidFill>
              </a:rPr>
              <a:t>tricies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est.leo</a:t>
            </a:r>
            <a:r>
              <a:rPr lang="pt-BR" sz="1300" baseline="0" dirty="0">
                <a:solidFill>
                  <a:schemeClr val="tx1"/>
                </a:solidFill>
              </a:rPr>
              <a:t> </a:t>
            </a:r>
            <a:r>
              <a:rPr lang="pt-BR" sz="1300" baseline="0" dirty="0" err="1">
                <a:solidFill>
                  <a:schemeClr val="tx1"/>
                </a:solidFill>
              </a:rPr>
              <a:t>arcu</a:t>
            </a:r>
            <a:r>
              <a:rPr lang="pt-BR" sz="1300" baseline="0" dirty="0">
                <a:solidFill>
                  <a:schemeClr val="tx1"/>
                </a:solidFill>
              </a:rPr>
              <a:t>, </a:t>
            </a:r>
            <a:r>
              <a:rPr lang="pt-BR" sz="1300" baseline="0" dirty="0" err="1">
                <a:solidFill>
                  <a:schemeClr val="tx1"/>
                </a:solidFill>
              </a:rPr>
              <a:t>dignissim</a:t>
            </a:r>
            <a:r>
              <a:rPr lang="pt-BR" sz="1300" baseline="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9" name="Espaço Reservado para Texto 8">
            <a:extLst>
              <a:ext uri="{FF2B5EF4-FFF2-40B4-BE49-F238E27FC236}">
                <a16:creationId xmlns:a16="http://schemas.microsoft.com/office/drawing/2014/main" xmlns="" id="{7B88C1F3-023B-204B-B98F-247B2CAFDB1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106885" y="5645380"/>
            <a:ext cx="4487862" cy="457200"/>
          </a:xfrm>
        </p:spPr>
        <p:txBody>
          <a:bodyPr tIns="72000"/>
          <a:lstStyle>
            <a:lvl1pPr marL="0" indent="0" latinLnBrk="1">
              <a:lnSpc>
                <a:spcPts val="1400"/>
              </a:lnSpc>
              <a:spcBef>
                <a:spcPts val="0"/>
              </a:spcBef>
              <a:buNone/>
              <a:defRPr sz="1000" b="0" cap="all" baseline="0">
                <a:latin typeface="+mn-lt"/>
              </a:defRPr>
            </a:lvl1pPr>
          </a:lstStyle>
          <a:p>
            <a:pPr latinLnBrk="1">
              <a:lnSpc>
                <a:spcPts val="1400"/>
              </a:lnSpc>
              <a:spcBef>
                <a:spcPts val="0"/>
              </a:spcBef>
            </a:pPr>
            <a:r>
              <a:rPr lang="pt-BR" sz="1000" cap="all" baseline="0" dirty="0">
                <a:solidFill>
                  <a:schemeClr val="tx1"/>
                </a:solidFill>
              </a:rPr>
              <a:t>Uma legenda aqui </a:t>
            </a:r>
            <a:r>
              <a:rPr lang="pt-BR" sz="1000" cap="all" baseline="0" dirty="0" err="1">
                <a:solidFill>
                  <a:schemeClr val="tx1"/>
                </a:solidFill>
              </a:rPr>
              <a:t>enim</a:t>
            </a:r>
            <a:r>
              <a:rPr lang="pt-BR" sz="1000" cap="all" baseline="0" dirty="0">
                <a:solidFill>
                  <a:schemeClr val="tx1"/>
                </a:solidFill>
              </a:rPr>
              <a:t> </a:t>
            </a:r>
            <a:r>
              <a:rPr lang="pt-BR" sz="1000" cap="all" baseline="0" dirty="0" err="1">
                <a:solidFill>
                  <a:schemeClr val="tx1"/>
                </a:solidFill>
              </a:rPr>
              <a:t>molestie</a:t>
            </a:r>
            <a:r>
              <a:rPr lang="pt-BR" sz="1000" cap="all" baseline="0" dirty="0">
                <a:solidFill>
                  <a:schemeClr val="tx1"/>
                </a:solidFill>
              </a:rPr>
              <a:t>, </a:t>
            </a:r>
            <a:r>
              <a:rPr lang="pt-BR" sz="1000" cap="all" baseline="0" dirty="0" err="1">
                <a:solidFill>
                  <a:schemeClr val="tx1"/>
                </a:solidFill>
              </a:rPr>
              <a:t>blandit</a:t>
            </a:r>
            <a:r>
              <a:rPr lang="pt-BR" sz="1000" cap="all" baseline="0" dirty="0">
                <a:solidFill>
                  <a:schemeClr val="tx1"/>
                </a:solidFill>
              </a:rPr>
              <a:t> </a:t>
            </a:r>
            <a:r>
              <a:rPr lang="pt-BR" sz="1000" cap="all" baseline="0" dirty="0" err="1">
                <a:solidFill>
                  <a:schemeClr val="tx1"/>
                </a:solidFill>
              </a:rPr>
              <a:t>lorem</a:t>
            </a:r>
            <a:r>
              <a:rPr lang="pt-BR" sz="1000" cap="all" baseline="0" dirty="0">
                <a:solidFill>
                  <a:schemeClr val="tx1"/>
                </a:solidFill>
              </a:rPr>
              <a:t> in, </a:t>
            </a:r>
            <a:r>
              <a:rPr lang="pt-BR" sz="1000" cap="all" baseline="0" dirty="0" err="1">
                <a:solidFill>
                  <a:schemeClr val="tx1"/>
                </a:solidFill>
              </a:rPr>
              <a:t>ultricies</a:t>
            </a:r>
            <a:r>
              <a:rPr lang="pt-BR" sz="1000" cap="all" baseline="0" dirty="0">
                <a:solidFill>
                  <a:schemeClr val="tx1"/>
                </a:solidFill>
              </a:rPr>
              <a:t> ipsum. Nunc </a:t>
            </a:r>
            <a:r>
              <a:rPr lang="pt-BR" sz="1000" cap="all" baseline="0" dirty="0" err="1">
                <a:solidFill>
                  <a:schemeClr val="tx1"/>
                </a:solidFill>
              </a:rPr>
              <a:t>interdum</a:t>
            </a:r>
            <a:r>
              <a:rPr lang="pt-BR" sz="1000" cap="all" baseline="0" dirty="0">
                <a:solidFill>
                  <a:schemeClr val="tx1"/>
                </a:solidFill>
              </a:rPr>
              <a:t> </a:t>
            </a:r>
            <a:r>
              <a:rPr lang="pt-BR" sz="1000" cap="all" baseline="0" dirty="0" err="1">
                <a:solidFill>
                  <a:schemeClr val="tx1"/>
                </a:solidFill>
              </a:rPr>
              <a:t>egestas</a:t>
            </a:r>
            <a:r>
              <a:rPr lang="pt-BR" sz="1000" cap="all" baseline="0" dirty="0">
                <a:solidFill>
                  <a:schemeClr val="tx1"/>
                </a:solidFill>
              </a:rPr>
              <a:t> </a:t>
            </a:r>
            <a:r>
              <a:rPr lang="pt-BR" sz="1000" cap="all" baseline="0" dirty="0" err="1">
                <a:solidFill>
                  <a:schemeClr val="tx1"/>
                </a:solidFill>
              </a:rPr>
              <a:t>lorem</a:t>
            </a:r>
            <a:r>
              <a:rPr lang="pt-BR" sz="1000" cap="all" baseline="0" dirty="0">
                <a:solidFill>
                  <a:schemeClr val="tx1"/>
                </a:solidFill>
              </a:rPr>
              <a:t>. </a:t>
            </a:r>
            <a:r>
              <a:rPr lang="pt-BR" sz="1000" cap="all" baseline="0" dirty="0" err="1">
                <a:solidFill>
                  <a:schemeClr val="tx1"/>
                </a:solidFill>
              </a:rPr>
              <a:t>Sed</a:t>
            </a:r>
            <a:r>
              <a:rPr lang="pt-BR" sz="1000" cap="all" baseline="0" dirty="0">
                <a:solidFill>
                  <a:schemeClr val="tx1"/>
                </a:solidFill>
              </a:rPr>
              <a:t> </a:t>
            </a:r>
            <a:r>
              <a:rPr lang="pt-BR" sz="1000" cap="all" baseline="0" dirty="0" err="1">
                <a:solidFill>
                  <a:schemeClr val="tx1"/>
                </a:solidFill>
              </a:rPr>
              <a:t>fermentum</a:t>
            </a:r>
            <a:r>
              <a:rPr lang="pt-BR" sz="1000" cap="all" baseline="0" dirty="0">
                <a:solidFill>
                  <a:schemeClr val="tx1"/>
                </a:solidFill>
              </a:rPr>
              <a:t> </a:t>
            </a:r>
            <a:r>
              <a:rPr lang="pt-BR" sz="1000" cap="all" baseline="0" dirty="0" err="1">
                <a:solidFill>
                  <a:schemeClr val="tx1"/>
                </a:solidFill>
              </a:rPr>
              <a:t>rutrum</a:t>
            </a:r>
            <a:r>
              <a:rPr lang="pt-BR" sz="1000" cap="all" baseline="0" dirty="0">
                <a:solidFill>
                  <a:schemeClr val="tx1"/>
                </a:solidFill>
              </a:rPr>
              <a:t> </a:t>
            </a:r>
            <a:r>
              <a:rPr lang="pt-BR" sz="1000" cap="all" baseline="0" dirty="0" err="1">
                <a:solidFill>
                  <a:schemeClr val="tx1"/>
                </a:solidFill>
              </a:rPr>
              <a:t>neque</a:t>
            </a:r>
            <a:r>
              <a:rPr lang="pt-BR" sz="1000" cap="all" baseline="0" dirty="0">
                <a:solidFill>
                  <a:schemeClr val="tx1"/>
                </a:solidFill>
              </a:rPr>
              <a:t>, eu m</a:t>
            </a:r>
          </a:p>
        </p:txBody>
      </p:sp>
      <p:sp>
        <p:nvSpPr>
          <p:cNvPr id="11" name="Espaço Reservado para Imagem 10">
            <a:extLst>
              <a:ext uri="{FF2B5EF4-FFF2-40B4-BE49-F238E27FC236}">
                <a16:creationId xmlns:a16="http://schemas.microsoft.com/office/drawing/2014/main" xmlns="" id="{B4A78538-B074-F944-86DB-0BD9ECBCCB2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106885" y="1938338"/>
            <a:ext cx="6263394" cy="3662362"/>
          </a:xfrm>
          <a:solidFill>
            <a:schemeClr val="tx1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654044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1255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3e_Imagem com legend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Imagem 3">
            <a:extLst>
              <a:ext uri="{FF2B5EF4-FFF2-40B4-BE49-F238E27FC236}">
                <a16:creationId xmlns:a16="http://schemas.microsoft.com/office/drawing/2014/main" xmlns="" id="{D2AB062B-C562-E642-B70A-D2AD085D7A1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670675"/>
          </a:xfrm>
          <a:solidFill>
            <a:schemeClr val="tx1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pt-BR" dirty="0"/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xmlns="" id="{6210624B-ABDE-374A-AFD6-6F9A4FA66C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670568"/>
            <a:ext cx="12192000" cy="187432"/>
          </a:xfrm>
          <a:prstGeom prst="rect">
            <a:avLst/>
          </a:prstGeom>
        </p:spPr>
      </p:pic>
      <p:sp>
        <p:nvSpPr>
          <p:cNvPr id="9" name="Espaço Reservado para Texto 8">
            <a:extLst>
              <a:ext uri="{FF2B5EF4-FFF2-40B4-BE49-F238E27FC236}">
                <a16:creationId xmlns:a16="http://schemas.microsoft.com/office/drawing/2014/main" xmlns="" id="{D853354C-70A2-F343-B5A5-DF7FD33A96D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275034" y="5437414"/>
            <a:ext cx="7461250" cy="538843"/>
          </a:xfrm>
          <a:solidFill>
            <a:schemeClr val="accent2"/>
          </a:solidFill>
        </p:spPr>
        <p:txBody>
          <a:bodyPr lIns="72000" tIns="72000" rIns="72000" bIns="72000" anchor="ctr" anchorCtr="0"/>
          <a:lstStyle>
            <a:lvl1pPr marL="0" indent="0" algn="l">
              <a:lnSpc>
                <a:spcPts val="1540"/>
              </a:lnSpc>
              <a:spcBef>
                <a:spcPts val="0"/>
              </a:spcBef>
              <a:buNone/>
              <a:defRPr sz="1200" b="0" i="0" cap="all" baseline="0">
                <a:latin typeface="+mn-lt"/>
              </a:defRPr>
            </a:lvl1pPr>
          </a:lstStyle>
          <a:p>
            <a:pPr algn="l">
              <a:lnSpc>
                <a:spcPct val="110000"/>
              </a:lnSpc>
            </a:pPr>
            <a:r>
              <a:rPr lang="pt-BR" sz="1200" i="0" cap="all" baseline="0" dirty="0" err="1">
                <a:solidFill>
                  <a:schemeClr val="tx1"/>
                </a:solidFill>
                <a:latin typeface="Klavika Medium" panose="02000606040000020004" pitchFamily="2" charset="77"/>
              </a:rPr>
              <a:t>Lorem</a:t>
            </a:r>
            <a:r>
              <a:rPr lang="pt-BR" sz="1200" i="0" cap="all" baseline="0" dirty="0">
                <a:solidFill>
                  <a:schemeClr val="tx1"/>
                </a:solidFill>
                <a:latin typeface="Klavika Medium" panose="02000606040000020004" pitchFamily="2" charset="77"/>
              </a:rPr>
              <a:t> ipsum </a:t>
            </a:r>
            <a:r>
              <a:rPr lang="pt-BR" sz="1200" i="0" cap="all" baseline="0" dirty="0" err="1">
                <a:solidFill>
                  <a:schemeClr val="tx1"/>
                </a:solidFill>
                <a:latin typeface="Klavika Medium" panose="02000606040000020004" pitchFamily="2" charset="77"/>
              </a:rPr>
              <a:t>dolor</a:t>
            </a:r>
            <a:r>
              <a:rPr lang="pt-BR" sz="1200" i="0" cap="all" baseline="0" dirty="0">
                <a:solidFill>
                  <a:schemeClr val="tx1"/>
                </a:solidFill>
                <a:latin typeface="Klavika Medium" panose="02000606040000020004" pitchFamily="2" charset="77"/>
              </a:rPr>
              <a:t> </a:t>
            </a:r>
            <a:r>
              <a:rPr lang="pt-BR" sz="1200" i="0" cap="all" baseline="0" dirty="0" err="1">
                <a:solidFill>
                  <a:schemeClr val="tx1"/>
                </a:solidFill>
                <a:latin typeface="Klavika Medium" panose="02000606040000020004" pitchFamily="2" charset="77"/>
              </a:rPr>
              <a:t>sit</a:t>
            </a:r>
            <a:r>
              <a:rPr lang="pt-BR" sz="1200" i="0" cap="all" baseline="0" dirty="0">
                <a:solidFill>
                  <a:schemeClr val="tx1"/>
                </a:solidFill>
                <a:latin typeface="Klavika Medium" panose="02000606040000020004" pitchFamily="2" charset="77"/>
              </a:rPr>
              <a:t> </a:t>
            </a:r>
            <a:r>
              <a:rPr lang="pt-BR" sz="1200" i="0" cap="all" baseline="0" dirty="0" err="1">
                <a:solidFill>
                  <a:schemeClr val="tx1"/>
                </a:solidFill>
                <a:latin typeface="Klavika Medium" panose="02000606040000020004" pitchFamily="2" charset="77"/>
              </a:rPr>
              <a:t>amet</a:t>
            </a:r>
            <a:r>
              <a:rPr lang="pt-BR" sz="1200" i="0" cap="all" baseline="0" dirty="0">
                <a:solidFill>
                  <a:schemeClr val="tx1"/>
                </a:solidFill>
                <a:latin typeface="Klavika Medium" panose="02000606040000020004" pitchFamily="2" charset="77"/>
              </a:rPr>
              <a:t>, </a:t>
            </a:r>
            <a:r>
              <a:rPr lang="pt-BR" sz="1200" i="0" cap="all" baseline="0" dirty="0" err="1">
                <a:solidFill>
                  <a:schemeClr val="tx1"/>
                </a:solidFill>
                <a:latin typeface="Klavika Medium" panose="02000606040000020004" pitchFamily="2" charset="77"/>
              </a:rPr>
              <a:t>consectetur</a:t>
            </a:r>
            <a:r>
              <a:rPr lang="pt-BR" sz="1200" i="0" cap="all" baseline="0" dirty="0">
                <a:solidFill>
                  <a:schemeClr val="tx1"/>
                </a:solidFill>
                <a:latin typeface="Klavika Medium" panose="02000606040000020004" pitchFamily="2" charset="77"/>
              </a:rPr>
              <a:t> </a:t>
            </a:r>
            <a:r>
              <a:rPr lang="pt-BR" sz="1200" i="0" cap="all" baseline="0" dirty="0" err="1">
                <a:solidFill>
                  <a:schemeClr val="tx1"/>
                </a:solidFill>
                <a:latin typeface="Klavika Medium" panose="02000606040000020004" pitchFamily="2" charset="77"/>
              </a:rPr>
              <a:t>adipiscing</a:t>
            </a:r>
            <a:r>
              <a:rPr lang="pt-BR" sz="1200" i="0" cap="all" baseline="0" dirty="0">
                <a:solidFill>
                  <a:schemeClr val="tx1"/>
                </a:solidFill>
                <a:latin typeface="Klavika Medium" panose="02000606040000020004" pitchFamily="2" charset="77"/>
              </a:rPr>
              <a:t> </a:t>
            </a:r>
            <a:r>
              <a:rPr lang="pt-BR" sz="1200" i="0" cap="all" baseline="0" dirty="0" err="1">
                <a:solidFill>
                  <a:schemeClr val="tx1"/>
                </a:solidFill>
                <a:latin typeface="Klavika Medium" panose="02000606040000020004" pitchFamily="2" charset="77"/>
              </a:rPr>
              <a:t>elit</a:t>
            </a:r>
            <a:r>
              <a:rPr lang="pt-BR" sz="1200" i="0" cap="all" baseline="0" dirty="0">
                <a:solidFill>
                  <a:schemeClr val="tx1"/>
                </a:solidFill>
                <a:latin typeface="Klavika Medium" panose="02000606040000020004" pitchFamily="2" charset="77"/>
              </a:rPr>
              <a:t>. </a:t>
            </a:r>
            <a:r>
              <a:rPr lang="pt-BR" sz="1200" i="0" cap="all" baseline="0" dirty="0" err="1">
                <a:solidFill>
                  <a:schemeClr val="tx1"/>
                </a:solidFill>
                <a:latin typeface="Klavika Medium" panose="02000606040000020004" pitchFamily="2" charset="77"/>
              </a:rPr>
              <a:t>Vestibulum</a:t>
            </a:r>
            <a:r>
              <a:rPr lang="pt-BR" sz="1200" i="0" cap="all" baseline="0" dirty="0">
                <a:solidFill>
                  <a:schemeClr val="tx1"/>
                </a:solidFill>
                <a:latin typeface="Klavika Medium" panose="02000606040000020004" pitchFamily="2" charset="77"/>
              </a:rPr>
              <a:t> </a:t>
            </a:r>
            <a:br>
              <a:rPr lang="pt-BR" sz="1200" i="0" cap="all" baseline="0" dirty="0">
                <a:solidFill>
                  <a:schemeClr val="tx1"/>
                </a:solidFill>
                <a:latin typeface="Klavika Medium" panose="02000606040000020004" pitchFamily="2" charset="77"/>
              </a:rPr>
            </a:br>
            <a:r>
              <a:rPr lang="pt-BR" sz="1200" i="0" cap="all" baseline="0" dirty="0" err="1">
                <a:solidFill>
                  <a:schemeClr val="tx1"/>
                </a:solidFill>
                <a:latin typeface="Klavika Medium" panose="02000606040000020004" pitchFamily="2" charset="77"/>
              </a:rPr>
              <a:t>tellus</a:t>
            </a:r>
            <a:r>
              <a:rPr lang="pt-BR" sz="1200" i="0" cap="all" baseline="0" dirty="0">
                <a:solidFill>
                  <a:schemeClr val="tx1"/>
                </a:solidFill>
                <a:latin typeface="Klavika Medium" panose="02000606040000020004" pitchFamily="2" charset="77"/>
              </a:rPr>
              <a:t> libero, porta </a:t>
            </a:r>
            <a:r>
              <a:rPr lang="pt-BR" sz="1200" i="0" cap="all" baseline="0" dirty="0" err="1">
                <a:solidFill>
                  <a:schemeClr val="tx1"/>
                </a:solidFill>
                <a:latin typeface="Klavika Medium" panose="02000606040000020004" pitchFamily="2" charset="77"/>
              </a:rPr>
              <a:t>sed</a:t>
            </a:r>
            <a:r>
              <a:rPr lang="pt-BR" sz="1200" i="0" cap="all" baseline="0" dirty="0">
                <a:solidFill>
                  <a:schemeClr val="tx1"/>
                </a:solidFill>
                <a:latin typeface="Klavika Medium" panose="02000606040000020004" pitchFamily="2" charset="77"/>
              </a:rPr>
              <a:t> </a:t>
            </a:r>
            <a:r>
              <a:rPr lang="pt-BR" sz="1200" i="0" cap="all" baseline="0" dirty="0" err="1">
                <a:solidFill>
                  <a:schemeClr val="tx1"/>
                </a:solidFill>
                <a:latin typeface="Klavika Medium" panose="02000606040000020004" pitchFamily="2" charset="77"/>
              </a:rPr>
              <a:t>enim</a:t>
            </a:r>
            <a:r>
              <a:rPr lang="pt-BR" sz="1200" i="0" cap="all" baseline="0" dirty="0">
                <a:solidFill>
                  <a:schemeClr val="tx1"/>
                </a:solidFill>
                <a:latin typeface="Klavika Medium" panose="02000606040000020004" pitchFamily="2" charset="77"/>
              </a:rPr>
              <a:t> ac, </a:t>
            </a:r>
            <a:r>
              <a:rPr lang="pt-BR" sz="1200" i="0" cap="all" baseline="0" dirty="0" err="1">
                <a:solidFill>
                  <a:schemeClr val="tx1"/>
                </a:solidFill>
                <a:latin typeface="Klavika Medium" panose="02000606040000020004" pitchFamily="2" charset="77"/>
              </a:rPr>
              <a:t>auctor</a:t>
            </a:r>
            <a:r>
              <a:rPr lang="pt-BR" sz="1200" i="0" cap="all" baseline="0" dirty="0">
                <a:solidFill>
                  <a:schemeClr val="tx1"/>
                </a:solidFill>
                <a:latin typeface="Klavika Medium" panose="02000606040000020004" pitchFamily="2" charset="77"/>
              </a:rPr>
              <a:t> </a:t>
            </a:r>
            <a:r>
              <a:rPr lang="pt-BR" sz="1200" i="0" cap="all" baseline="0" dirty="0" err="1">
                <a:solidFill>
                  <a:schemeClr val="tx1"/>
                </a:solidFill>
                <a:latin typeface="Klavika Medium" panose="02000606040000020004" pitchFamily="2" charset="77"/>
              </a:rPr>
              <a:t>faucibus</a:t>
            </a:r>
            <a:r>
              <a:rPr lang="pt-BR" sz="1200" i="0" cap="all" baseline="0" dirty="0">
                <a:solidFill>
                  <a:schemeClr val="tx1"/>
                </a:solidFill>
                <a:latin typeface="Klavika Medium" panose="02000606040000020004" pitchFamily="2" charset="77"/>
              </a:rPr>
              <a:t> </a:t>
            </a:r>
            <a:r>
              <a:rPr lang="pt-BR" sz="1200" i="0" cap="all" baseline="0" dirty="0" err="1">
                <a:solidFill>
                  <a:schemeClr val="tx1"/>
                </a:solidFill>
                <a:latin typeface="Klavika Medium" panose="02000606040000020004" pitchFamily="2" charset="77"/>
              </a:rPr>
              <a:t>enim</a:t>
            </a:r>
            <a:r>
              <a:rPr lang="pt-BR" sz="1200" i="0" cap="all" baseline="0" dirty="0">
                <a:solidFill>
                  <a:schemeClr val="tx1"/>
                </a:solidFill>
                <a:latin typeface="Klavika Medium" panose="02000606040000020004" pitchFamily="2" charset="77"/>
              </a:rPr>
              <a:t>. </a:t>
            </a:r>
            <a:r>
              <a:rPr lang="pt-BR" sz="1200" i="0" cap="all" baseline="0" dirty="0" err="1">
                <a:solidFill>
                  <a:schemeClr val="tx1"/>
                </a:solidFill>
                <a:latin typeface="Klavika Medium" panose="02000606040000020004" pitchFamily="2" charset="77"/>
              </a:rPr>
              <a:t>Orci</a:t>
            </a:r>
            <a:r>
              <a:rPr lang="pt-BR" sz="1200" i="0" cap="all" baseline="0" dirty="0">
                <a:solidFill>
                  <a:schemeClr val="tx1"/>
                </a:solidFill>
                <a:latin typeface="Klavika Medium" panose="02000606040000020004" pitchFamily="2" charset="77"/>
              </a:rPr>
              <a:t> </a:t>
            </a:r>
            <a:r>
              <a:rPr lang="pt-BR" sz="1200" i="0" cap="all" baseline="0" dirty="0" err="1">
                <a:solidFill>
                  <a:schemeClr val="tx1"/>
                </a:solidFill>
                <a:latin typeface="Klavika Medium" panose="02000606040000020004" pitchFamily="2" charset="77"/>
              </a:rPr>
              <a:t>varius</a:t>
            </a:r>
            <a:r>
              <a:rPr lang="pt-BR" sz="1200" i="0" cap="all" baseline="0" dirty="0">
                <a:solidFill>
                  <a:schemeClr val="tx1"/>
                </a:solidFill>
                <a:latin typeface="Klavika Medium" panose="02000606040000020004" pitchFamily="2" charset="77"/>
              </a:rPr>
              <a:t> </a:t>
            </a:r>
            <a:endParaRPr lang="pt-BR" sz="1200" i="0" baseline="0" dirty="0">
              <a:solidFill>
                <a:schemeClr val="tx1"/>
              </a:solidFill>
              <a:latin typeface="Klavika Medium" panose="02000606040000020004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74468641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1255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3e_esquema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xmlns="" id="{6210624B-ABDE-374A-AFD6-6F9A4FA66C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670568"/>
            <a:ext cx="12192000" cy="187432"/>
          </a:xfrm>
          <a:prstGeom prst="rect">
            <a:avLst/>
          </a:prstGeom>
        </p:spPr>
      </p:pic>
      <p:sp>
        <p:nvSpPr>
          <p:cNvPr id="8" name="Título 1">
            <a:extLst>
              <a:ext uri="{FF2B5EF4-FFF2-40B4-BE49-F238E27FC236}">
                <a16:creationId xmlns:a16="http://schemas.microsoft.com/office/drawing/2014/main" xmlns="" id="{B3C54589-974B-2C40-B75A-B3190ED7005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86454" y="751114"/>
            <a:ext cx="7500445" cy="342901"/>
          </a:xfrm>
        </p:spPr>
        <p:txBody>
          <a:bodyPr>
            <a:normAutofit/>
          </a:bodyPr>
          <a:lstStyle>
            <a:lvl1pPr>
              <a:defRPr sz="2000" cap="all" baseline="0">
                <a:solidFill>
                  <a:schemeClr val="tx1"/>
                </a:solidFill>
              </a:defRPr>
            </a:lvl1pPr>
          </a:lstStyle>
          <a:p>
            <a:r>
              <a:rPr lang="pt-BR" dirty="0"/>
              <a:t>Título de esquema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E3598D80-6AB5-224A-8503-76C48E22362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992313" y="1466431"/>
            <a:ext cx="5651500" cy="481013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1500" b="0" i="1" baseline="0">
                <a:latin typeface="+mn-lt"/>
              </a:defRPr>
            </a:lvl1pPr>
          </a:lstStyle>
          <a:p>
            <a:r>
              <a:rPr lang="pt-BR" dirty="0"/>
              <a:t>Um subtítulo bem aqui de até duas linhas </a:t>
            </a:r>
            <a:r>
              <a:rPr lang="pt-BR" dirty="0" err="1"/>
              <a:t>dolor</a:t>
            </a:r>
            <a:r>
              <a:rPr lang="pt-BR" dirty="0"/>
              <a:t> </a:t>
            </a:r>
            <a:r>
              <a:rPr lang="pt-BR" dirty="0" err="1"/>
              <a:t>sit</a:t>
            </a:r>
            <a:r>
              <a:rPr lang="pt-BR" dirty="0"/>
              <a:t> </a:t>
            </a:r>
            <a:r>
              <a:rPr lang="pt-BR" dirty="0" err="1"/>
              <a:t>amet</a:t>
            </a:r>
            <a:r>
              <a:rPr lang="pt-BR" dirty="0"/>
              <a:t>, </a:t>
            </a:r>
            <a:r>
              <a:rPr lang="pt-BR" dirty="0" err="1"/>
              <a:t>consectetur</a:t>
            </a:r>
            <a:r>
              <a:rPr lang="pt-BR" dirty="0"/>
              <a:t> </a:t>
            </a:r>
            <a:r>
              <a:rPr lang="pt-BR" dirty="0" err="1"/>
              <a:t>adipiscing</a:t>
            </a:r>
            <a:r>
              <a:rPr lang="pt-BR" dirty="0"/>
              <a:t> </a:t>
            </a:r>
            <a:r>
              <a:rPr lang="pt-BR" dirty="0" err="1"/>
              <a:t>elit</a:t>
            </a:r>
            <a:r>
              <a:rPr lang="pt-BR" dirty="0"/>
              <a:t>. </a:t>
            </a:r>
            <a:r>
              <a:rPr lang="pt-BR" dirty="0" err="1"/>
              <a:t>Vestibulum</a:t>
            </a:r>
            <a:r>
              <a:rPr lang="pt-BR" dirty="0"/>
              <a:t> </a:t>
            </a:r>
            <a:r>
              <a:rPr lang="pt-BR" dirty="0" err="1"/>
              <a:t>dolot</a:t>
            </a:r>
            <a:r>
              <a:rPr lang="pt-BR" dirty="0"/>
              <a:t> </a:t>
            </a:r>
            <a:r>
              <a:rPr lang="pt-BR" dirty="0" err="1"/>
              <a:t>sit</a:t>
            </a:r>
            <a:r>
              <a:rPr lang="pt-BR" dirty="0"/>
              <a:t> </a:t>
            </a:r>
            <a:r>
              <a:rPr lang="pt-BR" dirty="0" err="1"/>
              <a:t>amet</a:t>
            </a:r>
            <a:endParaRPr lang="pt-BR" dirty="0"/>
          </a:p>
        </p:txBody>
      </p:sp>
      <p:sp>
        <p:nvSpPr>
          <p:cNvPr id="6" name="Espaço Reservado para Texto 5">
            <a:extLst>
              <a:ext uri="{FF2B5EF4-FFF2-40B4-BE49-F238E27FC236}">
                <a16:creationId xmlns:a16="http://schemas.microsoft.com/office/drawing/2014/main" xmlns="" id="{BF43AC66-EAE4-A941-9083-58030AAD779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995298" y="2715053"/>
            <a:ext cx="1333690" cy="999698"/>
          </a:xfrm>
        </p:spPr>
        <p:txBody>
          <a:bodyPr/>
          <a:lstStyle>
            <a:lvl1pPr marL="0" indent="0">
              <a:lnSpc>
                <a:spcPts val="1500"/>
              </a:lnSpc>
              <a:buNone/>
              <a:defRPr sz="1200" b="0" i="0">
                <a:latin typeface="+mn-lt"/>
              </a:defRPr>
            </a:lvl1pPr>
          </a:lstStyle>
          <a:p>
            <a:r>
              <a:rPr lang="pt-BR" dirty="0"/>
              <a:t>Um texto aqui explicativo </a:t>
            </a:r>
            <a:r>
              <a:rPr lang="pt-BR" dirty="0" err="1"/>
              <a:t>dolor</a:t>
            </a:r>
            <a:r>
              <a:rPr lang="pt-BR" dirty="0"/>
              <a:t> </a:t>
            </a:r>
            <a:r>
              <a:rPr lang="pt-BR" dirty="0" err="1"/>
              <a:t>sit</a:t>
            </a:r>
            <a:r>
              <a:rPr lang="pt-BR" dirty="0"/>
              <a:t> </a:t>
            </a:r>
            <a:r>
              <a:rPr lang="pt-BR" dirty="0" err="1"/>
              <a:t>amet</a:t>
            </a:r>
            <a:r>
              <a:rPr lang="pt-BR" dirty="0"/>
              <a:t>, </a:t>
            </a:r>
            <a:r>
              <a:rPr lang="pt-BR" dirty="0" err="1"/>
              <a:t>consectetur</a:t>
            </a:r>
            <a:r>
              <a:rPr lang="pt-BR" dirty="0"/>
              <a:t> </a:t>
            </a:r>
            <a:r>
              <a:rPr lang="pt-BR" dirty="0" err="1"/>
              <a:t>adipiscing</a:t>
            </a:r>
            <a:r>
              <a:rPr lang="pt-BR" dirty="0"/>
              <a:t> </a:t>
            </a:r>
            <a:r>
              <a:rPr lang="pt-BR" dirty="0" err="1"/>
              <a:t>elit</a:t>
            </a:r>
            <a:r>
              <a:rPr lang="pt-BR" dirty="0"/>
              <a:t>. </a:t>
            </a:r>
            <a:r>
              <a:rPr lang="pt-BR" dirty="0" err="1"/>
              <a:t>Vestibulum</a:t>
            </a:r>
            <a:r>
              <a:rPr lang="pt-BR" dirty="0"/>
              <a:t> </a:t>
            </a:r>
            <a:r>
              <a:rPr lang="pt-BR" dirty="0" err="1"/>
              <a:t>tellus</a:t>
            </a:r>
            <a:r>
              <a:rPr lang="pt-BR" dirty="0"/>
              <a:t>.</a:t>
            </a:r>
          </a:p>
        </p:txBody>
      </p:sp>
      <p:sp>
        <p:nvSpPr>
          <p:cNvPr id="13" name="Espaço Reservado para Texto 5">
            <a:extLst>
              <a:ext uri="{FF2B5EF4-FFF2-40B4-BE49-F238E27FC236}">
                <a16:creationId xmlns:a16="http://schemas.microsoft.com/office/drawing/2014/main" xmlns="" id="{5E0D6180-48BF-1F4B-913F-F2FDDD43F56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995298" y="2300717"/>
            <a:ext cx="1333690" cy="341210"/>
          </a:xfrm>
        </p:spPr>
        <p:txBody>
          <a:bodyPr anchor="b" anchorCtr="0"/>
          <a:lstStyle>
            <a:lvl1pPr marL="0" indent="0">
              <a:lnSpc>
                <a:spcPts val="1500"/>
              </a:lnSpc>
              <a:buNone/>
              <a:defRPr sz="1400" b="0" i="0">
                <a:latin typeface="+mj-lt"/>
              </a:defRPr>
            </a:lvl1pPr>
          </a:lstStyle>
          <a:p>
            <a:r>
              <a:rPr lang="pt-BR" dirty="0"/>
              <a:t>Nome</a:t>
            </a:r>
          </a:p>
        </p:txBody>
      </p:sp>
      <p:sp>
        <p:nvSpPr>
          <p:cNvPr id="18" name="Espaço Reservado para Texto 5">
            <a:extLst>
              <a:ext uri="{FF2B5EF4-FFF2-40B4-BE49-F238E27FC236}">
                <a16:creationId xmlns:a16="http://schemas.microsoft.com/office/drawing/2014/main" xmlns="" id="{A1DCE37D-56F3-4F43-BDCB-CB730E56B18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910446" y="1758017"/>
            <a:ext cx="1333690" cy="542700"/>
          </a:xfrm>
        </p:spPr>
        <p:txBody>
          <a:bodyPr/>
          <a:lstStyle>
            <a:lvl1pPr marL="0" indent="0" algn="l">
              <a:lnSpc>
                <a:spcPts val="1500"/>
              </a:lnSpc>
              <a:buNone/>
              <a:defRPr sz="1200" b="0" i="0">
                <a:latin typeface="+mn-lt"/>
              </a:defRPr>
            </a:lvl1pPr>
          </a:lstStyle>
          <a:p>
            <a:r>
              <a:rPr lang="pt-BR" dirty="0"/>
              <a:t>Um texto aqui explicativo </a:t>
            </a:r>
            <a:r>
              <a:rPr lang="pt-BR" dirty="0" err="1"/>
              <a:t>dolor</a:t>
            </a:r>
            <a:r>
              <a:rPr lang="pt-BR" dirty="0"/>
              <a:t> </a:t>
            </a:r>
            <a:r>
              <a:rPr lang="pt-BR" dirty="0" err="1"/>
              <a:t>sit</a:t>
            </a:r>
            <a:r>
              <a:rPr lang="pt-BR" dirty="0"/>
              <a:t> </a:t>
            </a:r>
            <a:r>
              <a:rPr lang="pt-BR" dirty="0" err="1"/>
              <a:t>amet</a:t>
            </a:r>
            <a:r>
              <a:rPr lang="pt-BR" dirty="0"/>
              <a:t>, </a:t>
            </a:r>
            <a:r>
              <a:rPr lang="pt-BR" dirty="0" err="1"/>
              <a:t>consec</a:t>
            </a:r>
            <a:r>
              <a:rPr lang="pt-BR" dirty="0"/>
              <a:t>..</a:t>
            </a:r>
          </a:p>
        </p:txBody>
      </p:sp>
      <p:sp>
        <p:nvSpPr>
          <p:cNvPr id="19" name="Espaço Reservado para Texto 5">
            <a:extLst>
              <a:ext uri="{FF2B5EF4-FFF2-40B4-BE49-F238E27FC236}">
                <a16:creationId xmlns:a16="http://schemas.microsoft.com/office/drawing/2014/main" xmlns="" id="{D06EA056-CDBA-DF41-BE0A-0A5821E7E0D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910446" y="1343681"/>
            <a:ext cx="1333690" cy="341210"/>
          </a:xfrm>
        </p:spPr>
        <p:txBody>
          <a:bodyPr anchor="b" anchorCtr="0"/>
          <a:lstStyle>
            <a:lvl1pPr marL="0" indent="0" algn="l">
              <a:lnSpc>
                <a:spcPts val="1500"/>
              </a:lnSpc>
              <a:buNone/>
              <a:defRPr sz="1400" b="0" i="0">
                <a:latin typeface="+mj-lt"/>
              </a:defRPr>
            </a:lvl1pPr>
          </a:lstStyle>
          <a:p>
            <a:r>
              <a:rPr lang="pt-BR" dirty="0"/>
              <a:t>Nome</a:t>
            </a:r>
          </a:p>
        </p:txBody>
      </p:sp>
      <p:sp>
        <p:nvSpPr>
          <p:cNvPr id="20" name="Espaço Reservado para Texto 5">
            <a:extLst>
              <a:ext uri="{FF2B5EF4-FFF2-40B4-BE49-F238E27FC236}">
                <a16:creationId xmlns:a16="http://schemas.microsoft.com/office/drawing/2014/main" xmlns="" id="{3C0F8DF3-B9B5-B14D-BD1D-B20A2FF2DD5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995298" y="4200955"/>
            <a:ext cx="1333690" cy="341210"/>
          </a:xfrm>
        </p:spPr>
        <p:txBody>
          <a:bodyPr anchor="b" anchorCtr="0"/>
          <a:lstStyle>
            <a:lvl1pPr marL="0" indent="0">
              <a:lnSpc>
                <a:spcPts val="1400"/>
              </a:lnSpc>
              <a:buNone/>
              <a:defRPr sz="1300" b="0" i="0">
                <a:latin typeface="+mj-lt"/>
              </a:defRPr>
            </a:lvl1pPr>
          </a:lstStyle>
          <a:p>
            <a:r>
              <a:rPr lang="pt-BR" dirty="0" err="1"/>
              <a:t>Lorem</a:t>
            </a:r>
            <a:r>
              <a:rPr lang="pt-BR" dirty="0"/>
              <a:t> ipsum </a:t>
            </a:r>
            <a:br>
              <a:rPr lang="pt-BR" dirty="0"/>
            </a:br>
            <a:r>
              <a:rPr lang="pt-BR" dirty="0" err="1"/>
              <a:t>dolor</a:t>
            </a:r>
            <a:r>
              <a:rPr lang="pt-BR" dirty="0"/>
              <a:t> et </a:t>
            </a:r>
            <a:r>
              <a:rPr lang="pt-BR" dirty="0" err="1"/>
              <a:t>escolaei</a:t>
            </a:r>
            <a:endParaRPr lang="pt-BR" dirty="0"/>
          </a:p>
        </p:txBody>
      </p:sp>
      <p:sp>
        <p:nvSpPr>
          <p:cNvPr id="21" name="Espaço Reservado para Texto 5">
            <a:extLst>
              <a:ext uri="{FF2B5EF4-FFF2-40B4-BE49-F238E27FC236}">
                <a16:creationId xmlns:a16="http://schemas.microsoft.com/office/drawing/2014/main" xmlns="" id="{4C9B106A-DE97-AA43-8BBE-5E306794100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995298" y="3872344"/>
            <a:ext cx="1333690" cy="323844"/>
          </a:xfrm>
        </p:spPr>
        <p:txBody>
          <a:bodyPr anchor="b" anchorCtr="0"/>
          <a:lstStyle>
            <a:lvl1pPr marL="0" indent="0">
              <a:lnSpc>
                <a:spcPts val="1500"/>
              </a:lnSpc>
              <a:buNone/>
              <a:defRPr sz="3000" b="0" i="0">
                <a:solidFill>
                  <a:schemeClr val="accent2"/>
                </a:solidFill>
                <a:latin typeface="+mj-lt"/>
              </a:defRPr>
            </a:lvl1pPr>
          </a:lstStyle>
          <a:p>
            <a:r>
              <a:rPr lang="pt-BR" dirty="0"/>
              <a:t>56%</a:t>
            </a:r>
          </a:p>
        </p:txBody>
      </p:sp>
      <p:sp>
        <p:nvSpPr>
          <p:cNvPr id="22" name="Espaço Reservado para Texto 5">
            <a:extLst>
              <a:ext uri="{FF2B5EF4-FFF2-40B4-BE49-F238E27FC236}">
                <a16:creationId xmlns:a16="http://schemas.microsoft.com/office/drawing/2014/main" xmlns="" id="{2DF31BC1-E2E6-F24F-88BF-B8F29B2BF04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910446" y="2787240"/>
            <a:ext cx="1333690" cy="341210"/>
          </a:xfrm>
        </p:spPr>
        <p:txBody>
          <a:bodyPr anchor="b" anchorCtr="0"/>
          <a:lstStyle>
            <a:lvl1pPr marL="0" indent="0" algn="l">
              <a:lnSpc>
                <a:spcPts val="1400"/>
              </a:lnSpc>
              <a:buNone/>
              <a:defRPr sz="1300" b="0" i="0">
                <a:latin typeface="+mj-lt"/>
              </a:defRPr>
            </a:lvl1pPr>
          </a:lstStyle>
          <a:p>
            <a:r>
              <a:rPr lang="pt-BR" dirty="0" err="1"/>
              <a:t>Lorem</a:t>
            </a:r>
            <a:r>
              <a:rPr lang="pt-BR" dirty="0"/>
              <a:t> ipsum </a:t>
            </a:r>
            <a:br>
              <a:rPr lang="pt-BR" dirty="0"/>
            </a:br>
            <a:r>
              <a:rPr lang="pt-BR" dirty="0" err="1"/>
              <a:t>dolor</a:t>
            </a:r>
            <a:r>
              <a:rPr lang="pt-BR" dirty="0"/>
              <a:t> et </a:t>
            </a:r>
            <a:r>
              <a:rPr lang="pt-BR" dirty="0" err="1"/>
              <a:t>escolaei</a:t>
            </a:r>
            <a:endParaRPr lang="pt-BR" dirty="0"/>
          </a:p>
        </p:txBody>
      </p:sp>
      <p:sp>
        <p:nvSpPr>
          <p:cNvPr id="23" name="Espaço Reservado para Texto 5">
            <a:extLst>
              <a:ext uri="{FF2B5EF4-FFF2-40B4-BE49-F238E27FC236}">
                <a16:creationId xmlns:a16="http://schemas.microsoft.com/office/drawing/2014/main" xmlns="" id="{CEB6434F-6373-2C47-8B9A-6A36238025A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910446" y="2458629"/>
            <a:ext cx="1333690" cy="323844"/>
          </a:xfrm>
        </p:spPr>
        <p:txBody>
          <a:bodyPr anchor="b" anchorCtr="0"/>
          <a:lstStyle>
            <a:lvl1pPr marL="0" indent="0" algn="l">
              <a:lnSpc>
                <a:spcPts val="1500"/>
              </a:lnSpc>
              <a:buNone/>
              <a:defRPr sz="3000" b="0" i="0">
                <a:solidFill>
                  <a:schemeClr val="accent1"/>
                </a:solidFill>
                <a:latin typeface="Klavika Medium" panose="02000606040000020004" pitchFamily="2" charset="77"/>
              </a:defRPr>
            </a:lvl1pPr>
          </a:lstStyle>
          <a:p>
            <a:r>
              <a:rPr lang="pt-BR" dirty="0"/>
              <a:t>2%</a:t>
            </a:r>
          </a:p>
        </p:txBody>
      </p:sp>
      <p:sp>
        <p:nvSpPr>
          <p:cNvPr id="24" name="Espaço Reservado para Texto 5">
            <a:extLst>
              <a:ext uri="{FF2B5EF4-FFF2-40B4-BE49-F238E27FC236}">
                <a16:creationId xmlns:a16="http://schemas.microsoft.com/office/drawing/2014/main" xmlns="" id="{57B34A92-F64A-A14F-AF23-A3EDEE8C15C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910446" y="4243844"/>
            <a:ext cx="1333690" cy="738266"/>
          </a:xfrm>
        </p:spPr>
        <p:txBody>
          <a:bodyPr/>
          <a:lstStyle>
            <a:lvl1pPr marL="0" indent="0" algn="l">
              <a:lnSpc>
                <a:spcPts val="1500"/>
              </a:lnSpc>
              <a:buNone/>
              <a:defRPr sz="1200" b="0" i="0">
                <a:latin typeface="+mn-lt"/>
              </a:defRPr>
            </a:lvl1pPr>
          </a:lstStyle>
          <a:p>
            <a:r>
              <a:rPr lang="pt-BR" dirty="0"/>
              <a:t>Um texto aqui explicativo </a:t>
            </a:r>
            <a:r>
              <a:rPr lang="pt-BR" dirty="0" err="1"/>
              <a:t>dolor</a:t>
            </a:r>
            <a:r>
              <a:rPr lang="pt-BR" dirty="0"/>
              <a:t> </a:t>
            </a:r>
            <a:r>
              <a:rPr lang="pt-BR" dirty="0" err="1"/>
              <a:t>sit</a:t>
            </a:r>
            <a:r>
              <a:rPr lang="pt-BR" dirty="0"/>
              <a:t> </a:t>
            </a:r>
            <a:r>
              <a:rPr lang="pt-BR" dirty="0" err="1"/>
              <a:t>amet</a:t>
            </a:r>
            <a:r>
              <a:rPr lang="pt-BR" dirty="0"/>
              <a:t>, </a:t>
            </a:r>
            <a:r>
              <a:rPr lang="pt-BR" dirty="0" err="1"/>
              <a:t>consectetur</a:t>
            </a:r>
            <a:r>
              <a:rPr lang="pt-BR" dirty="0"/>
              <a:t> </a:t>
            </a:r>
            <a:r>
              <a:rPr lang="pt-BR" dirty="0" err="1"/>
              <a:t>adipiscing</a:t>
            </a:r>
            <a:r>
              <a:rPr lang="pt-BR" dirty="0"/>
              <a:t> </a:t>
            </a:r>
            <a:r>
              <a:rPr lang="pt-BR" dirty="0" err="1"/>
              <a:t>elit</a:t>
            </a:r>
            <a:r>
              <a:rPr lang="pt-BR" dirty="0"/>
              <a:t>.</a:t>
            </a:r>
          </a:p>
        </p:txBody>
      </p:sp>
      <p:sp>
        <p:nvSpPr>
          <p:cNvPr id="25" name="Espaço Reservado para Texto 5">
            <a:extLst>
              <a:ext uri="{FF2B5EF4-FFF2-40B4-BE49-F238E27FC236}">
                <a16:creationId xmlns:a16="http://schemas.microsoft.com/office/drawing/2014/main" xmlns="" id="{71FCF930-0BC0-DD46-A500-9D16479083D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910446" y="3829508"/>
            <a:ext cx="1333690" cy="341210"/>
          </a:xfrm>
        </p:spPr>
        <p:txBody>
          <a:bodyPr anchor="b" anchorCtr="0"/>
          <a:lstStyle>
            <a:lvl1pPr marL="0" indent="0" algn="l">
              <a:lnSpc>
                <a:spcPts val="1500"/>
              </a:lnSpc>
              <a:buNone/>
              <a:defRPr sz="1400" b="0" i="0">
                <a:latin typeface="+mj-lt"/>
              </a:defRPr>
            </a:lvl1pPr>
          </a:lstStyle>
          <a:p>
            <a:r>
              <a:rPr lang="pt-BR" dirty="0"/>
              <a:t>Nome</a:t>
            </a:r>
          </a:p>
        </p:txBody>
      </p:sp>
      <p:sp>
        <p:nvSpPr>
          <p:cNvPr id="26" name="Espaço Reservado para Texto 5">
            <a:extLst>
              <a:ext uri="{FF2B5EF4-FFF2-40B4-BE49-F238E27FC236}">
                <a16:creationId xmlns:a16="http://schemas.microsoft.com/office/drawing/2014/main" xmlns="" id="{50B5E7DF-881B-DC46-9A39-30F0C8CE895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910446" y="5516153"/>
            <a:ext cx="1333690" cy="341210"/>
          </a:xfrm>
        </p:spPr>
        <p:txBody>
          <a:bodyPr anchor="b" anchorCtr="0"/>
          <a:lstStyle>
            <a:lvl1pPr marL="0" indent="0" algn="l">
              <a:lnSpc>
                <a:spcPts val="1400"/>
              </a:lnSpc>
              <a:buNone/>
              <a:defRPr sz="1300" b="0" i="0">
                <a:latin typeface="+mj-lt"/>
              </a:defRPr>
            </a:lvl1pPr>
          </a:lstStyle>
          <a:p>
            <a:r>
              <a:rPr lang="pt-BR" dirty="0" err="1"/>
              <a:t>Lorem</a:t>
            </a:r>
            <a:r>
              <a:rPr lang="pt-BR" dirty="0"/>
              <a:t> ipsum </a:t>
            </a:r>
            <a:br>
              <a:rPr lang="pt-BR" dirty="0"/>
            </a:br>
            <a:r>
              <a:rPr lang="pt-BR" dirty="0" err="1"/>
              <a:t>dolor</a:t>
            </a:r>
            <a:r>
              <a:rPr lang="pt-BR" dirty="0"/>
              <a:t> et </a:t>
            </a:r>
            <a:r>
              <a:rPr lang="pt-BR" dirty="0" err="1"/>
              <a:t>escolaei</a:t>
            </a:r>
            <a:endParaRPr lang="pt-BR" dirty="0"/>
          </a:p>
        </p:txBody>
      </p:sp>
      <p:sp>
        <p:nvSpPr>
          <p:cNvPr id="27" name="Espaço Reservado para Texto 5">
            <a:extLst>
              <a:ext uri="{FF2B5EF4-FFF2-40B4-BE49-F238E27FC236}">
                <a16:creationId xmlns:a16="http://schemas.microsoft.com/office/drawing/2014/main" xmlns="" id="{F1DC9982-5BCE-5D4E-BF8B-B3631C42ABA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910446" y="5187542"/>
            <a:ext cx="1333690" cy="323844"/>
          </a:xfrm>
        </p:spPr>
        <p:txBody>
          <a:bodyPr anchor="b" anchorCtr="0"/>
          <a:lstStyle>
            <a:lvl1pPr marL="0" indent="0" algn="l">
              <a:lnSpc>
                <a:spcPts val="1500"/>
              </a:lnSpc>
              <a:buNone/>
              <a:defRPr sz="3000" b="0" i="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pt-BR" dirty="0"/>
              <a:t>0,7%</a:t>
            </a:r>
          </a:p>
        </p:txBody>
      </p:sp>
    </p:spTree>
    <p:extLst>
      <p:ext uri="{BB962C8B-B14F-4D97-AF65-F5344CB8AC3E}">
        <p14:creationId xmlns:p14="http://schemas.microsoft.com/office/powerpoint/2010/main" val="209610685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1255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3e_Seção principal_tópico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216805A9-7ACF-7F4E-9909-53D0DFB9829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985963" y="1928817"/>
            <a:ext cx="8415337" cy="4557712"/>
          </a:xfrm>
        </p:spPr>
        <p:txBody>
          <a:bodyPr/>
          <a:lstStyle>
            <a:lvl1pPr>
              <a:defRPr/>
            </a:lvl1pPr>
            <a:lvl2pPr>
              <a:defRPr/>
            </a:lvl2pPr>
            <a:lvl3pPr marL="825300" marR="0" indent="-162900" algn="l" defTabSz="914400" rtl="0" eaLnBrk="1" fontAlgn="auto" latinLnBrk="0" hangingPunct="1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lvl3pPr>
            <a:lvl4pPr>
              <a:defRPr/>
            </a:lvl4pPr>
          </a:lstStyle>
          <a:p>
            <a:r>
              <a:rPr lang="pt-BR" dirty="0"/>
              <a:t>Tópico nível 1 </a:t>
            </a:r>
            <a:r>
              <a:rPr lang="pt-BR" dirty="0" err="1"/>
              <a:t>lorem</a:t>
            </a:r>
            <a:r>
              <a:rPr lang="pt-BR" dirty="0"/>
              <a:t> ipsum</a:t>
            </a:r>
          </a:p>
          <a:p>
            <a:pPr lvl="1"/>
            <a:r>
              <a:rPr lang="pt-BR" dirty="0"/>
              <a:t>Tópico nível 1.1 </a:t>
            </a:r>
            <a:r>
              <a:rPr lang="pt-BR" dirty="0" err="1"/>
              <a:t>lorem</a:t>
            </a:r>
            <a:r>
              <a:rPr lang="pt-BR" dirty="0"/>
              <a:t> ipsum </a:t>
            </a:r>
            <a:r>
              <a:rPr lang="pt-BR" dirty="0" err="1"/>
              <a:t>dolor</a:t>
            </a:r>
            <a:r>
              <a:rPr lang="pt-BR" dirty="0"/>
              <a:t> </a:t>
            </a:r>
            <a:r>
              <a:rPr lang="pt-BR" dirty="0" err="1"/>
              <a:t>estnum</a:t>
            </a:r>
            <a:r>
              <a:rPr lang="pt-BR" dirty="0"/>
              <a:t> </a:t>
            </a:r>
            <a:r>
              <a:rPr lang="pt-BR" dirty="0" err="1"/>
              <a:t>art</a:t>
            </a:r>
            <a:endParaRPr lang="pt-BR" dirty="0"/>
          </a:p>
          <a:p>
            <a:pPr lvl="2"/>
            <a:r>
              <a:rPr lang="pt-BR" dirty="0"/>
              <a:t>Tópico nível 1.1.1</a:t>
            </a:r>
          </a:p>
          <a:p>
            <a:pPr marL="825300" marR="0" lvl="2" indent="-162900" algn="l" defTabSz="914400" rtl="0" eaLnBrk="1" fontAlgn="auto" latinLnBrk="0" hangingPunct="1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pt-BR" dirty="0"/>
              <a:t>Tópico nível 1.1.2</a:t>
            </a:r>
          </a:p>
          <a:p>
            <a:pPr lvl="3"/>
            <a:r>
              <a:rPr lang="pt-BR" dirty="0"/>
              <a:t>Quarto nível</a:t>
            </a:r>
          </a:p>
          <a:p>
            <a:pPr lvl="3"/>
            <a:endParaRPr lang="pt-BR" dirty="0"/>
          </a:p>
          <a:p>
            <a:r>
              <a:rPr lang="pt-BR" dirty="0"/>
              <a:t>Tópico nível 2 </a:t>
            </a:r>
            <a:r>
              <a:rPr lang="pt-BR" dirty="0" err="1"/>
              <a:t>lorem</a:t>
            </a:r>
            <a:r>
              <a:rPr lang="pt-BR" dirty="0"/>
              <a:t> ipsum</a:t>
            </a:r>
          </a:p>
          <a:p>
            <a:pPr lvl="1"/>
            <a:r>
              <a:rPr lang="pt-BR" dirty="0"/>
              <a:t>Tópico nível 1.2 </a:t>
            </a:r>
            <a:r>
              <a:rPr lang="pt-BR" dirty="0" err="1"/>
              <a:t>lorem</a:t>
            </a:r>
            <a:r>
              <a:rPr lang="pt-BR" dirty="0"/>
              <a:t> ipsum </a:t>
            </a:r>
            <a:r>
              <a:rPr lang="pt-BR" dirty="0" err="1"/>
              <a:t>dolor</a:t>
            </a:r>
            <a:r>
              <a:rPr lang="pt-BR" dirty="0"/>
              <a:t> </a:t>
            </a:r>
            <a:r>
              <a:rPr lang="pt-BR" dirty="0" err="1"/>
              <a:t>estnum</a:t>
            </a:r>
            <a:r>
              <a:rPr lang="pt-BR" dirty="0"/>
              <a:t> </a:t>
            </a:r>
            <a:r>
              <a:rPr lang="pt-BR" dirty="0" err="1"/>
              <a:t>art</a:t>
            </a:r>
            <a:endParaRPr lang="pt-BR" dirty="0"/>
          </a:p>
          <a:p>
            <a:pPr lvl="2"/>
            <a:r>
              <a:rPr lang="pt-BR" dirty="0"/>
              <a:t>Tópico nível 1.2.1</a:t>
            </a:r>
          </a:p>
          <a:p>
            <a:pPr marL="825300" marR="0" lvl="2" indent="-162900" algn="l" defTabSz="914400" rtl="0" eaLnBrk="1" fontAlgn="auto" latinLnBrk="0" hangingPunct="1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pt-BR" dirty="0"/>
              <a:t>Tópico nível 1.2.2</a:t>
            </a:r>
          </a:p>
          <a:p>
            <a:pPr lvl="3"/>
            <a:r>
              <a:rPr lang="pt-BR" dirty="0"/>
              <a:t>Quarto nível</a:t>
            </a:r>
          </a:p>
          <a:p>
            <a:pPr lvl="3"/>
            <a:endParaRPr lang="pt-BR" dirty="0"/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xmlns="" id="{4B5BFB26-4437-B740-A500-9F7B35F5908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86454" y="423333"/>
            <a:ext cx="7126015" cy="617193"/>
          </a:xfrm>
        </p:spPr>
        <p:txBody>
          <a:bodyPr/>
          <a:lstStyle>
            <a:lvl1pPr>
              <a:defRPr b="0" i="0" cap="all" baseline="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pt-BR" dirty="0"/>
              <a:t>Nome da seção principal</a:t>
            </a:r>
            <a:br>
              <a:rPr lang="pt-BR" dirty="0"/>
            </a:br>
            <a:r>
              <a:rPr lang="pt-BR" dirty="0"/>
              <a:t>em até duas linhas</a:t>
            </a:r>
          </a:p>
        </p:txBody>
      </p:sp>
    </p:spTree>
    <p:extLst>
      <p:ext uri="{BB962C8B-B14F-4D97-AF65-F5344CB8AC3E}">
        <p14:creationId xmlns:p14="http://schemas.microsoft.com/office/powerpoint/2010/main" val="33261922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10" Type="http://schemas.openxmlformats.org/officeDocument/2006/relationships/image" Target="../media/image7.png"/><Relationship Id="rId4" Type="http://schemas.openxmlformats.org/officeDocument/2006/relationships/slideLayout" Target="../slideLayouts/slideLayout16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ço Reservado para Título 1">
            <a:extLst>
              <a:ext uri="{FF2B5EF4-FFF2-40B4-BE49-F238E27FC236}">
                <a16:creationId xmlns:a16="http://schemas.microsoft.com/office/drawing/2014/main" xmlns="" id="{AAC2374E-109C-394E-9D12-BC07D2845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6454" y="423333"/>
            <a:ext cx="8414846" cy="617193"/>
          </a:xfrm>
          <a:prstGeom prst="rect">
            <a:avLst/>
          </a:prstGeom>
        </p:spPr>
        <p:txBody>
          <a:bodyPr vert="horz" lIns="0" tIns="0" rIns="0" bIns="0" rtlCol="0" anchor="b" anchorCtr="0">
            <a:normAutofit/>
          </a:bodyPr>
          <a:lstStyle/>
          <a:p>
            <a:r>
              <a:rPr lang="pt-BR" dirty="0"/>
              <a:t>Nome da seção secundária</a:t>
            </a:r>
            <a:br>
              <a:rPr lang="pt-BR" dirty="0"/>
            </a:br>
            <a:r>
              <a:rPr lang="pt-BR" dirty="0"/>
              <a:t>em até duas linhas</a:t>
            </a:r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xmlns="" id="{1224A372-CDB8-4B45-95BC-F3A4B26D557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1038579" y="1738062"/>
            <a:ext cx="10374488" cy="4519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err="1"/>
              <a:t>Tópico</a:t>
            </a:r>
            <a:r>
              <a:rPr lang="en-US" dirty="0"/>
              <a:t> </a:t>
            </a:r>
            <a:r>
              <a:rPr lang="en-US" dirty="0" err="1"/>
              <a:t>nível</a:t>
            </a:r>
            <a:r>
              <a:rPr lang="en-US" dirty="0"/>
              <a:t> 1 lorem ipsum</a:t>
            </a:r>
          </a:p>
          <a:p>
            <a:pPr lvl="1"/>
            <a:r>
              <a:rPr lang="en-US" dirty="0" err="1"/>
              <a:t>Tópico</a:t>
            </a:r>
            <a:r>
              <a:rPr lang="en-US" dirty="0"/>
              <a:t> </a:t>
            </a:r>
            <a:r>
              <a:rPr lang="en-US" dirty="0" err="1"/>
              <a:t>nível</a:t>
            </a:r>
            <a:r>
              <a:rPr lang="en-US" dirty="0"/>
              <a:t> 1.1 lorem ipsum dolor </a:t>
            </a:r>
            <a:r>
              <a:rPr lang="en-US" dirty="0" err="1"/>
              <a:t>estnum</a:t>
            </a:r>
            <a:r>
              <a:rPr lang="en-US" dirty="0"/>
              <a:t> art</a:t>
            </a:r>
          </a:p>
          <a:p>
            <a:pPr lvl="1"/>
            <a:r>
              <a:rPr lang="en-US" dirty="0" err="1"/>
              <a:t>Tópico</a:t>
            </a:r>
            <a:r>
              <a:rPr lang="en-US" dirty="0"/>
              <a:t> </a:t>
            </a:r>
            <a:r>
              <a:rPr lang="en-US" dirty="0" err="1"/>
              <a:t>nível</a:t>
            </a:r>
            <a:r>
              <a:rPr lang="en-US" dirty="0"/>
              <a:t> 1.2 lorem ipsum dolor </a:t>
            </a:r>
            <a:r>
              <a:rPr lang="en-US" dirty="0" err="1"/>
              <a:t>estnum</a:t>
            </a:r>
            <a:r>
              <a:rPr lang="en-US" dirty="0"/>
              <a:t> art</a:t>
            </a:r>
          </a:p>
          <a:p>
            <a:pPr lvl="2"/>
            <a:r>
              <a:rPr lang="en-US" dirty="0" err="1"/>
              <a:t>Tópico</a:t>
            </a:r>
            <a:r>
              <a:rPr lang="en-US" dirty="0"/>
              <a:t> level 1.1.1</a:t>
            </a:r>
          </a:p>
          <a:p>
            <a:pPr lvl="2"/>
            <a:r>
              <a:rPr lang="en-US" dirty="0" err="1"/>
              <a:t>Tópico</a:t>
            </a:r>
            <a:r>
              <a:rPr lang="en-US" dirty="0"/>
              <a:t> level 1.1.2</a:t>
            </a:r>
          </a:p>
          <a:p>
            <a:pPr lvl="3"/>
            <a:r>
              <a:rPr lang="en-US" dirty="0" err="1"/>
              <a:t>Tópico</a:t>
            </a:r>
            <a:r>
              <a:rPr lang="en-US" dirty="0"/>
              <a:t> Level 1.1.2.1</a:t>
            </a:r>
          </a:p>
          <a:p>
            <a:pPr lvl="3"/>
            <a:endParaRPr lang="en-US" dirty="0"/>
          </a:p>
          <a:p>
            <a:pPr lvl="3"/>
            <a:endParaRPr lang="en-US" dirty="0"/>
          </a:p>
          <a:p>
            <a:pPr lvl="0"/>
            <a:r>
              <a:rPr lang="en-US" dirty="0" err="1"/>
              <a:t>Tópico</a:t>
            </a:r>
            <a:r>
              <a:rPr lang="en-US" dirty="0"/>
              <a:t> </a:t>
            </a:r>
            <a:r>
              <a:rPr lang="en-US" dirty="0" err="1"/>
              <a:t>nível</a:t>
            </a:r>
            <a:r>
              <a:rPr lang="en-US" dirty="0"/>
              <a:t> 1 lorem ipsum</a:t>
            </a:r>
          </a:p>
          <a:p>
            <a:pPr lvl="1"/>
            <a:r>
              <a:rPr lang="en-US" dirty="0"/>
              <a:t>Second level lorem ipsum dolor</a:t>
            </a:r>
          </a:p>
          <a:p>
            <a:pPr lvl="2"/>
            <a:r>
              <a:rPr lang="en-US" dirty="0" err="1"/>
              <a:t>Tópico</a:t>
            </a:r>
            <a:r>
              <a:rPr lang="en-US" dirty="0"/>
              <a:t> level 1.1.1</a:t>
            </a:r>
          </a:p>
          <a:p>
            <a:pPr lvl="2"/>
            <a:r>
              <a:rPr lang="en-US" dirty="0" err="1"/>
              <a:t>Tópico</a:t>
            </a:r>
            <a:r>
              <a:rPr lang="en-US" dirty="0"/>
              <a:t> level 1.1.2</a:t>
            </a:r>
          </a:p>
          <a:p>
            <a:pPr lvl="3"/>
            <a:r>
              <a:rPr lang="en-US" dirty="0" err="1"/>
              <a:t>Tópico</a:t>
            </a:r>
            <a:r>
              <a:rPr lang="en-US" dirty="0"/>
              <a:t> Level 1.1.2.1</a:t>
            </a:r>
          </a:p>
          <a:p>
            <a:pPr lvl="3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3906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9" r:id="rId9"/>
    <p:sldLayoutId id="2147483720" r:id="rId10"/>
    <p:sldLayoutId id="2147483718" r:id="rId11"/>
    <p:sldLayoutId id="2147483721" r:id="rId12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2800" b="0" i="0" kern="120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80000"/>
        </a:lnSpc>
        <a:spcBef>
          <a:spcPts val="500"/>
        </a:spcBef>
        <a:buFont typeface="Arial" panose="020B0604020202020204" pitchFamily="34" charset="0"/>
        <a:buChar char="•"/>
        <a:defRPr sz="2600" b="1" i="0" kern="1200">
          <a:solidFill>
            <a:schemeClr val="tx1"/>
          </a:solidFill>
          <a:latin typeface="+mn-lt"/>
          <a:ea typeface="+mn-ea"/>
          <a:cs typeface="+mn-cs"/>
        </a:defRPr>
      </a:lvl1pPr>
      <a:lvl2pPr marL="476100" indent="-234900" algn="l" defTabSz="914400" rtl="0" eaLnBrk="1" latinLnBrk="0" hangingPunct="1">
        <a:lnSpc>
          <a:spcPct val="80000"/>
        </a:lnSpc>
        <a:spcBef>
          <a:spcPts val="500"/>
        </a:spcBef>
        <a:buFontTx/>
        <a:buChar char="-"/>
        <a:defRPr sz="2200" b="0" i="0" kern="1200">
          <a:solidFill>
            <a:schemeClr val="tx1"/>
          </a:solidFill>
          <a:latin typeface="+mn-lt"/>
          <a:ea typeface="+mn-ea"/>
          <a:cs typeface="+mn-cs"/>
        </a:defRPr>
      </a:lvl2pPr>
      <a:lvl3pPr marL="825300" indent="-162900" algn="l" defTabSz="914400" rtl="0" eaLnBrk="1" latinLnBrk="0" hangingPunct="1">
        <a:lnSpc>
          <a:spcPct val="80000"/>
        </a:lnSpc>
        <a:spcBef>
          <a:spcPts val="500"/>
        </a:spcBef>
        <a:buFontTx/>
        <a:buChar char="-"/>
        <a:defRPr sz="2000" b="0" i="0" kern="1200">
          <a:solidFill>
            <a:schemeClr val="tx1"/>
          </a:solidFill>
          <a:latin typeface="Klavika Light Plain" panose="02000506040000020004" pitchFamily="2" charset="77"/>
          <a:ea typeface="+mn-ea"/>
          <a:cs typeface="+mn-cs"/>
        </a:defRPr>
      </a:lvl3pPr>
      <a:lvl4pPr marL="831600" indent="0" algn="l" defTabSz="914400" rtl="0" eaLnBrk="1" latinLnBrk="0" hangingPunct="1">
        <a:lnSpc>
          <a:spcPts val="1600"/>
        </a:lnSpc>
        <a:spcBef>
          <a:spcPts val="500"/>
        </a:spcBef>
        <a:buFontTx/>
        <a:buNone/>
        <a:defRPr sz="1600" b="0" i="0" kern="1200">
          <a:solidFill>
            <a:schemeClr val="tx1"/>
          </a:solidFill>
          <a:latin typeface="Klavika Light Plain" panose="02000506040000020004" pitchFamily="2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0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ço Reservado para Título 1">
            <a:extLst>
              <a:ext uri="{FF2B5EF4-FFF2-40B4-BE49-F238E27FC236}">
                <a16:creationId xmlns:a16="http://schemas.microsoft.com/office/drawing/2014/main" xmlns="" id="{AAC2374E-109C-394E-9D12-BC07D2845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0776" y="2353456"/>
            <a:ext cx="6842752" cy="173885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pt-BR" dirty="0"/>
              <a:t>Um subtítulo de seção </a:t>
            </a:r>
            <a:br>
              <a:rPr lang="pt-BR" dirty="0"/>
            </a:br>
            <a:r>
              <a:rPr lang="pt-BR" dirty="0"/>
              <a:t>da apresentação </a:t>
            </a:r>
            <a:br>
              <a:rPr lang="pt-BR" dirty="0"/>
            </a:br>
            <a:r>
              <a:rPr lang="pt-BR" dirty="0"/>
              <a:t>aqui nesta divisória</a:t>
            </a:r>
          </a:p>
        </p:txBody>
      </p:sp>
    </p:spTree>
    <p:extLst>
      <p:ext uri="{BB962C8B-B14F-4D97-AF65-F5344CB8AC3E}">
        <p14:creationId xmlns:p14="http://schemas.microsoft.com/office/powerpoint/2010/main" val="2006384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3" r:id="rId3"/>
    <p:sldLayoutId id="2147483730" r:id="rId4"/>
    <p:sldLayoutId id="2147483738" r:id="rId5"/>
    <p:sldLayoutId id="2147483723" r:id="rId6"/>
    <p:sldLayoutId id="2147483739" r:id="rId7"/>
    <p:sldLayoutId id="2147483740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0" i="0" kern="1200" cap="all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80000"/>
        </a:lnSpc>
        <a:spcBef>
          <a:spcPts val="500"/>
        </a:spcBef>
        <a:buFont typeface="Arial" panose="020B0604020202020204" pitchFamily="34" charset="0"/>
        <a:buChar char="•"/>
        <a:defRPr sz="2600" b="1" i="0" kern="1200">
          <a:solidFill>
            <a:schemeClr val="tx1"/>
          </a:solidFill>
          <a:latin typeface="Klavika" panose="02000506040000020004" pitchFamily="2" charset="77"/>
          <a:ea typeface="+mn-ea"/>
          <a:cs typeface="+mn-cs"/>
        </a:defRPr>
      </a:lvl1pPr>
      <a:lvl2pPr marL="476100" indent="-234900" algn="l" defTabSz="914400" rtl="0" eaLnBrk="1" latinLnBrk="0" hangingPunct="1">
        <a:lnSpc>
          <a:spcPct val="80000"/>
        </a:lnSpc>
        <a:spcBef>
          <a:spcPts val="500"/>
        </a:spcBef>
        <a:buFontTx/>
        <a:buChar char="-"/>
        <a:defRPr sz="2200" b="0" i="0" kern="1200">
          <a:solidFill>
            <a:schemeClr val="tx1"/>
          </a:solidFill>
          <a:latin typeface="Klavika Regular Plain" panose="02000506040000020004" pitchFamily="2" charset="77"/>
          <a:ea typeface="+mn-ea"/>
          <a:cs typeface="+mn-cs"/>
        </a:defRPr>
      </a:lvl2pPr>
      <a:lvl3pPr marL="825300" indent="-162900" algn="l" defTabSz="914400" rtl="0" eaLnBrk="1" latinLnBrk="0" hangingPunct="1">
        <a:lnSpc>
          <a:spcPct val="80000"/>
        </a:lnSpc>
        <a:spcBef>
          <a:spcPts val="500"/>
        </a:spcBef>
        <a:buFontTx/>
        <a:buChar char="-"/>
        <a:defRPr sz="2000" b="0" i="0" kern="1200">
          <a:solidFill>
            <a:schemeClr val="tx1"/>
          </a:solidFill>
          <a:latin typeface="Klavika Light Plain" panose="02000506040000020004" pitchFamily="2" charset="77"/>
          <a:ea typeface="+mn-ea"/>
          <a:cs typeface="+mn-cs"/>
        </a:defRPr>
      </a:lvl3pPr>
      <a:lvl4pPr marL="831600" indent="0" algn="l" defTabSz="914400" rtl="0" eaLnBrk="1" latinLnBrk="0" hangingPunct="1">
        <a:lnSpc>
          <a:spcPts val="1600"/>
        </a:lnSpc>
        <a:spcBef>
          <a:spcPts val="500"/>
        </a:spcBef>
        <a:buFontTx/>
        <a:buNone/>
        <a:defRPr sz="1600" b="0" i="0" kern="1200">
          <a:solidFill>
            <a:schemeClr val="tx1"/>
          </a:solidFill>
          <a:latin typeface="Klavika Light Plain" panose="02000506040000020004" pitchFamily="2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8.emf"/><Relationship Id="rId4" Type="http://schemas.openxmlformats.org/officeDocument/2006/relationships/image" Target="../media/image17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3.emf"/><Relationship Id="rId5" Type="http://schemas.openxmlformats.org/officeDocument/2006/relationships/image" Target="../media/image22.emf"/><Relationship Id="rId4" Type="http://schemas.openxmlformats.org/officeDocument/2006/relationships/image" Target="../media/image21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1CE481C-DEEA-BC4C-9230-CE3F4B9FFB9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sz="6600" dirty="0" smtClean="0"/>
              <a:t>Escola de Tempo Integral</a:t>
            </a:r>
            <a:endParaRPr lang="pt-BR" sz="54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355CDBDA-0E64-114E-AD44-66423D4999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59422" y="4458420"/>
            <a:ext cx="8423226" cy="1655762"/>
          </a:xfrm>
        </p:spPr>
        <p:txBody>
          <a:bodyPr>
            <a:noAutofit/>
          </a:bodyPr>
          <a:lstStyle/>
          <a:p>
            <a:r>
              <a:rPr lang="pt-BR" sz="2400" dirty="0"/>
              <a:t>Tassia </a:t>
            </a:r>
            <a:r>
              <a:rPr lang="pt-BR" sz="2400" dirty="0" smtClean="0"/>
              <a:t>Cruz (Escola de Políticas Públicas e Governo, FGV)</a:t>
            </a:r>
          </a:p>
          <a:p>
            <a:r>
              <a:rPr lang="pt-BR" sz="2000" dirty="0" err="1" smtClean="0"/>
              <a:t>Co-autores</a:t>
            </a:r>
            <a:r>
              <a:rPr lang="pt-BR" sz="2000" dirty="0" smtClean="0"/>
              <a:t>: Gabriela </a:t>
            </a:r>
            <a:r>
              <a:rPr lang="pt-BR" sz="2000" dirty="0" err="1" smtClean="0"/>
              <a:t>Cuconato</a:t>
            </a:r>
            <a:r>
              <a:rPr lang="pt-BR" sz="2000" dirty="0" smtClean="0"/>
              <a:t> &amp; Eduardo Sá</a:t>
            </a:r>
          </a:p>
          <a:p>
            <a:endParaRPr lang="pt-BR" sz="2000" dirty="0"/>
          </a:p>
          <a:p>
            <a:pPr algn="r"/>
            <a:r>
              <a:rPr lang="pt-BR" sz="2400" dirty="0" smtClean="0"/>
              <a:t>Seminário Câmara </a:t>
            </a:r>
            <a:r>
              <a:rPr lang="pt-BR" sz="2400" dirty="0"/>
              <a:t>dos Deputados</a:t>
            </a:r>
          </a:p>
          <a:p>
            <a:pPr algn="r"/>
            <a:r>
              <a:rPr lang="pt-BR" sz="2000" dirty="0" smtClean="0"/>
              <a:t>Brasília, 12 </a:t>
            </a:r>
            <a:r>
              <a:rPr lang="pt-BR" sz="2000" dirty="0"/>
              <a:t>de </a:t>
            </a:r>
            <a:r>
              <a:rPr lang="pt-BR" sz="2000" dirty="0" smtClean="0"/>
              <a:t>dezembro </a:t>
            </a:r>
            <a:r>
              <a:rPr lang="pt-BR" sz="2000" dirty="0"/>
              <a:t>de </a:t>
            </a:r>
            <a:r>
              <a:rPr lang="pt-BR" sz="2000" dirty="0" smtClean="0"/>
              <a:t>2018</a:t>
            </a:r>
            <a:endParaRPr lang="pt-BR" sz="1800" dirty="0"/>
          </a:p>
        </p:txBody>
      </p:sp>
    </p:spTree>
    <p:extLst>
      <p:ext uri="{BB962C8B-B14F-4D97-AF65-F5344CB8AC3E}">
        <p14:creationId xmlns:p14="http://schemas.microsoft.com/office/powerpoint/2010/main" val="228239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200" b="1" dirty="0">
                <a:solidFill>
                  <a:schemeClr val="accent1">
                    <a:lumMod val="75000"/>
                  </a:schemeClr>
                </a:solidFill>
              </a:rPr>
              <a:t>Quando </a:t>
            </a:r>
            <a:r>
              <a:rPr lang="pt-BR" sz="3200" b="1" dirty="0" smtClean="0">
                <a:solidFill>
                  <a:schemeClr val="accent1">
                    <a:lumMod val="75000"/>
                  </a:schemeClr>
                </a:solidFill>
              </a:rPr>
              <a:t>observamos impacto positivo?</a:t>
            </a:r>
            <a:endParaRPr lang="pt-BR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0700" y="1400926"/>
            <a:ext cx="9617770" cy="5236221"/>
          </a:xfrm>
          <a:prstGeom prst="rect">
            <a:avLst/>
          </a:prstGeom>
        </p:spPr>
      </p:pic>
      <p:sp>
        <p:nvSpPr>
          <p:cNvPr id="7" name="Texto Explicativo Retangular com Cantos Arredondados 6"/>
          <p:cNvSpPr/>
          <p:nvPr/>
        </p:nvSpPr>
        <p:spPr>
          <a:xfrm>
            <a:off x="9320524" y="300532"/>
            <a:ext cx="2170892" cy="1106780"/>
          </a:xfrm>
          <a:prstGeom prst="wedgeRoundRectCallou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2400" b="1" dirty="0" smtClean="0">
                <a:solidFill>
                  <a:schemeClr val="accent4"/>
                </a:solidFill>
              </a:rPr>
              <a:t>Uruguai </a:t>
            </a:r>
          </a:p>
          <a:p>
            <a:pPr algn="ctr"/>
            <a:r>
              <a:rPr lang="pt-BR" b="1" dirty="0" smtClean="0">
                <a:solidFill>
                  <a:schemeClr val="accent4"/>
                </a:solidFill>
              </a:rPr>
              <a:t>(</a:t>
            </a:r>
            <a:r>
              <a:rPr lang="pt-BR" b="1" dirty="0" err="1">
                <a:solidFill>
                  <a:schemeClr val="accent4"/>
                </a:solidFill>
              </a:rPr>
              <a:t>Cerdan</a:t>
            </a:r>
            <a:r>
              <a:rPr lang="pt-BR" b="1" dirty="0">
                <a:solidFill>
                  <a:schemeClr val="accent4"/>
                </a:solidFill>
              </a:rPr>
              <a:t>-Infantes e </a:t>
            </a:r>
            <a:r>
              <a:rPr lang="pt-BR" b="1" dirty="0" err="1">
                <a:solidFill>
                  <a:schemeClr val="accent4"/>
                </a:solidFill>
              </a:rPr>
              <a:t>Vermeersch</a:t>
            </a:r>
            <a:r>
              <a:rPr lang="pt-BR" b="1" dirty="0">
                <a:solidFill>
                  <a:schemeClr val="accent4"/>
                </a:solidFill>
              </a:rPr>
              <a:t> 2017)</a:t>
            </a:r>
          </a:p>
          <a:p>
            <a:pPr algn="ctr"/>
            <a:endParaRPr lang="pt-BR" dirty="0"/>
          </a:p>
        </p:txBody>
      </p:sp>
      <p:cxnSp>
        <p:nvCxnSpPr>
          <p:cNvPr id="10" name="Conector de Seta Reta 9"/>
          <p:cNvCxnSpPr/>
          <p:nvPr/>
        </p:nvCxnSpPr>
        <p:spPr>
          <a:xfrm flipH="1">
            <a:off x="6762044" y="891822"/>
            <a:ext cx="2558480" cy="869245"/>
          </a:xfrm>
          <a:prstGeom prst="straightConnector1">
            <a:avLst/>
          </a:prstGeom>
          <a:ln w="92075"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5567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200" b="1" dirty="0">
                <a:solidFill>
                  <a:schemeClr val="accent1">
                    <a:lumMod val="75000"/>
                  </a:schemeClr>
                </a:solidFill>
              </a:rPr>
              <a:t>Quando </a:t>
            </a:r>
            <a:r>
              <a:rPr lang="pt-BR" sz="3200" b="1" dirty="0" smtClean="0">
                <a:solidFill>
                  <a:schemeClr val="accent1">
                    <a:lumMod val="75000"/>
                  </a:schemeClr>
                </a:solidFill>
              </a:rPr>
              <a:t>observamos impacto positivo?</a:t>
            </a:r>
            <a:endParaRPr lang="pt-BR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0700" y="1400926"/>
            <a:ext cx="9617770" cy="5236221"/>
          </a:xfrm>
          <a:prstGeom prst="rect">
            <a:avLst/>
          </a:prstGeom>
        </p:spPr>
      </p:pic>
      <p:sp>
        <p:nvSpPr>
          <p:cNvPr id="7" name="Texto Explicativo Retangular com Cantos Arredondados 6"/>
          <p:cNvSpPr/>
          <p:nvPr/>
        </p:nvSpPr>
        <p:spPr>
          <a:xfrm rot="20175971">
            <a:off x="7900731" y="864529"/>
            <a:ext cx="2228010" cy="972517"/>
          </a:xfrm>
          <a:prstGeom prst="wedgeRoundRectCallou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2400" b="1" dirty="0" smtClean="0">
                <a:solidFill>
                  <a:schemeClr val="accent4"/>
                </a:solidFill>
              </a:rPr>
              <a:t>São Paulo ETI</a:t>
            </a:r>
          </a:p>
          <a:p>
            <a:pPr algn="ctr"/>
            <a:r>
              <a:rPr lang="pt-BR" b="1" dirty="0" smtClean="0">
                <a:solidFill>
                  <a:schemeClr val="accent4"/>
                </a:solidFill>
              </a:rPr>
              <a:t>(Aquino 2011)</a:t>
            </a:r>
            <a:endParaRPr lang="pt-BR" b="1" dirty="0">
              <a:solidFill>
                <a:schemeClr val="accent4"/>
              </a:solidFill>
            </a:endParaRPr>
          </a:p>
          <a:p>
            <a:pPr algn="ctr"/>
            <a:endParaRPr lang="pt-BR" dirty="0"/>
          </a:p>
        </p:txBody>
      </p:sp>
      <p:sp>
        <p:nvSpPr>
          <p:cNvPr id="9" name="Texto Explicativo Retangular com Cantos Arredondados 8"/>
          <p:cNvSpPr/>
          <p:nvPr/>
        </p:nvSpPr>
        <p:spPr>
          <a:xfrm rot="2329829">
            <a:off x="9839788" y="1174937"/>
            <a:ext cx="2228010" cy="830014"/>
          </a:xfrm>
          <a:prstGeom prst="wedgeRoundRectCallou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2400" b="1" dirty="0" smtClean="0">
                <a:solidFill>
                  <a:schemeClr val="accent4"/>
                </a:solidFill>
              </a:rPr>
              <a:t>Mais Educação</a:t>
            </a:r>
          </a:p>
          <a:p>
            <a:pPr algn="ctr"/>
            <a:r>
              <a:rPr lang="pt-BR" b="1" dirty="0" smtClean="0">
                <a:solidFill>
                  <a:schemeClr val="accent4"/>
                </a:solidFill>
              </a:rPr>
              <a:t>(Almeida et al. 2016)</a:t>
            </a:r>
            <a:endParaRPr lang="pt-BR" b="1" dirty="0">
              <a:solidFill>
                <a:schemeClr val="accent4"/>
              </a:solidFill>
            </a:endParaRPr>
          </a:p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63533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5AE4B0E-6F37-AE46-940F-6C5E3B9490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200" b="1" dirty="0" smtClean="0">
                <a:solidFill>
                  <a:schemeClr val="accent1">
                    <a:lumMod val="75000"/>
                  </a:schemeClr>
                </a:solidFill>
              </a:rPr>
              <a:t>Por que nem sempre os resultados são positivos?</a:t>
            </a:r>
            <a:endParaRPr lang="pt-BR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341DC861-92AC-C24E-8EEF-5FB1F17E86AF}"/>
              </a:ext>
            </a:extLst>
          </p:cNvPr>
          <p:cNvSpPr/>
          <p:nvPr/>
        </p:nvSpPr>
        <p:spPr>
          <a:xfrm>
            <a:off x="995082" y="1725373"/>
            <a:ext cx="10233211" cy="55584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20000"/>
              </a:lnSpc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pt-BR" sz="2000" b="1" dirty="0"/>
              <a:t>Inadequação do espaço físico escolar para aumento no tempo &amp; professores voluntários/sem experiência. </a:t>
            </a:r>
          </a:p>
          <a:p>
            <a:pPr marL="800100" lvl="1" indent="-342900">
              <a:lnSpc>
                <a:spcPct val="120000"/>
              </a:lnSpc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pt-BR" sz="2000" dirty="0" smtClean="0"/>
              <a:t>O </a:t>
            </a:r>
            <a:r>
              <a:rPr lang="pt-BR" sz="2000" dirty="0"/>
              <a:t>crescimento do </a:t>
            </a:r>
            <a:r>
              <a:rPr lang="pt-BR" sz="2000" dirty="0">
                <a:solidFill>
                  <a:schemeClr val="accent2">
                    <a:lumMod val="75000"/>
                  </a:schemeClr>
                </a:solidFill>
              </a:rPr>
              <a:t>tamanho das turmas </a:t>
            </a:r>
            <a:r>
              <a:rPr lang="pt-BR" sz="2000" dirty="0"/>
              <a:t>e a utilização de </a:t>
            </a:r>
            <a:r>
              <a:rPr lang="pt-BR" sz="2000" dirty="0">
                <a:solidFill>
                  <a:schemeClr val="accent2">
                    <a:lumMod val="75000"/>
                  </a:schemeClr>
                </a:solidFill>
              </a:rPr>
              <a:t>professores sem experiência </a:t>
            </a:r>
            <a:r>
              <a:rPr lang="pt-BR" sz="2000" dirty="0"/>
              <a:t>docente no </a:t>
            </a:r>
            <a:r>
              <a:rPr lang="pt-BR" sz="2000" dirty="0" err="1"/>
              <a:t>contra-turno</a:t>
            </a:r>
            <a:r>
              <a:rPr lang="pt-BR" sz="2000" dirty="0"/>
              <a:t> podem também ser responsáveis pelos resultados pouco animadores. </a:t>
            </a:r>
          </a:p>
          <a:p>
            <a:pPr marL="800100" lvl="1" indent="-342900">
              <a:lnSpc>
                <a:spcPct val="120000"/>
              </a:lnSpc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pt-BR" dirty="0"/>
          </a:p>
          <a:p>
            <a:pPr marL="342900" indent="-342900">
              <a:lnSpc>
                <a:spcPct val="120000"/>
              </a:lnSpc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pt-BR" sz="2000" b="1" dirty="0"/>
              <a:t>As </a:t>
            </a:r>
            <a:r>
              <a:rPr lang="pt-BR" sz="2000" b="1" dirty="0">
                <a:solidFill>
                  <a:schemeClr val="accent2">
                    <a:lumMod val="75000"/>
                  </a:schemeClr>
                </a:solidFill>
              </a:rPr>
              <a:t>atividades </a:t>
            </a:r>
            <a:r>
              <a:rPr lang="pt-BR" sz="2000" b="1" dirty="0">
                <a:solidFill>
                  <a:schemeClr val="tx2"/>
                </a:solidFill>
              </a:rPr>
              <a:t>implementadas no </a:t>
            </a:r>
            <a:r>
              <a:rPr lang="pt-BR" sz="2000" b="1" dirty="0">
                <a:solidFill>
                  <a:schemeClr val="accent2">
                    <a:lumMod val="75000"/>
                  </a:schemeClr>
                </a:solidFill>
              </a:rPr>
              <a:t>tempo extra </a:t>
            </a:r>
            <a:r>
              <a:rPr lang="pt-BR" sz="2000" b="1" dirty="0"/>
              <a:t>são essenciais para determinar o sucesso do tempo extra.</a:t>
            </a:r>
          </a:p>
          <a:p>
            <a:pPr marL="342900" indent="-342900">
              <a:lnSpc>
                <a:spcPct val="120000"/>
              </a:lnSpc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pt-BR" b="1" dirty="0"/>
          </a:p>
          <a:p>
            <a:pPr marL="342900" indent="-342900">
              <a:lnSpc>
                <a:spcPct val="120000"/>
              </a:lnSpc>
              <a:buClr>
                <a:schemeClr val="accent1"/>
              </a:buClr>
              <a:buFont typeface="Calibri" panose="020F0502020204030204" pitchFamily="34" charset="0"/>
              <a:buChar char="→"/>
            </a:pPr>
            <a:r>
              <a:rPr lang="pt-BR" sz="2000" b="1" dirty="0"/>
              <a:t>Tempo de ajuste: Os resultados das escolas de tempo integral podem piorar no </a:t>
            </a:r>
            <a:r>
              <a:rPr lang="pt-BR" sz="2000" b="1" dirty="0">
                <a:solidFill>
                  <a:schemeClr val="accent2">
                    <a:lumMod val="75000"/>
                  </a:schemeClr>
                </a:solidFill>
              </a:rPr>
              <a:t>curto prazo </a:t>
            </a:r>
            <a:r>
              <a:rPr lang="pt-BR" sz="2000" b="1" dirty="0">
                <a:solidFill>
                  <a:schemeClr val="tx2"/>
                </a:solidFill>
              </a:rPr>
              <a:t>para depois melhorar</a:t>
            </a:r>
            <a:r>
              <a:rPr lang="pt-BR" sz="2000" b="1" dirty="0"/>
              <a:t>. </a:t>
            </a:r>
          </a:p>
          <a:p>
            <a:pPr marL="800100" lvl="1" indent="-342900">
              <a:lnSpc>
                <a:spcPct val="120000"/>
              </a:lnSpc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pt-BR" sz="2000" dirty="0" smtClean="0"/>
              <a:t>Ajustes </a:t>
            </a:r>
            <a:r>
              <a:rPr lang="pt-BR" sz="2000" dirty="0"/>
              <a:t>podem ser necessários para que o sistema proporcione resultados positivos no médio e longo prazos.</a:t>
            </a:r>
          </a:p>
          <a:p>
            <a:pPr marL="342900" indent="-342900">
              <a:lnSpc>
                <a:spcPct val="120000"/>
              </a:lnSpc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pt-BR" sz="2000" dirty="0"/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2395153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5AE4B0E-6F37-AE46-940F-6C5E3B9490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200" b="1" dirty="0" smtClean="0">
                <a:solidFill>
                  <a:schemeClr val="accent1">
                    <a:lumMod val="75000"/>
                  </a:schemeClr>
                </a:solidFill>
              </a:rPr>
              <a:t>Outros benefícios</a:t>
            </a:r>
            <a:endParaRPr lang="pt-BR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341DC861-92AC-C24E-8EEF-5FB1F17E86AF}"/>
              </a:ext>
            </a:extLst>
          </p:cNvPr>
          <p:cNvSpPr/>
          <p:nvPr/>
        </p:nvSpPr>
        <p:spPr>
          <a:xfrm>
            <a:off x="1169895" y="1725373"/>
            <a:ext cx="10448364" cy="53183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buClr>
                <a:schemeClr val="accent1"/>
              </a:buClr>
            </a:pPr>
            <a:r>
              <a:rPr lang="pt-BR" sz="2400" b="1" dirty="0"/>
              <a:t>Por outro lado, os programas em tempo integral podem produzir diversos </a:t>
            </a:r>
            <a:r>
              <a:rPr lang="pt-BR" sz="2400" b="1" dirty="0">
                <a:solidFill>
                  <a:schemeClr val="accent2">
                    <a:lumMod val="75000"/>
                  </a:schemeClr>
                </a:solidFill>
              </a:rPr>
              <a:t>resultados difíceis de mensurar</a:t>
            </a:r>
            <a:r>
              <a:rPr lang="pt-BR" sz="2400" b="1" dirty="0"/>
              <a:t>, mas que impactam positivamente a sociedade. </a:t>
            </a:r>
          </a:p>
          <a:p>
            <a:pPr>
              <a:lnSpc>
                <a:spcPct val="120000"/>
              </a:lnSpc>
              <a:buClr>
                <a:schemeClr val="accent1"/>
              </a:buClr>
            </a:pPr>
            <a:endParaRPr lang="pt-BR" sz="1100" b="1" dirty="0"/>
          </a:p>
          <a:p>
            <a:pPr>
              <a:lnSpc>
                <a:spcPct val="120000"/>
              </a:lnSpc>
              <a:buClr>
                <a:schemeClr val="accent1"/>
              </a:buClr>
            </a:pPr>
            <a:r>
              <a:rPr lang="pt-BR" sz="2000" dirty="0"/>
              <a:t>Por exemplo:</a:t>
            </a:r>
          </a:p>
          <a:p>
            <a:pPr marL="400050" indent="-400050">
              <a:lnSpc>
                <a:spcPct val="120000"/>
              </a:lnSpc>
              <a:buClr>
                <a:schemeClr val="accent2"/>
              </a:buClr>
              <a:buFont typeface="+mj-lt"/>
              <a:buAutoNum type="romanLcPeriod"/>
            </a:pPr>
            <a:r>
              <a:rPr lang="pt-BR" sz="2000" dirty="0"/>
              <a:t>Auxiliar alunos com pior desempenho a permanecerem mais tempo na escola, </a:t>
            </a:r>
          </a:p>
          <a:p>
            <a:pPr marL="400050" indent="-400050">
              <a:lnSpc>
                <a:spcPct val="120000"/>
              </a:lnSpc>
              <a:buClr>
                <a:schemeClr val="accent2"/>
              </a:buClr>
              <a:buFont typeface="+mj-lt"/>
              <a:buAutoNum type="romanLcPeriod"/>
            </a:pPr>
            <a:r>
              <a:rPr lang="pt-BR" sz="2000" dirty="0"/>
              <a:t>Oferecer melhores condições de suporte a alunos de áreas rurais ou alunos em desvantagem socioeconômica, </a:t>
            </a:r>
          </a:p>
          <a:p>
            <a:pPr marL="400050" indent="-400050">
              <a:lnSpc>
                <a:spcPct val="120000"/>
              </a:lnSpc>
              <a:buClr>
                <a:schemeClr val="accent2"/>
              </a:buClr>
              <a:buFont typeface="+mj-lt"/>
              <a:buAutoNum type="romanLcPeriod"/>
            </a:pPr>
            <a:r>
              <a:rPr lang="pt-BR" sz="2000" dirty="0"/>
              <a:t>Diminuir as taxas de gravidez adolescente e de criminalidade, </a:t>
            </a:r>
          </a:p>
          <a:p>
            <a:pPr marL="400050" indent="-400050">
              <a:lnSpc>
                <a:spcPct val="120000"/>
              </a:lnSpc>
              <a:buClr>
                <a:schemeClr val="accent2"/>
              </a:buClr>
              <a:buFont typeface="+mj-lt"/>
              <a:buAutoNum type="romanLcPeriod"/>
            </a:pPr>
            <a:r>
              <a:rPr lang="pt-BR" sz="2000" dirty="0"/>
              <a:t>Incentivar hábitos saudáveis, como de alimentação, higiene, e sociabilidade, ou </a:t>
            </a:r>
          </a:p>
          <a:p>
            <a:pPr marL="400050" indent="-400050">
              <a:lnSpc>
                <a:spcPct val="120000"/>
              </a:lnSpc>
              <a:buClr>
                <a:schemeClr val="accent2"/>
              </a:buClr>
              <a:buFont typeface="+mj-lt"/>
              <a:buAutoNum type="romanLcPeriod"/>
            </a:pPr>
            <a:r>
              <a:rPr lang="pt-BR" sz="2000" dirty="0"/>
              <a:t>Possibilitar aos pais dos alunos um tempo maior para trabalhar. </a:t>
            </a:r>
            <a:endParaRPr lang="pt-BR" sz="2000" dirty="0" smtClean="0"/>
          </a:p>
          <a:p>
            <a:pPr marL="400050" indent="-400050">
              <a:lnSpc>
                <a:spcPct val="120000"/>
              </a:lnSpc>
              <a:buClr>
                <a:schemeClr val="accent2"/>
              </a:buClr>
              <a:buFont typeface="+mj-lt"/>
              <a:buAutoNum type="romanLcPeriod"/>
            </a:pPr>
            <a:endParaRPr lang="pt-BR" sz="2000" dirty="0"/>
          </a:p>
          <a:p>
            <a:pPr marL="342900" indent="-342900">
              <a:lnSpc>
                <a:spcPct val="120000"/>
              </a:lnSpc>
              <a:buClr>
                <a:schemeClr val="accent1"/>
              </a:buClr>
              <a:buFont typeface="Calibri" panose="020F0502020204030204" pitchFamily="34" charset="0"/>
              <a:buChar char="→"/>
            </a:pPr>
            <a:r>
              <a:rPr lang="pt-BR" sz="2400" b="1" dirty="0" smtClean="0"/>
              <a:t>Custo-benefício</a:t>
            </a:r>
            <a:endParaRPr lang="pt-BR" sz="2400" b="1" dirty="0"/>
          </a:p>
          <a:p>
            <a:pPr>
              <a:lnSpc>
                <a:spcPct val="120000"/>
              </a:lnSpc>
              <a:buClr>
                <a:schemeClr val="accent1"/>
              </a:buClr>
            </a:pPr>
            <a:endParaRPr lang="pt-BR" sz="2000" b="1" dirty="0"/>
          </a:p>
          <a:p>
            <a:pPr>
              <a:lnSpc>
                <a:spcPct val="120000"/>
              </a:lnSpc>
              <a:buClr>
                <a:schemeClr val="accent1"/>
              </a:buClr>
            </a:pPr>
            <a:endParaRPr lang="pt-BR" sz="2000" b="1" dirty="0"/>
          </a:p>
        </p:txBody>
      </p:sp>
    </p:spTree>
    <p:extLst>
      <p:ext uri="{BB962C8B-B14F-4D97-AF65-F5344CB8AC3E}">
        <p14:creationId xmlns:p14="http://schemas.microsoft.com/office/powerpoint/2010/main" val="3748491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Texto 1">
            <a:extLst>
              <a:ext uri="{FF2B5EF4-FFF2-40B4-BE49-F238E27FC236}">
                <a16:creationId xmlns:a16="http://schemas.microsoft.com/office/drawing/2014/main" xmlns="" id="{0245DB99-EFE4-6E42-9047-8A4F87D3C3F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32458" y="3170236"/>
            <a:ext cx="4106863" cy="568325"/>
          </a:xfrm>
        </p:spPr>
        <p:txBody>
          <a:bodyPr/>
          <a:lstStyle/>
          <a:p>
            <a:r>
              <a:rPr lang="pt-BR" dirty="0">
                <a:solidFill>
                  <a:schemeClr val="bg1"/>
                </a:solidFill>
              </a:rPr>
              <a:t>[</a:t>
            </a:r>
            <a:r>
              <a:rPr lang="pt-BR" dirty="0"/>
              <a:t> </a:t>
            </a:r>
            <a:r>
              <a:rPr lang="pt-BR" b="0" dirty="0" smtClean="0"/>
              <a:t>Obrigada!</a:t>
            </a:r>
            <a:r>
              <a:rPr lang="pt-BR" dirty="0" smtClean="0"/>
              <a:t> </a:t>
            </a:r>
            <a:r>
              <a:rPr lang="pt-BR" dirty="0" smtClean="0">
                <a:solidFill>
                  <a:schemeClr val="bg1"/>
                </a:solidFill>
              </a:rPr>
              <a:t>]</a:t>
            </a:r>
          </a:p>
          <a:p>
            <a:endParaRPr lang="en-US" dirty="0" smtClean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 smtClean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sz="2400" b="1" dirty="0" smtClean="0">
                <a:solidFill>
                  <a:schemeClr val="bg1"/>
                </a:solidFill>
              </a:rPr>
              <a:t>www.d3e.com.br</a:t>
            </a:r>
            <a:endParaRPr lang="pt-BR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2724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5AE4B0E-6F37-AE46-940F-6C5E3B9490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200" dirty="0"/>
              <a:t>Importância do tema</a:t>
            </a:r>
            <a:endParaRPr lang="pt-BR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341DC861-92AC-C24E-8EEF-5FB1F17E86AF}"/>
              </a:ext>
            </a:extLst>
          </p:cNvPr>
          <p:cNvSpPr/>
          <p:nvPr/>
        </p:nvSpPr>
        <p:spPr>
          <a:xfrm>
            <a:off x="1986453" y="1429951"/>
            <a:ext cx="8215373" cy="7404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ts val="500"/>
              </a:spcBef>
            </a:pPr>
            <a:r>
              <a:rPr lang="pt-BR" sz="2600" b="1" dirty="0"/>
              <a:t>A escola em tempo integral encontra-se no centro do debate da educação brasileira:</a:t>
            </a:r>
          </a:p>
        </p:txBody>
      </p:sp>
      <p:graphicFrame>
        <p:nvGraphicFramePr>
          <p:cNvPr id="7" name="Diagrama 1">
            <a:extLst>
              <a:ext uri="{FF2B5EF4-FFF2-40B4-BE49-F238E27FC236}">
                <a16:creationId xmlns:a16="http://schemas.microsoft.com/office/drawing/2014/main" xmlns="" id="{C61781DE-DE7E-714D-995F-E2849851C57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25440286"/>
              </p:ext>
            </p:extLst>
          </p:nvPr>
        </p:nvGraphicFramePr>
        <p:xfrm>
          <a:off x="0" y="2386816"/>
          <a:ext cx="12192000" cy="47244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65437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1"/>
          <p:cNvSpPr>
            <a:spLocks noGrp="1"/>
          </p:cNvSpPr>
          <p:nvPr>
            <p:ph type="pic" sz="quarter" idx="10"/>
          </p:nvPr>
        </p:nvSpPr>
        <p:spPr/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6711" y="26926"/>
            <a:ext cx="6829155" cy="6645221"/>
          </a:xfrm>
          <a:prstGeom prst="rect">
            <a:avLst/>
          </a:prstGeom>
        </p:spPr>
      </p:pic>
      <p:pic>
        <p:nvPicPr>
          <p:cNvPr id="8" name="Imagem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1130" y="150220"/>
            <a:ext cx="4779900" cy="215754"/>
          </a:xfrm>
          <a:prstGeom prst="rect">
            <a:avLst/>
          </a:prstGeom>
        </p:spPr>
      </p:pic>
      <p:pic>
        <p:nvPicPr>
          <p:cNvPr id="9" name="Imagem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5341" y="415696"/>
            <a:ext cx="3305250" cy="215754"/>
          </a:xfrm>
          <a:prstGeom prst="rect">
            <a:avLst/>
          </a:prstGeom>
        </p:spPr>
      </p:pic>
      <p:pic>
        <p:nvPicPr>
          <p:cNvPr id="12" name="Imagem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01475" y="6420523"/>
            <a:ext cx="2288250" cy="215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725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5AE4B0E-6F37-AE46-940F-6C5E3B9490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200" b="1" dirty="0">
                <a:solidFill>
                  <a:schemeClr val="accent1">
                    <a:lumMod val="75000"/>
                  </a:schemeClr>
                </a:solidFill>
              </a:rPr>
              <a:t>Relatório D3E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341DC861-92AC-C24E-8EEF-5FB1F17E86AF}"/>
              </a:ext>
            </a:extLst>
          </p:cNvPr>
          <p:cNvSpPr/>
          <p:nvPr/>
        </p:nvSpPr>
        <p:spPr>
          <a:xfrm>
            <a:off x="1223682" y="1725373"/>
            <a:ext cx="9883589" cy="2909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20000"/>
              </a:lnSpc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pt-BR" sz="2200" b="1" dirty="0"/>
              <a:t>Questionamos se — e sob quais condições — um aumento da carga horária de aula de fato melhora o aprendizado dos estudantes e o desempenho das redes de ensino.</a:t>
            </a:r>
          </a:p>
          <a:p>
            <a:pPr marL="342900" indent="-342900">
              <a:lnSpc>
                <a:spcPct val="120000"/>
              </a:lnSpc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pt-BR" sz="2200" dirty="0"/>
          </a:p>
          <a:p>
            <a:pPr marL="342900" indent="-342900">
              <a:lnSpc>
                <a:spcPct val="120000"/>
              </a:lnSpc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pt-BR" sz="2200" b="1" dirty="0"/>
              <a:t>Este relatório se atém a </a:t>
            </a:r>
            <a:r>
              <a:rPr lang="pt-BR" sz="2200" b="1" u="sng" dirty="0"/>
              <a:t>seis</a:t>
            </a:r>
            <a:r>
              <a:rPr lang="pt-BR" sz="2200" b="1" dirty="0"/>
              <a:t> modelos de escolas em tempo integral:</a:t>
            </a:r>
          </a:p>
          <a:p>
            <a:pPr marL="971550" lvl="1" indent="-514350">
              <a:lnSpc>
                <a:spcPct val="120000"/>
              </a:lnSpc>
              <a:buClr>
                <a:schemeClr val="accent2"/>
              </a:buClr>
              <a:buFont typeface="+mj-lt"/>
              <a:buAutoNum type="romanLcPeriod"/>
            </a:pPr>
            <a:endParaRPr lang="pt-BR" sz="2200" dirty="0"/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pt-BR" sz="22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6898" y="4024592"/>
            <a:ext cx="1647825" cy="1847850"/>
          </a:xfrm>
          <a:prstGeom prst="rect">
            <a:avLst/>
          </a:prstGeom>
        </p:spPr>
      </p:pic>
      <p:pic>
        <p:nvPicPr>
          <p:cNvPr id="5" name="Imagem 32">
            <a:extLst>
              <a:ext uri="{FF2B5EF4-FFF2-40B4-BE49-F238E27FC236}">
                <a16:creationId xmlns:a16="http://schemas.microsoft.com/office/drawing/2014/main" xmlns="" id="{739E135D-4A6C-CE41-BD64-7B14B5DD22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99600" y="4688945"/>
            <a:ext cx="171450" cy="274320"/>
          </a:xfrm>
          <a:prstGeom prst="rect">
            <a:avLst/>
          </a:prstGeom>
        </p:spPr>
      </p:pic>
      <p:pic>
        <p:nvPicPr>
          <p:cNvPr id="7" name="Imagem 18">
            <a:extLst>
              <a:ext uri="{FF2B5EF4-FFF2-40B4-BE49-F238E27FC236}">
                <a16:creationId xmlns:a16="http://schemas.microsoft.com/office/drawing/2014/main" xmlns="" id="{DFDB922B-C74B-6F46-8849-FAC891F9CD4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68339" y="4399877"/>
            <a:ext cx="171449" cy="274320"/>
          </a:xfrm>
          <a:prstGeom prst="rect">
            <a:avLst/>
          </a:prstGeom>
        </p:spPr>
      </p:pic>
      <p:pic>
        <p:nvPicPr>
          <p:cNvPr id="8" name="Imagem 35">
            <a:extLst>
              <a:ext uri="{FF2B5EF4-FFF2-40B4-BE49-F238E27FC236}">
                <a16:creationId xmlns:a16="http://schemas.microsoft.com/office/drawing/2014/main" xmlns="" id="{065F1965-05DC-8948-BE72-7EF787D203F5}"/>
              </a:ext>
            </a:extLst>
          </p:cNvPr>
          <p:cNvPicPr>
            <a:picLocks noChangeAspect="1"/>
          </p:cNvPicPr>
          <p:nvPr/>
        </p:nvPicPr>
        <p:blipFill>
          <a:blip r:embed="rId5">
            <a:biLevel thresh="75000"/>
          </a:blip>
          <a:stretch>
            <a:fillRect/>
          </a:stretch>
        </p:blipFill>
        <p:spPr>
          <a:xfrm>
            <a:off x="6099360" y="4972362"/>
            <a:ext cx="171450" cy="274320"/>
          </a:xfrm>
          <a:prstGeom prst="rect">
            <a:avLst/>
          </a:prstGeom>
        </p:spPr>
      </p:pic>
      <p:pic>
        <p:nvPicPr>
          <p:cNvPr id="9" name="Imagem 36">
            <a:extLst>
              <a:ext uri="{FF2B5EF4-FFF2-40B4-BE49-F238E27FC236}">
                <a16:creationId xmlns:a16="http://schemas.microsoft.com/office/drawing/2014/main" xmlns="" id="{665AA8E2-B955-7D4E-B3B7-44193FF2081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36296" y="4856174"/>
            <a:ext cx="171450" cy="274320"/>
          </a:xfrm>
          <a:prstGeom prst="rect">
            <a:avLst/>
          </a:prstGeom>
        </p:spPr>
      </p:pic>
      <p:sp>
        <p:nvSpPr>
          <p:cNvPr id="10" name="Rounded Rectangle 9">
            <a:extLst>
              <a:ext uri="{FF2B5EF4-FFF2-40B4-BE49-F238E27FC236}">
                <a16:creationId xmlns:a16="http://schemas.microsoft.com/office/drawing/2014/main" xmlns="" id="{9BEDAFB8-BD0A-F84F-8DA7-5E00C47F206F}"/>
              </a:ext>
            </a:extLst>
          </p:cNvPr>
          <p:cNvSpPr/>
          <p:nvPr/>
        </p:nvSpPr>
        <p:spPr>
          <a:xfrm>
            <a:off x="6668339" y="3933946"/>
            <a:ext cx="5456208" cy="510778"/>
          </a:xfrm>
          <a:prstGeom prst="round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pt-BR" sz="2400" b="1" dirty="0" smtClean="0">
                <a:solidFill>
                  <a:schemeClr val="accent1"/>
                </a:solidFill>
              </a:rPr>
              <a:t>Pernambuco </a:t>
            </a:r>
            <a:r>
              <a:rPr lang="pt-BR" b="1" dirty="0" smtClean="0">
                <a:solidFill>
                  <a:schemeClr val="accent1"/>
                </a:solidFill>
              </a:rPr>
              <a:t>(Programa de Educação Integral)</a:t>
            </a:r>
            <a:endParaRPr lang="pt-BR" b="1" dirty="0">
              <a:solidFill>
                <a:schemeClr val="accent1"/>
              </a:solidFill>
            </a:endParaRPr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xmlns="" id="{9BEDAFB8-BD0A-F84F-8DA7-5E00C47F206F}"/>
              </a:ext>
            </a:extLst>
          </p:cNvPr>
          <p:cNvSpPr/>
          <p:nvPr/>
        </p:nvSpPr>
        <p:spPr>
          <a:xfrm>
            <a:off x="6644474" y="4423563"/>
            <a:ext cx="3763827" cy="510778"/>
          </a:xfrm>
          <a:prstGeom prst="round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pt-BR" sz="2400" b="1" dirty="0">
                <a:solidFill>
                  <a:schemeClr val="accent2"/>
                </a:solidFill>
              </a:rPr>
              <a:t>Rio de </a:t>
            </a:r>
            <a:r>
              <a:rPr lang="pt-BR" sz="2400" b="1" dirty="0" smtClean="0">
                <a:solidFill>
                  <a:schemeClr val="accent2"/>
                </a:solidFill>
              </a:rPr>
              <a:t>Janeiro </a:t>
            </a:r>
            <a:r>
              <a:rPr lang="pt-BR" b="1" dirty="0" smtClean="0">
                <a:solidFill>
                  <a:schemeClr val="accent2"/>
                </a:solidFill>
              </a:rPr>
              <a:t>(Turno Único)</a:t>
            </a:r>
            <a:endParaRPr lang="pt-BR" b="1" dirty="0">
              <a:solidFill>
                <a:schemeClr val="accent2"/>
              </a:solidFill>
            </a:endParaRP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xmlns="" id="{9BEDAFB8-BD0A-F84F-8DA7-5E00C47F206F}"/>
              </a:ext>
            </a:extLst>
          </p:cNvPr>
          <p:cNvSpPr/>
          <p:nvPr/>
        </p:nvSpPr>
        <p:spPr>
          <a:xfrm>
            <a:off x="5913064" y="5288083"/>
            <a:ext cx="5592000" cy="510778"/>
          </a:xfrm>
          <a:prstGeom prst="round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pt-BR" sz="2400" b="1" dirty="0" smtClean="0">
                <a:solidFill>
                  <a:schemeClr val="accent6"/>
                </a:solidFill>
              </a:rPr>
              <a:t>Uruguai </a:t>
            </a:r>
            <a:r>
              <a:rPr lang="pt-BR" b="1" dirty="0" smtClean="0">
                <a:solidFill>
                  <a:schemeClr val="accent6"/>
                </a:solidFill>
              </a:rPr>
              <a:t>(</a:t>
            </a:r>
            <a:r>
              <a:rPr lang="pt-BR" b="1" dirty="0" err="1" smtClean="0">
                <a:solidFill>
                  <a:schemeClr val="accent6"/>
                </a:solidFill>
              </a:rPr>
              <a:t>Escuelas</a:t>
            </a:r>
            <a:r>
              <a:rPr lang="pt-BR" b="1" dirty="0" smtClean="0">
                <a:solidFill>
                  <a:schemeClr val="accent6"/>
                </a:solidFill>
              </a:rPr>
              <a:t> de </a:t>
            </a:r>
            <a:r>
              <a:rPr lang="pt-BR" b="1" dirty="0" err="1" smtClean="0">
                <a:solidFill>
                  <a:schemeClr val="accent6"/>
                </a:solidFill>
              </a:rPr>
              <a:t>Tiempo</a:t>
            </a:r>
            <a:r>
              <a:rPr lang="pt-BR" b="1" dirty="0" smtClean="0">
                <a:solidFill>
                  <a:schemeClr val="accent6"/>
                </a:solidFill>
              </a:rPr>
              <a:t> Integral)</a:t>
            </a:r>
            <a:endParaRPr lang="pt-BR" b="1" dirty="0">
              <a:solidFill>
                <a:schemeClr val="accent6"/>
              </a:solidFill>
            </a:endParaRP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xmlns="" id="{9BEDAFB8-BD0A-F84F-8DA7-5E00C47F206F}"/>
              </a:ext>
            </a:extLst>
          </p:cNvPr>
          <p:cNvSpPr/>
          <p:nvPr/>
        </p:nvSpPr>
        <p:spPr>
          <a:xfrm>
            <a:off x="1434350" y="5032694"/>
            <a:ext cx="5233989" cy="510778"/>
          </a:xfrm>
          <a:prstGeom prst="round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b="1" dirty="0">
                <a:solidFill>
                  <a:schemeClr val="accent3">
                    <a:lumMod val="10000"/>
                  </a:schemeClr>
                </a:solidFill>
              </a:rPr>
              <a:t>(</a:t>
            </a:r>
            <a:r>
              <a:rPr lang="pt-BR" b="1" dirty="0" err="1">
                <a:solidFill>
                  <a:schemeClr val="accent3">
                    <a:lumMod val="10000"/>
                  </a:schemeClr>
                </a:solidFill>
              </a:rPr>
              <a:t>Escuelas</a:t>
            </a:r>
            <a:r>
              <a:rPr lang="pt-BR" b="1" dirty="0">
                <a:solidFill>
                  <a:schemeClr val="accent3">
                    <a:lumMod val="10000"/>
                  </a:schemeClr>
                </a:solidFill>
              </a:rPr>
              <a:t> de </a:t>
            </a:r>
            <a:r>
              <a:rPr lang="pt-BR" b="1" dirty="0" err="1">
                <a:solidFill>
                  <a:schemeClr val="accent3">
                    <a:lumMod val="10000"/>
                  </a:schemeClr>
                </a:solidFill>
              </a:rPr>
              <a:t>Tiempo</a:t>
            </a:r>
            <a:r>
              <a:rPr lang="pt-BR" b="1" dirty="0">
                <a:solidFill>
                  <a:schemeClr val="accent3">
                    <a:lumMod val="10000"/>
                  </a:schemeClr>
                </a:solidFill>
              </a:rPr>
              <a:t> </a:t>
            </a:r>
            <a:r>
              <a:rPr lang="pt-BR" b="1" dirty="0" smtClean="0">
                <a:solidFill>
                  <a:schemeClr val="accent3">
                    <a:lumMod val="10000"/>
                  </a:schemeClr>
                </a:solidFill>
              </a:rPr>
              <a:t>Integral) </a:t>
            </a:r>
            <a:r>
              <a:rPr lang="pt-BR" sz="2400" b="1" dirty="0" smtClean="0">
                <a:solidFill>
                  <a:schemeClr val="accent3">
                    <a:lumMod val="10000"/>
                  </a:schemeClr>
                </a:solidFill>
              </a:rPr>
              <a:t>Chile</a:t>
            </a:r>
            <a:endParaRPr lang="pt-BR" sz="2400" b="1" dirty="0">
              <a:solidFill>
                <a:schemeClr val="accent3">
                  <a:lumMod val="10000"/>
                </a:schemeClr>
              </a:solidFill>
            </a:endParaRPr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xmlns="" id="{9BEDAFB8-BD0A-F84F-8DA7-5E00C47F206F}"/>
              </a:ext>
            </a:extLst>
          </p:cNvPr>
          <p:cNvSpPr/>
          <p:nvPr/>
        </p:nvSpPr>
        <p:spPr>
          <a:xfrm>
            <a:off x="1787857" y="4054846"/>
            <a:ext cx="4397227" cy="510778"/>
          </a:xfrm>
          <a:prstGeom prst="round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pt-BR" b="1" dirty="0" smtClean="0">
                <a:solidFill>
                  <a:schemeClr val="tx2"/>
                </a:solidFill>
              </a:rPr>
              <a:t>(Mais Educação) </a:t>
            </a:r>
            <a:r>
              <a:rPr lang="pt-BR" sz="2400" b="1" dirty="0" smtClean="0">
                <a:solidFill>
                  <a:schemeClr val="tx2"/>
                </a:solidFill>
              </a:rPr>
              <a:t>Brasil</a:t>
            </a:r>
            <a:endParaRPr lang="pt-BR" sz="2400" b="1" dirty="0">
              <a:solidFill>
                <a:schemeClr val="tx2"/>
              </a:solidFill>
            </a:endParaRPr>
          </a:p>
        </p:txBody>
      </p:sp>
      <p:pic>
        <p:nvPicPr>
          <p:cNvPr id="15" name="Imagem 35">
            <a:extLst>
              <a:ext uri="{FF2B5EF4-FFF2-40B4-BE49-F238E27FC236}">
                <a16:creationId xmlns:a16="http://schemas.microsoft.com/office/drawing/2014/main" xmlns="" id="{065F1965-05DC-8948-BE72-7EF787D203F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64174" y="4646367"/>
            <a:ext cx="171450" cy="274320"/>
          </a:xfrm>
          <a:prstGeom prst="rect">
            <a:avLst/>
          </a:prstGeom>
        </p:spPr>
      </p:pic>
      <p:sp>
        <p:nvSpPr>
          <p:cNvPr id="16" name="Rounded Rectangle 15">
            <a:extLst>
              <a:ext uri="{FF2B5EF4-FFF2-40B4-BE49-F238E27FC236}">
                <a16:creationId xmlns:a16="http://schemas.microsoft.com/office/drawing/2014/main" xmlns="" id="{9BEDAFB8-BD0A-F84F-8DA7-5E00C47F206F}"/>
              </a:ext>
            </a:extLst>
          </p:cNvPr>
          <p:cNvSpPr/>
          <p:nvPr/>
        </p:nvSpPr>
        <p:spPr>
          <a:xfrm>
            <a:off x="6492514" y="4887010"/>
            <a:ext cx="5258207" cy="510778"/>
          </a:xfrm>
          <a:prstGeom prst="round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pt-BR" sz="2400" b="1" dirty="0" smtClean="0">
                <a:solidFill>
                  <a:schemeClr val="accent4"/>
                </a:solidFill>
              </a:rPr>
              <a:t>São Paulo </a:t>
            </a:r>
            <a:r>
              <a:rPr lang="pt-BR" b="1" dirty="0" smtClean="0">
                <a:solidFill>
                  <a:schemeClr val="accent4"/>
                </a:solidFill>
              </a:rPr>
              <a:t>(Escola em Tempo Integral - ETI)</a:t>
            </a:r>
            <a:endParaRPr lang="pt-BR" b="1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4082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993422" y="4955822"/>
            <a:ext cx="10069689" cy="1286934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804863" indent="-457200">
              <a:lnSpc>
                <a:spcPct val="120000"/>
              </a:lnSpc>
              <a:buClr>
                <a:schemeClr val="accent2">
                  <a:lumMod val="75000"/>
                </a:schemeClr>
              </a:buClr>
              <a:buFont typeface="+mj-lt"/>
              <a:buAutoNum type="arabicParenR"/>
            </a:pPr>
            <a:r>
              <a:rPr lang="pt-BR" sz="2000" b="1" dirty="0">
                <a:solidFill>
                  <a:schemeClr val="tx2"/>
                </a:solidFill>
              </a:rPr>
              <a:t>Quando observamos impacto positivo?</a:t>
            </a:r>
          </a:p>
          <a:p>
            <a:pPr marL="804863" indent="-457200">
              <a:lnSpc>
                <a:spcPct val="120000"/>
              </a:lnSpc>
              <a:buClr>
                <a:schemeClr val="accent2">
                  <a:lumMod val="75000"/>
                </a:schemeClr>
              </a:buClr>
              <a:buFont typeface="+mj-lt"/>
              <a:buAutoNum type="arabicParenR"/>
            </a:pPr>
            <a:r>
              <a:rPr lang="pt-BR" sz="2000" b="1" dirty="0">
                <a:solidFill>
                  <a:schemeClr val="tx2"/>
                </a:solidFill>
              </a:rPr>
              <a:t>Por que, em alguns programas, não são observadas melhorias no desempenho escolar a partir do aumento no tempo de aula</a:t>
            </a:r>
            <a:r>
              <a:rPr lang="pt-BR" sz="2000" b="1" dirty="0" smtClean="0">
                <a:solidFill>
                  <a:schemeClr val="tx2"/>
                </a:solidFill>
              </a:rPr>
              <a:t>?</a:t>
            </a:r>
            <a:endParaRPr lang="pt-BR" sz="2000" b="1" dirty="0">
              <a:solidFill>
                <a:schemeClr val="tx2"/>
              </a:solidFill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5AE4B0E-6F37-AE46-940F-6C5E3B9490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200" b="1" dirty="0" smtClean="0">
                <a:solidFill>
                  <a:schemeClr val="accent1">
                    <a:lumMod val="75000"/>
                  </a:schemeClr>
                </a:solidFill>
              </a:rPr>
              <a:t>Em resumo: Aprendizados do relatório</a:t>
            </a:r>
            <a:endParaRPr lang="pt-BR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341DC861-92AC-C24E-8EEF-5FB1F17E86AF}"/>
              </a:ext>
            </a:extLst>
          </p:cNvPr>
          <p:cNvSpPr/>
          <p:nvPr/>
        </p:nvSpPr>
        <p:spPr>
          <a:xfrm>
            <a:off x="767645" y="1725373"/>
            <a:ext cx="10701866" cy="374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20000"/>
              </a:lnSpc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pt-BR" sz="2000" b="1" dirty="0"/>
              <a:t>Neste relatório, mostramos que os resultados de estudos sobre escolas em tempo integral </a:t>
            </a:r>
            <a:r>
              <a:rPr lang="pt-BR" sz="2000" b="1" u="sng" dirty="0" smtClean="0"/>
              <a:t>dependem das características de cada programa</a:t>
            </a:r>
            <a:r>
              <a:rPr lang="pt-BR" sz="2000" b="1" dirty="0" smtClean="0"/>
              <a:t>. </a:t>
            </a:r>
            <a:endParaRPr lang="pt-BR" sz="2000" b="1" dirty="0"/>
          </a:p>
          <a:p>
            <a:pPr marL="800100" lvl="1" indent="-342900">
              <a:lnSpc>
                <a:spcPct val="120000"/>
              </a:lnSpc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pt-BR" sz="2000" dirty="0" smtClean="0"/>
              <a:t>O aumento da carga horária pode ter </a:t>
            </a:r>
            <a:r>
              <a:rPr lang="pt-BR" sz="2000" dirty="0" smtClean="0">
                <a:solidFill>
                  <a:schemeClr val="accent2">
                    <a:lumMod val="75000"/>
                  </a:schemeClr>
                </a:solidFill>
              </a:rPr>
              <a:t>impacto positivo</a:t>
            </a:r>
            <a:r>
              <a:rPr lang="pt-BR" sz="2000" dirty="0" smtClean="0"/>
              <a:t> significativo no desempenho dos estudantes.</a:t>
            </a:r>
          </a:p>
          <a:p>
            <a:pPr marL="800100" lvl="1" indent="-342900">
              <a:lnSpc>
                <a:spcPct val="120000"/>
              </a:lnSpc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pt-BR" sz="2000" dirty="0" smtClean="0"/>
              <a:t>Contudo, de </a:t>
            </a:r>
            <a:r>
              <a:rPr lang="pt-BR" sz="2000" dirty="0"/>
              <a:t>modo geral, </a:t>
            </a:r>
            <a:r>
              <a:rPr lang="pt-BR" sz="2000" dirty="0" smtClean="0">
                <a:solidFill>
                  <a:schemeClr val="accent2">
                    <a:lumMod val="75000"/>
                  </a:schemeClr>
                </a:solidFill>
              </a:rPr>
              <a:t>apenas </a:t>
            </a:r>
            <a:r>
              <a:rPr lang="pt-BR" sz="2000" dirty="0">
                <a:solidFill>
                  <a:schemeClr val="accent2">
                    <a:lumMod val="75000"/>
                  </a:schemeClr>
                </a:solidFill>
              </a:rPr>
              <a:t>a ampliação da jornada diária não é suficiente </a:t>
            </a:r>
            <a:r>
              <a:rPr lang="pt-BR" sz="2000" dirty="0"/>
              <a:t>para uma mudança significativa no desempenho dos alunos.</a:t>
            </a:r>
          </a:p>
          <a:p>
            <a:pPr marL="800100" lvl="1" indent="-342900">
              <a:lnSpc>
                <a:spcPct val="120000"/>
              </a:lnSpc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pt-BR" sz="2000" dirty="0"/>
              <a:t>O aumento da carga horária, </a:t>
            </a:r>
            <a:r>
              <a:rPr lang="pt-BR" sz="2000" dirty="0">
                <a:solidFill>
                  <a:schemeClr val="accent2">
                    <a:lumMod val="75000"/>
                  </a:schemeClr>
                </a:solidFill>
              </a:rPr>
              <a:t>se não é acompanhado por outras mudanças</a:t>
            </a:r>
            <a:r>
              <a:rPr lang="pt-BR" sz="2000" dirty="0"/>
              <a:t>, também não causa uma mudança expressiva nas </a:t>
            </a:r>
            <a:r>
              <a:rPr lang="pt-BR" sz="2000" dirty="0">
                <a:solidFill>
                  <a:schemeClr val="accent2">
                    <a:lumMod val="75000"/>
                  </a:schemeClr>
                </a:solidFill>
              </a:rPr>
              <a:t>taxas de aprovação e evasão</a:t>
            </a:r>
            <a:r>
              <a:rPr lang="pt-BR" sz="2000" dirty="0"/>
              <a:t>.</a:t>
            </a:r>
          </a:p>
          <a:p>
            <a:pPr marL="342900" indent="-342900">
              <a:lnSpc>
                <a:spcPct val="120000"/>
              </a:lnSpc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pt-BR" dirty="0"/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3095127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200" b="1" dirty="0">
                <a:solidFill>
                  <a:schemeClr val="accent1">
                    <a:lumMod val="75000"/>
                  </a:schemeClr>
                </a:solidFill>
              </a:rPr>
              <a:t>Quando </a:t>
            </a:r>
            <a:r>
              <a:rPr lang="pt-BR" sz="3200" b="1" dirty="0" smtClean="0">
                <a:solidFill>
                  <a:schemeClr val="accent1">
                    <a:lumMod val="75000"/>
                  </a:schemeClr>
                </a:solidFill>
              </a:rPr>
              <a:t>observamos impacto positivo?</a:t>
            </a:r>
            <a:endParaRPr lang="pt-BR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0700" y="1400926"/>
            <a:ext cx="9617770" cy="5236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4859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200" b="1" dirty="0">
                <a:solidFill>
                  <a:schemeClr val="accent1">
                    <a:lumMod val="75000"/>
                  </a:schemeClr>
                </a:solidFill>
              </a:rPr>
              <a:t>Quando </a:t>
            </a:r>
            <a:r>
              <a:rPr lang="pt-BR" sz="3200" b="1" dirty="0" smtClean="0">
                <a:solidFill>
                  <a:schemeClr val="accent1">
                    <a:lumMod val="75000"/>
                  </a:schemeClr>
                </a:solidFill>
              </a:rPr>
              <a:t>observamos impacto positivo?</a:t>
            </a:r>
            <a:endParaRPr lang="pt-BR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0700" y="1400926"/>
            <a:ext cx="9617770" cy="5236221"/>
          </a:xfrm>
          <a:prstGeom prst="rect">
            <a:avLst/>
          </a:prstGeom>
        </p:spPr>
      </p:pic>
      <p:sp>
        <p:nvSpPr>
          <p:cNvPr id="7" name="Texto Explicativo Retangular com Cantos Arredondados 6"/>
          <p:cNvSpPr/>
          <p:nvPr/>
        </p:nvSpPr>
        <p:spPr>
          <a:xfrm>
            <a:off x="9320524" y="401983"/>
            <a:ext cx="2228010" cy="972517"/>
          </a:xfrm>
          <a:prstGeom prst="wedgeRoundRectCallou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accent4"/>
                </a:solidFill>
              </a:rPr>
              <a:t>Pernambuco </a:t>
            </a:r>
            <a:r>
              <a:rPr lang="pt-BR" b="1" dirty="0">
                <a:solidFill>
                  <a:schemeClr val="accent4"/>
                </a:solidFill>
              </a:rPr>
              <a:t>(Rosa et al. 2018)</a:t>
            </a:r>
          </a:p>
          <a:p>
            <a:pPr algn="ctr"/>
            <a:endParaRPr lang="pt-BR" dirty="0"/>
          </a:p>
        </p:txBody>
      </p:sp>
      <p:cxnSp>
        <p:nvCxnSpPr>
          <p:cNvPr id="10" name="Conector de Seta Reta 9"/>
          <p:cNvCxnSpPr/>
          <p:nvPr/>
        </p:nvCxnSpPr>
        <p:spPr>
          <a:xfrm flipH="1">
            <a:off x="6762044" y="891822"/>
            <a:ext cx="2558480" cy="869245"/>
          </a:xfrm>
          <a:prstGeom prst="straightConnector1">
            <a:avLst/>
          </a:prstGeom>
          <a:ln w="92075"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1" name="Conector de Seta Reta 10"/>
          <p:cNvCxnSpPr>
            <a:stCxn id="7" idx="1"/>
          </p:cNvCxnSpPr>
          <p:nvPr/>
        </p:nvCxnSpPr>
        <p:spPr>
          <a:xfrm flipH="1">
            <a:off x="3254794" y="888242"/>
            <a:ext cx="6065730" cy="859733"/>
          </a:xfrm>
          <a:prstGeom prst="straightConnector1">
            <a:avLst/>
          </a:prstGeom>
          <a:ln w="92075"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3446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200" b="1" dirty="0">
                <a:solidFill>
                  <a:schemeClr val="accent1">
                    <a:lumMod val="75000"/>
                  </a:schemeClr>
                </a:solidFill>
              </a:rPr>
              <a:t>Quando </a:t>
            </a:r>
            <a:r>
              <a:rPr lang="pt-BR" sz="3200" b="1" dirty="0" smtClean="0">
                <a:solidFill>
                  <a:schemeClr val="accent1">
                    <a:lumMod val="75000"/>
                  </a:schemeClr>
                </a:solidFill>
              </a:rPr>
              <a:t>observamos impacto positivo?</a:t>
            </a:r>
            <a:endParaRPr lang="pt-BR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0700" y="1400926"/>
            <a:ext cx="9617770" cy="5236221"/>
          </a:xfrm>
          <a:prstGeom prst="rect">
            <a:avLst/>
          </a:prstGeom>
        </p:spPr>
      </p:pic>
      <p:sp>
        <p:nvSpPr>
          <p:cNvPr id="7" name="Texto Explicativo Retangular com Cantos Arredondados 6"/>
          <p:cNvSpPr/>
          <p:nvPr/>
        </p:nvSpPr>
        <p:spPr>
          <a:xfrm>
            <a:off x="5527458" y="554267"/>
            <a:ext cx="2228010" cy="972517"/>
          </a:xfrm>
          <a:prstGeom prst="wedgeRoundRectCallou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2400" b="1" dirty="0" smtClean="0">
                <a:solidFill>
                  <a:schemeClr val="accent4"/>
                </a:solidFill>
              </a:rPr>
              <a:t>Rio de Janeiro </a:t>
            </a:r>
            <a:r>
              <a:rPr lang="pt-BR" b="1" dirty="0" smtClean="0">
                <a:solidFill>
                  <a:schemeClr val="accent4"/>
                </a:solidFill>
              </a:rPr>
              <a:t>(Cruz </a:t>
            </a:r>
            <a:r>
              <a:rPr lang="pt-BR" b="1" dirty="0">
                <a:solidFill>
                  <a:schemeClr val="accent4"/>
                </a:solidFill>
              </a:rPr>
              <a:t>et al. </a:t>
            </a:r>
            <a:r>
              <a:rPr lang="pt-BR" b="1" dirty="0" smtClean="0">
                <a:solidFill>
                  <a:schemeClr val="accent4"/>
                </a:solidFill>
              </a:rPr>
              <a:t>2017)</a:t>
            </a:r>
            <a:endParaRPr lang="pt-BR" b="1" dirty="0">
              <a:solidFill>
                <a:schemeClr val="accent4"/>
              </a:solidFill>
            </a:endParaRPr>
          </a:p>
          <a:p>
            <a:pPr algn="ctr"/>
            <a:endParaRPr lang="pt-BR" dirty="0"/>
          </a:p>
        </p:txBody>
      </p:sp>
      <p:cxnSp>
        <p:nvCxnSpPr>
          <p:cNvPr id="8" name="Conector de Seta Reta 7"/>
          <p:cNvCxnSpPr/>
          <p:nvPr/>
        </p:nvCxnSpPr>
        <p:spPr>
          <a:xfrm flipH="1">
            <a:off x="2968978" y="1040526"/>
            <a:ext cx="2558480" cy="869245"/>
          </a:xfrm>
          <a:prstGeom prst="straightConnector1">
            <a:avLst/>
          </a:prstGeom>
          <a:ln w="92075"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9" name="Conector de Seta Reta 8"/>
          <p:cNvCxnSpPr/>
          <p:nvPr/>
        </p:nvCxnSpPr>
        <p:spPr>
          <a:xfrm>
            <a:off x="7755468" y="1040525"/>
            <a:ext cx="2012515" cy="709253"/>
          </a:xfrm>
          <a:prstGeom prst="straightConnector1">
            <a:avLst/>
          </a:prstGeom>
          <a:ln w="92075">
            <a:prstDash val="sysDash"/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2213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200" b="1" dirty="0">
                <a:solidFill>
                  <a:schemeClr val="accent1">
                    <a:lumMod val="75000"/>
                  </a:schemeClr>
                </a:solidFill>
              </a:rPr>
              <a:t>Quando </a:t>
            </a:r>
            <a:r>
              <a:rPr lang="pt-BR" sz="3200" b="1" dirty="0" smtClean="0">
                <a:solidFill>
                  <a:schemeClr val="accent1">
                    <a:lumMod val="75000"/>
                  </a:schemeClr>
                </a:solidFill>
              </a:rPr>
              <a:t>observamos impacto positivo?</a:t>
            </a:r>
            <a:endParaRPr lang="pt-BR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0700" y="1400926"/>
            <a:ext cx="9617770" cy="5236221"/>
          </a:xfrm>
          <a:prstGeom prst="rect">
            <a:avLst/>
          </a:prstGeom>
        </p:spPr>
      </p:pic>
      <p:sp>
        <p:nvSpPr>
          <p:cNvPr id="7" name="Texto Explicativo Retangular com Cantos Arredondados 6"/>
          <p:cNvSpPr/>
          <p:nvPr/>
        </p:nvSpPr>
        <p:spPr>
          <a:xfrm>
            <a:off x="8229600" y="416798"/>
            <a:ext cx="3548418" cy="1238022"/>
          </a:xfrm>
          <a:prstGeom prst="wedgeRoundRectCallou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2400" b="1" dirty="0" smtClean="0">
                <a:solidFill>
                  <a:schemeClr val="accent4"/>
                </a:solidFill>
              </a:rPr>
              <a:t>Chile </a:t>
            </a:r>
          </a:p>
          <a:p>
            <a:r>
              <a:rPr lang="pt-BR" b="1" dirty="0" smtClean="0">
                <a:solidFill>
                  <a:schemeClr val="accent4"/>
                </a:solidFill>
              </a:rPr>
              <a:t>(</a:t>
            </a:r>
            <a:r>
              <a:rPr lang="pt-BR" b="1" dirty="0" err="1" smtClean="0">
                <a:solidFill>
                  <a:schemeClr val="accent4"/>
                </a:solidFill>
              </a:rPr>
              <a:t>Bellei</a:t>
            </a:r>
            <a:r>
              <a:rPr lang="pt-BR" b="1" dirty="0" smtClean="0">
                <a:solidFill>
                  <a:schemeClr val="accent4"/>
                </a:solidFill>
              </a:rPr>
              <a:t> 2009, </a:t>
            </a:r>
            <a:r>
              <a:rPr lang="pt-BR" b="1" dirty="0" err="1">
                <a:solidFill>
                  <a:schemeClr val="accent4"/>
                </a:solidFill>
              </a:rPr>
              <a:t>Berthelon</a:t>
            </a:r>
            <a:r>
              <a:rPr lang="pt-BR" b="1" dirty="0">
                <a:solidFill>
                  <a:schemeClr val="accent4"/>
                </a:solidFill>
              </a:rPr>
              <a:t> e </a:t>
            </a:r>
            <a:r>
              <a:rPr lang="pt-BR" b="1" dirty="0" err="1">
                <a:solidFill>
                  <a:schemeClr val="accent4"/>
                </a:solidFill>
              </a:rPr>
              <a:t>Kruger</a:t>
            </a:r>
            <a:r>
              <a:rPr lang="pt-BR" b="1" dirty="0">
                <a:solidFill>
                  <a:schemeClr val="accent4"/>
                </a:solidFill>
              </a:rPr>
              <a:t> 2011, e Dominguez e </a:t>
            </a:r>
            <a:r>
              <a:rPr lang="pt-BR" b="1" dirty="0" err="1" smtClean="0">
                <a:solidFill>
                  <a:schemeClr val="accent4"/>
                </a:solidFill>
              </a:rPr>
              <a:t>Ruffini</a:t>
            </a:r>
            <a:r>
              <a:rPr lang="pt-BR" b="1" dirty="0" smtClean="0">
                <a:solidFill>
                  <a:schemeClr val="accent4"/>
                </a:solidFill>
              </a:rPr>
              <a:t> 2018)</a:t>
            </a:r>
            <a:endParaRPr lang="pt-BR" b="1" dirty="0">
              <a:solidFill>
                <a:schemeClr val="accent4"/>
              </a:solidFill>
            </a:endParaRPr>
          </a:p>
          <a:p>
            <a:pPr algn="ctr"/>
            <a:endParaRPr lang="pt-BR" dirty="0"/>
          </a:p>
        </p:txBody>
      </p:sp>
      <p:cxnSp>
        <p:nvCxnSpPr>
          <p:cNvPr id="11" name="Conector de Seta Reta 10"/>
          <p:cNvCxnSpPr/>
          <p:nvPr/>
        </p:nvCxnSpPr>
        <p:spPr>
          <a:xfrm flipH="1">
            <a:off x="4790367" y="1256068"/>
            <a:ext cx="3439233" cy="491907"/>
          </a:xfrm>
          <a:prstGeom prst="straightConnector1">
            <a:avLst/>
          </a:prstGeom>
          <a:ln w="92075"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9553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D3e">
  <a:themeElements>
    <a:clrScheme name="D3e_esquema de cores">
      <a:dk1>
        <a:srgbClr val="636467"/>
      </a:dk1>
      <a:lt1>
        <a:srgbClr val="FFFFFF"/>
      </a:lt1>
      <a:dk2>
        <a:srgbClr val="636467"/>
      </a:dk2>
      <a:lt2>
        <a:srgbClr val="FFFFFF"/>
      </a:lt2>
      <a:accent1>
        <a:srgbClr val="37E9F5"/>
      </a:accent1>
      <a:accent2>
        <a:srgbClr val="4AFD11"/>
      </a:accent2>
      <a:accent3>
        <a:srgbClr val="DDDDDD"/>
      </a:accent3>
      <a:accent4>
        <a:srgbClr val="2B378F"/>
      </a:accent4>
      <a:accent5>
        <a:srgbClr val="888A8D"/>
      </a:accent5>
      <a:accent6>
        <a:srgbClr val="136838"/>
      </a:accent6>
      <a:hlink>
        <a:srgbClr val="37E9F5"/>
      </a:hlink>
      <a:folHlink>
        <a:srgbClr val="888A8D"/>
      </a:folHlink>
    </a:clrScheme>
    <a:fontScheme name="de3">
      <a:majorFont>
        <a:latin typeface="Klavika Bold Bold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lIns="0" tIns="0" rIns="0" bIns="0" numCol="2" spcCol="360000"/>
      <a:lstStyle>
        <a:defPPr algn="l" latinLnBrk="1">
          <a:spcBef>
            <a:spcPts val="0"/>
          </a:spcBef>
          <a:defRPr sz="1300" baseline="0" dirty="0">
            <a:solidFill>
              <a:schemeClr val="tx1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D3e_template PPT_0308" id="{69E97B0C-6FD2-BA41-A7EF-FF3AB992B47D}" vid="{DD1FC3A2-555E-1E46-9C42-95046863E5E4}"/>
    </a:ext>
  </a:extLst>
</a:theme>
</file>

<file path=ppt/theme/theme2.xml><?xml version="1.0" encoding="utf-8"?>
<a:theme xmlns:a="http://schemas.openxmlformats.org/drawingml/2006/main" name="2_D3e">
  <a:themeElements>
    <a:clrScheme name="D3e_esquema de cores">
      <a:dk1>
        <a:srgbClr val="636467"/>
      </a:dk1>
      <a:lt1>
        <a:srgbClr val="FFFFFF"/>
      </a:lt1>
      <a:dk2>
        <a:srgbClr val="636467"/>
      </a:dk2>
      <a:lt2>
        <a:srgbClr val="FFFFFF"/>
      </a:lt2>
      <a:accent1>
        <a:srgbClr val="37E9F5"/>
      </a:accent1>
      <a:accent2>
        <a:srgbClr val="4AFD11"/>
      </a:accent2>
      <a:accent3>
        <a:srgbClr val="DDDDDD"/>
      </a:accent3>
      <a:accent4>
        <a:srgbClr val="2B378F"/>
      </a:accent4>
      <a:accent5>
        <a:srgbClr val="888A8D"/>
      </a:accent5>
      <a:accent6>
        <a:srgbClr val="136838"/>
      </a:accent6>
      <a:hlink>
        <a:srgbClr val="37E9F5"/>
      </a:hlink>
      <a:folHlink>
        <a:srgbClr val="888A8D"/>
      </a:folHlink>
    </a:clrScheme>
    <a:fontScheme name="de3">
      <a:majorFont>
        <a:latin typeface="Klavika Bold Bold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lIns="0" tIns="0" rIns="0" bIns="0" numCol="2" spcCol="360000"/>
      <a:lstStyle>
        <a:defPPr algn="l" latinLnBrk="1">
          <a:spcBef>
            <a:spcPts val="0"/>
          </a:spcBef>
          <a:defRPr sz="1300" baseline="0" dirty="0">
            <a:solidFill>
              <a:schemeClr val="tx1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D3e_template PPT_0308" id="{69E97B0C-6FD2-BA41-A7EF-FF3AB992B47D}" vid="{9685D869-E71A-5B44-AA38-040B0E0332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1_D3e</Template>
  <TotalTime>6695</TotalTime>
  <Words>726</Words>
  <Application>Microsoft Office PowerPoint</Application>
  <PresentationFormat>Widescreen</PresentationFormat>
  <Paragraphs>79</Paragraphs>
  <Slides>14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8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14</vt:i4>
      </vt:variant>
    </vt:vector>
  </HeadingPairs>
  <TitlesOfParts>
    <vt:vector size="24" baseType="lpstr">
      <vt:lpstr>Arial</vt:lpstr>
      <vt:lpstr>Calibri</vt:lpstr>
      <vt:lpstr>Klavika</vt:lpstr>
      <vt:lpstr>Klavika Bold Bold</vt:lpstr>
      <vt:lpstr>Klavika Light Plain</vt:lpstr>
      <vt:lpstr>Klavika Medium</vt:lpstr>
      <vt:lpstr>Klavika Regular Plain</vt:lpstr>
      <vt:lpstr>Roboto</vt:lpstr>
      <vt:lpstr>1_D3e</vt:lpstr>
      <vt:lpstr>2_D3e</vt:lpstr>
      <vt:lpstr>Escola de Tempo Integral</vt:lpstr>
      <vt:lpstr>Importância do tema</vt:lpstr>
      <vt:lpstr>Apresentação do PowerPoint</vt:lpstr>
      <vt:lpstr>Relatório D3E</vt:lpstr>
      <vt:lpstr>Em resumo: Aprendizados do relatório</vt:lpstr>
      <vt:lpstr>Quando observamos impacto positivo?</vt:lpstr>
      <vt:lpstr>Quando observamos impacto positivo?</vt:lpstr>
      <vt:lpstr>Quando observamos impacto positivo?</vt:lpstr>
      <vt:lpstr>Quando observamos impacto positivo?</vt:lpstr>
      <vt:lpstr>Quando observamos impacto positivo?</vt:lpstr>
      <vt:lpstr>Quando observamos impacto positivo?</vt:lpstr>
      <vt:lpstr>Por que nem sempre os resultados são positivos?</vt:lpstr>
      <vt:lpstr>Outros benefícios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Joao Paulo Cossi Fernandes</dc:creator>
  <cp:lastModifiedBy>Angela Silva Da Veiga</cp:lastModifiedBy>
  <cp:revision>55</cp:revision>
  <cp:lastPrinted>2018-08-08T01:49:35Z</cp:lastPrinted>
  <dcterms:created xsi:type="dcterms:W3CDTF">2018-08-03T20:34:23Z</dcterms:created>
  <dcterms:modified xsi:type="dcterms:W3CDTF">2018-12-12T10:00:02Z</dcterms:modified>
</cp:coreProperties>
</file>