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2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5197" r:id="rId1"/>
    <p:sldMasterId id="2147485265" r:id="rId2"/>
    <p:sldMasterId id="2147485538" r:id="rId3"/>
  </p:sldMasterIdLst>
  <p:notesMasterIdLst>
    <p:notesMasterId r:id="rId19"/>
  </p:notesMasterIdLst>
  <p:handoutMasterIdLst>
    <p:handoutMasterId r:id="rId20"/>
  </p:handoutMasterIdLst>
  <p:sldIdLst>
    <p:sldId id="256" r:id="rId4"/>
    <p:sldId id="298" r:id="rId5"/>
    <p:sldId id="299" r:id="rId6"/>
    <p:sldId id="300" r:id="rId7"/>
    <p:sldId id="301" r:id="rId8"/>
    <p:sldId id="289" r:id="rId9"/>
    <p:sldId id="292" r:id="rId10"/>
    <p:sldId id="297" r:id="rId11"/>
    <p:sldId id="296" r:id="rId12"/>
    <p:sldId id="284" r:id="rId13"/>
    <p:sldId id="291" r:id="rId14"/>
    <p:sldId id="288" r:id="rId15"/>
    <p:sldId id="293" r:id="rId16"/>
    <p:sldId id="283" r:id="rId17"/>
    <p:sldId id="290" r:id="rId18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Trebuchet MS" pitchFamily="34" charset="0"/>
        <a:ea typeface="MS PGothic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Trebuchet MS" pitchFamily="34" charset="0"/>
        <a:ea typeface="MS PGothic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Trebuchet MS" pitchFamily="34" charset="0"/>
        <a:ea typeface="MS PGothic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Trebuchet MS" pitchFamily="34" charset="0"/>
        <a:ea typeface="MS PGothic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Trebuchet MS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1600" b="1" kern="1200">
        <a:solidFill>
          <a:schemeClr val="tx1"/>
        </a:solidFill>
        <a:latin typeface="Trebuchet MS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1600" b="1" kern="1200">
        <a:solidFill>
          <a:schemeClr val="tx1"/>
        </a:solidFill>
        <a:latin typeface="Trebuchet MS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1600" b="1" kern="1200">
        <a:solidFill>
          <a:schemeClr val="tx1"/>
        </a:solidFill>
        <a:latin typeface="Trebuchet MS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1600" b="1" kern="1200">
        <a:solidFill>
          <a:schemeClr val="tx1"/>
        </a:solidFill>
        <a:latin typeface="Trebuchet MS" pitchFamily="34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1650" autoAdjust="0"/>
  </p:normalViewPr>
  <p:slideViewPr>
    <p:cSldViewPr snapToGrid="0" snapToObjects="1" showGuides="1">
      <p:cViewPr varScale="1">
        <p:scale>
          <a:sx n="106" d="100"/>
          <a:sy n="106" d="100"/>
        </p:scale>
        <p:origin x="1800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52" d="100"/>
          <a:sy n="52" d="100"/>
        </p:scale>
        <p:origin x="1986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+mn-ea"/>
                <a:cs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26C646A4-BB9B-4B8C-855E-D46909ACE4EC}" type="datetimeFigureOut">
              <a:rPr lang="en-US"/>
              <a:pPr>
                <a:defRPr/>
              </a:pPr>
              <a:t>12/12/2018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+mn-ea"/>
                <a:cs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7835A6EA-93D0-47D8-AD17-855E4C25975C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49544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+mn-ea"/>
                <a:cs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19F3E8D4-DEC0-4006-8D4F-0FDA10470C08}" type="datetimeFigureOut">
              <a:rPr lang="en-US"/>
              <a:pPr>
                <a:defRPr/>
              </a:pPr>
              <a:t>12/12/2018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+mn-ea"/>
                <a:cs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E57DA7DA-3AE2-4A43-88A4-44692C405BCE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90019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8925" indent="-288925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tx1"/>
                </a:solidFill>
              </a:rPr>
              <a:t>Currículo com parte flexível, integrando competências socioemocionais e em competências do século XXI, além  de trabalhar o protagonismo estudantil e o projeto de vida dos estudantes</a:t>
            </a:r>
          </a:p>
          <a:p>
            <a:pPr marL="288925" indent="-288925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tx1"/>
                </a:solidFill>
              </a:rPr>
              <a:t>O objetivo principal do EMTI é ampliar as oportunidades de aprendizado como as de desenvolvimento de competências cognitivas e socioemocionais dos jovens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57DA7DA-3AE2-4A43-88A4-44692C405BCE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0729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8925" indent="-288925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tx1"/>
                </a:solidFill>
              </a:rPr>
              <a:t>Currículo com parte flexível, integrando competências socioemocionais e em competências do século XXI, além  de trabalhar o protagonismo estudantil e o projeto de vida dos estudantes</a:t>
            </a:r>
          </a:p>
          <a:p>
            <a:pPr marL="288925" indent="-288925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tx1"/>
                </a:solidFill>
              </a:rPr>
              <a:t>O objetivo principal do EMTI é ampliar as oportunidades de aprendizado como as de desenvolvimento de competências cognitivas e socioemocionais dos jovens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57DA7DA-3AE2-4A43-88A4-44692C405BCE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9852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8925" indent="-288925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tx1"/>
                </a:solidFill>
              </a:rPr>
              <a:t>Currículo com parte flexível, integrando competências socioemocionais e em competências do século XXI, além  de trabalhar o protagonismo estudantil e o projeto de vida dos estudantes</a:t>
            </a:r>
          </a:p>
          <a:p>
            <a:pPr marL="288925" indent="-288925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tx1"/>
                </a:solidFill>
              </a:rPr>
              <a:t>O objetivo principal do EMTI é ampliar as oportunidades de aprendizado como as de desenvolvimento de competências cognitivas e socioemocionais dos jovens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57DA7DA-3AE2-4A43-88A4-44692C405BCE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0687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ght Blue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ChangeArrowheads="1"/>
          </p:cNvSpPr>
          <p:nvPr/>
        </p:nvSpPr>
        <p:spPr bwMode="auto">
          <a:xfrm flipV="1">
            <a:off x="0" y="0"/>
            <a:ext cx="9144000" cy="4479925"/>
          </a:xfrm>
          <a:prstGeom prst="rect">
            <a:avLst/>
          </a:prstGeom>
          <a:solidFill>
            <a:srgbClr val="139AF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marL="115888" indent="-115888">
              <a:spcBef>
                <a:spcPct val="50000"/>
              </a:spcBef>
              <a:buFontTx/>
              <a:buChar char="•"/>
            </a:pPr>
            <a:endParaRPr lang="en-US" sz="1300" b="0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4311650"/>
            <a:ext cx="9144000" cy="176213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marL="115888" indent="-115888">
              <a:spcBef>
                <a:spcPct val="50000"/>
              </a:spcBef>
              <a:buFontTx/>
              <a:buChar char="•"/>
            </a:pPr>
            <a:endParaRPr lang="en-US" sz="1300" b="0">
              <a:solidFill>
                <a:schemeClr val="bg1"/>
              </a:solidFill>
            </a:endParaRPr>
          </a:p>
        </p:txBody>
      </p:sp>
      <p:pic>
        <p:nvPicPr>
          <p:cNvPr id="7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000" y="4699000"/>
            <a:ext cx="5059363" cy="1055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0" name="Title 329"/>
          <p:cNvSpPr>
            <a:spLocks noGrp="1"/>
          </p:cNvSpPr>
          <p:nvPr>
            <p:ph type="title"/>
          </p:nvPr>
        </p:nvSpPr>
        <p:spPr>
          <a:xfrm>
            <a:off x="1512623" y="1189789"/>
            <a:ext cx="6971806" cy="1822161"/>
          </a:xfrm>
        </p:spPr>
        <p:txBody>
          <a:bodyPr anchor="b"/>
          <a:lstStyle>
            <a:lvl1pPr>
              <a:lnSpc>
                <a:spcPct val="100000"/>
              </a:lnSpc>
              <a:spcBef>
                <a:spcPts val="0"/>
              </a:spcBef>
              <a:defRPr sz="3600" b="1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32" name="Text Placeholder 331"/>
          <p:cNvSpPr>
            <a:spLocks noGrp="1"/>
          </p:cNvSpPr>
          <p:nvPr>
            <p:ph type="body" sz="quarter" idx="13"/>
          </p:nvPr>
        </p:nvSpPr>
        <p:spPr>
          <a:xfrm>
            <a:off x="1525172" y="3000005"/>
            <a:ext cx="6959257" cy="875885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2400" b="0" i="0" cap="all" baseline="0">
                <a:solidFill>
                  <a:srgbClr val="FFFFFF"/>
                </a:solidFill>
                <a:latin typeface="+mn-lt"/>
                <a:cs typeface="Andes ExtraLight"/>
              </a:defRPr>
            </a:lvl1pPr>
            <a:lvl2pPr>
              <a:defRPr b="0" i="0">
                <a:latin typeface="Andes ExtraLight"/>
                <a:cs typeface="Andes ExtraLight"/>
              </a:defRPr>
            </a:lvl2pPr>
            <a:lvl3pPr>
              <a:defRPr b="0" i="0">
                <a:latin typeface="Andes ExtraLight"/>
                <a:cs typeface="Andes ExtraLight"/>
              </a:defRPr>
            </a:lvl3pPr>
            <a:lvl4pPr>
              <a:defRPr b="0" i="0">
                <a:latin typeface="Andes ExtraLight"/>
                <a:cs typeface="Andes ExtraLight"/>
              </a:defRPr>
            </a:lvl4pPr>
            <a:lvl5pPr>
              <a:defRPr b="0" i="0">
                <a:latin typeface="Andes ExtraLight"/>
                <a:cs typeface="Andes ExtraLight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9" name="Text Placeholder 331"/>
          <p:cNvSpPr>
            <a:spLocks noGrp="1"/>
          </p:cNvSpPr>
          <p:nvPr>
            <p:ph type="body" sz="quarter" idx="14"/>
          </p:nvPr>
        </p:nvSpPr>
        <p:spPr>
          <a:xfrm>
            <a:off x="5682073" y="4699001"/>
            <a:ext cx="2821170" cy="1393637"/>
          </a:xfrm>
        </p:spPr>
        <p:txBody>
          <a:bodyPr anchor="b"/>
          <a:lstStyle>
            <a:lvl1pPr algn="r">
              <a:lnSpc>
                <a:spcPct val="100000"/>
              </a:lnSpc>
              <a:defRPr sz="1500" b="0" i="0" baseline="0">
                <a:solidFill>
                  <a:schemeClr val="tx1"/>
                </a:solidFill>
                <a:latin typeface="Arial"/>
                <a:cs typeface="Arial"/>
              </a:defRPr>
            </a:lvl1pPr>
            <a:lvl2pPr>
              <a:defRPr b="0" i="0">
                <a:latin typeface="Andes ExtraLight"/>
                <a:cs typeface="Andes ExtraLight"/>
              </a:defRPr>
            </a:lvl2pPr>
            <a:lvl3pPr>
              <a:defRPr b="0" i="0">
                <a:latin typeface="Andes ExtraLight"/>
                <a:cs typeface="Andes ExtraLight"/>
              </a:defRPr>
            </a:lvl3pPr>
            <a:lvl4pPr>
              <a:defRPr b="0" i="0">
                <a:latin typeface="Andes ExtraLight"/>
                <a:cs typeface="Andes ExtraLight"/>
              </a:defRPr>
            </a:lvl4pPr>
            <a:lvl5pPr>
              <a:defRPr b="0" i="0">
                <a:latin typeface="Andes ExtraLight"/>
                <a:cs typeface="Andes ExtraLight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8" name="Rectangle 1028"/>
          <p:cNvSpPr>
            <a:spLocks noGrp="1" noChangeArrowheads="1"/>
          </p:cNvSpPr>
          <p:nvPr>
            <p:ph type="dt" sz="half" idx="15"/>
          </p:nvPr>
        </p:nvSpPr>
        <p:spPr>
          <a:xfrm>
            <a:off x="5942013" y="6107113"/>
            <a:ext cx="2551112" cy="306387"/>
          </a:xfrm>
        </p:spPr>
        <p:txBody>
          <a:bodyPr rIns="0" anchor="ctr"/>
          <a:lstStyle>
            <a:lvl1pPr algn="r">
              <a:defRPr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939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6934" y="997858"/>
            <a:ext cx="3010890" cy="4924960"/>
          </a:xfrm>
        </p:spPr>
        <p:txBody>
          <a:bodyPr anchor="ctr"/>
          <a:lstStyle>
            <a:lvl1pPr algn="l">
              <a:defRPr sz="2400" b="0" i="0" cap="all" baseline="0">
                <a:solidFill>
                  <a:schemeClr val="tx1"/>
                </a:solidFill>
                <a:latin typeface="+mn-lt"/>
                <a:cs typeface="Andes ExtraLight"/>
              </a:defRPr>
            </a:lvl1pPr>
            <a:lvl2pPr algn="l">
              <a:defRPr sz="2400" b="0" i="0" cap="all">
                <a:solidFill>
                  <a:schemeClr val="tx2">
                    <a:lumMod val="50000"/>
                    <a:lumOff val="50000"/>
                  </a:schemeClr>
                </a:solidFill>
                <a:latin typeface="+mn-lt"/>
                <a:cs typeface="Andes ExtraLight"/>
              </a:defRPr>
            </a:lvl2pPr>
            <a:lvl3pPr algn="l">
              <a:defRPr sz="2400" b="0" i="0" cap="all">
                <a:solidFill>
                  <a:schemeClr val="tx2">
                    <a:lumMod val="50000"/>
                    <a:lumOff val="50000"/>
                  </a:schemeClr>
                </a:solidFill>
                <a:latin typeface="+mn-lt"/>
                <a:cs typeface="Andes ExtraLight"/>
              </a:defRPr>
            </a:lvl3pPr>
            <a:lvl4pPr algn="l">
              <a:defRPr sz="2400" b="0" i="0" cap="all">
                <a:solidFill>
                  <a:schemeClr val="tx2">
                    <a:lumMod val="50000"/>
                    <a:lumOff val="50000"/>
                  </a:schemeClr>
                </a:solidFill>
                <a:latin typeface="+mn-lt"/>
                <a:cs typeface="Andes ExtraLight"/>
              </a:defRPr>
            </a:lvl4pPr>
            <a:lvl5pPr algn="l">
              <a:defRPr sz="2400" b="0" i="0" cap="all">
                <a:solidFill>
                  <a:schemeClr val="tx2">
                    <a:lumMod val="50000"/>
                    <a:lumOff val="50000"/>
                  </a:schemeClr>
                </a:solidFill>
                <a:latin typeface="+mn-lt"/>
                <a:cs typeface="Andes ExtraLigh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83000" y="983838"/>
            <a:ext cx="5207000" cy="4904344"/>
          </a:xfrm>
        </p:spPr>
        <p:txBody>
          <a:bodyPr anchor="ctr"/>
          <a:lstStyle>
            <a:lvl1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1pPr>
            <a:lvl2pPr>
              <a:buClr>
                <a:schemeClr val="tx2">
                  <a:lumMod val="50000"/>
                  <a:lumOff val="50000"/>
                </a:schemeClr>
              </a:buCl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2pPr>
            <a:lvl3pPr marL="557784">
              <a:buClr>
                <a:schemeClr val="tx2">
                  <a:lumMod val="50000"/>
                  <a:lumOff val="50000"/>
                </a:schemeClr>
              </a:buCl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3pPr>
            <a:lvl4pPr>
              <a:buClr>
                <a:schemeClr val="tx2">
                  <a:lumMod val="50000"/>
                  <a:lumOff val="50000"/>
                </a:schemeClr>
              </a:buCl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4pPr>
            <a:lvl5pPr>
              <a:buClr>
                <a:schemeClr val="tx2">
                  <a:lumMod val="50000"/>
                  <a:lumOff val="50000"/>
                </a:schemeClr>
              </a:buCl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E3858F-ED92-4D33-9105-3DC65086BBDB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9088018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p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933" y="288636"/>
            <a:ext cx="8533067" cy="461819"/>
          </a:xfrm>
        </p:spPr>
        <p:txBody>
          <a:bodyPr anchor="b"/>
          <a:lstStyle>
            <a:lvl1pPr>
              <a:defRPr sz="2200" b="0" i="0" baseline="0">
                <a:solidFill>
                  <a:srgbClr val="021F43"/>
                </a:solidFill>
                <a:latin typeface="+mn-lt"/>
                <a:cs typeface="Andes ExtraLigh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83000" y="983838"/>
            <a:ext cx="5207000" cy="4904344"/>
          </a:xfrm>
        </p:spPr>
        <p:txBody>
          <a:bodyPr anchor="ctr"/>
          <a:lstStyle>
            <a:lvl1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1pPr>
            <a:lvl2pPr>
              <a:buClr>
                <a:schemeClr val="tx2">
                  <a:lumMod val="50000"/>
                  <a:lumOff val="50000"/>
                </a:schemeClr>
              </a:buCl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2pPr>
            <a:lvl3pPr marL="557784">
              <a:buClr>
                <a:schemeClr val="tx2">
                  <a:lumMod val="50000"/>
                  <a:lumOff val="50000"/>
                </a:schemeClr>
              </a:buCl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3pPr>
            <a:lvl4pPr>
              <a:buClr>
                <a:schemeClr val="tx2">
                  <a:lumMod val="50000"/>
                  <a:lumOff val="50000"/>
                </a:schemeClr>
              </a:buCl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4pPr>
            <a:lvl5pPr>
              <a:buClr>
                <a:schemeClr val="tx2">
                  <a:lumMod val="50000"/>
                  <a:lumOff val="50000"/>
                </a:schemeClr>
              </a:buCl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3D2DC5-F85F-49BE-B09F-1599040791FF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30345060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agraph with Graphic El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842" y="288636"/>
            <a:ext cx="8569158" cy="461819"/>
          </a:xfrm>
        </p:spPr>
        <p:txBody>
          <a:bodyPr anchor="b"/>
          <a:lstStyle>
            <a:lvl1pPr>
              <a:defRPr sz="2200" b="0" i="0" cap="none" baseline="0">
                <a:solidFill>
                  <a:srgbClr val="021F43"/>
                </a:solidFill>
                <a:latin typeface="+mn-lt"/>
                <a:cs typeface="Andes ExtraLigh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22841" y="1443789"/>
            <a:ext cx="5307263" cy="4545263"/>
          </a:xfrm>
        </p:spPr>
        <p:txBody>
          <a:bodyPr/>
          <a:lstStyle>
            <a:lvl1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1pPr>
            <a:lvl2pPr>
              <a:buClr>
                <a:schemeClr val="tx2">
                  <a:lumMod val="50000"/>
                  <a:lumOff val="50000"/>
                </a:schemeClr>
              </a:buCl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2pPr>
            <a:lvl3pPr marL="557784">
              <a:buClr>
                <a:schemeClr val="tx2">
                  <a:lumMod val="50000"/>
                  <a:lumOff val="50000"/>
                </a:schemeClr>
              </a:buCl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3pPr>
            <a:lvl4pPr>
              <a:buClr>
                <a:schemeClr val="tx2">
                  <a:lumMod val="50000"/>
                  <a:lumOff val="50000"/>
                </a:schemeClr>
              </a:buCl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4pPr>
            <a:lvl5pPr>
              <a:buClr>
                <a:schemeClr val="tx2">
                  <a:lumMod val="50000"/>
                  <a:lumOff val="50000"/>
                </a:schemeClr>
              </a:buCl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>
          <a:xfrm>
            <a:off x="321093" y="1003049"/>
            <a:ext cx="3087853" cy="4972050"/>
          </a:xfrm>
        </p:spPr>
        <p:txBody>
          <a:bodyPr rIns="182880" anchor="ctr"/>
          <a:lstStyle>
            <a:lvl1pPr>
              <a:defRPr sz="1600" baseline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4"/>
          </p:nvPr>
        </p:nvSpPr>
        <p:spPr>
          <a:xfrm>
            <a:off x="3622675" y="976312"/>
            <a:ext cx="5294062" cy="414003"/>
          </a:xfrm>
        </p:spPr>
        <p:txBody>
          <a:bodyPr/>
          <a:lstStyle>
            <a:lvl1pPr algn="ctr">
              <a:defRPr sz="1600" b="0" cap="all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A3D671-EFFE-40AD-B1E0-E733AD695BD7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32692796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s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934" y="307474"/>
            <a:ext cx="8410104" cy="983693"/>
          </a:xfrm>
        </p:spPr>
        <p:txBody>
          <a:bodyPr/>
          <a:lstStyle>
            <a:lvl1pPr>
              <a:defRPr sz="2200" b="0" i="0" cap="none" baseline="0">
                <a:solidFill>
                  <a:srgbClr val="021F43"/>
                </a:solidFill>
                <a:latin typeface="+mj-lt"/>
                <a:cs typeface="Andes ExtraLigh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6934" y="1788583"/>
            <a:ext cx="4133273" cy="4399780"/>
          </a:xfrm>
        </p:spPr>
        <p:txBody>
          <a:bodyPr lIns="182880" rIns="182880" anchor="ctr"/>
          <a:lstStyle>
            <a:lvl1pPr marL="0" marR="0" indent="0" algn="l" defTabSz="914400" rtl="0" eaLnBrk="0" fontAlgn="base" latinLnBrk="0" hangingPunct="0">
              <a:lnSpc>
                <a:spcPct val="130000"/>
              </a:lnSpc>
              <a:spcBef>
                <a:spcPts val="1800"/>
              </a:spcBef>
              <a:spcAft>
                <a:spcPct val="0"/>
              </a:spcAft>
              <a:buClr>
                <a:schemeClr val="tx2">
                  <a:lumMod val="75000"/>
                  <a:lumOff val="25000"/>
                </a:schemeClr>
              </a:buClr>
              <a:buSzTx/>
              <a:buFontTx/>
              <a:buNone/>
              <a:tabLst/>
              <a:defRPr sz="1600">
                <a:solidFill>
                  <a:srgbClr val="595959"/>
                </a:solidFill>
              </a:defRPr>
            </a:lvl1pPr>
            <a:lvl2pPr>
              <a:defRPr sz="1600">
                <a:solidFill>
                  <a:srgbClr val="595959"/>
                </a:solidFill>
              </a:defRPr>
            </a:lvl2pPr>
            <a:lvl3pPr>
              <a:defRPr sz="1600">
                <a:solidFill>
                  <a:srgbClr val="595959"/>
                </a:solidFill>
              </a:defRPr>
            </a:lvl3pPr>
            <a:lvl4pPr>
              <a:defRPr sz="1600">
                <a:solidFill>
                  <a:srgbClr val="595959"/>
                </a:solidFill>
              </a:defRPr>
            </a:lvl4pPr>
            <a:lvl5pPr>
              <a:defRPr sz="1600">
                <a:solidFill>
                  <a:srgbClr val="595959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6" name="Content Placeholder 3"/>
          <p:cNvSpPr>
            <a:spLocks noGrp="1"/>
          </p:cNvSpPr>
          <p:nvPr>
            <p:ph sz="half" idx="11"/>
          </p:nvPr>
        </p:nvSpPr>
        <p:spPr>
          <a:xfrm>
            <a:off x="4657428" y="1788509"/>
            <a:ext cx="4133088" cy="4402163"/>
          </a:xfrm>
        </p:spPr>
        <p:txBody>
          <a:bodyPr lIns="182880" rIns="182880" anchor="ctr"/>
          <a:lstStyle>
            <a:lvl1pPr marL="0" marR="0" indent="0" algn="l" defTabSz="914400" rtl="0" eaLnBrk="0" fontAlgn="base" latinLnBrk="0" hangingPunct="0">
              <a:lnSpc>
                <a:spcPct val="130000"/>
              </a:lnSpc>
              <a:spcBef>
                <a:spcPts val="1800"/>
              </a:spcBef>
              <a:spcAft>
                <a:spcPct val="0"/>
              </a:spcAft>
              <a:buClr>
                <a:schemeClr val="tx2">
                  <a:lumMod val="75000"/>
                  <a:lumOff val="25000"/>
                </a:schemeClr>
              </a:buClr>
              <a:buSzTx/>
              <a:buFontTx/>
              <a:buNone/>
              <a:tabLst/>
              <a:defRPr sz="1600">
                <a:solidFill>
                  <a:srgbClr val="595959"/>
                </a:solidFill>
              </a:defRPr>
            </a:lvl1pPr>
            <a:lvl2pPr>
              <a:defRPr sz="1600">
                <a:solidFill>
                  <a:srgbClr val="595959"/>
                </a:solidFill>
              </a:defRPr>
            </a:lvl2pPr>
            <a:lvl3pPr>
              <a:defRPr sz="1600">
                <a:solidFill>
                  <a:srgbClr val="595959"/>
                </a:solidFill>
              </a:defRPr>
            </a:lvl3pPr>
            <a:lvl4pPr>
              <a:defRPr sz="1600">
                <a:solidFill>
                  <a:srgbClr val="595959"/>
                </a:solidFill>
              </a:defRPr>
            </a:lvl4pPr>
            <a:lvl5pPr>
              <a:defRPr sz="1600">
                <a:solidFill>
                  <a:srgbClr val="595959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7" name="Content Placeholder 3"/>
          <p:cNvSpPr>
            <a:spLocks noGrp="1"/>
          </p:cNvSpPr>
          <p:nvPr>
            <p:ph sz="half" idx="13"/>
          </p:nvPr>
        </p:nvSpPr>
        <p:spPr>
          <a:xfrm>
            <a:off x="356934" y="1429560"/>
            <a:ext cx="4133273" cy="264331"/>
          </a:xfrm>
        </p:spPr>
        <p:txBody>
          <a:bodyPr anchor="ctr">
            <a:normAutofit/>
          </a:bodyPr>
          <a:lstStyle>
            <a:lvl1pPr algn="ctr">
              <a:defRPr sz="1400" cap="all">
                <a:solidFill>
                  <a:srgbClr val="595959"/>
                </a:solidFill>
              </a:defRPr>
            </a:lvl1pPr>
            <a:lvl2pPr>
              <a:defRPr sz="1600">
                <a:solidFill>
                  <a:srgbClr val="595959"/>
                </a:solidFill>
              </a:defRPr>
            </a:lvl2pPr>
            <a:lvl3pPr>
              <a:defRPr sz="1600">
                <a:solidFill>
                  <a:srgbClr val="595959"/>
                </a:solidFill>
              </a:defRPr>
            </a:lvl3pPr>
            <a:lvl4pPr>
              <a:defRPr sz="1600">
                <a:solidFill>
                  <a:srgbClr val="595959"/>
                </a:solidFill>
              </a:defRPr>
            </a:lvl4pPr>
            <a:lvl5pPr>
              <a:defRPr sz="1600">
                <a:solidFill>
                  <a:srgbClr val="595959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Content Placeholder 3"/>
          <p:cNvSpPr>
            <a:spLocks noGrp="1"/>
          </p:cNvSpPr>
          <p:nvPr>
            <p:ph sz="half" idx="14"/>
          </p:nvPr>
        </p:nvSpPr>
        <p:spPr>
          <a:xfrm>
            <a:off x="4657429" y="1421539"/>
            <a:ext cx="4133088" cy="264331"/>
          </a:xfrm>
        </p:spPr>
        <p:txBody>
          <a:bodyPr anchor="ctr">
            <a:normAutofit/>
          </a:bodyPr>
          <a:lstStyle>
            <a:lvl1pPr algn="ctr">
              <a:defRPr sz="1400" cap="all">
                <a:solidFill>
                  <a:srgbClr val="595959"/>
                </a:solidFill>
              </a:defRPr>
            </a:lvl1pPr>
            <a:lvl2pPr>
              <a:defRPr sz="1600">
                <a:solidFill>
                  <a:srgbClr val="595959"/>
                </a:solidFill>
              </a:defRPr>
            </a:lvl2pPr>
            <a:lvl3pPr>
              <a:defRPr sz="1600">
                <a:solidFill>
                  <a:srgbClr val="595959"/>
                </a:solidFill>
              </a:defRPr>
            </a:lvl3pPr>
            <a:lvl4pPr>
              <a:defRPr sz="1600">
                <a:solidFill>
                  <a:srgbClr val="595959"/>
                </a:solidFill>
              </a:defRPr>
            </a:lvl4pPr>
            <a:lvl5pPr>
              <a:defRPr sz="1600">
                <a:solidFill>
                  <a:srgbClr val="595959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C8F022-CF83-4CC3-82DB-7496FFBF52F6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17401836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ght Highligh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934" y="346364"/>
            <a:ext cx="3145592" cy="5784272"/>
          </a:xfrm>
        </p:spPr>
        <p:txBody>
          <a:bodyPr anchor="ctr"/>
          <a:lstStyle>
            <a:lvl1pPr>
              <a:defRPr sz="3200" b="0" i="0">
                <a:solidFill>
                  <a:schemeClr val="bg2"/>
                </a:solidFill>
                <a:latin typeface="+mn-lt"/>
                <a:cs typeface="Andes ExtraLigh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82999" y="346364"/>
            <a:ext cx="5166895" cy="5784271"/>
          </a:xfrm>
        </p:spPr>
        <p:txBody>
          <a:bodyPr anchor="ctr"/>
          <a:lstStyle>
            <a:lvl1pPr>
              <a:lnSpc>
                <a:spcPct val="125000"/>
              </a:lnSpc>
              <a:spcBef>
                <a:spcPts val="0"/>
              </a:spcBef>
              <a:spcAft>
                <a:spcPts val="2200"/>
              </a:spcAft>
              <a:defRPr sz="2200">
                <a:solidFill>
                  <a:schemeClr val="tx2">
                    <a:lumMod val="50000"/>
                    <a:lumOff val="50000"/>
                  </a:schemeClr>
                </a:solidFill>
              </a:defRPr>
            </a:lvl1pPr>
            <a:lvl2pPr marL="0" indent="0">
              <a:lnSpc>
                <a:spcPct val="125000"/>
              </a:lnSpc>
              <a:spcBef>
                <a:spcPts val="0"/>
              </a:spcBef>
              <a:spcAft>
                <a:spcPts val="2200"/>
              </a:spcAft>
              <a:buNone/>
              <a:defRPr sz="2000" baseline="0">
                <a:solidFill>
                  <a:schemeClr val="tx2">
                    <a:lumMod val="50000"/>
                    <a:lumOff val="50000"/>
                  </a:schemeClr>
                </a:solidFill>
              </a:defRPr>
            </a:lvl2pPr>
            <a:lvl3pPr marL="0" indent="0">
              <a:lnSpc>
                <a:spcPct val="130000"/>
              </a:lnSpc>
              <a:buNone/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3pPr>
            <a:lvl4pPr marL="182880" indent="0">
              <a:lnSpc>
                <a:spcPct val="130000"/>
              </a:lnSpc>
              <a:buNone/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4pPr>
            <a:lvl5pPr marL="454914" indent="0">
              <a:lnSpc>
                <a:spcPct val="130000"/>
              </a:lnSpc>
              <a:buNone/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EE54F7-6EF8-42CA-8692-C7C1F1197EAF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38826104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ark Highligh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934" y="346364"/>
            <a:ext cx="3145592" cy="5784272"/>
          </a:xfrm>
        </p:spPr>
        <p:txBody>
          <a:bodyPr anchor="ctr"/>
          <a:lstStyle>
            <a:lvl1pPr>
              <a:defRPr sz="3200" b="0" i="0">
                <a:solidFill>
                  <a:schemeClr val="tx1"/>
                </a:solidFill>
                <a:latin typeface="+mn-lt"/>
                <a:cs typeface="Andes ExtraLigh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82999" y="346364"/>
            <a:ext cx="5166895" cy="5784271"/>
          </a:xfrm>
        </p:spPr>
        <p:txBody>
          <a:bodyPr anchor="ctr"/>
          <a:lstStyle>
            <a:lvl1pPr>
              <a:lnSpc>
                <a:spcPct val="125000"/>
              </a:lnSpc>
              <a:spcBef>
                <a:spcPts val="0"/>
              </a:spcBef>
              <a:spcAft>
                <a:spcPts val="2200"/>
              </a:spcAft>
              <a:defRPr sz="2200">
                <a:solidFill>
                  <a:schemeClr val="tx2">
                    <a:lumMod val="50000"/>
                    <a:lumOff val="50000"/>
                  </a:schemeClr>
                </a:solidFill>
              </a:defRPr>
            </a:lvl1pPr>
            <a:lvl2pPr marL="0" indent="0">
              <a:lnSpc>
                <a:spcPct val="125000"/>
              </a:lnSpc>
              <a:spcBef>
                <a:spcPts val="0"/>
              </a:spcBef>
              <a:spcAft>
                <a:spcPts val="2200"/>
              </a:spcAft>
              <a:buNone/>
              <a:defRPr sz="2000" baseline="0">
                <a:solidFill>
                  <a:schemeClr val="tx2">
                    <a:lumMod val="50000"/>
                    <a:lumOff val="50000"/>
                  </a:schemeClr>
                </a:solidFill>
              </a:defRPr>
            </a:lvl2pPr>
            <a:lvl3pPr marL="0" indent="0">
              <a:lnSpc>
                <a:spcPct val="130000"/>
              </a:lnSpc>
              <a:buNone/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3pPr>
            <a:lvl4pPr marL="182880" indent="0">
              <a:lnSpc>
                <a:spcPct val="130000"/>
              </a:lnSpc>
              <a:buNone/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4pPr>
            <a:lvl5pPr marL="454914" indent="0">
              <a:lnSpc>
                <a:spcPct val="130000"/>
              </a:lnSpc>
              <a:buNone/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3ED765-6A1C-464E-8BDD-1BAFC2446939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25630057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b St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Freeform 1683"/>
          <p:cNvSpPr>
            <a:spLocks/>
          </p:cNvSpPr>
          <p:nvPr/>
        </p:nvSpPr>
        <p:spPr bwMode="auto">
          <a:xfrm flipH="1">
            <a:off x="7410450" y="3175"/>
            <a:ext cx="712788" cy="584200"/>
          </a:xfrm>
          <a:custGeom>
            <a:avLst/>
            <a:gdLst>
              <a:gd name="T0" fmla="*/ 712788 w 448"/>
              <a:gd name="T1" fmla="*/ 584200 h 372"/>
              <a:gd name="T2" fmla="*/ 617325 w 448"/>
              <a:gd name="T3" fmla="*/ 474270 h 372"/>
              <a:gd name="T4" fmla="*/ 445493 w 448"/>
              <a:gd name="T5" fmla="*/ 326649 h 372"/>
              <a:gd name="T6" fmla="*/ 334119 w 448"/>
              <a:gd name="T7" fmla="*/ 223001 h 372"/>
              <a:gd name="T8" fmla="*/ 222746 w 448"/>
              <a:gd name="T9" fmla="*/ 147620 h 372"/>
              <a:gd name="T10" fmla="*/ 101827 w 448"/>
              <a:gd name="T11" fmla="*/ 69099 h 372"/>
              <a:gd name="T12" fmla="*/ 0 w 448"/>
              <a:gd name="T13" fmla="*/ 0 h 372"/>
              <a:gd name="T14" fmla="*/ 445493 w 448"/>
              <a:gd name="T15" fmla="*/ 0 h 372"/>
              <a:gd name="T16" fmla="*/ 477313 w 448"/>
              <a:gd name="T17" fmla="*/ 56535 h 372"/>
              <a:gd name="T18" fmla="*/ 515498 w 448"/>
              <a:gd name="T19" fmla="*/ 128775 h 372"/>
              <a:gd name="T20" fmla="*/ 550501 w 448"/>
              <a:gd name="T21" fmla="*/ 210438 h 372"/>
              <a:gd name="T22" fmla="*/ 601415 w 448"/>
              <a:gd name="T23" fmla="*/ 323509 h 372"/>
              <a:gd name="T24" fmla="*/ 649146 w 448"/>
              <a:gd name="T25" fmla="*/ 414594 h 372"/>
              <a:gd name="T26" fmla="*/ 690513 w 448"/>
              <a:gd name="T27" fmla="*/ 524524 h 372"/>
              <a:gd name="T28" fmla="*/ 712788 w 448"/>
              <a:gd name="T29" fmla="*/ 584200 h 372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448" h="372">
                <a:moveTo>
                  <a:pt x="448" y="372"/>
                </a:moveTo>
                <a:lnTo>
                  <a:pt x="388" y="302"/>
                </a:lnTo>
                <a:lnTo>
                  <a:pt x="280" y="208"/>
                </a:lnTo>
                <a:lnTo>
                  <a:pt x="210" y="142"/>
                </a:lnTo>
                <a:lnTo>
                  <a:pt x="140" y="94"/>
                </a:lnTo>
                <a:lnTo>
                  <a:pt x="64" y="44"/>
                </a:lnTo>
                <a:lnTo>
                  <a:pt x="0" y="0"/>
                </a:lnTo>
                <a:lnTo>
                  <a:pt x="280" y="0"/>
                </a:lnTo>
                <a:lnTo>
                  <a:pt x="300" y="36"/>
                </a:lnTo>
                <a:lnTo>
                  <a:pt x="324" y="82"/>
                </a:lnTo>
                <a:lnTo>
                  <a:pt x="346" y="134"/>
                </a:lnTo>
                <a:lnTo>
                  <a:pt x="378" y="206"/>
                </a:lnTo>
                <a:lnTo>
                  <a:pt x="408" y="264"/>
                </a:lnTo>
                <a:lnTo>
                  <a:pt x="434" y="334"/>
                </a:lnTo>
                <a:lnTo>
                  <a:pt x="448" y="372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4" name="Line 1086"/>
          <p:cNvSpPr>
            <a:spLocks noChangeShapeType="1"/>
          </p:cNvSpPr>
          <p:nvPr/>
        </p:nvSpPr>
        <p:spPr bwMode="auto">
          <a:xfrm>
            <a:off x="484188" y="617538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" name="Line 1087"/>
          <p:cNvSpPr>
            <a:spLocks noChangeShapeType="1"/>
          </p:cNvSpPr>
          <p:nvPr/>
        </p:nvSpPr>
        <p:spPr bwMode="auto">
          <a:xfrm>
            <a:off x="484188" y="617538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6" name="Rectangle 1088"/>
          <p:cNvSpPr>
            <a:spLocks noChangeArrowheads="1"/>
          </p:cNvSpPr>
          <p:nvPr/>
        </p:nvSpPr>
        <p:spPr bwMode="auto">
          <a:xfrm>
            <a:off x="484188" y="617538"/>
            <a:ext cx="1587" cy="1587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50000"/>
              </a:spcBef>
              <a:buFontTx/>
              <a:buChar char="•"/>
            </a:pPr>
            <a:endParaRPr lang="en-US" sz="1300" b="0"/>
          </a:p>
        </p:txBody>
      </p:sp>
      <p:sp>
        <p:nvSpPr>
          <p:cNvPr id="77" name="Rectangle 1089"/>
          <p:cNvSpPr>
            <a:spLocks noChangeArrowheads="1"/>
          </p:cNvSpPr>
          <p:nvPr/>
        </p:nvSpPr>
        <p:spPr bwMode="auto">
          <a:xfrm>
            <a:off x="484188" y="617538"/>
            <a:ext cx="1587" cy="1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50000"/>
              </a:spcBef>
              <a:buFontTx/>
              <a:buChar char="•"/>
            </a:pPr>
            <a:endParaRPr lang="en-US" sz="1300" b="0"/>
          </a:p>
        </p:txBody>
      </p:sp>
      <p:sp>
        <p:nvSpPr>
          <p:cNvPr id="78" name="Freeform 1098"/>
          <p:cNvSpPr>
            <a:spLocks/>
          </p:cNvSpPr>
          <p:nvPr/>
        </p:nvSpPr>
        <p:spPr bwMode="auto">
          <a:xfrm>
            <a:off x="487363" y="617538"/>
            <a:ext cx="3175" cy="1587"/>
          </a:xfrm>
          <a:custGeom>
            <a:avLst/>
            <a:gdLst>
              <a:gd name="T0" fmla="*/ 0 w 2"/>
              <a:gd name="T1" fmla="*/ 0 h 1587"/>
              <a:gd name="T2" fmla="*/ 3175 w 2"/>
              <a:gd name="T3" fmla="*/ 0 h 1587"/>
              <a:gd name="T4" fmla="*/ 3175 w 2"/>
              <a:gd name="T5" fmla="*/ 0 h 1587"/>
              <a:gd name="T6" fmla="*/ 3175 w 2"/>
              <a:gd name="T7" fmla="*/ 0 h 1587"/>
              <a:gd name="T8" fmla="*/ 0 w 2"/>
              <a:gd name="T9" fmla="*/ 0 h 1587"/>
              <a:gd name="T10" fmla="*/ 0 w 2"/>
              <a:gd name="T11" fmla="*/ 0 h 1587"/>
              <a:gd name="T12" fmla="*/ 0 w 2"/>
              <a:gd name="T13" fmla="*/ 0 h 1587"/>
              <a:gd name="T14" fmla="*/ 0 w 2"/>
              <a:gd name="T15" fmla="*/ 0 h 1587"/>
              <a:gd name="T16" fmla="*/ 0 w 2"/>
              <a:gd name="T17" fmla="*/ 0 h 1587"/>
              <a:gd name="T18" fmla="*/ 0 w 2"/>
              <a:gd name="T19" fmla="*/ 0 h 1587"/>
              <a:gd name="T20" fmla="*/ 0 w 2"/>
              <a:gd name="T21" fmla="*/ 0 h 1587"/>
              <a:gd name="T22" fmla="*/ 0 w 2"/>
              <a:gd name="T23" fmla="*/ 0 h 1587"/>
              <a:gd name="T24" fmla="*/ 0 w 2"/>
              <a:gd name="T25" fmla="*/ 0 h 1587"/>
              <a:gd name="T26" fmla="*/ 0 w 2"/>
              <a:gd name="T27" fmla="*/ 0 h 1587"/>
              <a:gd name="T28" fmla="*/ 0 w 2"/>
              <a:gd name="T29" fmla="*/ 0 h 1587"/>
              <a:gd name="T30" fmla="*/ 0 w 2"/>
              <a:gd name="T31" fmla="*/ 0 h 1587"/>
              <a:gd name="T32" fmla="*/ 0 w 2"/>
              <a:gd name="T33" fmla="*/ 0 h 1587"/>
              <a:gd name="T34" fmla="*/ 3175 w 2"/>
              <a:gd name="T35" fmla="*/ 0 h 1587"/>
              <a:gd name="T36" fmla="*/ 3175 w 2"/>
              <a:gd name="T37" fmla="*/ 0 h 1587"/>
              <a:gd name="T38" fmla="*/ 3175 w 2"/>
              <a:gd name="T39" fmla="*/ 0 h 1587"/>
              <a:gd name="T40" fmla="*/ 0 w 2"/>
              <a:gd name="T41" fmla="*/ 0 h 1587"/>
              <a:gd name="T42" fmla="*/ 0 w 2"/>
              <a:gd name="T43" fmla="*/ 0 h 1587"/>
              <a:gd name="T44" fmla="*/ 0 w 2"/>
              <a:gd name="T45" fmla="*/ 0 h 1587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0" t="0" r="r" b="b"/>
            <a:pathLst>
              <a:path w="2" h="1587">
                <a:moveTo>
                  <a:pt x="0" y="0"/>
                </a:move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9" name="Freeform 1115"/>
          <p:cNvSpPr>
            <a:spLocks/>
          </p:cNvSpPr>
          <p:nvPr/>
        </p:nvSpPr>
        <p:spPr bwMode="auto">
          <a:xfrm>
            <a:off x="458788" y="473075"/>
            <a:ext cx="3175" cy="3175"/>
          </a:xfrm>
          <a:custGeom>
            <a:avLst/>
            <a:gdLst>
              <a:gd name="T0" fmla="*/ 0 w 2"/>
              <a:gd name="T1" fmla="*/ 3175 h 2"/>
              <a:gd name="T2" fmla="*/ 0 w 2"/>
              <a:gd name="T3" fmla="*/ 3175 h 2"/>
              <a:gd name="T4" fmla="*/ 0 w 2"/>
              <a:gd name="T5" fmla="*/ 3175 h 2"/>
              <a:gd name="T6" fmla="*/ 0 w 2"/>
              <a:gd name="T7" fmla="*/ 3175 h 2"/>
              <a:gd name="T8" fmla="*/ 0 w 2"/>
              <a:gd name="T9" fmla="*/ 3175 h 2"/>
              <a:gd name="T10" fmla="*/ 0 w 2"/>
              <a:gd name="T11" fmla="*/ 3175 h 2"/>
              <a:gd name="T12" fmla="*/ 3175 w 2"/>
              <a:gd name="T13" fmla="*/ 3175 h 2"/>
              <a:gd name="T14" fmla="*/ 3175 w 2"/>
              <a:gd name="T15" fmla="*/ 3175 h 2"/>
              <a:gd name="T16" fmla="*/ 3175 w 2"/>
              <a:gd name="T17" fmla="*/ 0 h 2"/>
              <a:gd name="T18" fmla="*/ 0 w 2"/>
              <a:gd name="T19" fmla="*/ 3175 h 2"/>
              <a:gd name="T20" fmla="*/ 0 w 2"/>
              <a:gd name="T21" fmla="*/ 3175 h 2"/>
              <a:gd name="T22" fmla="*/ 0 w 2"/>
              <a:gd name="T23" fmla="*/ 3175 h 2"/>
              <a:gd name="T24" fmla="*/ 0 w 2"/>
              <a:gd name="T25" fmla="*/ 3175 h 2"/>
              <a:gd name="T26" fmla="*/ 0 w 2"/>
              <a:gd name="T27" fmla="*/ 3175 h 2"/>
              <a:gd name="T28" fmla="*/ 3175 w 2"/>
              <a:gd name="T29" fmla="*/ 3175 h 2"/>
              <a:gd name="T30" fmla="*/ 3175 w 2"/>
              <a:gd name="T31" fmla="*/ 3175 h 2"/>
              <a:gd name="T32" fmla="*/ 3175 w 2"/>
              <a:gd name="T33" fmla="*/ 3175 h 2"/>
              <a:gd name="T34" fmla="*/ 3175 w 2"/>
              <a:gd name="T35" fmla="*/ 3175 h 2"/>
              <a:gd name="T36" fmla="*/ 3175 w 2"/>
              <a:gd name="T37" fmla="*/ 3175 h 2"/>
              <a:gd name="T38" fmla="*/ 3175 w 2"/>
              <a:gd name="T39" fmla="*/ 3175 h 2"/>
              <a:gd name="T40" fmla="*/ 0 w 2"/>
              <a:gd name="T41" fmla="*/ 3175 h 2"/>
              <a:gd name="T42" fmla="*/ 0 w 2"/>
              <a:gd name="T43" fmla="*/ 3175 h 2"/>
              <a:gd name="T44" fmla="*/ 0 w 2"/>
              <a:gd name="T45" fmla="*/ 3175 h 2"/>
              <a:gd name="T46" fmla="*/ 0 w 2"/>
              <a:gd name="T47" fmla="*/ 3175 h 2"/>
              <a:gd name="T48" fmla="*/ 0 w 2"/>
              <a:gd name="T49" fmla="*/ 3175 h 2"/>
              <a:gd name="T50" fmla="*/ 0 w 2"/>
              <a:gd name="T51" fmla="*/ 3175 h 2"/>
              <a:gd name="T52" fmla="*/ 0 w 2"/>
              <a:gd name="T53" fmla="*/ 3175 h 2"/>
              <a:gd name="T54" fmla="*/ 3175 w 2"/>
              <a:gd name="T55" fmla="*/ 3175 h 2"/>
              <a:gd name="T56" fmla="*/ 0 w 2"/>
              <a:gd name="T57" fmla="*/ 3175 h 2"/>
              <a:gd name="T58" fmla="*/ 3175 w 2"/>
              <a:gd name="T59" fmla="*/ 3175 h 2"/>
              <a:gd name="T60" fmla="*/ 3175 w 2"/>
              <a:gd name="T61" fmla="*/ 3175 h 2"/>
              <a:gd name="T62" fmla="*/ 3175 w 2"/>
              <a:gd name="T63" fmla="*/ 3175 h 2"/>
              <a:gd name="T64" fmla="*/ 0 w 2"/>
              <a:gd name="T65" fmla="*/ 3175 h 2"/>
              <a:gd name="T66" fmla="*/ 0 w 2"/>
              <a:gd name="T67" fmla="*/ 3175 h 2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0" name="Freeform 1120"/>
          <p:cNvSpPr>
            <a:spLocks/>
          </p:cNvSpPr>
          <p:nvPr/>
        </p:nvSpPr>
        <p:spPr bwMode="auto">
          <a:xfrm>
            <a:off x="458788" y="463550"/>
            <a:ext cx="3175" cy="3175"/>
          </a:xfrm>
          <a:custGeom>
            <a:avLst/>
            <a:gdLst>
              <a:gd name="T0" fmla="*/ 0 w 2"/>
              <a:gd name="T1" fmla="*/ 0 h 2"/>
              <a:gd name="T2" fmla="*/ 0 w 2"/>
              <a:gd name="T3" fmla="*/ 3175 h 2"/>
              <a:gd name="T4" fmla="*/ 0 w 2"/>
              <a:gd name="T5" fmla="*/ 3175 h 2"/>
              <a:gd name="T6" fmla="*/ 0 w 2"/>
              <a:gd name="T7" fmla="*/ 3175 h 2"/>
              <a:gd name="T8" fmla="*/ 3175 w 2"/>
              <a:gd name="T9" fmla="*/ 3175 h 2"/>
              <a:gd name="T10" fmla="*/ 3175 w 2"/>
              <a:gd name="T11" fmla="*/ 0 h 2"/>
              <a:gd name="T12" fmla="*/ 3175 w 2"/>
              <a:gd name="T13" fmla="*/ 0 h 2"/>
              <a:gd name="T14" fmla="*/ 3175 w 2"/>
              <a:gd name="T15" fmla="*/ 0 h 2"/>
              <a:gd name="T16" fmla="*/ 0 w 2"/>
              <a:gd name="T17" fmla="*/ 0 h 2"/>
              <a:gd name="T18" fmla="*/ 0 w 2"/>
              <a:gd name="T19" fmla="*/ 3175 h 2"/>
              <a:gd name="T20" fmla="*/ 0 w 2"/>
              <a:gd name="T21" fmla="*/ 3175 h 2"/>
              <a:gd name="T22" fmla="*/ 3175 w 2"/>
              <a:gd name="T23" fmla="*/ 0 h 2"/>
              <a:gd name="T24" fmla="*/ 3175 w 2"/>
              <a:gd name="T25" fmla="*/ 0 h 2"/>
              <a:gd name="T26" fmla="*/ 3175 w 2"/>
              <a:gd name="T27" fmla="*/ 0 h 2"/>
              <a:gd name="T28" fmla="*/ 3175 w 2"/>
              <a:gd name="T29" fmla="*/ 3175 h 2"/>
              <a:gd name="T30" fmla="*/ 0 w 2"/>
              <a:gd name="T31" fmla="*/ 3175 h 2"/>
              <a:gd name="T32" fmla="*/ 0 w 2"/>
              <a:gd name="T33" fmla="*/ 3175 h 2"/>
              <a:gd name="T34" fmla="*/ 0 w 2"/>
              <a:gd name="T35" fmla="*/ 3175 h 2"/>
              <a:gd name="T36" fmla="*/ 0 w 2"/>
              <a:gd name="T37" fmla="*/ 3175 h 2"/>
              <a:gd name="T38" fmla="*/ 0 w 2"/>
              <a:gd name="T39" fmla="*/ 3175 h 2"/>
              <a:gd name="T40" fmla="*/ 0 w 2"/>
              <a:gd name="T41" fmla="*/ 3175 h 2"/>
              <a:gd name="T42" fmla="*/ 0 w 2"/>
              <a:gd name="T43" fmla="*/ 3175 h 2"/>
              <a:gd name="T44" fmla="*/ 0 w 2"/>
              <a:gd name="T45" fmla="*/ 3175 h 2"/>
              <a:gd name="T46" fmla="*/ 3175 w 2"/>
              <a:gd name="T47" fmla="*/ 3175 h 2"/>
              <a:gd name="T48" fmla="*/ 0 w 2"/>
              <a:gd name="T49" fmla="*/ 3175 h 2"/>
              <a:gd name="T50" fmla="*/ 0 w 2"/>
              <a:gd name="T51" fmla="*/ 3175 h 2"/>
              <a:gd name="T52" fmla="*/ 3175 w 2"/>
              <a:gd name="T53" fmla="*/ 3175 h 2"/>
              <a:gd name="T54" fmla="*/ 3175 w 2"/>
              <a:gd name="T55" fmla="*/ 3175 h 2"/>
              <a:gd name="T56" fmla="*/ 3175 w 2"/>
              <a:gd name="T57" fmla="*/ 0 h 2"/>
              <a:gd name="T58" fmla="*/ 0 w 2"/>
              <a:gd name="T59" fmla="*/ 0 h 2"/>
              <a:gd name="T60" fmla="*/ 0 w 2"/>
              <a:gd name="T61" fmla="*/ 0 h 2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2" h="2">
                <a:moveTo>
                  <a:pt x="0" y="0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" name="Freeform 1134"/>
          <p:cNvSpPr>
            <a:spLocks/>
          </p:cNvSpPr>
          <p:nvPr/>
        </p:nvSpPr>
        <p:spPr bwMode="auto">
          <a:xfrm>
            <a:off x="703263" y="514350"/>
            <a:ext cx="3175" cy="6350"/>
          </a:xfrm>
          <a:custGeom>
            <a:avLst/>
            <a:gdLst>
              <a:gd name="T0" fmla="*/ 3175 w 2"/>
              <a:gd name="T1" fmla="*/ 6350 h 4"/>
              <a:gd name="T2" fmla="*/ 3175 w 2"/>
              <a:gd name="T3" fmla="*/ 6350 h 4"/>
              <a:gd name="T4" fmla="*/ 3175 w 2"/>
              <a:gd name="T5" fmla="*/ 6350 h 4"/>
              <a:gd name="T6" fmla="*/ 3175 w 2"/>
              <a:gd name="T7" fmla="*/ 3175 h 4"/>
              <a:gd name="T8" fmla="*/ 3175 w 2"/>
              <a:gd name="T9" fmla="*/ 0 h 4"/>
              <a:gd name="T10" fmla="*/ 3175 w 2"/>
              <a:gd name="T11" fmla="*/ 0 h 4"/>
              <a:gd name="T12" fmla="*/ 3175 w 2"/>
              <a:gd name="T13" fmla="*/ 0 h 4"/>
              <a:gd name="T14" fmla="*/ 0 w 2"/>
              <a:gd name="T15" fmla="*/ 3175 h 4"/>
              <a:gd name="T16" fmla="*/ 3175 w 2"/>
              <a:gd name="T17" fmla="*/ 6350 h 4"/>
              <a:gd name="T18" fmla="*/ 3175 w 2"/>
              <a:gd name="T19" fmla="*/ 3175 h 4"/>
              <a:gd name="T20" fmla="*/ 3175 w 2"/>
              <a:gd name="T21" fmla="*/ 3175 h 4"/>
              <a:gd name="T22" fmla="*/ 3175 w 2"/>
              <a:gd name="T23" fmla="*/ 0 h 4"/>
              <a:gd name="T24" fmla="*/ 3175 w 2"/>
              <a:gd name="T25" fmla="*/ 3175 h 4"/>
              <a:gd name="T26" fmla="*/ 3175 w 2"/>
              <a:gd name="T27" fmla="*/ 3175 h 4"/>
              <a:gd name="T28" fmla="*/ 3175 w 2"/>
              <a:gd name="T29" fmla="*/ 3175 h 4"/>
              <a:gd name="T30" fmla="*/ 3175 w 2"/>
              <a:gd name="T31" fmla="*/ 3175 h 4"/>
              <a:gd name="T32" fmla="*/ 3175 w 2"/>
              <a:gd name="T33" fmla="*/ 3175 h 4"/>
              <a:gd name="T34" fmla="*/ 3175 w 2"/>
              <a:gd name="T35" fmla="*/ 3175 h 4"/>
              <a:gd name="T36" fmla="*/ 3175 w 2"/>
              <a:gd name="T37" fmla="*/ 3175 h 4"/>
              <a:gd name="T38" fmla="*/ 3175 w 2"/>
              <a:gd name="T39" fmla="*/ 3175 h 4"/>
              <a:gd name="T40" fmla="*/ 3175 w 2"/>
              <a:gd name="T41" fmla="*/ 3175 h 4"/>
              <a:gd name="T42" fmla="*/ 3175 w 2"/>
              <a:gd name="T43" fmla="*/ 3175 h 4"/>
              <a:gd name="T44" fmla="*/ 3175 w 2"/>
              <a:gd name="T45" fmla="*/ 3175 h 4"/>
              <a:gd name="T46" fmla="*/ 3175 w 2"/>
              <a:gd name="T47" fmla="*/ 3175 h 4"/>
              <a:gd name="T48" fmla="*/ 3175 w 2"/>
              <a:gd name="T49" fmla="*/ 3175 h 4"/>
              <a:gd name="T50" fmla="*/ 3175 w 2"/>
              <a:gd name="T51" fmla="*/ 3175 h 4"/>
              <a:gd name="T52" fmla="*/ 0 w 2"/>
              <a:gd name="T53" fmla="*/ 3175 h 4"/>
              <a:gd name="T54" fmla="*/ 3175 w 2"/>
              <a:gd name="T55" fmla="*/ 6350 h 4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0" t="0" r="r" b="b"/>
            <a:pathLst>
              <a:path w="2" h="4">
                <a:moveTo>
                  <a:pt x="2" y="4"/>
                </a:moveTo>
                <a:lnTo>
                  <a:pt x="2" y="4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4"/>
                </a:lnTo>
                <a:lnTo>
                  <a:pt x="2" y="2"/>
                </a:lnTo>
                <a:lnTo>
                  <a:pt x="2" y="0"/>
                </a:lnTo>
                <a:lnTo>
                  <a:pt x="2" y="2"/>
                </a:lnTo>
                <a:lnTo>
                  <a:pt x="0" y="2"/>
                </a:lnTo>
                <a:lnTo>
                  <a:pt x="2" y="4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" name="Freeform 1141"/>
          <p:cNvSpPr>
            <a:spLocks/>
          </p:cNvSpPr>
          <p:nvPr/>
        </p:nvSpPr>
        <p:spPr bwMode="auto">
          <a:xfrm>
            <a:off x="706438" y="479425"/>
            <a:ext cx="1587" cy="6350"/>
          </a:xfrm>
          <a:custGeom>
            <a:avLst/>
            <a:gdLst>
              <a:gd name="T0" fmla="*/ 0 w 1587"/>
              <a:gd name="T1" fmla="*/ 6350 h 4"/>
              <a:gd name="T2" fmla="*/ 0 w 1587"/>
              <a:gd name="T3" fmla="*/ 3175 h 4"/>
              <a:gd name="T4" fmla="*/ 0 w 1587"/>
              <a:gd name="T5" fmla="*/ 0 h 4"/>
              <a:gd name="T6" fmla="*/ 0 w 1587"/>
              <a:gd name="T7" fmla="*/ 0 h 4"/>
              <a:gd name="T8" fmla="*/ 0 w 1587"/>
              <a:gd name="T9" fmla="*/ 3175 h 4"/>
              <a:gd name="T10" fmla="*/ 0 w 1587"/>
              <a:gd name="T11" fmla="*/ 3175 h 4"/>
              <a:gd name="T12" fmla="*/ 0 w 1587"/>
              <a:gd name="T13" fmla="*/ 6350 h 4"/>
              <a:gd name="T14" fmla="*/ 0 w 1587"/>
              <a:gd name="T15" fmla="*/ 3175 h 4"/>
              <a:gd name="T16" fmla="*/ 0 w 1587"/>
              <a:gd name="T17" fmla="*/ 3175 h 4"/>
              <a:gd name="T18" fmla="*/ 0 w 1587"/>
              <a:gd name="T19" fmla="*/ 3175 h 4"/>
              <a:gd name="T20" fmla="*/ 0 w 1587"/>
              <a:gd name="T21" fmla="*/ 3175 h 4"/>
              <a:gd name="T22" fmla="*/ 0 w 1587"/>
              <a:gd name="T23" fmla="*/ 3175 h 4"/>
              <a:gd name="T24" fmla="*/ 0 w 1587"/>
              <a:gd name="T25" fmla="*/ 3175 h 4"/>
              <a:gd name="T26" fmla="*/ 0 w 1587"/>
              <a:gd name="T27" fmla="*/ 3175 h 4"/>
              <a:gd name="T28" fmla="*/ 0 w 1587"/>
              <a:gd name="T29" fmla="*/ 6350 h 4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1587" h="4">
                <a:moveTo>
                  <a:pt x="0" y="4"/>
                </a:move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  <a:lnTo>
                  <a:pt x="0" y="4"/>
                </a:lnTo>
                <a:lnTo>
                  <a:pt x="0" y="2"/>
                </a:lnTo>
                <a:lnTo>
                  <a:pt x="0" y="4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3" name="Freeform 1148"/>
          <p:cNvSpPr>
            <a:spLocks/>
          </p:cNvSpPr>
          <p:nvPr/>
        </p:nvSpPr>
        <p:spPr bwMode="auto">
          <a:xfrm>
            <a:off x="693738" y="460375"/>
            <a:ext cx="3175" cy="3175"/>
          </a:xfrm>
          <a:custGeom>
            <a:avLst/>
            <a:gdLst>
              <a:gd name="T0" fmla="*/ 3175 w 2"/>
              <a:gd name="T1" fmla="*/ 3175 h 2"/>
              <a:gd name="T2" fmla="*/ 3175 w 2"/>
              <a:gd name="T3" fmla="*/ 0 h 2"/>
              <a:gd name="T4" fmla="*/ 3175 w 2"/>
              <a:gd name="T5" fmla="*/ 0 h 2"/>
              <a:gd name="T6" fmla="*/ 3175 w 2"/>
              <a:gd name="T7" fmla="*/ 0 h 2"/>
              <a:gd name="T8" fmla="*/ 3175 w 2"/>
              <a:gd name="T9" fmla="*/ 0 h 2"/>
              <a:gd name="T10" fmla="*/ 0 w 2"/>
              <a:gd name="T11" fmla="*/ 0 h 2"/>
              <a:gd name="T12" fmla="*/ 0 w 2"/>
              <a:gd name="T13" fmla="*/ 0 h 2"/>
              <a:gd name="T14" fmla="*/ 0 w 2"/>
              <a:gd name="T15" fmla="*/ 3175 h 2"/>
              <a:gd name="T16" fmla="*/ 0 w 2"/>
              <a:gd name="T17" fmla="*/ 3175 h 2"/>
              <a:gd name="T18" fmla="*/ 0 w 2"/>
              <a:gd name="T19" fmla="*/ 3175 h 2"/>
              <a:gd name="T20" fmla="*/ 3175 w 2"/>
              <a:gd name="T21" fmla="*/ 3175 h 2"/>
              <a:gd name="T22" fmla="*/ 3175 w 2"/>
              <a:gd name="T23" fmla="*/ 3175 h 2"/>
              <a:gd name="T24" fmla="*/ 3175 w 2"/>
              <a:gd name="T25" fmla="*/ 0 h 2"/>
              <a:gd name="T26" fmla="*/ 3175 w 2"/>
              <a:gd name="T27" fmla="*/ 0 h 2"/>
              <a:gd name="T28" fmla="*/ 3175 w 2"/>
              <a:gd name="T29" fmla="*/ 0 h 2"/>
              <a:gd name="T30" fmla="*/ 0 w 2"/>
              <a:gd name="T31" fmla="*/ 3175 h 2"/>
              <a:gd name="T32" fmla="*/ 3175 w 2"/>
              <a:gd name="T33" fmla="*/ 3175 h 2"/>
              <a:gd name="T34" fmla="*/ 3175 w 2"/>
              <a:gd name="T35" fmla="*/ 0 h 2"/>
              <a:gd name="T36" fmla="*/ 0 w 2"/>
              <a:gd name="T37" fmla="*/ 3175 h 2"/>
              <a:gd name="T38" fmla="*/ 3175 w 2"/>
              <a:gd name="T39" fmla="*/ 3175 h 2"/>
              <a:gd name="T40" fmla="*/ 0 w 2"/>
              <a:gd name="T41" fmla="*/ 3175 h 2"/>
              <a:gd name="T42" fmla="*/ 0 w 2"/>
              <a:gd name="T43" fmla="*/ 3175 h 2"/>
              <a:gd name="T44" fmla="*/ 0 w 2"/>
              <a:gd name="T45" fmla="*/ 3175 h 2"/>
              <a:gd name="T46" fmla="*/ 0 w 2"/>
              <a:gd name="T47" fmla="*/ 3175 h 2"/>
              <a:gd name="T48" fmla="*/ 0 w 2"/>
              <a:gd name="T49" fmla="*/ 3175 h 2"/>
              <a:gd name="T50" fmla="*/ 0 w 2"/>
              <a:gd name="T51" fmla="*/ 3175 h 2"/>
              <a:gd name="T52" fmla="*/ 0 w 2"/>
              <a:gd name="T53" fmla="*/ 3175 h 2"/>
              <a:gd name="T54" fmla="*/ 0 w 2"/>
              <a:gd name="T55" fmla="*/ 3175 h 2"/>
              <a:gd name="T56" fmla="*/ 0 w 2"/>
              <a:gd name="T57" fmla="*/ 3175 h 2"/>
              <a:gd name="T58" fmla="*/ 3175 w 2"/>
              <a:gd name="T59" fmla="*/ 3175 h 2"/>
              <a:gd name="T60" fmla="*/ 3175 w 2"/>
              <a:gd name="T61" fmla="*/ 3175 h 2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2" h="2">
                <a:moveTo>
                  <a:pt x="2" y="2"/>
                </a:move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4" name="Freeform 1150"/>
          <p:cNvSpPr>
            <a:spLocks/>
          </p:cNvSpPr>
          <p:nvPr/>
        </p:nvSpPr>
        <p:spPr bwMode="auto">
          <a:xfrm>
            <a:off x="684213" y="447675"/>
            <a:ext cx="1587" cy="3175"/>
          </a:xfrm>
          <a:custGeom>
            <a:avLst/>
            <a:gdLst>
              <a:gd name="T0" fmla="*/ 0 w 1587"/>
              <a:gd name="T1" fmla="*/ 3175 h 2"/>
              <a:gd name="T2" fmla="*/ 0 w 1587"/>
              <a:gd name="T3" fmla="*/ 0 h 2"/>
              <a:gd name="T4" fmla="*/ 0 w 1587"/>
              <a:gd name="T5" fmla="*/ 3175 h 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7" h="2">
                <a:moveTo>
                  <a:pt x="0" y="2"/>
                </a:move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5" name="Freeform 1152"/>
          <p:cNvSpPr>
            <a:spLocks/>
          </p:cNvSpPr>
          <p:nvPr/>
        </p:nvSpPr>
        <p:spPr bwMode="auto">
          <a:xfrm>
            <a:off x="684213" y="447675"/>
            <a:ext cx="3175" cy="3175"/>
          </a:xfrm>
          <a:custGeom>
            <a:avLst/>
            <a:gdLst>
              <a:gd name="T0" fmla="*/ 3175 w 2"/>
              <a:gd name="T1" fmla="*/ 0 h 2"/>
              <a:gd name="T2" fmla="*/ 0 w 2"/>
              <a:gd name="T3" fmla="*/ 0 h 2"/>
              <a:gd name="T4" fmla="*/ 0 w 2"/>
              <a:gd name="T5" fmla="*/ 0 h 2"/>
              <a:gd name="T6" fmla="*/ 0 w 2"/>
              <a:gd name="T7" fmla="*/ 0 h 2"/>
              <a:gd name="T8" fmla="*/ 0 w 2"/>
              <a:gd name="T9" fmla="*/ 3175 h 2"/>
              <a:gd name="T10" fmla="*/ 3175 w 2"/>
              <a:gd name="T11" fmla="*/ 3175 h 2"/>
              <a:gd name="T12" fmla="*/ 3175 w 2"/>
              <a:gd name="T13" fmla="*/ 0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0 h 2"/>
              <a:gd name="T20" fmla="*/ 0 w 2"/>
              <a:gd name="T21" fmla="*/ 3175 h 2"/>
              <a:gd name="T22" fmla="*/ 3175 w 2"/>
              <a:gd name="T23" fmla="*/ 3175 h 2"/>
              <a:gd name="T24" fmla="*/ 3175 w 2"/>
              <a:gd name="T25" fmla="*/ 0 h 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2">
                <a:moveTo>
                  <a:pt x="2" y="0"/>
                </a:move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6" name="Freeform 1154"/>
          <p:cNvSpPr>
            <a:spLocks/>
          </p:cNvSpPr>
          <p:nvPr/>
        </p:nvSpPr>
        <p:spPr bwMode="auto">
          <a:xfrm>
            <a:off x="665163" y="434975"/>
            <a:ext cx="3175" cy="1588"/>
          </a:xfrm>
          <a:custGeom>
            <a:avLst/>
            <a:gdLst>
              <a:gd name="T0" fmla="*/ 3175 w 2"/>
              <a:gd name="T1" fmla="*/ 0 h 1588"/>
              <a:gd name="T2" fmla="*/ 0 w 2"/>
              <a:gd name="T3" fmla="*/ 0 h 1588"/>
              <a:gd name="T4" fmla="*/ 3175 w 2"/>
              <a:gd name="T5" fmla="*/ 0 h 158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" h="1588">
                <a:moveTo>
                  <a:pt x="2" y="0"/>
                </a:moveTo>
                <a:lnTo>
                  <a:pt x="0" y="0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" name="Freeform 1156"/>
          <p:cNvSpPr>
            <a:spLocks/>
          </p:cNvSpPr>
          <p:nvPr/>
        </p:nvSpPr>
        <p:spPr bwMode="auto">
          <a:xfrm>
            <a:off x="665163" y="431800"/>
            <a:ext cx="3175" cy="3175"/>
          </a:xfrm>
          <a:custGeom>
            <a:avLst/>
            <a:gdLst>
              <a:gd name="T0" fmla="*/ 3175 w 2"/>
              <a:gd name="T1" fmla="*/ 3175 h 2"/>
              <a:gd name="T2" fmla="*/ 0 w 2"/>
              <a:gd name="T3" fmla="*/ 0 h 2"/>
              <a:gd name="T4" fmla="*/ 0 w 2"/>
              <a:gd name="T5" fmla="*/ 0 h 2"/>
              <a:gd name="T6" fmla="*/ 0 w 2"/>
              <a:gd name="T7" fmla="*/ 3175 h 2"/>
              <a:gd name="T8" fmla="*/ 3175 w 2"/>
              <a:gd name="T9" fmla="*/ 3175 h 2"/>
              <a:gd name="T10" fmla="*/ 3175 w 2"/>
              <a:gd name="T11" fmla="*/ 3175 h 2"/>
              <a:gd name="T12" fmla="*/ 3175 w 2"/>
              <a:gd name="T13" fmla="*/ 3175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3175 h 2"/>
              <a:gd name="T20" fmla="*/ 3175 w 2"/>
              <a:gd name="T21" fmla="*/ 3175 h 2"/>
              <a:gd name="T22" fmla="*/ 3175 w 2"/>
              <a:gd name="T23" fmla="*/ 3175 h 2"/>
              <a:gd name="T24" fmla="*/ 3175 w 2"/>
              <a:gd name="T25" fmla="*/ 3175 h 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2">
                <a:moveTo>
                  <a:pt x="2" y="2"/>
                </a:move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8" name="Freeform 1163"/>
          <p:cNvSpPr>
            <a:spLocks/>
          </p:cNvSpPr>
          <p:nvPr/>
        </p:nvSpPr>
        <p:spPr bwMode="auto">
          <a:xfrm>
            <a:off x="611188" y="415925"/>
            <a:ext cx="6350" cy="3175"/>
          </a:xfrm>
          <a:custGeom>
            <a:avLst/>
            <a:gdLst>
              <a:gd name="T0" fmla="*/ 3175 w 4"/>
              <a:gd name="T1" fmla="*/ 3175 h 2"/>
              <a:gd name="T2" fmla="*/ 3175 w 4"/>
              <a:gd name="T3" fmla="*/ 3175 h 2"/>
              <a:gd name="T4" fmla="*/ 6350 w 4"/>
              <a:gd name="T5" fmla="*/ 3175 h 2"/>
              <a:gd name="T6" fmla="*/ 6350 w 4"/>
              <a:gd name="T7" fmla="*/ 0 h 2"/>
              <a:gd name="T8" fmla="*/ 6350 w 4"/>
              <a:gd name="T9" fmla="*/ 0 h 2"/>
              <a:gd name="T10" fmla="*/ 3175 w 4"/>
              <a:gd name="T11" fmla="*/ 0 h 2"/>
              <a:gd name="T12" fmla="*/ 3175 w 4"/>
              <a:gd name="T13" fmla="*/ 0 h 2"/>
              <a:gd name="T14" fmla="*/ 0 w 4"/>
              <a:gd name="T15" fmla="*/ 3175 h 2"/>
              <a:gd name="T16" fmla="*/ 3175 w 4"/>
              <a:gd name="T17" fmla="*/ 3175 h 2"/>
              <a:gd name="T18" fmla="*/ 3175 w 4"/>
              <a:gd name="T19" fmla="*/ 0 h 2"/>
              <a:gd name="T20" fmla="*/ 6350 w 4"/>
              <a:gd name="T21" fmla="*/ 3175 h 2"/>
              <a:gd name="T22" fmla="*/ 6350 w 4"/>
              <a:gd name="T23" fmla="*/ 0 h 2"/>
              <a:gd name="T24" fmla="*/ 6350 w 4"/>
              <a:gd name="T25" fmla="*/ 0 h 2"/>
              <a:gd name="T26" fmla="*/ 3175 w 4"/>
              <a:gd name="T27" fmla="*/ 0 h 2"/>
              <a:gd name="T28" fmla="*/ 3175 w 4"/>
              <a:gd name="T29" fmla="*/ 0 h 2"/>
              <a:gd name="T30" fmla="*/ 0 w 4"/>
              <a:gd name="T31" fmla="*/ 0 h 2"/>
              <a:gd name="T32" fmla="*/ 3175 w 4"/>
              <a:gd name="T33" fmla="*/ 3175 h 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4" h="2">
                <a:moveTo>
                  <a:pt x="2" y="2"/>
                </a:moveTo>
                <a:lnTo>
                  <a:pt x="2" y="2"/>
                </a:lnTo>
                <a:lnTo>
                  <a:pt x="4" y="2"/>
                </a:lnTo>
                <a:lnTo>
                  <a:pt x="4" y="0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4" y="2"/>
                </a:lnTo>
                <a:lnTo>
                  <a:pt x="4" y="0"/>
                </a:lnTo>
                <a:lnTo>
                  <a:pt x="2" y="0"/>
                </a:lnTo>
                <a:lnTo>
                  <a:pt x="0" y="0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9" name="Freeform 1172"/>
          <p:cNvSpPr>
            <a:spLocks/>
          </p:cNvSpPr>
          <p:nvPr/>
        </p:nvSpPr>
        <p:spPr bwMode="auto">
          <a:xfrm>
            <a:off x="582613" y="476250"/>
            <a:ext cx="3175" cy="3175"/>
          </a:xfrm>
          <a:custGeom>
            <a:avLst/>
            <a:gdLst>
              <a:gd name="T0" fmla="*/ 0 w 2"/>
              <a:gd name="T1" fmla="*/ 3175 h 2"/>
              <a:gd name="T2" fmla="*/ 0 w 2"/>
              <a:gd name="T3" fmla="*/ 3175 h 2"/>
              <a:gd name="T4" fmla="*/ 3175 w 2"/>
              <a:gd name="T5" fmla="*/ 3175 h 2"/>
              <a:gd name="T6" fmla="*/ 0 w 2"/>
              <a:gd name="T7" fmla="*/ 0 h 2"/>
              <a:gd name="T8" fmla="*/ 0 w 2"/>
              <a:gd name="T9" fmla="*/ 0 h 2"/>
              <a:gd name="T10" fmla="*/ 0 w 2"/>
              <a:gd name="T11" fmla="*/ 0 h 2"/>
              <a:gd name="T12" fmla="*/ 0 w 2"/>
              <a:gd name="T13" fmla="*/ 3175 h 2"/>
              <a:gd name="T14" fmla="*/ 0 w 2"/>
              <a:gd name="T15" fmla="*/ 3175 h 2"/>
              <a:gd name="T16" fmla="*/ 0 w 2"/>
              <a:gd name="T17" fmla="*/ 3175 h 2"/>
              <a:gd name="T18" fmla="*/ 0 w 2"/>
              <a:gd name="T19" fmla="*/ 3175 h 2"/>
              <a:gd name="T20" fmla="*/ 0 w 2"/>
              <a:gd name="T21" fmla="*/ 3175 h 2"/>
              <a:gd name="T22" fmla="*/ 0 w 2"/>
              <a:gd name="T23" fmla="*/ 3175 h 2"/>
              <a:gd name="T24" fmla="*/ 0 w 2"/>
              <a:gd name="T25" fmla="*/ 3175 h 2"/>
              <a:gd name="T26" fmla="*/ 0 w 2"/>
              <a:gd name="T27" fmla="*/ 3175 h 2"/>
              <a:gd name="T28" fmla="*/ 0 w 2"/>
              <a:gd name="T29" fmla="*/ 3175 h 2"/>
              <a:gd name="T30" fmla="*/ 0 w 2"/>
              <a:gd name="T31" fmla="*/ 3175 h 2"/>
              <a:gd name="T32" fmla="*/ 0 w 2"/>
              <a:gd name="T33" fmla="*/ 3175 h 2"/>
              <a:gd name="T34" fmla="*/ 0 w 2"/>
              <a:gd name="T35" fmla="*/ 3175 h 2"/>
              <a:gd name="T36" fmla="*/ 0 w 2"/>
              <a:gd name="T37" fmla="*/ 3175 h 2"/>
              <a:gd name="T38" fmla="*/ 0 w 2"/>
              <a:gd name="T39" fmla="*/ 3175 h 2"/>
              <a:gd name="T40" fmla="*/ 0 w 2"/>
              <a:gd name="T41" fmla="*/ 3175 h 2"/>
              <a:gd name="T42" fmla="*/ 0 w 2"/>
              <a:gd name="T43" fmla="*/ 3175 h 2"/>
              <a:gd name="T44" fmla="*/ 0 w 2"/>
              <a:gd name="T45" fmla="*/ 3175 h 2"/>
              <a:gd name="T46" fmla="*/ 0 w 2"/>
              <a:gd name="T47" fmla="*/ 3175 h 2"/>
              <a:gd name="T48" fmla="*/ 0 w 2"/>
              <a:gd name="T49" fmla="*/ 3175 h 2"/>
              <a:gd name="T50" fmla="*/ 0 w 2"/>
              <a:gd name="T51" fmla="*/ 3175 h 2"/>
              <a:gd name="T52" fmla="*/ 0 w 2"/>
              <a:gd name="T53" fmla="*/ 3175 h 2"/>
              <a:gd name="T54" fmla="*/ 0 w 2"/>
              <a:gd name="T55" fmla="*/ 3175 h 2"/>
              <a:gd name="T56" fmla="*/ 0 w 2"/>
              <a:gd name="T57" fmla="*/ 3175 h 2"/>
              <a:gd name="T58" fmla="*/ 0 w 2"/>
              <a:gd name="T59" fmla="*/ 3175 h 2"/>
              <a:gd name="T60" fmla="*/ 0 w 2"/>
              <a:gd name="T61" fmla="*/ 3175 h 2"/>
              <a:gd name="T62" fmla="*/ 0 w 2"/>
              <a:gd name="T63" fmla="*/ 3175 h 2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0" name="Freeform 1177"/>
          <p:cNvSpPr>
            <a:spLocks/>
          </p:cNvSpPr>
          <p:nvPr/>
        </p:nvSpPr>
        <p:spPr bwMode="auto">
          <a:xfrm>
            <a:off x="557213" y="534988"/>
            <a:ext cx="3175" cy="3175"/>
          </a:xfrm>
          <a:custGeom>
            <a:avLst/>
            <a:gdLst>
              <a:gd name="T0" fmla="*/ 0 w 2"/>
              <a:gd name="T1" fmla="*/ 3175 h 2"/>
              <a:gd name="T2" fmla="*/ 3175 w 2"/>
              <a:gd name="T3" fmla="*/ 3175 h 2"/>
              <a:gd name="T4" fmla="*/ 3175 w 2"/>
              <a:gd name="T5" fmla="*/ 3175 h 2"/>
              <a:gd name="T6" fmla="*/ 3175 w 2"/>
              <a:gd name="T7" fmla="*/ 0 h 2"/>
              <a:gd name="T8" fmla="*/ 3175 w 2"/>
              <a:gd name="T9" fmla="*/ 0 h 2"/>
              <a:gd name="T10" fmla="*/ 3175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0 h 2"/>
              <a:gd name="T20" fmla="*/ 0 w 2"/>
              <a:gd name="T21" fmla="*/ 0 h 2"/>
              <a:gd name="T22" fmla="*/ 0 w 2"/>
              <a:gd name="T23" fmla="*/ 0 h 2"/>
              <a:gd name="T24" fmla="*/ 0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0 h 2"/>
              <a:gd name="T34" fmla="*/ 0 w 2"/>
              <a:gd name="T35" fmla="*/ 0 h 2"/>
              <a:gd name="T36" fmla="*/ 0 w 2"/>
              <a:gd name="T37" fmla="*/ 0 h 2"/>
              <a:gd name="T38" fmla="*/ 0 w 2"/>
              <a:gd name="T39" fmla="*/ 3175 h 2"/>
              <a:gd name="T40" fmla="*/ 0 w 2"/>
              <a:gd name="T41" fmla="*/ 3175 h 2"/>
              <a:gd name="T42" fmla="*/ 3175 w 2"/>
              <a:gd name="T43" fmla="*/ 3175 h 2"/>
              <a:gd name="T44" fmla="*/ 3175 w 2"/>
              <a:gd name="T45" fmla="*/ 0 h 2"/>
              <a:gd name="T46" fmla="*/ 3175 w 2"/>
              <a:gd name="T47" fmla="*/ 0 h 2"/>
              <a:gd name="T48" fmla="*/ 3175 w 2"/>
              <a:gd name="T49" fmla="*/ 0 h 2"/>
              <a:gd name="T50" fmla="*/ 3175 w 2"/>
              <a:gd name="T51" fmla="*/ 0 h 2"/>
              <a:gd name="T52" fmla="*/ 3175 w 2"/>
              <a:gd name="T53" fmla="*/ 0 h 2"/>
              <a:gd name="T54" fmla="*/ 3175 w 2"/>
              <a:gd name="T55" fmla="*/ 0 h 2"/>
              <a:gd name="T56" fmla="*/ 3175 w 2"/>
              <a:gd name="T57" fmla="*/ 0 h 2"/>
              <a:gd name="T58" fmla="*/ 3175 w 2"/>
              <a:gd name="T59" fmla="*/ 0 h 2"/>
              <a:gd name="T60" fmla="*/ 3175 w 2"/>
              <a:gd name="T61" fmla="*/ 0 h 2"/>
              <a:gd name="T62" fmla="*/ 3175 w 2"/>
              <a:gd name="T63" fmla="*/ 0 h 2"/>
              <a:gd name="T64" fmla="*/ 3175 w 2"/>
              <a:gd name="T65" fmla="*/ 0 h 2"/>
              <a:gd name="T66" fmla="*/ 3175 w 2"/>
              <a:gd name="T67" fmla="*/ 3175 h 2"/>
              <a:gd name="T68" fmla="*/ 3175 w 2"/>
              <a:gd name="T69" fmla="*/ 0 h 2"/>
              <a:gd name="T70" fmla="*/ 3175 w 2"/>
              <a:gd name="T71" fmla="*/ 0 h 2"/>
              <a:gd name="T72" fmla="*/ 0 w 2"/>
              <a:gd name="T73" fmla="*/ 0 h 2"/>
              <a:gd name="T74" fmla="*/ 0 w 2"/>
              <a:gd name="T75" fmla="*/ 0 h 2"/>
              <a:gd name="T76" fmla="*/ 0 w 2"/>
              <a:gd name="T77" fmla="*/ 3175 h 2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" name="Freeform 1180"/>
          <p:cNvSpPr>
            <a:spLocks/>
          </p:cNvSpPr>
          <p:nvPr/>
        </p:nvSpPr>
        <p:spPr bwMode="auto">
          <a:xfrm>
            <a:off x="560388" y="530225"/>
            <a:ext cx="3175" cy="4763"/>
          </a:xfrm>
          <a:custGeom>
            <a:avLst/>
            <a:gdLst>
              <a:gd name="T0" fmla="*/ 0 w 2"/>
              <a:gd name="T1" fmla="*/ 4763 h 3"/>
              <a:gd name="T2" fmla="*/ 0 w 2"/>
              <a:gd name="T3" fmla="*/ 4763 h 3"/>
              <a:gd name="T4" fmla="*/ 3175 w 2"/>
              <a:gd name="T5" fmla="*/ 4763 h 3"/>
              <a:gd name="T6" fmla="*/ 3175 w 2"/>
              <a:gd name="T7" fmla="*/ 4763 h 3"/>
              <a:gd name="T8" fmla="*/ 0 w 2"/>
              <a:gd name="T9" fmla="*/ 0 h 3"/>
              <a:gd name="T10" fmla="*/ 0 w 2"/>
              <a:gd name="T11" fmla="*/ 0 h 3"/>
              <a:gd name="T12" fmla="*/ 0 w 2"/>
              <a:gd name="T13" fmla="*/ 0 h 3"/>
              <a:gd name="T14" fmla="*/ 0 w 2"/>
              <a:gd name="T15" fmla="*/ 4763 h 3"/>
              <a:gd name="T16" fmla="*/ 0 w 2"/>
              <a:gd name="T17" fmla="*/ 4763 h 3"/>
              <a:gd name="T18" fmla="*/ 0 w 2"/>
              <a:gd name="T19" fmla="*/ 4763 h 3"/>
              <a:gd name="T20" fmla="*/ 0 w 2"/>
              <a:gd name="T21" fmla="*/ 4763 h 3"/>
              <a:gd name="T22" fmla="*/ 0 w 2"/>
              <a:gd name="T23" fmla="*/ 0 h 3"/>
              <a:gd name="T24" fmla="*/ 0 w 2"/>
              <a:gd name="T25" fmla="*/ 4763 h 3"/>
              <a:gd name="T26" fmla="*/ 0 w 2"/>
              <a:gd name="T27" fmla="*/ 4763 h 3"/>
              <a:gd name="T28" fmla="*/ 0 w 2"/>
              <a:gd name="T29" fmla="*/ 4763 h 3"/>
              <a:gd name="T30" fmla="*/ 0 w 2"/>
              <a:gd name="T31" fmla="*/ 4763 h 3"/>
              <a:gd name="T32" fmla="*/ 0 w 2"/>
              <a:gd name="T33" fmla="*/ 4763 h 3"/>
              <a:gd name="T34" fmla="*/ 0 w 2"/>
              <a:gd name="T35" fmla="*/ 4763 h 3"/>
              <a:gd name="T36" fmla="*/ 0 w 2"/>
              <a:gd name="T37" fmla="*/ 4763 h 3"/>
              <a:gd name="T38" fmla="*/ 0 w 2"/>
              <a:gd name="T39" fmla="*/ 4763 h 3"/>
              <a:gd name="T40" fmla="*/ 0 w 2"/>
              <a:gd name="T41" fmla="*/ 4763 h 3"/>
              <a:gd name="T42" fmla="*/ 0 w 2"/>
              <a:gd name="T43" fmla="*/ 4763 h 3"/>
              <a:gd name="T44" fmla="*/ 0 w 2"/>
              <a:gd name="T45" fmla="*/ 4763 h 3"/>
              <a:gd name="T46" fmla="*/ 0 w 2"/>
              <a:gd name="T47" fmla="*/ 4763 h 3"/>
              <a:gd name="T48" fmla="*/ 0 w 2"/>
              <a:gd name="T49" fmla="*/ 4763 h 3"/>
              <a:gd name="T50" fmla="*/ 0 w 2"/>
              <a:gd name="T51" fmla="*/ 4763 h 3"/>
              <a:gd name="T52" fmla="*/ 0 w 2"/>
              <a:gd name="T53" fmla="*/ 4763 h 3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0" t="0" r="r" b="b"/>
            <a:pathLst>
              <a:path w="2" h="3">
                <a:moveTo>
                  <a:pt x="0" y="3"/>
                </a:moveTo>
                <a:lnTo>
                  <a:pt x="0" y="3"/>
                </a:lnTo>
                <a:lnTo>
                  <a:pt x="2" y="3"/>
                </a:lnTo>
                <a:lnTo>
                  <a:pt x="0" y="0"/>
                </a:lnTo>
                <a:lnTo>
                  <a:pt x="0" y="3"/>
                </a:lnTo>
                <a:lnTo>
                  <a:pt x="0" y="0"/>
                </a:lnTo>
                <a:lnTo>
                  <a:pt x="0" y="3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" name="Line 1187"/>
          <p:cNvSpPr>
            <a:spLocks noChangeShapeType="1"/>
          </p:cNvSpPr>
          <p:nvPr/>
        </p:nvSpPr>
        <p:spPr bwMode="auto">
          <a:xfrm>
            <a:off x="569913" y="52070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" name="Line 1188"/>
          <p:cNvSpPr>
            <a:spLocks noChangeShapeType="1"/>
          </p:cNvSpPr>
          <p:nvPr/>
        </p:nvSpPr>
        <p:spPr bwMode="auto">
          <a:xfrm>
            <a:off x="569913" y="52070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4" name="Freeform 1208"/>
          <p:cNvSpPr>
            <a:spLocks/>
          </p:cNvSpPr>
          <p:nvPr/>
        </p:nvSpPr>
        <p:spPr bwMode="auto">
          <a:xfrm>
            <a:off x="595313" y="557213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5" name="Freeform 1210"/>
          <p:cNvSpPr>
            <a:spLocks/>
          </p:cNvSpPr>
          <p:nvPr/>
        </p:nvSpPr>
        <p:spPr bwMode="auto">
          <a:xfrm>
            <a:off x="595313" y="557213"/>
            <a:ext cx="3175" cy="3175"/>
          </a:xfrm>
          <a:custGeom>
            <a:avLst/>
            <a:gdLst>
              <a:gd name="T0" fmla="*/ 0 w 2"/>
              <a:gd name="T1" fmla="*/ 3175 h 2"/>
              <a:gd name="T2" fmla="*/ 0 w 2"/>
              <a:gd name="T3" fmla="*/ 3175 h 2"/>
              <a:gd name="T4" fmla="*/ 3175 w 2"/>
              <a:gd name="T5" fmla="*/ 3175 h 2"/>
              <a:gd name="T6" fmla="*/ 3175 w 2"/>
              <a:gd name="T7" fmla="*/ 0 h 2"/>
              <a:gd name="T8" fmla="*/ 3175 w 2"/>
              <a:gd name="T9" fmla="*/ 0 h 2"/>
              <a:gd name="T10" fmla="*/ 0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3175 h 2"/>
              <a:gd name="T18" fmla="*/ 0 w 2"/>
              <a:gd name="T19" fmla="*/ 3175 h 2"/>
              <a:gd name="T20" fmla="*/ 3175 w 2"/>
              <a:gd name="T21" fmla="*/ 3175 h 2"/>
              <a:gd name="T22" fmla="*/ 3175 w 2"/>
              <a:gd name="T23" fmla="*/ 0 h 2"/>
              <a:gd name="T24" fmla="*/ 3175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3175 h 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6" name="Freeform 1214"/>
          <p:cNvSpPr>
            <a:spLocks/>
          </p:cNvSpPr>
          <p:nvPr/>
        </p:nvSpPr>
        <p:spPr bwMode="auto">
          <a:xfrm>
            <a:off x="595313" y="557213"/>
            <a:ext cx="3175" cy="3175"/>
          </a:xfrm>
          <a:custGeom>
            <a:avLst/>
            <a:gdLst>
              <a:gd name="T0" fmla="*/ 0 w 2"/>
              <a:gd name="T1" fmla="*/ 3175 h 2"/>
              <a:gd name="T2" fmla="*/ 3175 w 2"/>
              <a:gd name="T3" fmla="*/ 3175 h 2"/>
              <a:gd name="T4" fmla="*/ 0 w 2"/>
              <a:gd name="T5" fmla="*/ 0 h 2"/>
              <a:gd name="T6" fmla="*/ 0 w 2"/>
              <a:gd name="T7" fmla="*/ 3175 h 2"/>
              <a:gd name="T8" fmla="*/ 0 w 2"/>
              <a:gd name="T9" fmla="*/ 3175 h 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7" name="Rectangle 1215"/>
          <p:cNvSpPr>
            <a:spLocks noChangeArrowheads="1"/>
          </p:cNvSpPr>
          <p:nvPr/>
        </p:nvSpPr>
        <p:spPr bwMode="auto">
          <a:xfrm>
            <a:off x="595313" y="627063"/>
            <a:ext cx="1587" cy="1587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50000"/>
              </a:spcBef>
              <a:buFontTx/>
              <a:buChar char="•"/>
            </a:pPr>
            <a:endParaRPr lang="en-US" sz="1300" b="0"/>
          </a:p>
        </p:txBody>
      </p:sp>
      <p:sp>
        <p:nvSpPr>
          <p:cNvPr id="98" name="Freeform 1217"/>
          <p:cNvSpPr>
            <a:spLocks/>
          </p:cNvSpPr>
          <p:nvPr/>
        </p:nvSpPr>
        <p:spPr bwMode="auto">
          <a:xfrm>
            <a:off x="595313" y="627063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w 1587"/>
              <a:gd name="T7" fmla="*/ 0 h 1587"/>
              <a:gd name="T8" fmla="*/ 0 w 1587"/>
              <a:gd name="T9" fmla="*/ 0 h 1587"/>
              <a:gd name="T10" fmla="*/ 0 w 1587"/>
              <a:gd name="T11" fmla="*/ 0 h 1587"/>
              <a:gd name="T12" fmla="*/ 0 w 1587"/>
              <a:gd name="T13" fmla="*/ 0 h 1587"/>
              <a:gd name="T14" fmla="*/ 0 w 1587"/>
              <a:gd name="T15" fmla="*/ 0 h 1587"/>
              <a:gd name="T16" fmla="*/ 0 w 1587"/>
              <a:gd name="T17" fmla="*/ 0 h 1587"/>
              <a:gd name="T18" fmla="*/ 0 w 1587"/>
              <a:gd name="T19" fmla="*/ 0 h 1587"/>
              <a:gd name="T20" fmla="*/ 0 w 1587"/>
              <a:gd name="T21" fmla="*/ 0 h 1587"/>
              <a:gd name="T22" fmla="*/ 0 w 1587"/>
              <a:gd name="T23" fmla="*/ 0 h 1587"/>
              <a:gd name="T24" fmla="*/ 0 w 1587"/>
              <a:gd name="T25" fmla="*/ 0 h 1587"/>
              <a:gd name="T26" fmla="*/ 0 w 1587"/>
              <a:gd name="T27" fmla="*/ 0 h 1587"/>
              <a:gd name="T28" fmla="*/ 0 w 1587"/>
              <a:gd name="T29" fmla="*/ 0 h 1587"/>
              <a:gd name="T30" fmla="*/ 0 w 1587"/>
              <a:gd name="T31" fmla="*/ 0 h 1587"/>
              <a:gd name="T32" fmla="*/ 0 w 1587"/>
              <a:gd name="T33" fmla="*/ 0 h 1587"/>
              <a:gd name="T34" fmla="*/ 0 w 1587"/>
              <a:gd name="T35" fmla="*/ 0 h 1587"/>
              <a:gd name="T36" fmla="*/ 0 w 1587"/>
              <a:gd name="T37" fmla="*/ 0 h 1587"/>
              <a:gd name="T38" fmla="*/ 0 w 1587"/>
              <a:gd name="T39" fmla="*/ 0 h 1587"/>
              <a:gd name="T40" fmla="*/ 0 w 1587"/>
              <a:gd name="T41" fmla="*/ 0 h 1587"/>
              <a:gd name="T42" fmla="*/ 0 w 1587"/>
              <a:gd name="T43" fmla="*/ 0 h 1587"/>
              <a:gd name="T44" fmla="*/ 0 w 1587"/>
              <a:gd name="T45" fmla="*/ 0 h 1587"/>
              <a:gd name="T46" fmla="*/ 0 w 1587"/>
              <a:gd name="T47" fmla="*/ 0 h 1587"/>
              <a:gd name="T48" fmla="*/ 0 w 1587"/>
              <a:gd name="T49" fmla="*/ 0 h 1587"/>
              <a:gd name="T50" fmla="*/ 0 w 1587"/>
              <a:gd name="T51" fmla="*/ 0 h 1587"/>
              <a:gd name="T52" fmla="*/ 0 w 1587"/>
              <a:gd name="T53" fmla="*/ 0 h 1587"/>
              <a:gd name="T54" fmla="*/ 0 w 1587"/>
              <a:gd name="T55" fmla="*/ 0 h 1587"/>
              <a:gd name="T56" fmla="*/ 0 w 1587"/>
              <a:gd name="T57" fmla="*/ 0 h 1587"/>
              <a:gd name="T58" fmla="*/ 0 w 1587"/>
              <a:gd name="T59" fmla="*/ 0 h 1587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</a:gdLst>
            <a:ahLst/>
            <a:cxnLst>
              <a:cxn ang="T60">
                <a:pos x="T0" y="T1"/>
              </a:cxn>
              <a:cxn ang="T61">
                <a:pos x="T2" y="T3"/>
              </a:cxn>
              <a:cxn ang="T62">
                <a:pos x="T4" y="T5"/>
              </a:cxn>
              <a:cxn ang="T63">
                <a:pos x="T6" y="T7"/>
              </a:cxn>
              <a:cxn ang="T64">
                <a:pos x="T8" y="T9"/>
              </a:cxn>
              <a:cxn ang="T65">
                <a:pos x="T10" y="T11"/>
              </a:cxn>
              <a:cxn ang="T66">
                <a:pos x="T12" y="T13"/>
              </a:cxn>
              <a:cxn ang="T67">
                <a:pos x="T14" y="T15"/>
              </a:cxn>
              <a:cxn ang="T68">
                <a:pos x="T16" y="T17"/>
              </a:cxn>
              <a:cxn ang="T69">
                <a:pos x="T18" y="T19"/>
              </a:cxn>
              <a:cxn ang="T70">
                <a:pos x="T20" y="T21"/>
              </a:cxn>
              <a:cxn ang="T71">
                <a:pos x="T22" y="T23"/>
              </a:cxn>
              <a:cxn ang="T72">
                <a:pos x="T24" y="T25"/>
              </a:cxn>
              <a:cxn ang="T73">
                <a:pos x="T26" y="T27"/>
              </a:cxn>
              <a:cxn ang="T74">
                <a:pos x="T28" y="T29"/>
              </a:cxn>
              <a:cxn ang="T75">
                <a:pos x="T30" y="T31"/>
              </a:cxn>
              <a:cxn ang="T76">
                <a:pos x="T32" y="T33"/>
              </a:cxn>
              <a:cxn ang="T77">
                <a:pos x="T34" y="T35"/>
              </a:cxn>
              <a:cxn ang="T78">
                <a:pos x="T36" y="T37"/>
              </a:cxn>
              <a:cxn ang="T79">
                <a:pos x="T38" y="T39"/>
              </a:cxn>
              <a:cxn ang="T80">
                <a:pos x="T40" y="T41"/>
              </a:cxn>
              <a:cxn ang="T81">
                <a:pos x="T42" y="T43"/>
              </a:cxn>
              <a:cxn ang="T82">
                <a:pos x="T44" y="T45"/>
              </a:cxn>
              <a:cxn ang="T83">
                <a:pos x="T46" y="T47"/>
              </a:cxn>
              <a:cxn ang="T84">
                <a:pos x="T48" y="T49"/>
              </a:cxn>
              <a:cxn ang="T85">
                <a:pos x="T50" y="T51"/>
              </a:cxn>
              <a:cxn ang="T86">
                <a:pos x="T52" y="T53"/>
              </a:cxn>
              <a:cxn ang="T87">
                <a:pos x="T54" y="T55"/>
              </a:cxn>
              <a:cxn ang="T88">
                <a:pos x="T56" y="T57"/>
              </a:cxn>
              <a:cxn ang="T89">
                <a:pos x="T58" y="T59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9" name="Freeform 1219"/>
          <p:cNvSpPr>
            <a:spLocks/>
          </p:cNvSpPr>
          <p:nvPr/>
        </p:nvSpPr>
        <p:spPr bwMode="auto">
          <a:xfrm>
            <a:off x="731838" y="541338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0" name="Freeform 1221"/>
          <p:cNvSpPr>
            <a:spLocks/>
          </p:cNvSpPr>
          <p:nvPr/>
        </p:nvSpPr>
        <p:spPr bwMode="auto">
          <a:xfrm>
            <a:off x="731838" y="541338"/>
            <a:ext cx="3175" cy="3175"/>
          </a:xfrm>
          <a:custGeom>
            <a:avLst/>
            <a:gdLst>
              <a:gd name="T0" fmla="*/ 3175 w 2"/>
              <a:gd name="T1" fmla="*/ 0 h 2"/>
              <a:gd name="T2" fmla="*/ 3175 w 2"/>
              <a:gd name="T3" fmla="*/ 0 h 2"/>
              <a:gd name="T4" fmla="*/ 3175 w 2"/>
              <a:gd name="T5" fmla="*/ 0 h 2"/>
              <a:gd name="T6" fmla="*/ 0 w 2"/>
              <a:gd name="T7" fmla="*/ 0 h 2"/>
              <a:gd name="T8" fmla="*/ 0 w 2"/>
              <a:gd name="T9" fmla="*/ 0 h 2"/>
              <a:gd name="T10" fmla="*/ 0 w 2"/>
              <a:gd name="T11" fmla="*/ 3175 h 2"/>
              <a:gd name="T12" fmla="*/ 3175 w 2"/>
              <a:gd name="T13" fmla="*/ 0 h 2"/>
              <a:gd name="T14" fmla="*/ 3175 w 2"/>
              <a:gd name="T15" fmla="*/ 0 h 2"/>
              <a:gd name="T16" fmla="*/ 3175 w 2"/>
              <a:gd name="T17" fmla="*/ 0 h 2"/>
              <a:gd name="T18" fmla="*/ 0 w 2"/>
              <a:gd name="T19" fmla="*/ 0 h 2"/>
              <a:gd name="T20" fmla="*/ 0 w 2"/>
              <a:gd name="T21" fmla="*/ 0 h 2"/>
              <a:gd name="T22" fmla="*/ 0 w 2"/>
              <a:gd name="T23" fmla="*/ 3175 h 2"/>
              <a:gd name="T24" fmla="*/ 3175 w 2"/>
              <a:gd name="T25" fmla="*/ 0 h 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2">
                <a:moveTo>
                  <a:pt x="2" y="0"/>
                </a:move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1" name="Freeform 1234"/>
          <p:cNvSpPr>
            <a:spLocks/>
          </p:cNvSpPr>
          <p:nvPr/>
        </p:nvSpPr>
        <p:spPr bwMode="auto">
          <a:xfrm>
            <a:off x="722313" y="550863"/>
            <a:ext cx="3175" cy="1587"/>
          </a:xfrm>
          <a:custGeom>
            <a:avLst/>
            <a:gdLst>
              <a:gd name="T0" fmla="*/ 0 w 2"/>
              <a:gd name="T1" fmla="*/ 0 h 1587"/>
              <a:gd name="T2" fmla="*/ 0 w 2"/>
              <a:gd name="T3" fmla="*/ 0 h 1587"/>
              <a:gd name="T4" fmla="*/ 3175 w 2"/>
              <a:gd name="T5" fmla="*/ 0 h 1587"/>
              <a:gd name="T6" fmla="*/ 3175 w 2"/>
              <a:gd name="T7" fmla="*/ 0 h 1587"/>
              <a:gd name="T8" fmla="*/ 3175 w 2"/>
              <a:gd name="T9" fmla="*/ 0 h 1587"/>
              <a:gd name="T10" fmla="*/ 3175 w 2"/>
              <a:gd name="T11" fmla="*/ 0 h 1587"/>
              <a:gd name="T12" fmla="*/ 0 w 2"/>
              <a:gd name="T13" fmla="*/ 0 h 1587"/>
              <a:gd name="T14" fmla="*/ 0 w 2"/>
              <a:gd name="T15" fmla="*/ 0 h 1587"/>
              <a:gd name="T16" fmla="*/ 0 w 2"/>
              <a:gd name="T17" fmla="*/ 0 h 1587"/>
              <a:gd name="T18" fmla="*/ 0 w 2"/>
              <a:gd name="T19" fmla="*/ 0 h 1587"/>
              <a:gd name="T20" fmla="*/ 0 w 2"/>
              <a:gd name="T21" fmla="*/ 0 h 1587"/>
              <a:gd name="T22" fmla="*/ 0 w 2"/>
              <a:gd name="T23" fmla="*/ 0 h 1587"/>
              <a:gd name="T24" fmla="*/ 3175 w 2"/>
              <a:gd name="T25" fmla="*/ 0 h 1587"/>
              <a:gd name="T26" fmla="*/ 3175 w 2"/>
              <a:gd name="T27" fmla="*/ 0 h 1587"/>
              <a:gd name="T28" fmla="*/ 3175 w 2"/>
              <a:gd name="T29" fmla="*/ 0 h 1587"/>
              <a:gd name="T30" fmla="*/ 0 w 2"/>
              <a:gd name="T31" fmla="*/ 0 h 1587"/>
              <a:gd name="T32" fmla="*/ 0 w 2"/>
              <a:gd name="T33" fmla="*/ 0 h 1587"/>
              <a:gd name="T34" fmla="*/ 3175 w 2"/>
              <a:gd name="T35" fmla="*/ 0 h 1587"/>
              <a:gd name="T36" fmla="*/ 0 w 2"/>
              <a:gd name="T37" fmla="*/ 0 h 1587"/>
              <a:gd name="T38" fmla="*/ 0 w 2"/>
              <a:gd name="T39" fmla="*/ 0 h 1587"/>
              <a:gd name="T40" fmla="*/ 0 w 2"/>
              <a:gd name="T41" fmla="*/ 0 h 1587"/>
              <a:gd name="T42" fmla="*/ 0 w 2"/>
              <a:gd name="T43" fmla="*/ 0 h 1587"/>
              <a:gd name="T44" fmla="*/ 0 w 2"/>
              <a:gd name="T45" fmla="*/ 0 h 1587"/>
              <a:gd name="T46" fmla="*/ 0 w 2"/>
              <a:gd name="T47" fmla="*/ 0 h 1587"/>
              <a:gd name="T48" fmla="*/ 0 w 2"/>
              <a:gd name="T49" fmla="*/ 0 h 1587"/>
              <a:gd name="T50" fmla="*/ 0 w 2"/>
              <a:gd name="T51" fmla="*/ 0 h 1587"/>
              <a:gd name="T52" fmla="*/ 0 w 2"/>
              <a:gd name="T53" fmla="*/ 0 h 1587"/>
              <a:gd name="T54" fmla="*/ 0 w 2"/>
              <a:gd name="T55" fmla="*/ 0 h 1587"/>
              <a:gd name="T56" fmla="*/ 0 w 2"/>
              <a:gd name="T57" fmla="*/ 0 h 1587"/>
              <a:gd name="T58" fmla="*/ 0 w 2"/>
              <a:gd name="T59" fmla="*/ 0 h 1587"/>
              <a:gd name="T60" fmla="*/ 0 w 2"/>
              <a:gd name="T61" fmla="*/ 0 h 1587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2" h="1587">
                <a:moveTo>
                  <a:pt x="0" y="0"/>
                </a:move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" name="Line 1237"/>
          <p:cNvSpPr>
            <a:spLocks noChangeShapeType="1"/>
          </p:cNvSpPr>
          <p:nvPr/>
        </p:nvSpPr>
        <p:spPr bwMode="auto">
          <a:xfrm>
            <a:off x="728663" y="544513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" name="Line 1238"/>
          <p:cNvSpPr>
            <a:spLocks noChangeShapeType="1"/>
          </p:cNvSpPr>
          <p:nvPr/>
        </p:nvSpPr>
        <p:spPr bwMode="auto">
          <a:xfrm>
            <a:off x="728663" y="544513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4" name="Freeform 1240"/>
          <p:cNvSpPr>
            <a:spLocks/>
          </p:cNvSpPr>
          <p:nvPr/>
        </p:nvSpPr>
        <p:spPr bwMode="auto">
          <a:xfrm>
            <a:off x="728663" y="541338"/>
            <a:ext cx="1587" cy="3175"/>
          </a:xfrm>
          <a:custGeom>
            <a:avLst/>
            <a:gdLst>
              <a:gd name="T0" fmla="*/ 0 w 1587"/>
              <a:gd name="T1" fmla="*/ 3175 h 2"/>
              <a:gd name="T2" fmla="*/ 0 w 1587"/>
              <a:gd name="T3" fmla="*/ 3175 h 2"/>
              <a:gd name="T4" fmla="*/ 0 w 1587"/>
              <a:gd name="T5" fmla="*/ 0 h 2"/>
              <a:gd name="T6" fmla="*/ 0 w 1587"/>
              <a:gd name="T7" fmla="*/ 3175 h 2"/>
              <a:gd name="T8" fmla="*/ 0 w 1587"/>
              <a:gd name="T9" fmla="*/ 3175 h 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587" h="2">
                <a:moveTo>
                  <a:pt x="0" y="2"/>
                </a:move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5" name="Freeform 1243"/>
          <p:cNvSpPr>
            <a:spLocks/>
          </p:cNvSpPr>
          <p:nvPr/>
        </p:nvSpPr>
        <p:spPr bwMode="auto">
          <a:xfrm>
            <a:off x="728663" y="538163"/>
            <a:ext cx="3175" cy="3175"/>
          </a:xfrm>
          <a:custGeom>
            <a:avLst/>
            <a:gdLst>
              <a:gd name="T0" fmla="*/ 3175 w 2"/>
              <a:gd name="T1" fmla="*/ 3175 h 2"/>
              <a:gd name="T2" fmla="*/ 3175 w 2"/>
              <a:gd name="T3" fmla="*/ 3175 h 2"/>
              <a:gd name="T4" fmla="*/ 3175 w 2"/>
              <a:gd name="T5" fmla="*/ 3175 h 2"/>
              <a:gd name="T6" fmla="*/ 3175 w 2"/>
              <a:gd name="T7" fmla="*/ 3175 h 2"/>
              <a:gd name="T8" fmla="*/ 0 w 2"/>
              <a:gd name="T9" fmla="*/ 3175 h 2"/>
              <a:gd name="T10" fmla="*/ 0 w 2"/>
              <a:gd name="T11" fmla="*/ 3175 h 2"/>
              <a:gd name="T12" fmla="*/ 3175 w 2"/>
              <a:gd name="T13" fmla="*/ 3175 h 2"/>
              <a:gd name="T14" fmla="*/ 0 w 2"/>
              <a:gd name="T15" fmla="*/ 3175 h 2"/>
              <a:gd name="T16" fmla="*/ 0 w 2"/>
              <a:gd name="T17" fmla="*/ 3175 h 2"/>
              <a:gd name="T18" fmla="*/ 0 w 2"/>
              <a:gd name="T19" fmla="*/ 3175 h 2"/>
              <a:gd name="T20" fmla="*/ 0 w 2"/>
              <a:gd name="T21" fmla="*/ 3175 h 2"/>
              <a:gd name="T22" fmla="*/ 0 w 2"/>
              <a:gd name="T23" fmla="*/ 3175 h 2"/>
              <a:gd name="T24" fmla="*/ 0 w 2"/>
              <a:gd name="T25" fmla="*/ 3175 h 2"/>
              <a:gd name="T26" fmla="*/ 0 w 2"/>
              <a:gd name="T27" fmla="*/ 3175 h 2"/>
              <a:gd name="T28" fmla="*/ 0 w 2"/>
              <a:gd name="T29" fmla="*/ 3175 h 2"/>
              <a:gd name="T30" fmla="*/ 0 w 2"/>
              <a:gd name="T31" fmla="*/ 3175 h 2"/>
              <a:gd name="T32" fmla="*/ 0 w 2"/>
              <a:gd name="T33" fmla="*/ 3175 h 2"/>
              <a:gd name="T34" fmla="*/ 0 w 2"/>
              <a:gd name="T35" fmla="*/ 3175 h 2"/>
              <a:gd name="T36" fmla="*/ 0 w 2"/>
              <a:gd name="T37" fmla="*/ 3175 h 2"/>
              <a:gd name="T38" fmla="*/ 3175 w 2"/>
              <a:gd name="T39" fmla="*/ 3175 h 2"/>
              <a:gd name="T40" fmla="*/ 3175 w 2"/>
              <a:gd name="T41" fmla="*/ 3175 h 2"/>
              <a:gd name="T42" fmla="*/ 3175 w 2"/>
              <a:gd name="T43" fmla="*/ 3175 h 2"/>
              <a:gd name="T44" fmla="*/ 3175 w 2"/>
              <a:gd name="T45" fmla="*/ 3175 h 2"/>
              <a:gd name="T46" fmla="*/ 3175 w 2"/>
              <a:gd name="T47" fmla="*/ 3175 h 2"/>
              <a:gd name="T48" fmla="*/ 0 w 2"/>
              <a:gd name="T49" fmla="*/ 0 h 2"/>
              <a:gd name="T50" fmla="*/ 0 w 2"/>
              <a:gd name="T51" fmla="*/ 3175 h 2"/>
              <a:gd name="T52" fmla="*/ 0 w 2"/>
              <a:gd name="T53" fmla="*/ 3175 h 2"/>
              <a:gd name="T54" fmla="*/ 0 w 2"/>
              <a:gd name="T55" fmla="*/ 3175 h 2"/>
              <a:gd name="T56" fmla="*/ 3175 w 2"/>
              <a:gd name="T57" fmla="*/ 3175 h 2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0" t="0" r="r" b="b"/>
            <a:pathLst>
              <a:path w="2" h="2">
                <a:moveTo>
                  <a:pt x="2" y="2"/>
                </a:move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6" name="Freeform 1246"/>
          <p:cNvSpPr>
            <a:spLocks/>
          </p:cNvSpPr>
          <p:nvPr/>
        </p:nvSpPr>
        <p:spPr bwMode="auto">
          <a:xfrm>
            <a:off x="725488" y="547688"/>
            <a:ext cx="3175" cy="3175"/>
          </a:xfrm>
          <a:custGeom>
            <a:avLst/>
            <a:gdLst>
              <a:gd name="T0" fmla="*/ 0 w 2"/>
              <a:gd name="T1" fmla="*/ 3175 h 2"/>
              <a:gd name="T2" fmla="*/ 0 w 2"/>
              <a:gd name="T3" fmla="*/ 3175 h 2"/>
              <a:gd name="T4" fmla="*/ 3175 w 2"/>
              <a:gd name="T5" fmla="*/ 0 h 2"/>
              <a:gd name="T6" fmla="*/ 3175 w 2"/>
              <a:gd name="T7" fmla="*/ 0 h 2"/>
              <a:gd name="T8" fmla="*/ 0 w 2"/>
              <a:gd name="T9" fmla="*/ 0 h 2"/>
              <a:gd name="T10" fmla="*/ 0 w 2"/>
              <a:gd name="T11" fmla="*/ 0 h 2"/>
              <a:gd name="T12" fmla="*/ 0 w 2"/>
              <a:gd name="T13" fmla="*/ 3175 h 2"/>
              <a:gd name="T14" fmla="*/ 0 w 2"/>
              <a:gd name="T15" fmla="*/ 3175 h 2"/>
              <a:gd name="T16" fmla="*/ 3175 w 2"/>
              <a:gd name="T17" fmla="*/ 0 h 2"/>
              <a:gd name="T18" fmla="*/ 3175 w 2"/>
              <a:gd name="T19" fmla="*/ 0 h 2"/>
              <a:gd name="T20" fmla="*/ 0 w 2"/>
              <a:gd name="T21" fmla="*/ 0 h 2"/>
              <a:gd name="T22" fmla="*/ 0 w 2"/>
              <a:gd name="T23" fmla="*/ 0 h 2"/>
              <a:gd name="T24" fmla="*/ 0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0 h 2"/>
              <a:gd name="T34" fmla="*/ 0 w 2"/>
              <a:gd name="T35" fmla="*/ 0 h 2"/>
              <a:gd name="T36" fmla="*/ 0 w 2"/>
              <a:gd name="T37" fmla="*/ 0 h 2"/>
              <a:gd name="T38" fmla="*/ 0 w 2"/>
              <a:gd name="T39" fmla="*/ 0 h 2"/>
              <a:gd name="T40" fmla="*/ 0 w 2"/>
              <a:gd name="T41" fmla="*/ 0 h 2"/>
              <a:gd name="T42" fmla="*/ 0 w 2"/>
              <a:gd name="T43" fmla="*/ 0 h 2"/>
              <a:gd name="T44" fmla="*/ 0 w 2"/>
              <a:gd name="T45" fmla="*/ 0 h 2"/>
              <a:gd name="T46" fmla="*/ 0 w 2"/>
              <a:gd name="T47" fmla="*/ 3175 h 2"/>
              <a:gd name="T48" fmla="*/ 0 w 2"/>
              <a:gd name="T49" fmla="*/ 3175 h 2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7" name="Freeform 1250"/>
          <p:cNvSpPr>
            <a:spLocks/>
          </p:cNvSpPr>
          <p:nvPr/>
        </p:nvSpPr>
        <p:spPr bwMode="auto">
          <a:xfrm>
            <a:off x="731838" y="530225"/>
            <a:ext cx="3175" cy="1588"/>
          </a:xfrm>
          <a:custGeom>
            <a:avLst/>
            <a:gdLst>
              <a:gd name="T0" fmla="*/ 3175 w 2"/>
              <a:gd name="T1" fmla="*/ 0 h 1588"/>
              <a:gd name="T2" fmla="*/ 0 w 2"/>
              <a:gd name="T3" fmla="*/ 0 h 1588"/>
              <a:gd name="T4" fmla="*/ 3175 w 2"/>
              <a:gd name="T5" fmla="*/ 0 h 158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" h="1588">
                <a:moveTo>
                  <a:pt x="2" y="0"/>
                </a:moveTo>
                <a:lnTo>
                  <a:pt x="0" y="0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" name="Freeform 1252"/>
          <p:cNvSpPr>
            <a:spLocks/>
          </p:cNvSpPr>
          <p:nvPr/>
        </p:nvSpPr>
        <p:spPr bwMode="auto">
          <a:xfrm>
            <a:off x="731838" y="527050"/>
            <a:ext cx="3175" cy="7938"/>
          </a:xfrm>
          <a:custGeom>
            <a:avLst/>
            <a:gdLst>
              <a:gd name="T0" fmla="*/ 3175 w 2"/>
              <a:gd name="T1" fmla="*/ 3175 h 5"/>
              <a:gd name="T2" fmla="*/ 3175 w 2"/>
              <a:gd name="T3" fmla="*/ 3175 h 5"/>
              <a:gd name="T4" fmla="*/ 0 w 2"/>
              <a:gd name="T5" fmla="*/ 0 h 5"/>
              <a:gd name="T6" fmla="*/ 0 w 2"/>
              <a:gd name="T7" fmla="*/ 3175 h 5"/>
              <a:gd name="T8" fmla="*/ 0 w 2"/>
              <a:gd name="T9" fmla="*/ 3175 h 5"/>
              <a:gd name="T10" fmla="*/ 3175 w 2"/>
              <a:gd name="T11" fmla="*/ 7938 h 5"/>
              <a:gd name="T12" fmla="*/ 3175 w 2"/>
              <a:gd name="T13" fmla="*/ 3175 h 5"/>
              <a:gd name="T14" fmla="*/ 3175 w 2"/>
              <a:gd name="T15" fmla="*/ 3175 h 5"/>
              <a:gd name="T16" fmla="*/ 0 w 2"/>
              <a:gd name="T17" fmla="*/ 0 h 5"/>
              <a:gd name="T18" fmla="*/ 0 w 2"/>
              <a:gd name="T19" fmla="*/ 3175 h 5"/>
              <a:gd name="T20" fmla="*/ 0 w 2"/>
              <a:gd name="T21" fmla="*/ 3175 h 5"/>
              <a:gd name="T22" fmla="*/ 3175 w 2"/>
              <a:gd name="T23" fmla="*/ 7938 h 5"/>
              <a:gd name="T24" fmla="*/ 3175 w 2"/>
              <a:gd name="T25" fmla="*/ 3175 h 5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5">
                <a:moveTo>
                  <a:pt x="2" y="2"/>
                </a:move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5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5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9" name="Freeform 1255"/>
          <p:cNvSpPr>
            <a:spLocks/>
          </p:cNvSpPr>
          <p:nvPr/>
        </p:nvSpPr>
        <p:spPr bwMode="auto">
          <a:xfrm>
            <a:off x="712788" y="550863"/>
            <a:ext cx="3175" cy="1587"/>
          </a:xfrm>
          <a:custGeom>
            <a:avLst/>
            <a:gdLst>
              <a:gd name="T0" fmla="*/ 0 w 2"/>
              <a:gd name="T1" fmla="*/ 0 h 1587"/>
              <a:gd name="T2" fmla="*/ 3175 w 2"/>
              <a:gd name="T3" fmla="*/ 0 h 1587"/>
              <a:gd name="T4" fmla="*/ 3175 w 2"/>
              <a:gd name="T5" fmla="*/ 0 h 1587"/>
              <a:gd name="T6" fmla="*/ 3175 w 2"/>
              <a:gd name="T7" fmla="*/ 0 h 1587"/>
              <a:gd name="T8" fmla="*/ 3175 w 2"/>
              <a:gd name="T9" fmla="*/ 0 h 1587"/>
              <a:gd name="T10" fmla="*/ 0 w 2"/>
              <a:gd name="T11" fmla="*/ 0 h 1587"/>
              <a:gd name="T12" fmla="*/ 0 w 2"/>
              <a:gd name="T13" fmla="*/ 0 h 1587"/>
              <a:gd name="T14" fmla="*/ 0 w 2"/>
              <a:gd name="T15" fmla="*/ 0 h 1587"/>
              <a:gd name="T16" fmla="*/ 0 w 2"/>
              <a:gd name="T17" fmla="*/ 0 h 1587"/>
              <a:gd name="T18" fmla="*/ 3175 w 2"/>
              <a:gd name="T19" fmla="*/ 0 h 1587"/>
              <a:gd name="T20" fmla="*/ 3175 w 2"/>
              <a:gd name="T21" fmla="*/ 0 h 1587"/>
              <a:gd name="T22" fmla="*/ 3175 w 2"/>
              <a:gd name="T23" fmla="*/ 0 h 1587"/>
              <a:gd name="T24" fmla="*/ 3175 w 2"/>
              <a:gd name="T25" fmla="*/ 0 h 1587"/>
              <a:gd name="T26" fmla="*/ 3175 w 2"/>
              <a:gd name="T27" fmla="*/ 0 h 1587"/>
              <a:gd name="T28" fmla="*/ 3175 w 2"/>
              <a:gd name="T29" fmla="*/ 0 h 1587"/>
              <a:gd name="T30" fmla="*/ 3175 w 2"/>
              <a:gd name="T31" fmla="*/ 0 h 1587"/>
              <a:gd name="T32" fmla="*/ 3175 w 2"/>
              <a:gd name="T33" fmla="*/ 0 h 1587"/>
              <a:gd name="T34" fmla="*/ 3175 w 2"/>
              <a:gd name="T35" fmla="*/ 0 h 1587"/>
              <a:gd name="T36" fmla="*/ 3175 w 2"/>
              <a:gd name="T37" fmla="*/ 0 h 1587"/>
              <a:gd name="T38" fmla="*/ 3175 w 2"/>
              <a:gd name="T39" fmla="*/ 0 h 1587"/>
              <a:gd name="T40" fmla="*/ 3175 w 2"/>
              <a:gd name="T41" fmla="*/ 0 h 1587"/>
              <a:gd name="T42" fmla="*/ 3175 w 2"/>
              <a:gd name="T43" fmla="*/ 0 h 1587"/>
              <a:gd name="T44" fmla="*/ 3175 w 2"/>
              <a:gd name="T45" fmla="*/ 0 h 1587"/>
              <a:gd name="T46" fmla="*/ 3175 w 2"/>
              <a:gd name="T47" fmla="*/ 0 h 1587"/>
              <a:gd name="T48" fmla="*/ 3175 w 2"/>
              <a:gd name="T49" fmla="*/ 0 h 1587"/>
              <a:gd name="T50" fmla="*/ 3175 w 2"/>
              <a:gd name="T51" fmla="*/ 0 h 1587"/>
              <a:gd name="T52" fmla="*/ 3175 w 2"/>
              <a:gd name="T53" fmla="*/ 0 h 1587"/>
              <a:gd name="T54" fmla="*/ 3175 w 2"/>
              <a:gd name="T55" fmla="*/ 0 h 1587"/>
              <a:gd name="T56" fmla="*/ 3175 w 2"/>
              <a:gd name="T57" fmla="*/ 0 h 1587"/>
              <a:gd name="T58" fmla="*/ 0 w 2"/>
              <a:gd name="T59" fmla="*/ 0 h 1587"/>
              <a:gd name="T60" fmla="*/ 0 w 2"/>
              <a:gd name="T61" fmla="*/ 0 h 1587"/>
              <a:gd name="T62" fmla="*/ 0 w 2"/>
              <a:gd name="T63" fmla="*/ 0 h 1587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2" h="1587">
                <a:moveTo>
                  <a:pt x="0" y="0"/>
                </a:move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0" name="Rectangle 1256"/>
          <p:cNvSpPr>
            <a:spLocks noChangeArrowheads="1"/>
          </p:cNvSpPr>
          <p:nvPr/>
        </p:nvSpPr>
        <p:spPr bwMode="auto">
          <a:xfrm>
            <a:off x="722313" y="550863"/>
            <a:ext cx="1587" cy="158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50000"/>
              </a:spcBef>
              <a:buFontTx/>
              <a:buChar char="•"/>
            </a:pPr>
            <a:endParaRPr lang="en-US" sz="1300" b="0"/>
          </a:p>
        </p:txBody>
      </p:sp>
      <p:sp>
        <p:nvSpPr>
          <p:cNvPr id="111" name="Freeform 1258"/>
          <p:cNvSpPr>
            <a:spLocks/>
          </p:cNvSpPr>
          <p:nvPr/>
        </p:nvSpPr>
        <p:spPr bwMode="auto">
          <a:xfrm>
            <a:off x="722313" y="550863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w 1587"/>
              <a:gd name="T7" fmla="*/ 0 h 1587"/>
              <a:gd name="T8" fmla="*/ 0 w 1587"/>
              <a:gd name="T9" fmla="*/ 0 h 1587"/>
              <a:gd name="T10" fmla="*/ 0 w 1587"/>
              <a:gd name="T11" fmla="*/ 0 h 1587"/>
              <a:gd name="T12" fmla="*/ 0 w 1587"/>
              <a:gd name="T13" fmla="*/ 0 h 1587"/>
              <a:gd name="T14" fmla="*/ 0 w 1587"/>
              <a:gd name="T15" fmla="*/ 0 h 1587"/>
              <a:gd name="T16" fmla="*/ 0 w 1587"/>
              <a:gd name="T17" fmla="*/ 0 h 1587"/>
              <a:gd name="T18" fmla="*/ 0 w 1587"/>
              <a:gd name="T19" fmla="*/ 0 h 1587"/>
              <a:gd name="T20" fmla="*/ 0 w 1587"/>
              <a:gd name="T21" fmla="*/ 0 h 1587"/>
              <a:gd name="T22" fmla="*/ 0 w 1587"/>
              <a:gd name="T23" fmla="*/ 0 h 1587"/>
              <a:gd name="T24" fmla="*/ 0 w 1587"/>
              <a:gd name="T25" fmla="*/ 0 h 1587"/>
              <a:gd name="T26" fmla="*/ 0 w 1587"/>
              <a:gd name="T27" fmla="*/ 0 h 1587"/>
              <a:gd name="T28" fmla="*/ 0 w 1587"/>
              <a:gd name="T29" fmla="*/ 0 h 1587"/>
              <a:gd name="T30" fmla="*/ 0 w 1587"/>
              <a:gd name="T31" fmla="*/ 0 h 1587"/>
              <a:gd name="T32" fmla="*/ 0 w 1587"/>
              <a:gd name="T33" fmla="*/ 0 h 1587"/>
              <a:gd name="T34" fmla="*/ 0 w 1587"/>
              <a:gd name="T35" fmla="*/ 0 h 1587"/>
              <a:gd name="T36" fmla="*/ 0 w 1587"/>
              <a:gd name="T37" fmla="*/ 0 h 1587"/>
              <a:gd name="T38" fmla="*/ 0 w 1587"/>
              <a:gd name="T39" fmla="*/ 0 h 1587"/>
              <a:gd name="T40" fmla="*/ 0 w 1587"/>
              <a:gd name="T41" fmla="*/ 0 h 1587"/>
              <a:gd name="T42" fmla="*/ 0 w 1587"/>
              <a:gd name="T43" fmla="*/ 0 h 1587"/>
              <a:gd name="T44" fmla="*/ 0 w 1587"/>
              <a:gd name="T45" fmla="*/ 0 h 1587"/>
              <a:gd name="T46" fmla="*/ 0 w 1587"/>
              <a:gd name="T47" fmla="*/ 0 h 1587"/>
              <a:gd name="T48" fmla="*/ 0 w 1587"/>
              <a:gd name="T49" fmla="*/ 0 h 1587"/>
              <a:gd name="T50" fmla="*/ 0 w 1587"/>
              <a:gd name="T51" fmla="*/ 0 h 1587"/>
              <a:gd name="T52" fmla="*/ 0 w 1587"/>
              <a:gd name="T53" fmla="*/ 0 h 1587"/>
              <a:gd name="T54" fmla="*/ 0 w 1587"/>
              <a:gd name="T55" fmla="*/ 0 h 1587"/>
              <a:gd name="T56" fmla="*/ 0 w 1587"/>
              <a:gd name="T57" fmla="*/ 0 h 1587"/>
              <a:gd name="T58" fmla="*/ 0 w 1587"/>
              <a:gd name="T59" fmla="*/ 0 h 1587"/>
              <a:gd name="T60" fmla="*/ 0 w 1587"/>
              <a:gd name="T61" fmla="*/ 0 h 1587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" name="Freeform 1266"/>
          <p:cNvSpPr>
            <a:spLocks/>
          </p:cNvSpPr>
          <p:nvPr/>
        </p:nvSpPr>
        <p:spPr bwMode="auto">
          <a:xfrm>
            <a:off x="728663" y="534988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w 1587"/>
              <a:gd name="T7" fmla="*/ 0 h 1587"/>
              <a:gd name="T8" fmla="*/ 0 w 1587"/>
              <a:gd name="T9" fmla="*/ 0 h 1587"/>
              <a:gd name="T10" fmla="*/ 0 w 1587"/>
              <a:gd name="T11" fmla="*/ 0 h 1587"/>
              <a:gd name="T12" fmla="*/ 0 w 1587"/>
              <a:gd name="T13" fmla="*/ 0 h 1587"/>
              <a:gd name="T14" fmla="*/ 0 w 1587"/>
              <a:gd name="T15" fmla="*/ 0 h 1587"/>
              <a:gd name="T16" fmla="*/ 0 w 1587"/>
              <a:gd name="T17" fmla="*/ 0 h 1587"/>
              <a:gd name="T18" fmla="*/ 0 w 1587"/>
              <a:gd name="T19" fmla="*/ 0 h 1587"/>
              <a:gd name="T20" fmla="*/ 0 w 1587"/>
              <a:gd name="T21" fmla="*/ 0 h 1587"/>
              <a:gd name="T22" fmla="*/ 0 w 1587"/>
              <a:gd name="T23" fmla="*/ 0 h 1587"/>
              <a:gd name="T24" fmla="*/ 0 w 1587"/>
              <a:gd name="T25" fmla="*/ 0 h 1587"/>
              <a:gd name="T26" fmla="*/ 0 w 1587"/>
              <a:gd name="T27" fmla="*/ 0 h 1587"/>
              <a:gd name="T28" fmla="*/ 0 w 1587"/>
              <a:gd name="T29" fmla="*/ 0 h 1587"/>
              <a:gd name="T30" fmla="*/ 0 w 1587"/>
              <a:gd name="T31" fmla="*/ 0 h 1587"/>
              <a:gd name="T32" fmla="*/ 0 w 1587"/>
              <a:gd name="T33" fmla="*/ 0 h 1587"/>
              <a:gd name="T34" fmla="*/ 0 w 1587"/>
              <a:gd name="T35" fmla="*/ 0 h 1587"/>
              <a:gd name="T36" fmla="*/ 0 w 1587"/>
              <a:gd name="T37" fmla="*/ 0 h 1587"/>
              <a:gd name="T38" fmla="*/ 0 w 1587"/>
              <a:gd name="T39" fmla="*/ 0 h 1587"/>
              <a:gd name="T40" fmla="*/ 0 w 1587"/>
              <a:gd name="T41" fmla="*/ 0 h 1587"/>
              <a:gd name="T42" fmla="*/ 0 w 1587"/>
              <a:gd name="T43" fmla="*/ 0 h 1587"/>
              <a:gd name="T44" fmla="*/ 0 w 1587"/>
              <a:gd name="T45" fmla="*/ 0 h 1587"/>
              <a:gd name="T46" fmla="*/ 0 w 1587"/>
              <a:gd name="T47" fmla="*/ 0 h 1587"/>
              <a:gd name="T48" fmla="*/ 0 w 1587"/>
              <a:gd name="T49" fmla="*/ 0 h 1587"/>
              <a:gd name="T50" fmla="*/ 0 w 1587"/>
              <a:gd name="T51" fmla="*/ 0 h 1587"/>
              <a:gd name="T52" fmla="*/ 0 w 1587"/>
              <a:gd name="T53" fmla="*/ 0 h 1587"/>
              <a:gd name="T54" fmla="*/ 0 w 1587"/>
              <a:gd name="T55" fmla="*/ 0 h 1587"/>
              <a:gd name="T56" fmla="*/ 0 w 1587"/>
              <a:gd name="T57" fmla="*/ 0 h 1587"/>
              <a:gd name="T58" fmla="*/ 0 w 1587"/>
              <a:gd name="T59" fmla="*/ 0 h 1587"/>
              <a:gd name="T60" fmla="*/ 0 w 1587"/>
              <a:gd name="T61" fmla="*/ 0 h 1587"/>
              <a:gd name="T62" fmla="*/ 0 w 1587"/>
              <a:gd name="T63" fmla="*/ 0 h 1587"/>
              <a:gd name="T64" fmla="*/ 0 w 1587"/>
              <a:gd name="T65" fmla="*/ 0 h 1587"/>
              <a:gd name="T66" fmla="*/ 0 w 1587"/>
              <a:gd name="T67" fmla="*/ 0 h 1587"/>
              <a:gd name="T68" fmla="*/ 0 w 1587"/>
              <a:gd name="T69" fmla="*/ 0 h 1587"/>
              <a:gd name="T70" fmla="*/ 0 w 1587"/>
              <a:gd name="T71" fmla="*/ 0 h 1587"/>
              <a:gd name="T72" fmla="*/ 0 w 1587"/>
              <a:gd name="T73" fmla="*/ 0 h 1587"/>
              <a:gd name="T74" fmla="*/ 0 w 1587"/>
              <a:gd name="T75" fmla="*/ 0 h 1587"/>
              <a:gd name="T76" fmla="*/ 0 w 1587"/>
              <a:gd name="T77" fmla="*/ 0 h 1587"/>
              <a:gd name="T78" fmla="*/ 0 w 1587"/>
              <a:gd name="T79" fmla="*/ 0 h 1587"/>
              <a:gd name="T80" fmla="*/ 0 w 1587"/>
              <a:gd name="T81" fmla="*/ 0 h 1587"/>
              <a:gd name="T82" fmla="*/ 0 w 1587"/>
              <a:gd name="T83" fmla="*/ 0 h 1587"/>
              <a:gd name="T84" fmla="*/ 0 w 1587"/>
              <a:gd name="T85" fmla="*/ 0 h 1587"/>
              <a:gd name="T86" fmla="*/ 0 w 1587"/>
              <a:gd name="T87" fmla="*/ 0 h 1587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3" name="Freeform 1269"/>
          <p:cNvSpPr>
            <a:spLocks/>
          </p:cNvSpPr>
          <p:nvPr/>
        </p:nvSpPr>
        <p:spPr bwMode="auto">
          <a:xfrm>
            <a:off x="728663" y="530225"/>
            <a:ext cx="3175" cy="4763"/>
          </a:xfrm>
          <a:custGeom>
            <a:avLst/>
            <a:gdLst>
              <a:gd name="T0" fmla="*/ 0 w 2"/>
              <a:gd name="T1" fmla="*/ 4763 h 3"/>
              <a:gd name="T2" fmla="*/ 3175 w 2"/>
              <a:gd name="T3" fmla="*/ 0 h 3"/>
              <a:gd name="T4" fmla="*/ 3175 w 2"/>
              <a:gd name="T5" fmla="*/ 0 h 3"/>
              <a:gd name="T6" fmla="*/ 3175 w 2"/>
              <a:gd name="T7" fmla="*/ 0 h 3"/>
              <a:gd name="T8" fmla="*/ 3175 w 2"/>
              <a:gd name="T9" fmla="*/ 0 h 3"/>
              <a:gd name="T10" fmla="*/ 0 w 2"/>
              <a:gd name="T11" fmla="*/ 0 h 3"/>
              <a:gd name="T12" fmla="*/ 0 w 2"/>
              <a:gd name="T13" fmla="*/ 0 h 3"/>
              <a:gd name="T14" fmla="*/ 0 w 2"/>
              <a:gd name="T15" fmla="*/ 4763 h 3"/>
              <a:gd name="T16" fmla="*/ 0 w 2"/>
              <a:gd name="T17" fmla="*/ 4763 h 3"/>
              <a:gd name="T18" fmla="*/ 3175 w 2"/>
              <a:gd name="T19" fmla="*/ 0 h 3"/>
              <a:gd name="T20" fmla="*/ 3175 w 2"/>
              <a:gd name="T21" fmla="*/ 0 h 3"/>
              <a:gd name="T22" fmla="*/ 0 w 2"/>
              <a:gd name="T23" fmla="*/ 0 h 3"/>
              <a:gd name="T24" fmla="*/ 0 w 2"/>
              <a:gd name="T25" fmla="*/ 0 h 3"/>
              <a:gd name="T26" fmla="*/ 0 w 2"/>
              <a:gd name="T27" fmla="*/ 0 h 3"/>
              <a:gd name="T28" fmla="*/ 0 w 2"/>
              <a:gd name="T29" fmla="*/ 0 h 3"/>
              <a:gd name="T30" fmla="*/ 0 w 2"/>
              <a:gd name="T31" fmla="*/ 0 h 3"/>
              <a:gd name="T32" fmla="*/ 0 w 2"/>
              <a:gd name="T33" fmla="*/ 0 h 3"/>
              <a:gd name="T34" fmla="*/ 0 w 2"/>
              <a:gd name="T35" fmla="*/ 0 h 3"/>
              <a:gd name="T36" fmla="*/ 0 w 2"/>
              <a:gd name="T37" fmla="*/ 0 h 3"/>
              <a:gd name="T38" fmla="*/ 0 w 2"/>
              <a:gd name="T39" fmla="*/ 4763 h 3"/>
              <a:gd name="T40" fmla="*/ 0 w 2"/>
              <a:gd name="T41" fmla="*/ 4763 h 3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2" h="3">
                <a:moveTo>
                  <a:pt x="0" y="3"/>
                </a:moveTo>
                <a:lnTo>
                  <a:pt x="2" y="0"/>
                </a:lnTo>
                <a:lnTo>
                  <a:pt x="0" y="0"/>
                </a:lnTo>
                <a:lnTo>
                  <a:pt x="0" y="3"/>
                </a:lnTo>
                <a:lnTo>
                  <a:pt x="2" y="0"/>
                </a:lnTo>
                <a:lnTo>
                  <a:pt x="0" y="0"/>
                </a:lnTo>
                <a:lnTo>
                  <a:pt x="0" y="3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4" name="Line 1270"/>
          <p:cNvSpPr>
            <a:spLocks noChangeShapeType="1"/>
          </p:cNvSpPr>
          <p:nvPr/>
        </p:nvSpPr>
        <p:spPr bwMode="auto">
          <a:xfrm>
            <a:off x="728663" y="530225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5" name="Line 1271"/>
          <p:cNvSpPr>
            <a:spLocks noChangeShapeType="1"/>
          </p:cNvSpPr>
          <p:nvPr/>
        </p:nvSpPr>
        <p:spPr bwMode="auto">
          <a:xfrm>
            <a:off x="728663" y="530225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6" name="Rectangle 1272"/>
          <p:cNvSpPr>
            <a:spLocks noChangeArrowheads="1"/>
          </p:cNvSpPr>
          <p:nvPr/>
        </p:nvSpPr>
        <p:spPr bwMode="auto">
          <a:xfrm>
            <a:off x="728663" y="530225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50000"/>
              </a:spcBef>
              <a:buFontTx/>
              <a:buChar char="•"/>
            </a:pPr>
            <a:endParaRPr lang="en-US" sz="1300" b="0"/>
          </a:p>
        </p:txBody>
      </p:sp>
      <p:sp>
        <p:nvSpPr>
          <p:cNvPr id="117" name="Rectangle 1273"/>
          <p:cNvSpPr>
            <a:spLocks noChangeArrowheads="1"/>
          </p:cNvSpPr>
          <p:nvPr/>
        </p:nvSpPr>
        <p:spPr bwMode="auto">
          <a:xfrm>
            <a:off x="728663" y="530225"/>
            <a:ext cx="1587" cy="1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50000"/>
              </a:spcBef>
              <a:buFontTx/>
              <a:buChar char="•"/>
            </a:pPr>
            <a:endParaRPr lang="en-US" sz="1300" b="0"/>
          </a:p>
        </p:txBody>
      </p:sp>
      <p:sp>
        <p:nvSpPr>
          <p:cNvPr id="118" name="Line 1274"/>
          <p:cNvSpPr>
            <a:spLocks noChangeShapeType="1"/>
          </p:cNvSpPr>
          <p:nvPr/>
        </p:nvSpPr>
        <p:spPr bwMode="auto">
          <a:xfrm>
            <a:off x="728663" y="52705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9" name="Line 1275"/>
          <p:cNvSpPr>
            <a:spLocks noChangeShapeType="1"/>
          </p:cNvSpPr>
          <p:nvPr/>
        </p:nvSpPr>
        <p:spPr bwMode="auto">
          <a:xfrm>
            <a:off x="728663" y="52705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0" name="Freeform 1277"/>
          <p:cNvSpPr>
            <a:spLocks/>
          </p:cNvSpPr>
          <p:nvPr/>
        </p:nvSpPr>
        <p:spPr bwMode="auto">
          <a:xfrm>
            <a:off x="728663" y="523875"/>
            <a:ext cx="1587" cy="3175"/>
          </a:xfrm>
          <a:custGeom>
            <a:avLst/>
            <a:gdLst>
              <a:gd name="T0" fmla="*/ 0 w 1587"/>
              <a:gd name="T1" fmla="*/ 3175 h 2"/>
              <a:gd name="T2" fmla="*/ 0 w 1587"/>
              <a:gd name="T3" fmla="*/ 3175 h 2"/>
              <a:gd name="T4" fmla="*/ 0 w 1587"/>
              <a:gd name="T5" fmla="*/ 0 h 2"/>
              <a:gd name="T6" fmla="*/ 0 w 1587"/>
              <a:gd name="T7" fmla="*/ 3175 h 2"/>
              <a:gd name="T8" fmla="*/ 0 w 1587"/>
              <a:gd name="T9" fmla="*/ 3175 h 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587" h="2">
                <a:moveTo>
                  <a:pt x="0" y="2"/>
                </a:move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1" name="Freeform 1287"/>
          <p:cNvSpPr>
            <a:spLocks/>
          </p:cNvSpPr>
          <p:nvPr/>
        </p:nvSpPr>
        <p:spPr bwMode="auto">
          <a:xfrm>
            <a:off x="719138" y="514350"/>
            <a:ext cx="3175" cy="3175"/>
          </a:xfrm>
          <a:custGeom>
            <a:avLst/>
            <a:gdLst>
              <a:gd name="T0" fmla="*/ 0 w 2"/>
              <a:gd name="T1" fmla="*/ 0 h 2"/>
              <a:gd name="T2" fmla="*/ 0 w 2"/>
              <a:gd name="T3" fmla="*/ 3175 h 2"/>
              <a:gd name="T4" fmla="*/ 3175 w 2"/>
              <a:gd name="T5" fmla="*/ 3175 h 2"/>
              <a:gd name="T6" fmla="*/ 3175 w 2"/>
              <a:gd name="T7" fmla="*/ 3175 h 2"/>
              <a:gd name="T8" fmla="*/ 3175 w 2"/>
              <a:gd name="T9" fmla="*/ 3175 h 2"/>
              <a:gd name="T10" fmla="*/ 3175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3175 h 2"/>
              <a:gd name="T18" fmla="*/ 0 w 2"/>
              <a:gd name="T19" fmla="*/ 3175 h 2"/>
              <a:gd name="T20" fmla="*/ 0 w 2"/>
              <a:gd name="T21" fmla="*/ 3175 h 2"/>
              <a:gd name="T22" fmla="*/ 0 w 2"/>
              <a:gd name="T23" fmla="*/ 3175 h 2"/>
              <a:gd name="T24" fmla="*/ 3175 w 2"/>
              <a:gd name="T25" fmla="*/ 3175 h 2"/>
              <a:gd name="T26" fmla="*/ 3175 w 2"/>
              <a:gd name="T27" fmla="*/ 3175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0 h 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2" h="2">
                <a:moveTo>
                  <a:pt x="0" y="0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" name="Freeform 1290"/>
          <p:cNvSpPr>
            <a:spLocks/>
          </p:cNvSpPr>
          <p:nvPr/>
        </p:nvSpPr>
        <p:spPr bwMode="auto">
          <a:xfrm>
            <a:off x="719138" y="517525"/>
            <a:ext cx="3175" cy="3175"/>
          </a:xfrm>
          <a:custGeom>
            <a:avLst/>
            <a:gdLst>
              <a:gd name="T0" fmla="*/ 0 w 2"/>
              <a:gd name="T1" fmla="*/ 3175 h 2"/>
              <a:gd name="T2" fmla="*/ 0 w 2"/>
              <a:gd name="T3" fmla="*/ 3175 h 2"/>
              <a:gd name="T4" fmla="*/ 3175 w 2"/>
              <a:gd name="T5" fmla="*/ 3175 h 2"/>
              <a:gd name="T6" fmla="*/ 3175 w 2"/>
              <a:gd name="T7" fmla="*/ 3175 h 2"/>
              <a:gd name="T8" fmla="*/ 3175 w 2"/>
              <a:gd name="T9" fmla="*/ 3175 h 2"/>
              <a:gd name="T10" fmla="*/ 3175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0 h 2"/>
              <a:gd name="T20" fmla="*/ 3175 w 2"/>
              <a:gd name="T21" fmla="*/ 0 h 2"/>
              <a:gd name="T22" fmla="*/ 0 w 2"/>
              <a:gd name="T23" fmla="*/ 0 h 2"/>
              <a:gd name="T24" fmla="*/ 0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3175 h 2"/>
              <a:gd name="T32" fmla="*/ 0 w 2"/>
              <a:gd name="T33" fmla="*/ 3175 h 2"/>
              <a:gd name="T34" fmla="*/ 0 w 2"/>
              <a:gd name="T35" fmla="*/ 3175 h 2"/>
              <a:gd name="T36" fmla="*/ 0 w 2"/>
              <a:gd name="T37" fmla="*/ 0 h 2"/>
              <a:gd name="T38" fmla="*/ 0 w 2"/>
              <a:gd name="T39" fmla="*/ 0 h 2"/>
              <a:gd name="T40" fmla="*/ 0 w 2"/>
              <a:gd name="T41" fmla="*/ 0 h 2"/>
              <a:gd name="T42" fmla="*/ 0 w 2"/>
              <a:gd name="T43" fmla="*/ 0 h 2"/>
              <a:gd name="T44" fmla="*/ 0 w 2"/>
              <a:gd name="T45" fmla="*/ 0 h 2"/>
              <a:gd name="T46" fmla="*/ 0 w 2"/>
              <a:gd name="T47" fmla="*/ 0 h 2"/>
              <a:gd name="T48" fmla="*/ 0 w 2"/>
              <a:gd name="T49" fmla="*/ 3175 h 2"/>
              <a:gd name="T50" fmla="*/ 3175 w 2"/>
              <a:gd name="T51" fmla="*/ 3175 h 2"/>
              <a:gd name="T52" fmla="*/ 3175 w 2"/>
              <a:gd name="T53" fmla="*/ 0 h 2"/>
              <a:gd name="T54" fmla="*/ 3175 w 2"/>
              <a:gd name="T55" fmla="*/ 0 h 2"/>
              <a:gd name="T56" fmla="*/ 0 w 2"/>
              <a:gd name="T57" fmla="*/ 0 h 2"/>
              <a:gd name="T58" fmla="*/ 0 w 2"/>
              <a:gd name="T59" fmla="*/ 0 h 2"/>
              <a:gd name="T60" fmla="*/ 0 w 2"/>
              <a:gd name="T61" fmla="*/ 3175 h 2"/>
              <a:gd name="T62" fmla="*/ 0 w 2"/>
              <a:gd name="T63" fmla="*/ 3175 h 2"/>
              <a:gd name="T64" fmla="*/ 3175 w 2"/>
              <a:gd name="T65" fmla="*/ 3175 h 2"/>
              <a:gd name="T66" fmla="*/ 3175 w 2"/>
              <a:gd name="T67" fmla="*/ 3175 h 2"/>
              <a:gd name="T68" fmla="*/ 0 w 2"/>
              <a:gd name="T69" fmla="*/ 3175 h 2"/>
              <a:gd name="T70" fmla="*/ 0 w 2"/>
              <a:gd name="T71" fmla="*/ 3175 h 2"/>
              <a:gd name="T72" fmla="*/ 0 w 2"/>
              <a:gd name="T73" fmla="*/ 3175 h 2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" name="Rectangle 1335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50000"/>
              </a:spcBef>
              <a:buFontTx/>
              <a:buChar char="•"/>
            </a:pPr>
            <a:endParaRPr lang="en-US" sz="1300" b="0"/>
          </a:p>
        </p:txBody>
      </p:sp>
      <p:sp>
        <p:nvSpPr>
          <p:cNvPr id="124" name="Rectangle 1336"/>
          <p:cNvSpPr>
            <a:spLocks noChangeArrowheads="1"/>
          </p:cNvSpPr>
          <p:nvPr/>
        </p:nvSpPr>
        <p:spPr bwMode="auto">
          <a:xfrm>
            <a:off x="474663" y="4953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50000"/>
              </a:spcBef>
              <a:buFontTx/>
              <a:buChar char="•"/>
            </a:pPr>
            <a:endParaRPr lang="en-US" sz="1300" b="0"/>
          </a:p>
        </p:txBody>
      </p:sp>
      <p:sp>
        <p:nvSpPr>
          <p:cNvPr id="125" name="Rectangle 1337"/>
          <p:cNvSpPr>
            <a:spLocks noChangeArrowheads="1"/>
          </p:cNvSpPr>
          <p:nvPr/>
        </p:nvSpPr>
        <p:spPr bwMode="auto">
          <a:xfrm>
            <a:off x="474663" y="4953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50000"/>
              </a:spcBef>
              <a:buFontTx/>
              <a:buChar char="•"/>
            </a:pPr>
            <a:endParaRPr lang="en-US" sz="1300" b="0"/>
          </a:p>
        </p:txBody>
      </p:sp>
      <p:sp>
        <p:nvSpPr>
          <p:cNvPr id="126" name="Rectangle 1340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50000"/>
              </a:spcBef>
              <a:buFontTx/>
              <a:buChar char="•"/>
            </a:pPr>
            <a:endParaRPr lang="en-US" sz="1300" b="0"/>
          </a:p>
        </p:txBody>
      </p:sp>
      <p:sp>
        <p:nvSpPr>
          <p:cNvPr id="127" name="Rectangle 1341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50000"/>
              </a:spcBef>
              <a:buFontTx/>
              <a:buChar char="•"/>
            </a:pPr>
            <a:endParaRPr lang="en-US" sz="1300" b="0"/>
          </a:p>
        </p:txBody>
      </p:sp>
      <p:sp>
        <p:nvSpPr>
          <p:cNvPr id="128" name="Rectangle 1342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50000"/>
              </a:spcBef>
              <a:buFontTx/>
              <a:buChar char="•"/>
            </a:pPr>
            <a:endParaRPr lang="en-US" sz="1300" b="0"/>
          </a:p>
        </p:txBody>
      </p:sp>
      <p:sp>
        <p:nvSpPr>
          <p:cNvPr id="129" name="Rectangle 1343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50000"/>
              </a:spcBef>
              <a:buFontTx/>
              <a:buChar char="•"/>
            </a:pPr>
            <a:endParaRPr lang="en-US" sz="1300" b="0"/>
          </a:p>
        </p:txBody>
      </p:sp>
      <p:sp>
        <p:nvSpPr>
          <p:cNvPr id="130" name="Rectangle 1344"/>
          <p:cNvSpPr>
            <a:spLocks noChangeArrowheads="1"/>
          </p:cNvSpPr>
          <p:nvPr/>
        </p:nvSpPr>
        <p:spPr bwMode="auto">
          <a:xfrm>
            <a:off x="465138" y="485775"/>
            <a:ext cx="1587" cy="31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50000"/>
              </a:spcBef>
              <a:buFontTx/>
              <a:buChar char="•"/>
            </a:pPr>
            <a:endParaRPr lang="en-US" sz="1300" b="0"/>
          </a:p>
        </p:txBody>
      </p:sp>
      <p:sp>
        <p:nvSpPr>
          <p:cNvPr id="170" name="ClipArt Placeholder 9"/>
          <p:cNvSpPr>
            <a:spLocks noGrp="1"/>
          </p:cNvSpPr>
          <p:nvPr>
            <p:ph type="clipArt" sz="quarter" idx="49"/>
          </p:nvPr>
        </p:nvSpPr>
        <p:spPr>
          <a:xfrm>
            <a:off x="341834" y="3721341"/>
            <a:ext cx="1456764" cy="2023969"/>
          </a:xfrm>
          <a:prstGeom prst="roundRect">
            <a:avLst/>
          </a:prstGeom>
          <a:ln w="19050" cmpd="sng">
            <a:solidFill>
              <a:schemeClr val="bg2"/>
            </a:solidFill>
          </a:ln>
        </p:spPr>
        <p:txBody>
          <a:bodyPr/>
          <a:lstStyle>
            <a:lvl1pPr>
              <a:defRPr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noProof="0"/>
              <a:t>Click icon to add clip art</a:t>
            </a:r>
            <a:endParaRPr lang="en-US" noProof="0" dirty="0"/>
          </a:p>
        </p:txBody>
      </p:sp>
      <p:sp>
        <p:nvSpPr>
          <p:cNvPr id="177" name="ClipArt Placeholder 9"/>
          <p:cNvSpPr>
            <a:spLocks noGrp="1"/>
          </p:cNvSpPr>
          <p:nvPr>
            <p:ph type="clipArt" sz="quarter" idx="56"/>
          </p:nvPr>
        </p:nvSpPr>
        <p:spPr>
          <a:xfrm>
            <a:off x="2093047" y="3721341"/>
            <a:ext cx="1456764" cy="2023969"/>
          </a:xfrm>
          <a:prstGeom prst="roundRect">
            <a:avLst/>
          </a:prstGeom>
          <a:ln w="19050" cmpd="sng">
            <a:solidFill>
              <a:schemeClr val="bg2"/>
            </a:solidFill>
          </a:ln>
        </p:spPr>
        <p:txBody>
          <a:bodyPr/>
          <a:lstStyle>
            <a:lvl1pPr>
              <a:defRPr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noProof="0"/>
              <a:t>Click icon to add clip art</a:t>
            </a:r>
            <a:endParaRPr lang="en-US" noProof="0" dirty="0"/>
          </a:p>
        </p:txBody>
      </p:sp>
      <p:sp>
        <p:nvSpPr>
          <p:cNvPr id="184" name="ClipArt Placeholder 9"/>
          <p:cNvSpPr>
            <a:spLocks noGrp="1"/>
          </p:cNvSpPr>
          <p:nvPr>
            <p:ph type="clipArt" sz="quarter" idx="63"/>
          </p:nvPr>
        </p:nvSpPr>
        <p:spPr>
          <a:xfrm>
            <a:off x="3844259" y="3721341"/>
            <a:ext cx="1456764" cy="2023969"/>
          </a:xfrm>
          <a:prstGeom prst="roundRect">
            <a:avLst/>
          </a:prstGeom>
          <a:ln w="19050" cmpd="sng">
            <a:solidFill>
              <a:schemeClr val="bg2"/>
            </a:solidFill>
          </a:ln>
        </p:spPr>
        <p:txBody>
          <a:bodyPr/>
          <a:lstStyle>
            <a:lvl1pPr>
              <a:defRPr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noProof="0"/>
              <a:t>Click icon to add clip art</a:t>
            </a:r>
            <a:endParaRPr lang="en-US" noProof="0" dirty="0"/>
          </a:p>
        </p:txBody>
      </p:sp>
      <p:sp>
        <p:nvSpPr>
          <p:cNvPr id="191" name="ClipArt Placeholder 9"/>
          <p:cNvSpPr>
            <a:spLocks noGrp="1"/>
          </p:cNvSpPr>
          <p:nvPr>
            <p:ph type="clipArt" sz="quarter" idx="70"/>
          </p:nvPr>
        </p:nvSpPr>
        <p:spPr>
          <a:xfrm>
            <a:off x="5595471" y="3721341"/>
            <a:ext cx="1456764" cy="2023969"/>
          </a:xfrm>
          <a:prstGeom prst="roundRect">
            <a:avLst/>
          </a:prstGeom>
          <a:ln w="19050" cmpd="sng">
            <a:solidFill>
              <a:schemeClr val="bg2"/>
            </a:solidFill>
          </a:ln>
        </p:spPr>
        <p:txBody>
          <a:bodyPr/>
          <a:lstStyle>
            <a:lvl1pPr>
              <a:defRPr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noProof="0"/>
              <a:t>Click icon to add clip art</a:t>
            </a:r>
            <a:endParaRPr lang="en-US" noProof="0" dirty="0"/>
          </a:p>
        </p:txBody>
      </p:sp>
      <p:sp>
        <p:nvSpPr>
          <p:cNvPr id="198" name="ClipArt Placeholder 9"/>
          <p:cNvSpPr>
            <a:spLocks noGrp="1"/>
          </p:cNvSpPr>
          <p:nvPr>
            <p:ph type="clipArt" sz="quarter" idx="77"/>
          </p:nvPr>
        </p:nvSpPr>
        <p:spPr>
          <a:xfrm>
            <a:off x="7346684" y="3721341"/>
            <a:ext cx="1456764" cy="2023969"/>
          </a:xfrm>
          <a:prstGeom prst="roundRect">
            <a:avLst/>
          </a:prstGeom>
          <a:ln w="19050" cmpd="sng">
            <a:solidFill>
              <a:schemeClr val="bg2"/>
            </a:solidFill>
          </a:ln>
        </p:spPr>
        <p:txBody>
          <a:bodyPr/>
          <a:lstStyle>
            <a:lvl1pPr>
              <a:defRPr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noProof="0"/>
              <a:t>Click icon to add clip art</a:t>
            </a:r>
            <a:endParaRPr lang="en-US" noProof="0" dirty="0"/>
          </a:p>
        </p:txBody>
      </p:sp>
      <p:sp>
        <p:nvSpPr>
          <p:cNvPr id="324" name="Title 323"/>
          <p:cNvSpPr>
            <a:spLocks noGrp="1"/>
          </p:cNvSpPr>
          <p:nvPr>
            <p:ph type="title"/>
          </p:nvPr>
        </p:nvSpPr>
        <p:spPr>
          <a:xfrm>
            <a:off x="343401" y="301625"/>
            <a:ext cx="8439652" cy="668193"/>
          </a:xfrm>
        </p:spPr>
        <p:txBody>
          <a:bodyPr/>
          <a:lstStyle>
            <a:lvl1pPr>
              <a:defRPr b="0" i="0">
                <a:solidFill>
                  <a:schemeClr val="bg2"/>
                </a:solidFill>
                <a:latin typeface="+mn-lt"/>
                <a:cs typeface="Andes ExtraLigh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1" name="Text Placeholder 2"/>
          <p:cNvSpPr>
            <a:spLocks noGrp="1"/>
          </p:cNvSpPr>
          <p:nvPr>
            <p:ph type="body" sz="quarter" idx="50"/>
          </p:nvPr>
        </p:nvSpPr>
        <p:spPr>
          <a:xfrm>
            <a:off x="603491" y="3775118"/>
            <a:ext cx="933450" cy="224584"/>
          </a:xfrm>
        </p:spPr>
        <p:txBody>
          <a:bodyPr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200" b="1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2" name="Picture Placeholder 4"/>
          <p:cNvSpPr>
            <a:spLocks noGrp="1"/>
          </p:cNvSpPr>
          <p:nvPr>
            <p:ph type="pic" sz="quarter" idx="51"/>
          </p:nvPr>
        </p:nvSpPr>
        <p:spPr>
          <a:xfrm>
            <a:off x="476491" y="4049120"/>
            <a:ext cx="1187450" cy="492125"/>
          </a:xfrm>
        </p:spPr>
        <p:txBody>
          <a:bodyPr/>
          <a:lstStyle>
            <a:lvl1pPr algn="ctr">
              <a:defRPr sz="1100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noProof="0"/>
              <a:t>Drag picture to placeholder or click icon to add</a:t>
            </a:r>
            <a:endParaRPr lang="en-US" noProof="0" dirty="0"/>
          </a:p>
        </p:txBody>
      </p:sp>
      <p:sp>
        <p:nvSpPr>
          <p:cNvPr id="173" name="Text Placeholder 2"/>
          <p:cNvSpPr>
            <a:spLocks noGrp="1"/>
          </p:cNvSpPr>
          <p:nvPr>
            <p:ph type="body" sz="quarter" idx="52"/>
          </p:nvPr>
        </p:nvSpPr>
        <p:spPr>
          <a:xfrm>
            <a:off x="465099" y="4599734"/>
            <a:ext cx="1210235" cy="224584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000" b="1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4" name="Text Placeholder 2"/>
          <p:cNvSpPr>
            <a:spLocks noGrp="1"/>
          </p:cNvSpPr>
          <p:nvPr>
            <p:ph type="body" sz="quarter" idx="53"/>
          </p:nvPr>
        </p:nvSpPr>
        <p:spPr>
          <a:xfrm>
            <a:off x="465099" y="4873736"/>
            <a:ext cx="1210235" cy="224584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900" b="1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5" name="Text Placeholder 2"/>
          <p:cNvSpPr>
            <a:spLocks noGrp="1"/>
          </p:cNvSpPr>
          <p:nvPr>
            <p:ph type="body" sz="quarter" idx="54"/>
          </p:nvPr>
        </p:nvSpPr>
        <p:spPr>
          <a:xfrm>
            <a:off x="465099" y="5147738"/>
            <a:ext cx="1210235" cy="224584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900" b="1" baseline="0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6" name="Text Placeholder 2"/>
          <p:cNvSpPr>
            <a:spLocks noGrp="1"/>
          </p:cNvSpPr>
          <p:nvPr>
            <p:ph type="body" sz="quarter" idx="55"/>
          </p:nvPr>
        </p:nvSpPr>
        <p:spPr>
          <a:xfrm>
            <a:off x="465099" y="5412670"/>
            <a:ext cx="1210235" cy="224584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900" b="1" baseline="0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8" name="Text Placeholder 2"/>
          <p:cNvSpPr>
            <a:spLocks noGrp="1"/>
          </p:cNvSpPr>
          <p:nvPr>
            <p:ph type="body" sz="quarter" idx="57"/>
          </p:nvPr>
        </p:nvSpPr>
        <p:spPr>
          <a:xfrm>
            <a:off x="2321508" y="3775118"/>
            <a:ext cx="933450" cy="224584"/>
          </a:xfrm>
        </p:spPr>
        <p:txBody>
          <a:bodyPr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200" b="1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9" name="Picture Placeholder 4"/>
          <p:cNvSpPr>
            <a:spLocks noGrp="1"/>
          </p:cNvSpPr>
          <p:nvPr>
            <p:ph type="pic" sz="quarter" idx="58"/>
          </p:nvPr>
        </p:nvSpPr>
        <p:spPr>
          <a:xfrm>
            <a:off x="2194508" y="4049120"/>
            <a:ext cx="1187450" cy="492125"/>
          </a:xfrm>
        </p:spPr>
        <p:txBody>
          <a:bodyPr/>
          <a:lstStyle>
            <a:lvl1pPr algn="ctr">
              <a:defRPr sz="1100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noProof="0"/>
              <a:t>Drag picture to placeholder or click icon to add</a:t>
            </a:r>
            <a:endParaRPr lang="en-US" noProof="0" dirty="0"/>
          </a:p>
        </p:txBody>
      </p:sp>
      <p:sp>
        <p:nvSpPr>
          <p:cNvPr id="180" name="Text Placeholder 2"/>
          <p:cNvSpPr>
            <a:spLocks noGrp="1"/>
          </p:cNvSpPr>
          <p:nvPr>
            <p:ph type="body" sz="quarter" idx="59"/>
          </p:nvPr>
        </p:nvSpPr>
        <p:spPr>
          <a:xfrm>
            <a:off x="2183116" y="4599734"/>
            <a:ext cx="1210235" cy="224584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000" b="1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1" name="Text Placeholder 2"/>
          <p:cNvSpPr>
            <a:spLocks noGrp="1"/>
          </p:cNvSpPr>
          <p:nvPr>
            <p:ph type="body" sz="quarter" idx="60"/>
          </p:nvPr>
        </p:nvSpPr>
        <p:spPr>
          <a:xfrm>
            <a:off x="2183116" y="4873736"/>
            <a:ext cx="1210235" cy="224584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900" b="1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2" name="Text Placeholder 2"/>
          <p:cNvSpPr>
            <a:spLocks noGrp="1"/>
          </p:cNvSpPr>
          <p:nvPr>
            <p:ph type="body" sz="quarter" idx="61"/>
          </p:nvPr>
        </p:nvSpPr>
        <p:spPr>
          <a:xfrm>
            <a:off x="2183116" y="5147738"/>
            <a:ext cx="1210235" cy="224584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900" b="1" baseline="0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3" name="Text Placeholder 2"/>
          <p:cNvSpPr>
            <a:spLocks noGrp="1"/>
          </p:cNvSpPr>
          <p:nvPr>
            <p:ph type="body" sz="quarter" idx="62"/>
          </p:nvPr>
        </p:nvSpPr>
        <p:spPr>
          <a:xfrm>
            <a:off x="2183116" y="5412670"/>
            <a:ext cx="1210235" cy="224584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900" b="1" baseline="0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5" name="Text Placeholder 2"/>
          <p:cNvSpPr>
            <a:spLocks noGrp="1"/>
          </p:cNvSpPr>
          <p:nvPr>
            <p:ph type="body" sz="quarter" idx="64"/>
          </p:nvPr>
        </p:nvSpPr>
        <p:spPr>
          <a:xfrm>
            <a:off x="4101439" y="3775118"/>
            <a:ext cx="933450" cy="224584"/>
          </a:xfrm>
        </p:spPr>
        <p:txBody>
          <a:bodyPr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200" b="1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6" name="Picture Placeholder 4"/>
          <p:cNvSpPr>
            <a:spLocks noGrp="1"/>
          </p:cNvSpPr>
          <p:nvPr>
            <p:ph type="pic" sz="quarter" idx="65"/>
          </p:nvPr>
        </p:nvSpPr>
        <p:spPr>
          <a:xfrm>
            <a:off x="3974439" y="4049120"/>
            <a:ext cx="1187450" cy="492125"/>
          </a:xfrm>
        </p:spPr>
        <p:txBody>
          <a:bodyPr/>
          <a:lstStyle>
            <a:lvl1pPr algn="ctr">
              <a:defRPr sz="1100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noProof="0"/>
              <a:t>Drag picture to placeholder or click icon to add</a:t>
            </a:r>
            <a:endParaRPr lang="en-US" noProof="0" dirty="0"/>
          </a:p>
        </p:txBody>
      </p:sp>
      <p:sp>
        <p:nvSpPr>
          <p:cNvPr id="187" name="Text Placeholder 2"/>
          <p:cNvSpPr>
            <a:spLocks noGrp="1"/>
          </p:cNvSpPr>
          <p:nvPr>
            <p:ph type="body" sz="quarter" idx="66"/>
          </p:nvPr>
        </p:nvSpPr>
        <p:spPr>
          <a:xfrm>
            <a:off x="3963047" y="4599734"/>
            <a:ext cx="1210235" cy="224584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000" b="1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8" name="Text Placeholder 2"/>
          <p:cNvSpPr>
            <a:spLocks noGrp="1"/>
          </p:cNvSpPr>
          <p:nvPr>
            <p:ph type="body" sz="quarter" idx="67"/>
          </p:nvPr>
        </p:nvSpPr>
        <p:spPr>
          <a:xfrm>
            <a:off x="3963047" y="4873736"/>
            <a:ext cx="1210235" cy="224584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900" b="1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9" name="Text Placeholder 2"/>
          <p:cNvSpPr>
            <a:spLocks noGrp="1"/>
          </p:cNvSpPr>
          <p:nvPr>
            <p:ph type="body" sz="quarter" idx="68"/>
          </p:nvPr>
        </p:nvSpPr>
        <p:spPr>
          <a:xfrm>
            <a:off x="3963047" y="5147738"/>
            <a:ext cx="1210235" cy="224584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900" b="1" baseline="0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0" name="Text Placeholder 2"/>
          <p:cNvSpPr>
            <a:spLocks noGrp="1"/>
          </p:cNvSpPr>
          <p:nvPr>
            <p:ph type="body" sz="quarter" idx="69"/>
          </p:nvPr>
        </p:nvSpPr>
        <p:spPr>
          <a:xfrm>
            <a:off x="3963047" y="5412670"/>
            <a:ext cx="1210235" cy="224584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900" b="1" baseline="0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2" name="Text Placeholder 2"/>
          <p:cNvSpPr>
            <a:spLocks noGrp="1"/>
          </p:cNvSpPr>
          <p:nvPr>
            <p:ph type="body" sz="quarter" idx="71"/>
          </p:nvPr>
        </p:nvSpPr>
        <p:spPr>
          <a:xfrm>
            <a:off x="5863108" y="3775118"/>
            <a:ext cx="933450" cy="224584"/>
          </a:xfrm>
        </p:spPr>
        <p:txBody>
          <a:bodyPr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200" b="1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3" name="Picture Placeholder 4"/>
          <p:cNvSpPr>
            <a:spLocks noGrp="1"/>
          </p:cNvSpPr>
          <p:nvPr>
            <p:ph type="pic" sz="quarter" idx="72"/>
          </p:nvPr>
        </p:nvSpPr>
        <p:spPr>
          <a:xfrm>
            <a:off x="5736108" y="4049120"/>
            <a:ext cx="1187450" cy="492125"/>
          </a:xfrm>
        </p:spPr>
        <p:txBody>
          <a:bodyPr/>
          <a:lstStyle>
            <a:lvl1pPr algn="ctr">
              <a:defRPr sz="1100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noProof="0"/>
              <a:t>Drag picture to placeholder or click icon to add</a:t>
            </a:r>
            <a:endParaRPr lang="en-US" noProof="0" dirty="0"/>
          </a:p>
        </p:txBody>
      </p:sp>
      <p:sp>
        <p:nvSpPr>
          <p:cNvPr id="194" name="Text Placeholder 2"/>
          <p:cNvSpPr>
            <a:spLocks noGrp="1"/>
          </p:cNvSpPr>
          <p:nvPr>
            <p:ph type="body" sz="quarter" idx="73"/>
          </p:nvPr>
        </p:nvSpPr>
        <p:spPr>
          <a:xfrm>
            <a:off x="5724716" y="4599734"/>
            <a:ext cx="1210235" cy="224584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000" b="1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5" name="Text Placeholder 2"/>
          <p:cNvSpPr>
            <a:spLocks noGrp="1"/>
          </p:cNvSpPr>
          <p:nvPr>
            <p:ph type="body" sz="quarter" idx="74"/>
          </p:nvPr>
        </p:nvSpPr>
        <p:spPr>
          <a:xfrm>
            <a:off x="5724716" y="4873736"/>
            <a:ext cx="1210235" cy="224584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900" b="1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6" name="Text Placeholder 2"/>
          <p:cNvSpPr>
            <a:spLocks noGrp="1"/>
          </p:cNvSpPr>
          <p:nvPr>
            <p:ph type="body" sz="quarter" idx="75"/>
          </p:nvPr>
        </p:nvSpPr>
        <p:spPr>
          <a:xfrm>
            <a:off x="5724716" y="5147738"/>
            <a:ext cx="1210235" cy="224584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900" b="1" baseline="0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7" name="Text Placeholder 2"/>
          <p:cNvSpPr>
            <a:spLocks noGrp="1"/>
          </p:cNvSpPr>
          <p:nvPr>
            <p:ph type="body" sz="quarter" idx="76"/>
          </p:nvPr>
        </p:nvSpPr>
        <p:spPr>
          <a:xfrm>
            <a:off x="5724716" y="5412670"/>
            <a:ext cx="1210235" cy="224584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900" b="1" baseline="0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9" name="Text Placeholder 2"/>
          <p:cNvSpPr>
            <a:spLocks noGrp="1"/>
          </p:cNvSpPr>
          <p:nvPr>
            <p:ph type="body" sz="quarter" idx="78"/>
          </p:nvPr>
        </p:nvSpPr>
        <p:spPr>
          <a:xfrm>
            <a:off x="7636461" y="3775118"/>
            <a:ext cx="933450" cy="224584"/>
          </a:xfrm>
        </p:spPr>
        <p:txBody>
          <a:bodyPr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200" b="1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0" name="Picture Placeholder 4"/>
          <p:cNvSpPr>
            <a:spLocks noGrp="1"/>
          </p:cNvSpPr>
          <p:nvPr>
            <p:ph type="pic" sz="quarter" idx="79"/>
          </p:nvPr>
        </p:nvSpPr>
        <p:spPr>
          <a:xfrm>
            <a:off x="7509461" y="4049120"/>
            <a:ext cx="1187450" cy="492125"/>
          </a:xfrm>
        </p:spPr>
        <p:txBody>
          <a:bodyPr/>
          <a:lstStyle>
            <a:lvl1pPr algn="ctr">
              <a:defRPr sz="1100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noProof="0"/>
              <a:t>Drag picture to placeholder or click icon to add</a:t>
            </a:r>
            <a:endParaRPr lang="en-US" noProof="0" dirty="0"/>
          </a:p>
        </p:txBody>
      </p:sp>
      <p:sp>
        <p:nvSpPr>
          <p:cNvPr id="201" name="Text Placeholder 2"/>
          <p:cNvSpPr>
            <a:spLocks noGrp="1"/>
          </p:cNvSpPr>
          <p:nvPr>
            <p:ph type="body" sz="quarter" idx="80"/>
          </p:nvPr>
        </p:nvSpPr>
        <p:spPr>
          <a:xfrm>
            <a:off x="7498069" y="4599734"/>
            <a:ext cx="1210235" cy="224584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000" b="1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2" name="Text Placeholder 2"/>
          <p:cNvSpPr>
            <a:spLocks noGrp="1"/>
          </p:cNvSpPr>
          <p:nvPr>
            <p:ph type="body" sz="quarter" idx="81"/>
          </p:nvPr>
        </p:nvSpPr>
        <p:spPr>
          <a:xfrm>
            <a:off x="7498069" y="4873736"/>
            <a:ext cx="1210235" cy="224584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900" b="1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3" name="Text Placeholder 2"/>
          <p:cNvSpPr>
            <a:spLocks noGrp="1"/>
          </p:cNvSpPr>
          <p:nvPr>
            <p:ph type="body" sz="quarter" idx="82"/>
          </p:nvPr>
        </p:nvSpPr>
        <p:spPr>
          <a:xfrm>
            <a:off x="7498069" y="5147738"/>
            <a:ext cx="1210235" cy="224584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900" b="1" baseline="0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4" name="Text Placeholder 2"/>
          <p:cNvSpPr>
            <a:spLocks noGrp="1"/>
          </p:cNvSpPr>
          <p:nvPr>
            <p:ph type="body" sz="quarter" idx="83"/>
          </p:nvPr>
        </p:nvSpPr>
        <p:spPr>
          <a:xfrm>
            <a:off x="7498069" y="5412670"/>
            <a:ext cx="1210235" cy="224584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900" b="1" baseline="0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5" name="ClipArt Placeholder 9"/>
          <p:cNvSpPr>
            <a:spLocks noGrp="1"/>
          </p:cNvSpPr>
          <p:nvPr>
            <p:ph type="clipArt" sz="quarter" idx="84"/>
          </p:nvPr>
        </p:nvSpPr>
        <p:spPr>
          <a:xfrm>
            <a:off x="349091" y="1370027"/>
            <a:ext cx="1456764" cy="2023969"/>
          </a:xfrm>
          <a:prstGeom prst="roundRect">
            <a:avLst/>
          </a:prstGeom>
          <a:ln w="19050" cmpd="sng">
            <a:solidFill>
              <a:schemeClr val="bg2"/>
            </a:solidFill>
          </a:ln>
        </p:spPr>
        <p:txBody>
          <a:bodyPr/>
          <a:lstStyle/>
          <a:p>
            <a:pPr lvl="0"/>
            <a:r>
              <a:rPr lang="en-US" noProof="0"/>
              <a:t>Click icon to add clip art</a:t>
            </a:r>
            <a:endParaRPr lang="en-US" noProof="0" dirty="0"/>
          </a:p>
        </p:txBody>
      </p:sp>
      <p:sp>
        <p:nvSpPr>
          <p:cNvPr id="206" name="ClipArt Placeholder 9"/>
          <p:cNvSpPr>
            <a:spLocks noGrp="1"/>
          </p:cNvSpPr>
          <p:nvPr>
            <p:ph type="clipArt" sz="quarter" idx="85"/>
          </p:nvPr>
        </p:nvSpPr>
        <p:spPr>
          <a:xfrm>
            <a:off x="2100304" y="1370027"/>
            <a:ext cx="1456764" cy="2023969"/>
          </a:xfrm>
          <a:prstGeom prst="roundRect">
            <a:avLst/>
          </a:prstGeom>
          <a:ln w="19050" cmpd="sng">
            <a:solidFill>
              <a:schemeClr val="bg2"/>
            </a:solidFill>
          </a:ln>
        </p:spPr>
        <p:txBody>
          <a:bodyPr/>
          <a:lstStyle/>
          <a:p>
            <a:pPr lvl="0"/>
            <a:r>
              <a:rPr lang="en-US" noProof="0"/>
              <a:t>Click icon to add clip art</a:t>
            </a:r>
            <a:endParaRPr lang="en-US" noProof="0" dirty="0"/>
          </a:p>
        </p:txBody>
      </p:sp>
      <p:sp>
        <p:nvSpPr>
          <p:cNvPr id="207" name="ClipArt Placeholder 9"/>
          <p:cNvSpPr>
            <a:spLocks noGrp="1"/>
          </p:cNvSpPr>
          <p:nvPr>
            <p:ph type="clipArt" sz="quarter" idx="86"/>
          </p:nvPr>
        </p:nvSpPr>
        <p:spPr>
          <a:xfrm>
            <a:off x="3851516" y="1370027"/>
            <a:ext cx="1456764" cy="2023969"/>
          </a:xfrm>
          <a:prstGeom prst="roundRect">
            <a:avLst/>
          </a:prstGeom>
          <a:ln w="19050" cmpd="sng">
            <a:solidFill>
              <a:schemeClr val="bg2"/>
            </a:solidFill>
          </a:ln>
        </p:spPr>
        <p:txBody>
          <a:bodyPr/>
          <a:lstStyle/>
          <a:p>
            <a:pPr lvl="0"/>
            <a:r>
              <a:rPr lang="en-US" noProof="0"/>
              <a:t>Click icon to add clip art</a:t>
            </a:r>
            <a:endParaRPr lang="en-US" noProof="0" dirty="0"/>
          </a:p>
        </p:txBody>
      </p:sp>
      <p:sp>
        <p:nvSpPr>
          <p:cNvPr id="208" name="ClipArt Placeholder 9"/>
          <p:cNvSpPr>
            <a:spLocks noGrp="1"/>
          </p:cNvSpPr>
          <p:nvPr>
            <p:ph type="clipArt" sz="quarter" idx="87"/>
          </p:nvPr>
        </p:nvSpPr>
        <p:spPr>
          <a:xfrm>
            <a:off x="5602728" y="1370027"/>
            <a:ext cx="1456764" cy="2023969"/>
          </a:xfrm>
          <a:prstGeom prst="roundRect">
            <a:avLst/>
          </a:prstGeom>
          <a:ln w="19050" cmpd="sng">
            <a:solidFill>
              <a:schemeClr val="bg2"/>
            </a:solidFill>
          </a:ln>
        </p:spPr>
        <p:txBody>
          <a:bodyPr/>
          <a:lstStyle/>
          <a:p>
            <a:pPr lvl="0"/>
            <a:r>
              <a:rPr lang="en-US" noProof="0"/>
              <a:t>Click icon to add clip art</a:t>
            </a:r>
            <a:endParaRPr lang="en-US" noProof="0" dirty="0"/>
          </a:p>
        </p:txBody>
      </p:sp>
      <p:sp>
        <p:nvSpPr>
          <p:cNvPr id="209" name="ClipArt Placeholder 9"/>
          <p:cNvSpPr>
            <a:spLocks noGrp="1"/>
          </p:cNvSpPr>
          <p:nvPr>
            <p:ph type="clipArt" sz="quarter" idx="88"/>
          </p:nvPr>
        </p:nvSpPr>
        <p:spPr>
          <a:xfrm>
            <a:off x="7353941" y="1370027"/>
            <a:ext cx="1456764" cy="2023969"/>
          </a:xfrm>
          <a:prstGeom prst="roundRect">
            <a:avLst/>
          </a:prstGeom>
          <a:ln w="19050" cmpd="sng">
            <a:solidFill>
              <a:schemeClr val="bg2"/>
            </a:solidFill>
          </a:ln>
        </p:spPr>
        <p:txBody>
          <a:bodyPr/>
          <a:lstStyle/>
          <a:p>
            <a:pPr lvl="0"/>
            <a:r>
              <a:rPr lang="en-US" noProof="0"/>
              <a:t>Click icon to add clip art</a:t>
            </a:r>
            <a:endParaRPr lang="en-US" noProof="0" dirty="0"/>
          </a:p>
        </p:txBody>
      </p:sp>
      <p:sp>
        <p:nvSpPr>
          <p:cNvPr id="210" name="Text Placeholder 2"/>
          <p:cNvSpPr>
            <a:spLocks noGrp="1"/>
          </p:cNvSpPr>
          <p:nvPr>
            <p:ph type="body" sz="quarter" idx="89"/>
          </p:nvPr>
        </p:nvSpPr>
        <p:spPr>
          <a:xfrm>
            <a:off x="610748" y="1423804"/>
            <a:ext cx="933450" cy="224584"/>
          </a:xfrm>
        </p:spPr>
        <p:txBody>
          <a:bodyPr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2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11" name="Picture Placeholder 4"/>
          <p:cNvSpPr>
            <a:spLocks noGrp="1"/>
          </p:cNvSpPr>
          <p:nvPr>
            <p:ph type="pic" sz="quarter" idx="90"/>
          </p:nvPr>
        </p:nvSpPr>
        <p:spPr>
          <a:xfrm>
            <a:off x="483748" y="1697806"/>
            <a:ext cx="1187450" cy="492125"/>
          </a:xfrm>
        </p:spPr>
        <p:txBody>
          <a:bodyPr/>
          <a:lstStyle>
            <a:lvl1pPr algn="ctr">
              <a:defRPr sz="1100"/>
            </a:lvl1pPr>
          </a:lstStyle>
          <a:p>
            <a:pPr lvl="0"/>
            <a:r>
              <a:rPr lang="en-US" noProof="0"/>
              <a:t>Drag picture to placeholder or click icon to add</a:t>
            </a:r>
            <a:endParaRPr lang="en-US" noProof="0" dirty="0"/>
          </a:p>
        </p:txBody>
      </p:sp>
      <p:sp>
        <p:nvSpPr>
          <p:cNvPr id="212" name="Text Placeholder 2"/>
          <p:cNvSpPr>
            <a:spLocks noGrp="1"/>
          </p:cNvSpPr>
          <p:nvPr>
            <p:ph type="body" sz="quarter" idx="91"/>
          </p:nvPr>
        </p:nvSpPr>
        <p:spPr>
          <a:xfrm>
            <a:off x="472356" y="2248420"/>
            <a:ext cx="1210235" cy="224584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000" b="1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13" name="Text Placeholder 2"/>
          <p:cNvSpPr>
            <a:spLocks noGrp="1"/>
          </p:cNvSpPr>
          <p:nvPr>
            <p:ph type="body" sz="quarter" idx="92"/>
          </p:nvPr>
        </p:nvSpPr>
        <p:spPr>
          <a:xfrm>
            <a:off x="472356" y="2522422"/>
            <a:ext cx="1210235" cy="224584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900" b="1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14" name="Text Placeholder 2"/>
          <p:cNvSpPr>
            <a:spLocks noGrp="1"/>
          </p:cNvSpPr>
          <p:nvPr>
            <p:ph type="body" sz="quarter" idx="93"/>
          </p:nvPr>
        </p:nvSpPr>
        <p:spPr>
          <a:xfrm>
            <a:off x="472356" y="2796424"/>
            <a:ext cx="1210235" cy="224584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900" b="1" baseline="0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15" name="Text Placeholder 2"/>
          <p:cNvSpPr>
            <a:spLocks noGrp="1"/>
          </p:cNvSpPr>
          <p:nvPr>
            <p:ph type="body" sz="quarter" idx="94"/>
          </p:nvPr>
        </p:nvSpPr>
        <p:spPr>
          <a:xfrm>
            <a:off x="472356" y="3061356"/>
            <a:ext cx="1210235" cy="224584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900" b="1" baseline="0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16" name="Text Placeholder 2"/>
          <p:cNvSpPr>
            <a:spLocks noGrp="1"/>
          </p:cNvSpPr>
          <p:nvPr>
            <p:ph type="body" sz="quarter" idx="95"/>
          </p:nvPr>
        </p:nvSpPr>
        <p:spPr>
          <a:xfrm>
            <a:off x="2328765" y="1423804"/>
            <a:ext cx="933450" cy="224584"/>
          </a:xfrm>
        </p:spPr>
        <p:txBody>
          <a:bodyPr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2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17" name="Picture Placeholder 4"/>
          <p:cNvSpPr>
            <a:spLocks noGrp="1"/>
          </p:cNvSpPr>
          <p:nvPr>
            <p:ph type="pic" sz="quarter" idx="96"/>
          </p:nvPr>
        </p:nvSpPr>
        <p:spPr>
          <a:xfrm>
            <a:off x="2201765" y="1697806"/>
            <a:ext cx="1187450" cy="492125"/>
          </a:xfrm>
        </p:spPr>
        <p:txBody>
          <a:bodyPr/>
          <a:lstStyle>
            <a:lvl1pPr algn="ctr">
              <a:defRPr sz="1100"/>
            </a:lvl1pPr>
          </a:lstStyle>
          <a:p>
            <a:pPr lvl="0"/>
            <a:r>
              <a:rPr lang="en-US" noProof="0"/>
              <a:t>Drag picture to placeholder or click icon to add</a:t>
            </a:r>
            <a:endParaRPr lang="en-US" noProof="0" dirty="0"/>
          </a:p>
        </p:txBody>
      </p:sp>
      <p:sp>
        <p:nvSpPr>
          <p:cNvPr id="218" name="Text Placeholder 2"/>
          <p:cNvSpPr>
            <a:spLocks noGrp="1"/>
          </p:cNvSpPr>
          <p:nvPr>
            <p:ph type="body" sz="quarter" idx="97"/>
          </p:nvPr>
        </p:nvSpPr>
        <p:spPr>
          <a:xfrm>
            <a:off x="2190373" y="2248420"/>
            <a:ext cx="1210235" cy="224584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000" b="1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19" name="Text Placeholder 2"/>
          <p:cNvSpPr>
            <a:spLocks noGrp="1"/>
          </p:cNvSpPr>
          <p:nvPr>
            <p:ph type="body" sz="quarter" idx="98"/>
          </p:nvPr>
        </p:nvSpPr>
        <p:spPr>
          <a:xfrm>
            <a:off x="2190373" y="2522422"/>
            <a:ext cx="1210235" cy="224584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900" b="1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0" name="Text Placeholder 2"/>
          <p:cNvSpPr>
            <a:spLocks noGrp="1"/>
          </p:cNvSpPr>
          <p:nvPr>
            <p:ph type="body" sz="quarter" idx="99"/>
          </p:nvPr>
        </p:nvSpPr>
        <p:spPr>
          <a:xfrm>
            <a:off x="2190373" y="2796424"/>
            <a:ext cx="1210235" cy="224584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900" b="1" baseline="0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1" name="Text Placeholder 2"/>
          <p:cNvSpPr>
            <a:spLocks noGrp="1"/>
          </p:cNvSpPr>
          <p:nvPr>
            <p:ph type="body" sz="quarter" idx="100"/>
          </p:nvPr>
        </p:nvSpPr>
        <p:spPr>
          <a:xfrm>
            <a:off x="2190373" y="3061356"/>
            <a:ext cx="1210235" cy="224584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900" b="1" baseline="0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2" name="Text Placeholder 2"/>
          <p:cNvSpPr>
            <a:spLocks noGrp="1"/>
          </p:cNvSpPr>
          <p:nvPr>
            <p:ph type="body" sz="quarter" idx="101"/>
          </p:nvPr>
        </p:nvSpPr>
        <p:spPr>
          <a:xfrm>
            <a:off x="4108696" y="1423804"/>
            <a:ext cx="933450" cy="224584"/>
          </a:xfrm>
        </p:spPr>
        <p:txBody>
          <a:bodyPr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2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3" name="Picture Placeholder 4"/>
          <p:cNvSpPr>
            <a:spLocks noGrp="1"/>
          </p:cNvSpPr>
          <p:nvPr>
            <p:ph type="pic" sz="quarter" idx="102"/>
          </p:nvPr>
        </p:nvSpPr>
        <p:spPr>
          <a:xfrm>
            <a:off x="3981696" y="1697806"/>
            <a:ext cx="1187450" cy="492125"/>
          </a:xfrm>
        </p:spPr>
        <p:txBody>
          <a:bodyPr/>
          <a:lstStyle>
            <a:lvl1pPr algn="ctr">
              <a:defRPr sz="1100"/>
            </a:lvl1pPr>
          </a:lstStyle>
          <a:p>
            <a:pPr lvl="0"/>
            <a:r>
              <a:rPr lang="en-US" noProof="0"/>
              <a:t>Drag picture to placeholder or click icon to add</a:t>
            </a:r>
            <a:endParaRPr lang="en-US" noProof="0" dirty="0"/>
          </a:p>
        </p:txBody>
      </p:sp>
      <p:sp>
        <p:nvSpPr>
          <p:cNvPr id="224" name="Text Placeholder 2"/>
          <p:cNvSpPr>
            <a:spLocks noGrp="1"/>
          </p:cNvSpPr>
          <p:nvPr>
            <p:ph type="body" sz="quarter" idx="103"/>
          </p:nvPr>
        </p:nvSpPr>
        <p:spPr>
          <a:xfrm>
            <a:off x="3970304" y="2248420"/>
            <a:ext cx="1210235" cy="224584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000" b="1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5" name="Text Placeholder 2"/>
          <p:cNvSpPr>
            <a:spLocks noGrp="1"/>
          </p:cNvSpPr>
          <p:nvPr>
            <p:ph type="body" sz="quarter" idx="104"/>
          </p:nvPr>
        </p:nvSpPr>
        <p:spPr>
          <a:xfrm>
            <a:off x="3970304" y="2522422"/>
            <a:ext cx="1210235" cy="224584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900" b="1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6" name="Text Placeholder 2"/>
          <p:cNvSpPr>
            <a:spLocks noGrp="1"/>
          </p:cNvSpPr>
          <p:nvPr>
            <p:ph type="body" sz="quarter" idx="105"/>
          </p:nvPr>
        </p:nvSpPr>
        <p:spPr>
          <a:xfrm>
            <a:off x="3970304" y="2796424"/>
            <a:ext cx="1210235" cy="224584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900" b="1" baseline="0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7" name="Text Placeholder 2"/>
          <p:cNvSpPr>
            <a:spLocks noGrp="1"/>
          </p:cNvSpPr>
          <p:nvPr>
            <p:ph type="body" sz="quarter" idx="106"/>
          </p:nvPr>
        </p:nvSpPr>
        <p:spPr>
          <a:xfrm>
            <a:off x="3970304" y="3061356"/>
            <a:ext cx="1210235" cy="224584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900" b="1" baseline="0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8" name="Text Placeholder 2"/>
          <p:cNvSpPr>
            <a:spLocks noGrp="1"/>
          </p:cNvSpPr>
          <p:nvPr>
            <p:ph type="body" sz="quarter" idx="107"/>
          </p:nvPr>
        </p:nvSpPr>
        <p:spPr>
          <a:xfrm>
            <a:off x="5870365" y="1423804"/>
            <a:ext cx="933450" cy="224584"/>
          </a:xfrm>
        </p:spPr>
        <p:txBody>
          <a:bodyPr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2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9" name="Picture Placeholder 4"/>
          <p:cNvSpPr>
            <a:spLocks noGrp="1"/>
          </p:cNvSpPr>
          <p:nvPr>
            <p:ph type="pic" sz="quarter" idx="108"/>
          </p:nvPr>
        </p:nvSpPr>
        <p:spPr>
          <a:xfrm>
            <a:off x="5743365" y="1697806"/>
            <a:ext cx="1187450" cy="492125"/>
          </a:xfrm>
        </p:spPr>
        <p:txBody>
          <a:bodyPr/>
          <a:lstStyle>
            <a:lvl1pPr algn="ctr">
              <a:defRPr sz="1100"/>
            </a:lvl1pPr>
          </a:lstStyle>
          <a:p>
            <a:pPr lvl="0"/>
            <a:r>
              <a:rPr lang="en-US" noProof="0"/>
              <a:t>Drag picture to placeholder or click icon to add</a:t>
            </a:r>
            <a:endParaRPr lang="en-US" noProof="0" dirty="0"/>
          </a:p>
        </p:txBody>
      </p:sp>
      <p:sp>
        <p:nvSpPr>
          <p:cNvPr id="230" name="Text Placeholder 2"/>
          <p:cNvSpPr>
            <a:spLocks noGrp="1"/>
          </p:cNvSpPr>
          <p:nvPr>
            <p:ph type="body" sz="quarter" idx="109"/>
          </p:nvPr>
        </p:nvSpPr>
        <p:spPr>
          <a:xfrm>
            <a:off x="5731973" y="2248420"/>
            <a:ext cx="1210235" cy="224584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000" b="1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1" name="Text Placeholder 2"/>
          <p:cNvSpPr>
            <a:spLocks noGrp="1"/>
          </p:cNvSpPr>
          <p:nvPr>
            <p:ph type="body" sz="quarter" idx="110"/>
          </p:nvPr>
        </p:nvSpPr>
        <p:spPr>
          <a:xfrm>
            <a:off x="5731973" y="2522422"/>
            <a:ext cx="1210235" cy="224584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900" b="1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2" name="Text Placeholder 2"/>
          <p:cNvSpPr>
            <a:spLocks noGrp="1"/>
          </p:cNvSpPr>
          <p:nvPr>
            <p:ph type="body" sz="quarter" idx="111"/>
          </p:nvPr>
        </p:nvSpPr>
        <p:spPr>
          <a:xfrm>
            <a:off x="5731973" y="2796424"/>
            <a:ext cx="1210235" cy="224584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900" b="1" baseline="0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3" name="Text Placeholder 2"/>
          <p:cNvSpPr>
            <a:spLocks noGrp="1"/>
          </p:cNvSpPr>
          <p:nvPr>
            <p:ph type="body" sz="quarter" idx="112"/>
          </p:nvPr>
        </p:nvSpPr>
        <p:spPr>
          <a:xfrm>
            <a:off x="5731973" y="3061356"/>
            <a:ext cx="1210235" cy="224584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900" b="1" baseline="0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4" name="Text Placeholder 2"/>
          <p:cNvSpPr>
            <a:spLocks noGrp="1"/>
          </p:cNvSpPr>
          <p:nvPr>
            <p:ph type="body" sz="quarter" idx="113"/>
          </p:nvPr>
        </p:nvSpPr>
        <p:spPr>
          <a:xfrm>
            <a:off x="7643718" y="1423804"/>
            <a:ext cx="933450" cy="224584"/>
          </a:xfrm>
        </p:spPr>
        <p:txBody>
          <a:bodyPr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2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5" name="Picture Placeholder 4"/>
          <p:cNvSpPr>
            <a:spLocks noGrp="1"/>
          </p:cNvSpPr>
          <p:nvPr>
            <p:ph type="pic" sz="quarter" idx="114"/>
          </p:nvPr>
        </p:nvSpPr>
        <p:spPr>
          <a:xfrm>
            <a:off x="7516718" y="1697806"/>
            <a:ext cx="1187450" cy="492125"/>
          </a:xfrm>
        </p:spPr>
        <p:txBody>
          <a:bodyPr/>
          <a:lstStyle>
            <a:lvl1pPr algn="ctr">
              <a:defRPr sz="1100"/>
            </a:lvl1pPr>
          </a:lstStyle>
          <a:p>
            <a:pPr lvl="0"/>
            <a:r>
              <a:rPr lang="en-US" noProof="0"/>
              <a:t>Drag picture to placeholder or click icon to add</a:t>
            </a:r>
            <a:endParaRPr lang="en-US" noProof="0" dirty="0"/>
          </a:p>
        </p:txBody>
      </p:sp>
      <p:sp>
        <p:nvSpPr>
          <p:cNvPr id="236" name="Text Placeholder 2"/>
          <p:cNvSpPr>
            <a:spLocks noGrp="1"/>
          </p:cNvSpPr>
          <p:nvPr>
            <p:ph type="body" sz="quarter" idx="115"/>
          </p:nvPr>
        </p:nvSpPr>
        <p:spPr>
          <a:xfrm>
            <a:off x="7505326" y="2248420"/>
            <a:ext cx="1210235" cy="224584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000" b="1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7" name="Text Placeholder 2"/>
          <p:cNvSpPr>
            <a:spLocks noGrp="1"/>
          </p:cNvSpPr>
          <p:nvPr>
            <p:ph type="body" sz="quarter" idx="116"/>
          </p:nvPr>
        </p:nvSpPr>
        <p:spPr>
          <a:xfrm>
            <a:off x="7505326" y="2522422"/>
            <a:ext cx="1210235" cy="224584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900" b="1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8" name="Text Placeholder 2"/>
          <p:cNvSpPr>
            <a:spLocks noGrp="1"/>
          </p:cNvSpPr>
          <p:nvPr>
            <p:ph type="body" sz="quarter" idx="117"/>
          </p:nvPr>
        </p:nvSpPr>
        <p:spPr>
          <a:xfrm>
            <a:off x="7505326" y="2796424"/>
            <a:ext cx="1210235" cy="224584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900" b="1" baseline="0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9" name="Text Placeholder 2"/>
          <p:cNvSpPr>
            <a:spLocks noGrp="1"/>
          </p:cNvSpPr>
          <p:nvPr>
            <p:ph type="body" sz="quarter" idx="118"/>
          </p:nvPr>
        </p:nvSpPr>
        <p:spPr>
          <a:xfrm>
            <a:off x="7505326" y="3061356"/>
            <a:ext cx="1210235" cy="224584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900" b="1" baseline="0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1" name="Footer Placeholder 1"/>
          <p:cNvSpPr>
            <a:spLocks noGrp="1"/>
          </p:cNvSpPr>
          <p:nvPr>
            <p:ph type="ftr" sz="quarter" idx="1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132" name="Slide Number Placeholder 2"/>
          <p:cNvSpPr>
            <a:spLocks noGrp="1"/>
          </p:cNvSpPr>
          <p:nvPr>
            <p:ph type="sldNum" sz="quarter" idx="12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14D01B2-10AA-4A51-9782-D5953403B425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5981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6136106"/>
          </a:xfrm>
        </p:spPr>
        <p:txBody>
          <a:bodyPr/>
          <a:lstStyle>
            <a:lvl1pPr algn="ctr">
              <a:defRPr/>
            </a:lvl1pPr>
          </a:lstStyle>
          <a:p>
            <a:pPr lvl="0"/>
            <a:r>
              <a:rPr lang="en-US" noProof="0"/>
              <a:t>Drag picture to placeholder or click icon to add</a:t>
            </a:r>
            <a:endParaRPr lang="en-US" noProof="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946316" y="4064001"/>
            <a:ext cx="3978929" cy="1751263"/>
          </a:xfrm>
        </p:spPr>
        <p:txBody>
          <a:bodyPr/>
          <a:lstStyle>
            <a:lvl1pPr>
              <a:defRPr sz="3000" b="0" i="0">
                <a:solidFill>
                  <a:schemeClr val="tx1"/>
                </a:solidFill>
                <a:effectLst/>
                <a:latin typeface="Arial"/>
                <a:cs typeface="Arial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1055B0-583E-4CE9-B46F-403A4F4B007B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375545993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Bleed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9"/>
          <p:cNvSpPr>
            <a:spLocks noChangeArrowheads="1"/>
          </p:cNvSpPr>
          <p:nvPr/>
        </p:nvSpPr>
        <p:spPr bwMode="auto">
          <a:xfrm>
            <a:off x="3846513" y="5302250"/>
            <a:ext cx="5297487" cy="15557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marL="115888" indent="-115888">
              <a:spcBef>
                <a:spcPct val="50000"/>
              </a:spcBef>
              <a:buFontTx/>
              <a:buChar char="•"/>
            </a:pPr>
            <a:endParaRPr lang="en-US" sz="1300" b="0"/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6858000"/>
          </a:xfrm>
        </p:spPr>
        <p:txBody>
          <a:bodyPr/>
          <a:lstStyle>
            <a:lvl1pPr algn="ctr">
              <a:defRPr baseline="0"/>
            </a:lvl1pPr>
          </a:lstStyle>
          <a:p>
            <a:pPr lvl="0"/>
            <a:r>
              <a:rPr lang="en-US" noProof="0"/>
              <a:t>Drag picture to placeholder or click icon to add</a:t>
            </a:r>
            <a:endParaRPr lang="en-US" noProof="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946316" y="3075216"/>
            <a:ext cx="3978929" cy="1950356"/>
          </a:xfrm>
        </p:spPr>
        <p:txBody>
          <a:bodyPr/>
          <a:lstStyle>
            <a:lvl1pPr>
              <a:defRPr sz="3000" b="0" i="0" baseline="0">
                <a:solidFill>
                  <a:schemeClr val="tx1"/>
                </a:solidFill>
                <a:effectLst/>
                <a:latin typeface="Arial"/>
                <a:cs typeface="Arial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48855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hart Placeholder 4"/>
          <p:cNvSpPr>
            <a:spLocks noGrp="1"/>
          </p:cNvSpPr>
          <p:nvPr>
            <p:ph type="chart" sz="quarter" idx="18"/>
          </p:nvPr>
        </p:nvSpPr>
        <p:spPr>
          <a:xfrm>
            <a:off x="349250" y="1132417"/>
            <a:ext cx="8445500" cy="5069416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934" y="307475"/>
            <a:ext cx="8410104" cy="708526"/>
          </a:xfrm>
        </p:spPr>
        <p:txBody>
          <a:bodyPr/>
          <a:lstStyle>
            <a:lvl1pPr>
              <a:defRPr sz="2200" b="0" i="0" cap="none" baseline="0">
                <a:solidFill>
                  <a:srgbClr val="021F43"/>
                </a:solidFill>
                <a:latin typeface="+mj-lt"/>
                <a:cs typeface="Andes ExtraLigh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A9DDAB-13A3-4E47-8334-BEEEDFD18BC7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3521856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4311650"/>
            <a:ext cx="9144000" cy="176213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marL="115888" indent="-115888">
              <a:spcBef>
                <a:spcPct val="50000"/>
              </a:spcBef>
              <a:buFontTx/>
              <a:buChar char="•"/>
            </a:pPr>
            <a:endParaRPr lang="en-US" sz="1300" b="0">
              <a:solidFill>
                <a:schemeClr val="bg2"/>
              </a:solidFill>
            </a:endParaRPr>
          </a:p>
        </p:txBody>
      </p:sp>
      <p:pic>
        <p:nvPicPr>
          <p:cNvPr id="6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000" y="4699000"/>
            <a:ext cx="5059363" cy="1055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0" name="Title 329"/>
          <p:cNvSpPr>
            <a:spLocks noGrp="1"/>
          </p:cNvSpPr>
          <p:nvPr>
            <p:ph type="title"/>
          </p:nvPr>
        </p:nvSpPr>
        <p:spPr>
          <a:xfrm>
            <a:off x="1512623" y="1189789"/>
            <a:ext cx="6971806" cy="1822161"/>
          </a:xfrm>
        </p:spPr>
        <p:txBody>
          <a:bodyPr anchor="b"/>
          <a:lstStyle>
            <a:lvl1pPr>
              <a:lnSpc>
                <a:spcPct val="100000"/>
              </a:lnSpc>
              <a:spcBef>
                <a:spcPts val="0"/>
              </a:spcBef>
              <a:defRPr sz="3600" b="1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32" name="Text Placeholder 331"/>
          <p:cNvSpPr>
            <a:spLocks noGrp="1"/>
          </p:cNvSpPr>
          <p:nvPr>
            <p:ph type="body" sz="quarter" idx="13"/>
          </p:nvPr>
        </p:nvSpPr>
        <p:spPr>
          <a:xfrm>
            <a:off x="1525172" y="3000005"/>
            <a:ext cx="6959257" cy="875885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2400" b="0" i="0" cap="all" baseline="0">
                <a:solidFill>
                  <a:schemeClr val="tx1"/>
                </a:solidFill>
                <a:latin typeface="+mn-lt"/>
                <a:cs typeface="Andes ExtraLight"/>
              </a:defRPr>
            </a:lvl1pPr>
            <a:lvl2pPr>
              <a:defRPr b="0" i="0">
                <a:latin typeface="Andes ExtraLight"/>
                <a:cs typeface="Andes ExtraLight"/>
              </a:defRPr>
            </a:lvl2pPr>
            <a:lvl3pPr>
              <a:defRPr b="0" i="0">
                <a:latin typeface="Andes ExtraLight"/>
                <a:cs typeface="Andes ExtraLight"/>
              </a:defRPr>
            </a:lvl3pPr>
            <a:lvl4pPr>
              <a:defRPr b="0" i="0">
                <a:latin typeface="Andes ExtraLight"/>
                <a:cs typeface="Andes ExtraLight"/>
              </a:defRPr>
            </a:lvl4pPr>
            <a:lvl5pPr>
              <a:defRPr b="0" i="0">
                <a:latin typeface="Andes ExtraLight"/>
                <a:cs typeface="Andes ExtraLight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9" name="Text Placeholder 331"/>
          <p:cNvSpPr>
            <a:spLocks noGrp="1"/>
          </p:cNvSpPr>
          <p:nvPr>
            <p:ph type="body" sz="quarter" idx="14"/>
          </p:nvPr>
        </p:nvSpPr>
        <p:spPr>
          <a:xfrm>
            <a:off x="5682073" y="4699001"/>
            <a:ext cx="2821170" cy="1393637"/>
          </a:xfrm>
        </p:spPr>
        <p:txBody>
          <a:bodyPr anchor="b"/>
          <a:lstStyle>
            <a:lvl1pPr algn="r">
              <a:lnSpc>
                <a:spcPct val="100000"/>
              </a:lnSpc>
              <a:defRPr sz="1500" b="0" i="0" baseline="0">
                <a:solidFill>
                  <a:schemeClr val="tx1"/>
                </a:solidFill>
                <a:latin typeface="Arial"/>
                <a:cs typeface="Arial"/>
              </a:defRPr>
            </a:lvl1pPr>
            <a:lvl2pPr>
              <a:defRPr b="0" i="0">
                <a:latin typeface="Andes ExtraLight"/>
                <a:cs typeface="Andes ExtraLight"/>
              </a:defRPr>
            </a:lvl2pPr>
            <a:lvl3pPr>
              <a:defRPr b="0" i="0">
                <a:latin typeface="Andes ExtraLight"/>
                <a:cs typeface="Andes ExtraLight"/>
              </a:defRPr>
            </a:lvl3pPr>
            <a:lvl4pPr>
              <a:defRPr b="0" i="0">
                <a:latin typeface="Andes ExtraLight"/>
                <a:cs typeface="Andes ExtraLight"/>
              </a:defRPr>
            </a:lvl4pPr>
            <a:lvl5pPr>
              <a:defRPr b="0" i="0">
                <a:latin typeface="Andes ExtraLight"/>
                <a:cs typeface="Andes ExtraLight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7" name="Rectangle 1028"/>
          <p:cNvSpPr>
            <a:spLocks noGrp="1" noChangeArrowheads="1"/>
          </p:cNvSpPr>
          <p:nvPr>
            <p:ph type="dt" sz="half" idx="15"/>
          </p:nvPr>
        </p:nvSpPr>
        <p:spPr>
          <a:xfrm>
            <a:off x="5942013" y="6107113"/>
            <a:ext cx="2551112" cy="306387"/>
          </a:xfrm>
        </p:spPr>
        <p:txBody>
          <a:bodyPr rIns="0" anchor="ctr"/>
          <a:lstStyle>
            <a:lvl1pPr algn="r">
              <a:defRPr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6435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ha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hart Placeholder 4"/>
          <p:cNvSpPr>
            <a:spLocks noGrp="1"/>
          </p:cNvSpPr>
          <p:nvPr>
            <p:ph type="chart" sz="quarter" idx="18"/>
          </p:nvPr>
        </p:nvSpPr>
        <p:spPr>
          <a:xfrm>
            <a:off x="349250" y="1147233"/>
            <a:ext cx="4159249" cy="504825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934" y="307475"/>
            <a:ext cx="8410104" cy="708526"/>
          </a:xfrm>
        </p:spPr>
        <p:txBody>
          <a:bodyPr/>
          <a:lstStyle>
            <a:lvl1pPr>
              <a:defRPr sz="2200" b="0" i="0" cap="none" baseline="0">
                <a:solidFill>
                  <a:srgbClr val="021F43"/>
                </a:solidFill>
                <a:latin typeface="+mj-lt"/>
                <a:cs typeface="Andes ExtraLigh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Chart Placeholder 4"/>
          <p:cNvSpPr>
            <a:spLocks noGrp="1"/>
          </p:cNvSpPr>
          <p:nvPr>
            <p:ph type="chart" sz="quarter" idx="19"/>
          </p:nvPr>
        </p:nvSpPr>
        <p:spPr>
          <a:xfrm>
            <a:off x="4607983" y="1147233"/>
            <a:ext cx="4159249" cy="504825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8D7F4F-7EA8-495D-9EDB-0B3F348E4CB8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2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51194947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hart Placeholder 4"/>
          <p:cNvSpPr>
            <a:spLocks noGrp="1"/>
          </p:cNvSpPr>
          <p:nvPr>
            <p:ph type="chart" sz="quarter" idx="18"/>
          </p:nvPr>
        </p:nvSpPr>
        <p:spPr>
          <a:xfrm>
            <a:off x="349250" y="1147233"/>
            <a:ext cx="4159249" cy="5048250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934" y="307475"/>
            <a:ext cx="8410104" cy="708526"/>
          </a:xfrm>
        </p:spPr>
        <p:txBody>
          <a:bodyPr/>
          <a:lstStyle>
            <a:lvl1pPr>
              <a:defRPr sz="2200" b="0" i="0" cap="none" baseline="0">
                <a:solidFill>
                  <a:srgbClr val="021F43"/>
                </a:solidFill>
                <a:latin typeface="+mj-lt"/>
                <a:cs typeface="Andes ExtraLigh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Chart Placeholder 4"/>
          <p:cNvSpPr>
            <a:spLocks noGrp="1"/>
          </p:cNvSpPr>
          <p:nvPr>
            <p:ph type="chart" sz="quarter" idx="19"/>
          </p:nvPr>
        </p:nvSpPr>
        <p:spPr>
          <a:xfrm>
            <a:off x="4607983" y="1147233"/>
            <a:ext cx="4159249" cy="2461684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8" name="Chart Placeholder 4"/>
          <p:cNvSpPr>
            <a:spLocks noGrp="1"/>
          </p:cNvSpPr>
          <p:nvPr>
            <p:ph type="chart" sz="quarter" idx="20"/>
          </p:nvPr>
        </p:nvSpPr>
        <p:spPr>
          <a:xfrm>
            <a:off x="4612216" y="3723217"/>
            <a:ext cx="4159249" cy="2461684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F046AC-8236-4238-B268-CD84337F66BC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2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778882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934" y="307475"/>
            <a:ext cx="8410104" cy="708526"/>
          </a:xfrm>
        </p:spPr>
        <p:txBody>
          <a:bodyPr/>
          <a:lstStyle>
            <a:lvl1pPr>
              <a:defRPr sz="2200" b="0" i="0" cap="none" baseline="0">
                <a:solidFill>
                  <a:srgbClr val="021F43"/>
                </a:solidFill>
                <a:latin typeface="+mj-lt"/>
                <a:cs typeface="Andes ExtraLigh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Chart Placeholder 4"/>
          <p:cNvSpPr>
            <a:spLocks noGrp="1"/>
          </p:cNvSpPr>
          <p:nvPr>
            <p:ph type="chart" sz="quarter" idx="19"/>
          </p:nvPr>
        </p:nvSpPr>
        <p:spPr>
          <a:xfrm>
            <a:off x="4607983" y="1147233"/>
            <a:ext cx="4159249" cy="2461684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8" name="Chart Placeholder 4"/>
          <p:cNvSpPr>
            <a:spLocks noGrp="1"/>
          </p:cNvSpPr>
          <p:nvPr>
            <p:ph type="chart" sz="quarter" idx="20"/>
          </p:nvPr>
        </p:nvSpPr>
        <p:spPr>
          <a:xfrm>
            <a:off x="4612216" y="3723217"/>
            <a:ext cx="4159249" cy="2461684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9" name="Chart Placeholder 4"/>
          <p:cNvSpPr>
            <a:spLocks noGrp="1"/>
          </p:cNvSpPr>
          <p:nvPr>
            <p:ph type="chart" sz="quarter" idx="21"/>
          </p:nvPr>
        </p:nvSpPr>
        <p:spPr>
          <a:xfrm>
            <a:off x="347133" y="1140883"/>
            <a:ext cx="4159249" cy="2461684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14" name="Chart Placeholder 4"/>
          <p:cNvSpPr>
            <a:spLocks noGrp="1"/>
          </p:cNvSpPr>
          <p:nvPr>
            <p:ph type="chart" sz="quarter" idx="22"/>
          </p:nvPr>
        </p:nvSpPr>
        <p:spPr>
          <a:xfrm>
            <a:off x="351366" y="3716867"/>
            <a:ext cx="4159249" cy="2461684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2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59EF53-64A7-469D-BF9D-A24E8EFB9C8E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2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131527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086"/>
          <p:cNvSpPr>
            <a:spLocks noChangeShapeType="1"/>
          </p:cNvSpPr>
          <p:nvPr/>
        </p:nvSpPr>
        <p:spPr bwMode="auto">
          <a:xfrm>
            <a:off x="484188" y="617538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Line 1087"/>
          <p:cNvSpPr>
            <a:spLocks noChangeShapeType="1"/>
          </p:cNvSpPr>
          <p:nvPr/>
        </p:nvSpPr>
        <p:spPr bwMode="auto">
          <a:xfrm>
            <a:off x="484188" y="617538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Rectangle 1088"/>
          <p:cNvSpPr>
            <a:spLocks noChangeArrowheads="1"/>
          </p:cNvSpPr>
          <p:nvPr/>
        </p:nvSpPr>
        <p:spPr bwMode="auto">
          <a:xfrm>
            <a:off x="484188" y="617538"/>
            <a:ext cx="1587" cy="1587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50000"/>
              </a:spcBef>
              <a:buFontTx/>
              <a:buChar char="•"/>
            </a:pPr>
            <a:endParaRPr lang="en-US" sz="1300" b="0"/>
          </a:p>
        </p:txBody>
      </p:sp>
      <p:sp>
        <p:nvSpPr>
          <p:cNvPr id="7" name="Rectangle 1089"/>
          <p:cNvSpPr>
            <a:spLocks noChangeArrowheads="1"/>
          </p:cNvSpPr>
          <p:nvPr/>
        </p:nvSpPr>
        <p:spPr bwMode="auto">
          <a:xfrm>
            <a:off x="484188" y="617538"/>
            <a:ext cx="1587" cy="1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50000"/>
              </a:spcBef>
              <a:buFontTx/>
              <a:buChar char="•"/>
            </a:pPr>
            <a:endParaRPr lang="en-US" sz="1300" b="0"/>
          </a:p>
        </p:txBody>
      </p:sp>
      <p:sp>
        <p:nvSpPr>
          <p:cNvPr id="8" name="Freeform 1098"/>
          <p:cNvSpPr>
            <a:spLocks/>
          </p:cNvSpPr>
          <p:nvPr/>
        </p:nvSpPr>
        <p:spPr bwMode="auto">
          <a:xfrm>
            <a:off x="487363" y="617538"/>
            <a:ext cx="3175" cy="1587"/>
          </a:xfrm>
          <a:custGeom>
            <a:avLst/>
            <a:gdLst>
              <a:gd name="T0" fmla="*/ 0 w 2"/>
              <a:gd name="T1" fmla="*/ 0 h 1587"/>
              <a:gd name="T2" fmla="*/ 3175 w 2"/>
              <a:gd name="T3" fmla="*/ 0 h 1587"/>
              <a:gd name="T4" fmla="*/ 3175 w 2"/>
              <a:gd name="T5" fmla="*/ 0 h 1587"/>
              <a:gd name="T6" fmla="*/ 3175 w 2"/>
              <a:gd name="T7" fmla="*/ 0 h 1587"/>
              <a:gd name="T8" fmla="*/ 0 w 2"/>
              <a:gd name="T9" fmla="*/ 0 h 1587"/>
              <a:gd name="T10" fmla="*/ 0 w 2"/>
              <a:gd name="T11" fmla="*/ 0 h 1587"/>
              <a:gd name="T12" fmla="*/ 0 w 2"/>
              <a:gd name="T13" fmla="*/ 0 h 1587"/>
              <a:gd name="T14" fmla="*/ 0 w 2"/>
              <a:gd name="T15" fmla="*/ 0 h 1587"/>
              <a:gd name="T16" fmla="*/ 0 w 2"/>
              <a:gd name="T17" fmla="*/ 0 h 1587"/>
              <a:gd name="T18" fmla="*/ 0 w 2"/>
              <a:gd name="T19" fmla="*/ 0 h 1587"/>
              <a:gd name="T20" fmla="*/ 0 w 2"/>
              <a:gd name="T21" fmla="*/ 0 h 1587"/>
              <a:gd name="T22" fmla="*/ 0 w 2"/>
              <a:gd name="T23" fmla="*/ 0 h 1587"/>
              <a:gd name="T24" fmla="*/ 0 w 2"/>
              <a:gd name="T25" fmla="*/ 0 h 1587"/>
              <a:gd name="T26" fmla="*/ 0 w 2"/>
              <a:gd name="T27" fmla="*/ 0 h 1587"/>
              <a:gd name="T28" fmla="*/ 0 w 2"/>
              <a:gd name="T29" fmla="*/ 0 h 1587"/>
              <a:gd name="T30" fmla="*/ 0 w 2"/>
              <a:gd name="T31" fmla="*/ 0 h 1587"/>
              <a:gd name="T32" fmla="*/ 0 w 2"/>
              <a:gd name="T33" fmla="*/ 0 h 1587"/>
              <a:gd name="T34" fmla="*/ 3175 w 2"/>
              <a:gd name="T35" fmla="*/ 0 h 1587"/>
              <a:gd name="T36" fmla="*/ 3175 w 2"/>
              <a:gd name="T37" fmla="*/ 0 h 1587"/>
              <a:gd name="T38" fmla="*/ 3175 w 2"/>
              <a:gd name="T39" fmla="*/ 0 h 1587"/>
              <a:gd name="T40" fmla="*/ 0 w 2"/>
              <a:gd name="T41" fmla="*/ 0 h 1587"/>
              <a:gd name="T42" fmla="*/ 0 w 2"/>
              <a:gd name="T43" fmla="*/ 0 h 1587"/>
              <a:gd name="T44" fmla="*/ 0 w 2"/>
              <a:gd name="T45" fmla="*/ 0 h 1587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0" t="0" r="r" b="b"/>
            <a:pathLst>
              <a:path w="2" h="1587">
                <a:moveTo>
                  <a:pt x="0" y="0"/>
                </a:move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Freeform 1115"/>
          <p:cNvSpPr>
            <a:spLocks/>
          </p:cNvSpPr>
          <p:nvPr/>
        </p:nvSpPr>
        <p:spPr bwMode="auto">
          <a:xfrm>
            <a:off x="458788" y="473075"/>
            <a:ext cx="3175" cy="3175"/>
          </a:xfrm>
          <a:custGeom>
            <a:avLst/>
            <a:gdLst>
              <a:gd name="T0" fmla="*/ 0 w 2"/>
              <a:gd name="T1" fmla="*/ 3175 h 2"/>
              <a:gd name="T2" fmla="*/ 0 w 2"/>
              <a:gd name="T3" fmla="*/ 3175 h 2"/>
              <a:gd name="T4" fmla="*/ 0 w 2"/>
              <a:gd name="T5" fmla="*/ 3175 h 2"/>
              <a:gd name="T6" fmla="*/ 0 w 2"/>
              <a:gd name="T7" fmla="*/ 3175 h 2"/>
              <a:gd name="T8" fmla="*/ 0 w 2"/>
              <a:gd name="T9" fmla="*/ 3175 h 2"/>
              <a:gd name="T10" fmla="*/ 0 w 2"/>
              <a:gd name="T11" fmla="*/ 3175 h 2"/>
              <a:gd name="T12" fmla="*/ 3175 w 2"/>
              <a:gd name="T13" fmla="*/ 3175 h 2"/>
              <a:gd name="T14" fmla="*/ 3175 w 2"/>
              <a:gd name="T15" fmla="*/ 3175 h 2"/>
              <a:gd name="T16" fmla="*/ 3175 w 2"/>
              <a:gd name="T17" fmla="*/ 0 h 2"/>
              <a:gd name="T18" fmla="*/ 0 w 2"/>
              <a:gd name="T19" fmla="*/ 3175 h 2"/>
              <a:gd name="T20" fmla="*/ 0 w 2"/>
              <a:gd name="T21" fmla="*/ 3175 h 2"/>
              <a:gd name="T22" fmla="*/ 0 w 2"/>
              <a:gd name="T23" fmla="*/ 3175 h 2"/>
              <a:gd name="T24" fmla="*/ 0 w 2"/>
              <a:gd name="T25" fmla="*/ 3175 h 2"/>
              <a:gd name="T26" fmla="*/ 0 w 2"/>
              <a:gd name="T27" fmla="*/ 3175 h 2"/>
              <a:gd name="T28" fmla="*/ 3175 w 2"/>
              <a:gd name="T29" fmla="*/ 3175 h 2"/>
              <a:gd name="T30" fmla="*/ 3175 w 2"/>
              <a:gd name="T31" fmla="*/ 3175 h 2"/>
              <a:gd name="T32" fmla="*/ 3175 w 2"/>
              <a:gd name="T33" fmla="*/ 3175 h 2"/>
              <a:gd name="T34" fmla="*/ 3175 w 2"/>
              <a:gd name="T35" fmla="*/ 3175 h 2"/>
              <a:gd name="T36" fmla="*/ 3175 w 2"/>
              <a:gd name="T37" fmla="*/ 3175 h 2"/>
              <a:gd name="T38" fmla="*/ 3175 w 2"/>
              <a:gd name="T39" fmla="*/ 3175 h 2"/>
              <a:gd name="T40" fmla="*/ 0 w 2"/>
              <a:gd name="T41" fmla="*/ 3175 h 2"/>
              <a:gd name="T42" fmla="*/ 0 w 2"/>
              <a:gd name="T43" fmla="*/ 3175 h 2"/>
              <a:gd name="T44" fmla="*/ 0 w 2"/>
              <a:gd name="T45" fmla="*/ 3175 h 2"/>
              <a:gd name="T46" fmla="*/ 0 w 2"/>
              <a:gd name="T47" fmla="*/ 3175 h 2"/>
              <a:gd name="T48" fmla="*/ 0 w 2"/>
              <a:gd name="T49" fmla="*/ 3175 h 2"/>
              <a:gd name="T50" fmla="*/ 0 w 2"/>
              <a:gd name="T51" fmla="*/ 3175 h 2"/>
              <a:gd name="T52" fmla="*/ 0 w 2"/>
              <a:gd name="T53" fmla="*/ 3175 h 2"/>
              <a:gd name="T54" fmla="*/ 3175 w 2"/>
              <a:gd name="T55" fmla="*/ 3175 h 2"/>
              <a:gd name="T56" fmla="*/ 0 w 2"/>
              <a:gd name="T57" fmla="*/ 3175 h 2"/>
              <a:gd name="T58" fmla="*/ 3175 w 2"/>
              <a:gd name="T59" fmla="*/ 3175 h 2"/>
              <a:gd name="T60" fmla="*/ 3175 w 2"/>
              <a:gd name="T61" fmla="*/ 3175 h 2"/>
              <a:gd name="T62" fmla="*/ 3175 w 2"/>
              <a:gd name="T63" fmla="*/ 3175 h 2"/>
              <a:gd name="T64" fmla="*/ 0 w 2"/>
              <a:gd name="T65" fmla="*/ 3175 h 2"/>
              <a:gd name="T66" fmla="*/ 0 w 2"/>
              <a:gd name="T67" fmla="*/ 3175 h 2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Freeform 1120"/>
          <p:cNvSpPr>
            <a:spLocks/>
          </p:cNvSpPr>
          <p:nvPr/>
        </p:nvSpPr>
        <p:spPr bwMode="auto">
          <a:xfrm>
            <a:off x="458788" y="463550"/>
            <a:ext cx="3175" cy="3175"/>
          </a:xfrm>
          <a:custGeom>
            <a:avLst/>
            <a:gdLst>
              <a:gd name="T0" fmla="*/ 0 w 2"/>
              <a:gd name="T1" fmla="*/ 0 h 2"/>
              <a:gd name="T2" fmla="*/ 0 w 2"/>
              <a:gd name="T3" fmla="*/ 3175 h 2"/>
              <a:gd name="T4" fmla="*/ 0 w 2"/>
              <a:gd name="T5" fmla="*/ 3175 h 2"/>
              <a:gd name="T6" fmla="*/ 0 w 2"/>
              <a:gd name="T7" fmla="*/ 3175 h 2"/>
              <a:gd name="T8" fmla="*/ 3175 w 2"/>
              <a:gd name="T9" fmla="*/ 3175 h 2"/>
              <a:gd name="T10" fmla="*/ 3175 w 2"/>
              <a:gd name="T11" fmla="*/ 0 h 2"/>
              <a:gd name="T12" fmla="*/ 3175 w 2"/>
              <a:gd name="T13" fmla="*/ 0 h 2"/>
              <a:gd name="T14" fmla="*/ 3175 w 2"/>
              <a:gd name="T15" fmla="*/ 0 h 2"/>
              <a:gd name="T16" fmla="*/ 0 w 2"/>
              <a:gd name="T17" fmla="*/ 0 h 2"/>
              <a:gd name="T18" fmla="*/ 0 w 2"/>
              <a:gd name="T19" fmla="*/ 3175 h 2"/>
              <a:gd name="T20" fmla="*/ 0 w 2"/>
              <a:gd name="T21" fmla="*/ 3175 h 2"/>
              <a:gd name="T22" fmla="*/ 3175 w 2"/>
              <a:gd name="T23" fmla="*/ 0 h 2"/>
              <a:gd name="T24" fmla="*/ 3175 w 2"/>
              <a:gd name="T25" fmla="*/ 0 h 2"/>
              <a:gd name="T26" fmla="*/ 3175 w 2"/>
              <a:gd name="T27" fmla="*/ 0 h 2"/>
              <a:gd name="T28" fmla="*/ 3175 w 2"/>
              <a:gd name="T29" fmla="*/ 3175 h 2"/>
              <a:gd name="T30" fmla="*/ 0 w 2"/>
              <a:gd name="T31" fmla="*/ 3175 h 2"/>
              <a:gd name="T32" fmla="*/ 0 w 2"/>
              <a:gd name="T33" fmla="*/ 3175 h 2"/>
              <a:gd name="T34" fmla="*/ 0 w 2"/>
              <a:gd name="T35" fmla="*/ 3175 h 2"/>
              <a:gd name="T36" fmla="*/ 0 w 2"/>
              <a:gd name="T37" fmla="*/ 3175 h 2"/>
              <a:gd name="T38" fmla="*/ 0 w 2"/>
              <a:gd name="T39" fmla="*/ 3175 h 2"/>
              <a:gd name="T40" fmla="*/ 0 w 2"/>
              <a:gd name="T41" fmla="*/ 3175 h 2"/>
              <a:gd name="T42" fmla="*/ 0 w 2"/>
              <a:gd name="T43" fmla="*/ 3175 h 2"/>
              <a:gd name="T44" fmla="*/ 0 w 2"/>
              <a:gd name="T45" fmla="*/ 3175 h 2"/>
              <a:gd name="T46" fmla="*/ 3175 w 2"/>
              <a:gd name="T47" fmla="*/ 3175 h 2"/>
              <a:gd name="T48" fmla="*/ 0 w 2"/>
              <a:gd name="T49" fmla="*/ 3175 h 2"/>
              <a:gd name="T50" fmla="*/ 0 w 2"/>
              <a:gd name="T51" fmla="*/ 3175 h 2"/>
              <a:gd name="T52" fmla="*/ 3175 w 2"/>
              <a:gd name="T53" fmla="*/ 3175 h 2"/>
              <a:gd name="T54" fmla="*/ 3175 w 2"/>
              <a:gd name="T55" fmla="*/ 3175 h 2"/>
              <a:gd name="T56" fmla="*/ 3175 w 2"/>
              <a:gd name="T57" fmla="*/ 0 h 2"/>
              <a:gd name="T58" fmla="*/ 0 w 2"/>
              <a:gd name="T59" fmla="*/ 0 h 2"/>
              <a:gd name="T60" fmla="*/ 0 w 2"/>
              <a:gd name="T61" fmla="*/ 0 h 2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2" h="2">
                <a:moveTo>
                  <a:pt x="0" y="0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" name="Freeform 1134"/>
          <p:cNvSpPr>
            <a:spLocks/>
          </p:cNvSpPr>
          <p:nvPr/>
        </p:nvSpPr>
        <p:spPr bwMode="auto">
          <a:xfrm>
            <a:off x="703263" y="514350"/>
            <a:ext cx="3175" cy="6350"/>
          </a:xfrm>
          <a:custGeom>
            <a:avLst/>
            <a:gdLst>
              <a:gd name="T0" fmla="*/ 3175 w 2"/>
              <a:gd name="T1" fmla="*/ 6350 h 4"/>
              <a:gd name="T2" fmla="*/ 3175 w 2"/>
              <a:gd name="T3" fmla="*/ 6350 h 4"/>
              <a:gd name="T4" fmla="*/ 3175 w 2"/>
              <a:gd name="T5" fmla="*/ 6350 h 4"/>
              <a:gd name="T6" fmla="*/ 3175 w 2"/>
              <a:gd name="T7" fmla="*/ 3175 h 4"/>
              <a:gd name="T8" fmla="*/ 3175 w 2"/>
              <a:gd name="T9" fmla="*/ 0 h 4"/>
              <a:gd name="T10" fmla="*/ 3175 w 2"/>
              <a:gd name="T11" fmla="*/ 0 h 4"/>
              <a:gd name="T12" fmla="*/ 3175 w 2"/>
              <a:gd name="T13" fmla="*/ 0 h 4"/>
              <a:gd name="T14" fmla="*/ 0 w 2"/>
              <a:gd name="T15" fmla="*/ 3175 h 4"/>
              <a:gd name="T16" fmla="*/ 3175 w 2"/>
              <a:gd name="T17" fmla="*/ 6350 h 4"/>
              <a:gd name="T18" fmla="*/ 3175 w 2"/>
              <a:gd name="T19" fmla="*/ 3175 h 4"/>
              <a:gd name="T20" fmla="*/ 3175 w 2"/>
              <a:gd name="T21" fmla="*/ 3175 h 4"/>
              <a:gd name="T22" fmla="*/ 3175 w 2"/>
              <a:gd name="T23" fmla="*/ 0 h 4"/>
              <a:gd name="T24" fmla="*/ 3175 w 2"/>
              <a:gd name="T25" fmla="*/ 3175 h 4"/>
              <a:gd name="T26" fmla="*/ 3175 w 2"/>
              <a:gd name="T27" fmla="*/ 3175 h 4"/>
              <a:gd name="T28" fmla="*/ 3175 w 2"/>
              <a:gd name="T29" fmla="*/ 3175 h 4"/>
              <a:gd name="T30" fmla="*/ 3175 w 2"/>
              <a:gd name="T31" fmla="*/ 3175 h 4"/>
              <a:gd name="T32" fmla="*/ 3175 w 2"/>
              <a:gd name="T33" fmla="*/ 3175 h 4"/>
              <a:gd name="T34" fmla="*/ 3175 w 2"/>
              <a:gd name="T35" fmla="*/ 3175 h 4"/>
              <a:gd name="T36" fmla="*/ 3175 w 2"/>
              <a:gd name="T37" fmla="*/ 3175 h 4"/>
              <a:gd name="T38" fmla="*/ 3175 w 2"/>
              <a:gd name="T39" fmla="*/ 3175 h 4"/>
              <a:gd name="T40" fmla="*/ 3175 w 2"/>
              <a:gd name="T41" fmla="*/ 3175 h 4"/>
              <a:gd name="T42" fmla="*/ 3175 w 2"/>
              <a:gd name="T43" fmla="*/ 3175 h 4"/>
              <a:gd name="T44" fmla="*/ 3175 w 2"/>
              <a:gd name="T45" fmla="*/ 3175 h 4"/>
              <a:gd name="T46" fmla="*/ 3175 w 2"/>
              <a:gd name="T47" fmla="*/ 3175 h 4"/>
              <a:gd name="T48" fmla="*/ 3175 w 2"/>
              <a:gd name="T49" fmla="*/ 3175 h 4"/>
              <a:gd name="T50" fmla="*/ 3175 w 2"/>
              <a:gd name="T51" fmla="*/ 3175 h 4"/>
              <a:gd name="T52" fmla="*/ 0 w 2"/>
              <a:gd name="T53" fmla="*/ 3175 h 4"/>
              <a:gd name="T54" fmla="*/ 3175 w 2"/>
              <a:gd name="T55" fmla="*/ 6350 h 4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0" t="0" r="r" b="b"/>
            <a:pathLst>
              <a:path w="2" h="4">
                <a:moveTo>
                  <a:pt x="2" y="4"/>
                </a:moveTo>
                <a:lnTo>
                  <a:pt x="2" y="4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4"/>
                </a:lnTo>
                <a:lnTo>
                  <a:pt x="2" y="2"/>
                </a:lnTo>
                <a:lnTo>
                  <a:pt x="2" y="0"/>
                </a:lnTo>
                <a:lnTo>
                  <a:pt x="2" y="2"/>
                </a:lnTo>
                <a:lnTo>
                  <a:pt x="0" y="2"/>
                </a:lnTo>
                <a:lnTo>
                  <a:pt x="2" y="4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Freeform 1141"/>
          <p:cNvSpPr>
            <a:spLocks/>
          </p:cNvSpPr>
          <p:nvPr/>
        </p:nvSpPr>
        <p:spPr bwMode="auto">
          <a:xfrm>
            <a:off x="706438" y="479425"/>
            <a:ext cx="1587" cy="6350"/>
          </a:xfrm>
          <a:custGeom>
            <a:avLst/>
            <a:gdLst>
              <a:gd name="T0" fmla="*/ 0 w 1587"/>
              <a:gd name="T1" fmla="*/ 6350 h 4"/>
              <a:gd name="T2" fmla="*/ 0 w 1587"/>
              <a:gd name="T3" fmla="*/ 3175 h 4"/>
              <a:gd name="T4" fmla="*/ 0 w 1587"/>
              <a:gd name="T5" fmla="*/ 0 h 4"/>
              <a:gd name="T6" fmla="*/ 0 w 1587"/>
              <a:gd name="T7" fmla="*/ 0 h 4"/>
              <a:gd name="T8" fmla="*/ 0 w 1587"/>
              <a:gd name="T9" fmla="*/ 3175 h 4"/>
              <a:gd name="T10" fmla="*/ 0 w 1587"/>
              <a:gd name="T11" fmla="*/ 3175 h 4"/>
              <a:gd name="T12" fmla="*/ 0 w 1587"/>
              <a:gd name="T13" fmla="*/ 6350 h 4"/>
              <a:gd name="T14" fmla="*/ 0 w 1587"/>
              <a:gd name="T15" fmla="*/ 3175 h 4"/>
              <a:gd name="T16" fmla="*/ 0 w 1587"/>
              <a:gd name="T17" fmla="*/ 3175 h 4"/>
              <a:gd name="T18" fmla="*/ 0 w 1587"/>
              <a:gd name="T19" fmla="*/ 3175 h 4"/>
              <a:gd name="T20" fmla="*/ 0 w 1587"/>
              <a:gd name="T21" fmla="*/ 3175 h 4"/>
              <a:gd name="T22" fmla="*/ 0 w 1587"/>
              <a:gd name="T23" fmla="*/ 3175 h 4"/>
              <a:gd name="T24" fmla="*/ 0 w 1587"/>
              <a:gd name="T25" fmla="*/ 3175 h 4"/>
              <a:gd name="T26" fmla="*/ 0 w 1587"/>
              <a:gd name="T27" fmla="*/ 3175 h 4"/>
              <a:gd name="T28" fmla="*/ 0 w 1587"/>
              <a:gd name="T29" fmla="*/ 6350 h 4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1587" h="4">
                <a:moveTo>
                  <a:pt x="0" y="4"/>
                </a:move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  <a:lnTo>
                  <a:pt x="0" y="4"/>
                </a:lnTo>
                <a:lnTo>
                  <a:pt x="0" y="2"/>
                </a:lnTo>
                <a:lnTo>
                  <a:pt x="0" y="4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Freeform 1148"/>
          <p:cNvSpPr>
            <a:spLocks/>
          </p:cNvSpPr>
          <p:nvPr/>
        </p:nvSpPr>
        <p:spPr bwMode="auto">
          <a:xfrm>
            <a:off x="693738" y="460375"/>
            <a:ext cx="3175" cy="3175"/>
          </a:xfrm>
          <a:custGeom>
            <a:avLst/>
            <a:gdLst>
              <a:gd name="T0" fmla="*/ 3175 w 2"/>
              <a:gd name="T1" fmla="*/ 3175 h 2"/>
              <a:gd name="T2" fmla="*/ 3175 w 2"/>
              <a:gd name="T3" fmla="*/ 0 h 2"/>
              <a:gd name="T4" fmla="*/ 3175 w 2"/>
              <a:gd name="T5" fmla="*/ 0 h 2"/>
              <a:gd name="T6" fmla="*/ 3175 w 2"/>
              <a:gd name="T7" fmla="*/ 0 h 2"/>
              <a:gd name="T8" fmla="*/ 3175 w 2"/>
              <a:gd name="T9" fmla="*/ 0 h 2"/>
              <a:gd name="T10" fmla="*/ 0 w 2"/>
              <a:gd name="T11" fmla="*/ 0 h 2"/>
              <a:gd name="T12" fmla="*/ 0 w 2"/>
              <a:gd name="T13" fmla="*/ 0 h 2"/>
              <a:gd name="T14" fmla="*/ 0 w 2"/>
              <a:gd name="T15" fmla="*/ 3175 h 2"/>
              <a:gd name="T16" fmla="*/ 0 w 2"/>
              <a:gd name="T17" fmla="*/ 3175 h 2"/>
              <a:gd name="T18" fmla="*/ 0 w 2"/>
              <a:gd name="T19" fmla="*/ 3175 h 2"/>
              <a:gd name="T20" fmla="*/ 3175 w 2"/>
              <a:gd name="T21" fmla="*/ 3175 h 2"/>
              <a:gd name="T22" fmla="*/ 3175 w 2"/>
              <a:gd name="T23" fmla="*/ 3175 h 2"/>
              <a:gd name="T24" fmla="*/ 3175 w 2"/>
              <a:gd name="T25" fmla="*/ 0 h 2"/>
              <a:gd name="T26" fmla="*/ 3175 w 2"/>
              <a:gd name="T27" fmla="*/ 0 h 2"/>
              <a:gd name="T28" fmla="*/ 3175 w 2"/>
              <a:gd name="T29" fmla="*/ 0 h 2"/>
              <a:gd name="T30" fmla="*/ 0 w 2"/>
              <a:gd name="T31" fmla="*/ 3175 h 2"/>
              <a:gd name="T32" fmla="*/ 3175 w 2"/>
              <a:gd name="T33" fmla="*/ 3175 h 2"/>
              <a:gd name="T34" fmla="*/ 3175 w 2"/>
              <a:gd name="T35" fmla="*/ 0 h 2"/>
              <a:gd name="T36" fmla="*/ 0 w 2"/>
              <a:gd name="T37" fmla="*/ 3175 h 2"/>
              <a:gd name="T38" fmla="*/ 3175 w 2"/>
              <a:gd name="T39" fmla="*/ 3175 h 2"/>
              <a:gd name="T40" fmla="*/ 0 w 2"/>
              <a:gd name="T41" fmla="*/ 3175 h 2"/>
              <a:gd name="T42" fmla="*/ 0 w 2"/>
              <a:gd name="T43" fmla="*/ 3175 h 2"/>
              <a:gd name="T44" fmla="*/ 0 w 2"/>
              <a:gd name="T45" fmla="*/ 3175 h 2"/>
              <a:gd name="T46" fmla="*/ 0 w 2"/>
              <a:gd name="T47" fmla="*/ 3175 h 2"/>
              <a:gd name="T48" fmla="*/ 0 w 2"/>
              <a:gd name="T49" fmla="*/ 3175 h 2"/>
              <a:gd name="T50" fmla="*/ 0 w 2"/>
              <a:gd name="T51" fmla="*/ 3175 h 2"/>
              <a:gd name="T52" fmla="*/ 0 w 2"/>
              <a:gd name="T53" fmla="*/ 3175 h 2"/>
              <a:gd name="T54" fmla="*/ 0 w 2"/>
              <a:gd name="T55" fmla="*/ 3175 h 2"/>
              <a:gd name="T56" fmla="*/ 0 w 2"/>
              <a:gd name="T57" fmla="*/ 3175 h 2"/>
              <a:gd name="T58" fmla="*/ 3175 w 2"/>
              <a:gd name="T59" fmla="*/ 3175 h 2"/>
              <a:gd name="T60" fmla="*/ 3175 w 2"/>
              <a:gd name="T61" fmla="*/ 3175 h 2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2" h="2">
                <a:moveTo>
                  <a:pt x="2" y="2"/>
                </a:move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Freeform 1150"/>
          <p:cNvSpPr>
            <a:spLocks/>
          </p:cNvSpPr>
          <p:nvPr/>
        </p:nvSpPr>
        <p:spPr bwMode="auto">
          <a:xfrm>
            <a:off x="684213" y="447675"/>
            <a:ext cx="1587" cy="3175"/>
          </a:xfrm>
          <a:custGeom>
            <a:avLst/>
            <a:gdLst>
              <a:gd name="T0" fmla="*/ 0 w 1587"/>
              <a:gd name="T1" fmla="*/ 3175 h 2"/>
              <a:gd name="T2" fmla="*/ 0 w 1587"/>
              <a:gd name="T3" fmla="*/ 0 h 2"/>
              <a:gd name="T4" fmla="*/ 0 w 1587"/>
              <a:gd name="T5" fmla="*/ 3175 h 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7" h="2">
                <a:moveTo>
                  <a:pt x="0" y="2"/>
                </a:move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" name="Freeform 1152"/>
          <p:cNvSpPr>
            <a:spLocks/>
          </p:cNvSpPr>
          <p:nvPr/>
        </p:nvSpPr>
        <p:spPr bwMode="auto">
          <a:xfrm>
            <a:off x="684213" y="447675"/>
            <a:ext cx="3175" cy="3175"/>
          </a:xfrm>
          <a:custGeom>
            <a:avLst/>
            <a:gdLst>
              <a:gd name="T0" fmla="*/ 3175 w 2"/>
              <a:gd name="T1" fmla="*/ 0 h 2"/>
              <a:gd name="T2" fmla="*/ 0 w 2"/>
              <a:gd name="T3" fmla="*/ 0 h 2"/>
              <a:gd name="T4" fmla="*/ 0 w 2"/>
              <a:gd name="T5" fmla="*/ 0 h 2"/>
              <a:gd name="T6" fmla="*/ 0 w 2"/>
              <a:gd name="T7" fmla="*/ 0 h 2"/>
              <a:gd name="T8" fmla="*/ 0 w 2"/>
              <a:gd name="T9" fmla="*/ 3175 h 2"/>
              <a:gd name="T10" fmla="*/ 3175 w 2"/>
              <a:gd name="T11" fmla="*/ 3175 h 2"/>
              <a:gd name="T12" fmla="*/ 3175 w 2"/>
              <a:gd name="T13" fmla="*/ 0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0 h 2"/>
              <a:gd name="T20" fmla="*/ 0 w 2"/>
              <a:gd name="T21" fmla="*/ 3175 h 2"/>
              <a:gd name="T22" fmla="*/ 3175 w 2"/>
              <a:gd name="T23" fmla="*/ 3175 h 2"/>
              <a:gd name="T24" fmla="*/ 3175 w 2"/>
              <a:gd name="T25" fmla="*/ 0 h 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2">
                <a:moveTo>
                  <a:pt x="2" y="0"/>
                </a:move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Freeform 1154"/>
          <p:cNvSpPr>
            <a:spLocks/>
          </p:cNvSpPr>
          <p:nvPr/>
        </p:nvSpPr>
        <p:spPr bwMode="auto">
          <a:xfrm>
            <a:off x="665163" y="434975"/>
            <a:ext cx="3175" cy="1588"/>
          </a:xfrm>
          <a:custGeom>
            <a:avLst/>
            <a:gdLst>
              <a:gd name="T0" fmla="*/ 3175 w 2"/>
              <a:gd name="T1" fmla="*/ 0 h 1588"/>
              <a:gd name="T2" fmla="*/ 0 w 2"/>
              <a:gd name="T3" fmla="*/ 0 h 1588"/>
              <a:gd name="T4" fmla="*/ 3175 w 2"/>
              <a:gd name="T5" fmla="*/ 0 h 158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" h="1588">
                <a:moveTo>
                  <a:pt x="2" y="0"/>
                </a:moveTo>
                <a:lnTo>
                  <a:pt x="0" y="0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" name="Freeform 1156"/>
          <p:cNvSpPr>
            <a:spLocks/>
          </p:cNvSpPr>
          <p:nvPr/>
        </p:nvSpPr>
        <p:spPr bwMode="auto">
          <a:xfrm>
            <a:off x="665163" y="431800"/>
            <a:ext cx="3175" cy="3175"/>
          </a:xfrm>
          <a:custGeom>
            <a:avLst/>
            <a:gdLst>
              <a:gd name="T0" fmla="*/ 3175 w 2"/>
              <a:gd name="T1" fmla="*/ 3175 h 2"/>
              <a:gd name="T2" fmla="*/ 0 w 2"/>
              <a:gd name="T3" fmla="*/ 0 h 2"/>
              <a:gd name="T4" fmla="*/ 0 w 2"/>
              <a:gd name="T5" fmla="*/ 0 h 2"/>
              <a:gd name="T6" fmla="*/ 0 w 2"/>
              <a:gd name="T7" fmla="*/ 3175 h 2"/>
              <a:gd name="T8" fmla="*/ 3175 w 2"/>
              <a:gd name="T9" fmla="*/ 3175 h 2"/>
              <a:gd name="T10" fmla="*/ 3175 w 2"/>
              <a:gd name="T11" fmla="*/ 3175 h 2"/>
              <a:gd name="T12" fmla="*/ 3175 w 2"/>
              <a:gd name="T13" fmla="*/ 3175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3175 h 2"/>
              <a:gd name="T20" fmla="*/ 3175 w 2"/>
              <a:gd name="T21" fmla="*/ 3175 h 2"/>
              <a:gd name="T22" fmla="*/ 3175 w 2"/>
              <a:gd name="T23" fmla="*/ 3175 h 2"/>
              <a:gd name="T24" fmla="*/ 3175 w 2"/>
              <a:gd name="T25" fmla="*/ 3175 h 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2">
                <a:moveTo>
                  <a:pt x="2" y="2"/>
                </a:move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" name="Freeform 1163"/>
          <p:cNvSpPr>
            <a:spLocks/>
          </p:cNvSpPr>
          <p:nvPr/>
        </p:nvSpPr>
        <p:spPr bwMode="auto">
          <a:xfrm>
            <a:off x="611188" y="415925"/>
            <a:ext cx="6350" cy="3175"/>
          </a:xfrm>
          <a:custGeom>
            <a:avLst/>
            <a:gdLst>
              <a:gd name="T0" fmla="*/ 3175 w 4"/>
              <a:gd name="T1" fmla="*/ 3175 h 2"/>
              <a:gd name="T2" fmla="*/ 3175 w 4"/>
              <a:gd name="T3" fmla="*/ 3175 h 2"/>
              <a:gd name="T4" fmla="*/ 6350 w 4"/>
              <a:gd name="T5" fmla="*/ 3175 h 2"/>
              <a:gd name="T6" fmla="*/ 6350 w 4"/>
              <a:gd name="T7" fmla="*/ 0 h 2"/>
              <a:gd name="T8" fmla="*/ 6350 w 4"/>
              <a:gd name="T9" fmla="*/ 0 h 2"/>
              <a:gd name="T10" fmla="*/ 3175 w 4"/>
              <a:gd name="T11" fmla="*/ 0 h 2"/>
              <a:gd name="T12" fmla="*/ 3175 w 4"/>
              <a:gd name="T13" fmla="*/ 0 h 2"/>
              <a:gd name="T14" fmla="*/ 0 w 4"/>
              <a:gd name="T15" fmla="*/ 3175 h 2"/>
              <a:gd name="T16" fmla="*/ 3175 w 4"/>
              <a:gd name="T17" fmla="*/ 3175 h 2"/>
              <a:gd name="T18" fmla="*/ 3175 w 4"/>
              <a:gd name="T19" fmla="*/ 0 h 2"/>
              <a:gd name="T20" fmla="*/ 6350 w 4"/>
              <a:gd name="T21" fmla="*/ 3175 h 2"/>
              <a:gd name="T22" fmla="*/ 6350 w 4"/>
              <a:gd name="T23" fmla="*/ 0 h 2"/>
              <a:gd name="T24" fmla="*/ 6350 w 4"/>
              <a:gd name="T25" fmla="*/ 0 h 2"/>
              <a:gd name="T26" fmla="*/ 3175 w 4"/>
              <a:gd name="T27" fmla="*/ 0 h 2"/>
              <a:gd name="T28" fmla="*/ 3175 w 4"/>
              <a:gd name="T29" fmla="*/ 0 h 2"/>
              <a:gd name="T30" fmla="*/ 0 w 4"/>
              <a:gd name="T31" fmla="*/ 0 h 2"/>
              <a:gd name="T32" fmla="*/ 3175 w 4"/>
              <a:gd name="T33" fmla="*/ 3175 h 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4" h="2">
                <a:moveTo>
                  <a:pt x="2" y="2"/>
                </a:moveTo>
                <a:lnTo>
                  <a:pt x="2" y="2"/>
                </a:lnTo>
                <a:lnTo>
                  <a:pt x="4" y="2"/>
                </a:lnTo>
                <a:lnTo>
                  <a:pt x="4" y="0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4" y="2"/>
                </a:lnTo>
                <a:lnTo>
                  <a:pt x="4" y="0"/>
                </a:lnTo>
                <a:lnTo>
                  <a:pt x="2" y="0"/>
                </a:lnTo>
                <a:lnTo>
                  <a:pt x="0" y="0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" name="Freeform 1172"/>
          <p:cNvSpPr>
            <a:spLocks/>
          </p:cNvSpPr>
          <p:nvPr/>
        </p:nvSpPr>
        <p:spPr bwMode="auto">
          <a:xfrm>
            <a:off x="582613" y="476250"/>
            <a:ext cx="3175" cy="3175"/>
          </a:xfrm>
          <a:custGeom>
            <a:avLst/>
            <a:gdLst>
              <a:gd name="T0" fmla="*/ 0 w 2"/>
              <a:gd name="T1" fmla="*/ 3175 h 2"/>
              <a:gd name="T2" fmla="*/ 0 w 2"/>
              <a:gd name="T3" fmla="*/ 3175 h 2"/>
              <a:gd name="T4" fmla="*/ 3175 w 2"/>
              <a:gd name="T5" fmla="*/ 3175 h 2"/>
              <a:gd name="T6" fmla="*/ 0 w 2"/>
              <a:gd name="T7" fmla="*/ 0 h 2"/>
              <a:gd name="T8" fmla="*/ 0 w 2"/>
              <a:gd name="T9" fmla="*/ 0 h 2"/>
              <a:gd name="T10" fmla="*/ 0 w 2"/>
              <a:gd name="T11" fmla="*/ 0 h 2"/>
              <a:gd name="T12" fmla="*/ 0 w 2"/>
              <a:gd name="T13" fmla="*/ 3175 h 2"/>
              <a:gd name="T14" fmla="*/ 0 w 2"/>
              <a:gd name="T15" fmla="*/ 3175 h 2"/>
              <a:gd name="T16" fmla="*/ 0 w 2"/>
              <a:gd name="T17" fmla="*/ 3175 h 2"/>
              <a:gd name="T18" fmla="*/ 0 w 2"/>
              <a:gd name="T19" fmla="*/ 3175 h 2"/>
              <a:gd name="T20" fmla="*/ 0 w 2"/>
              <a:gd name="T21" fmla="*/ 3175 h 2"/>
              <a:gd name="T22" fmla="*/ 0 w 2"/>
              <a:gd name="T23" fmla="*/ 3175 h 2"/>
              <a:gd name="T24" fmla="*/ 0 w 2"/>
              <a:gd name="T25" fmla="*/ 3175 h 2"/>
              <a:gd name="T26" fmla="*/ 0 w 2"/>
              <a:gd name="T27" fmla="*/ 3175 h 2"/>
              <a:gd name="T28" fmla="*/ 0 w 2"/>
              <a:gd name="T29" fmla="*/ 3175 h 2"/>
              <a:gd name="T30" fmla="*/ 0 w 2"/>
              <a:gd name="T31" fmla="*/ 3175 h 2"/>
              <a:gd name="T32" fmla="*/ 0 w 2"/>
              <a:gd name="T33" fmla="*/ 3175 h 2"/>
              <a:gd name="T34" fmla="*/ 0 w 2"/>
              <a:gd name="T35" fmla="*/ 3175 h 2"/>
              <a:gd name="T36" fmla="*/ 0 w 2"/>
              <a:gd name="T37" fmla="*/ 3175 h 2"/>
              <a:gd name="T38" fmla="*/ 0 w 2"/>
              <a:gd name="T39" fmla="*/ 3175 h 2"/>
              <a:gd name="T40" fmla="*/ 0 w 2"/>
              <a:gd name="T41" fmla="*/ 3175 h 2"/>
              <a:gd name="T42" fmla="*/ 0 w 2"/>
              <a:gd name="T43" fmla="*/ 3175 h 2"/>
              <a:gd name="T44" fmla="*/ 0 w 2"/>
              <a:gd name="T45" fmla="*/ 3175 h 2"/>
              <a:gd name="T46" fmla="*/ 0 w 2"/>
              <a:gd name="T47" fmla="*/ 3175 h 2"/>
              <a:gd name="T48" fmla="*/ 0 w 2"/>
              <a:gd name="T49" fmla="*/ 3175 h 2"/>
              <a:gd name="T50" fmla="*/ 0 w 2"/>
              <a:gd name="T51" fmla="*/ 3175 h 2"/>
              <a:gd name="T52" fmla="*/ 0 w 2"/>
              <a:gd name="T53" fmla="*/ 3175 h 2"/>
              <a:gd name="T54" fmla="*/ 0 w 2"/>
              <a:gd name="T55" fmla="*/ 3175 h 2"/>
              <a:gd name="T56" fmla="*/ 0 w 2"/>
              <a:gd name="T57" fmla="*/ 3175 h 2"/>
              <a:gd name="T58" fmla="*/ 0 w 2"/>
              <a:gd name="T59" fmla="*/ 3175 h 2"/>
              <a:gd name="T60" fmla="*/ 0 w 2"/>
              <a:gd name="T61" fmla="*/ 3175 h 2"/>
              <a:gd name="T62" fmla="*/ 0 w 2"/>
              <a:gd name="T63" fmla="*/ 3175 h 2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" name="Freeform 1177"/>
          <p:cNvSpPr>
            <a:spLocks/>
          </p:cNvSpPr>
          <p:nvPr/>
        </p:nvSpPr>
        <p:spPr bwMode="auto">
          <a:xfrm>
            <a:off x="557213" y="534988"/>
            <a:ext cx="3175" cy="3175"/>
          </a:xfrm>
          <a:custGeom>
            <a:avLst/>
            <a:gdLst>
              <a:gd name="T0" fmla="*/ 0 w 2"/>
              <a:gd name="T1" fmla="*/ 3175 h 2"/>
              <a:gd name="T2" fmla="*/ 3175 w 2"/>
              <a:gd name="T3" fmla="*/ 3175 h 2"/>
              <a:gd name="T4" fmla="*/ 3175 w 2"/>
              <a:gd name="T5" fmla="*/ 3175 h 2"/>
              <a:gd name="T6" fmla="*/ 3175 w 2"/>
              <a:gd name="T7" fmla="*/ 0 h 2"/>
              <a:gd name="T8" fmla="*/ 3175 w 2"/>
              <a:gd name="T9" fmla="*/ 0 h 2"/>
              <a:gd name="T10" fmla="*/ 3175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0 h 2"/>
              <a:gd name="T20" fmla="*/ 0 w 2"/>
              <a:gd name="T21" fmla="*/ 0 h 2"/>
              <a:gd name="T22" fmla="*/ 0 w 2"/>
              <a:gd name="T23" fmla="*/ 0 h 2"/>
              <a:gd name="T24" fmla="*/ 0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0 h 2"/>
              <a:gd name="T34" fmla="*/ 0 w 2"/>
              <a:gd name="T35" fmla="*/ 0 h 2"/>
              <a:gd name="T36" fmla="*/ 0 w 2"/>
              <a:gd name="T37" fmla="*/ 0 h 2"/>
              <a:gd name="T38" fmla="*/ 0 w 2"/>
              <a:gd name="T39" fmla="*/ 3175 h 2"/>
              <a:gd name="T40" fmla="*/ 0 w 2"/>
              <a:gd name="T41" fmla="*/ 3175 h 2"/>
              <a:gd name="T42" fmla="*/ 3175 w 2"/>
              <a:gd name="T43" fmla="*/ 3175 h 2"/>
              <a:gd name="T44" fmla="*/ 3175 w 2"/>
              <a:gd name="T45" fmla="*/ 0 h 2"/>
              <a:gd name="T46" fmla="*/ 3175 w 2"/>
              <a:gd name="T47" fmla="*/ 0 h 2"/>
              <a:gd name="T48" fmla="*/ 3175 w 2"/>
              <a:gd name="T49" fmla="*/ 0 h 2"/>
              <a:gd name="T50" fmla="*/ 3175 w 2"/>
              <a:gd name="T51" fmla="*/ 0 h 2"/>
              <a:gd name="T52" fmla="*/ 3175 w 2"/>
              <a:gd name="T53" fmla="*/ 0 h 2"/>
              <a:gd name="T54" fmla="*/ 3175 w 2"/>
              <a:gd name="T55" fmla="*/ 0 h 2"/>
              <a:gd name="T56" fmla="*/ 3175 w 2"/>
              <a:gd name="T57" fmla="*/ 0 h 2"/>
              <a:gd name="T58" fmla="*/ 3175 w 2"/>
              <a:gd name="T59" fmla="*/ 0 h 2"/>
              <a:gd name="T60" fmla="*/ 3175 w 2"/>
              <a:gd name="T61" fmla="*/ 0 h 2"/>
              <a:gd name="T62" fmla="*/ 3175 w 2"/>
              <a:gd name="T63" fmla="*/ 0 h 2"/>
              <a:gd name="T64" fmla="*/ 3175 w 2"/>
              <a:gd name="T65" fmla="*/ 0 h 2"/>
              <a:gd name="T66" fmla="*/ 3175 w 2"/>
              <a:gd name="T67" fmla="*/ 3175 h 2"/>
              <a:gd name="T68" fmla="*/ 3175 w 2"/>
              <a:gd name="T69" fmla="*/ 0 h 2"/>
              <a:gd name="T70" fmla="*/ 3175 w 2"/>
              <a:gd name="T71" fmla="*/ 0 h 2"/>
              <a:gd name="T72" fmla="*/ 0 w 2"/>
              <a:gd name="T73" fmla="*/ 0 h 2"/>
              <a:gd name="T74" fmla="*/ 0 w 2"/>
              <a:gd name="T75" fmla="*/ 0 h 2"/>
              <a:gd name="T76" fmla="*/ 0 w 2"/>
              <a:gd name="T77" fmla="*/ 3175 h 2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" name="Freeform 1180"/>
          <p:cNvSpPr>
            <a:spLocks/>
          </p:cNvSpPr>
          <p:nvPr/>
        </p:nvSpPr>
        <p:spPr bwMode="auto">
          <a:xfrm>
            <a:off x="560388" y="530225"/>
            <a:ext cx="3175" cy="4763"/>
          </a:xfrm>
          <a:custGeom>
            <a:avLst/>
            <a:gdLst>
              <a:gd name="T0" fmla="*/ 0 w 2"/>
              <a:gd name="T1" fmla="*/ 4763 h 3"/>
              <a:gd name="T2" fmla="*/ 0 w 2"/>
              <a:gd name="T3" fmla="*/ 4763 h 3"/>
              <a:gd name="T4" fmla="*/ 3175 w 2"/>
              <a:gd name="T5" fmla="*/ 4763 h 3"/>
              <a:gd name="T6" fmla="*/ 3175 w 2"/>
              <a:gd name="T7" fmla="*/ 4763 h 3"/>
              <a:gd name="T8" fmla="*/ 0 w 2"/>
              <a:gd name="T9" fmla="*/ 0 h 3"/>
              <a:gd name="T10" fmla="*/ 0 w 2"/>
              <a:gd name="T11" fmla="*/ 0 h 3"/>
              <a:gd name="T12" fmla="*/ 0 w 2"/>
              <a:gd name="T13" fmla="*/ 0 h 3"/>
              <a:gd name="T14" fmla="*/ 0 w 2"/>
              <a:gd name="T15" fmla="*/ 4763 h 3"/>
              <a:gd name="T16" fmla="*/ 0 w 2"/>
              <a:gd name="T17" fmla="*/ 4763 h 3"/>
              <a:gd name="T18" fmla="*/ 0 w 2"/>
              <a:gd name="T19" fmla="*/ 4763 h 3"/>
              <a:gd name="T20" fmla="*/ 0 w 2"/>
              <a:gd name="T21" fmla="*/ 4763 h 3"/>
              <a:gd name="T22" fmla="*/ 0 w 2"/>
              <a:gd name="T23" fmla="*/ 0 h 3"/>
              <a:gd name="T24" fmla="*/ 0 w 2"/>
              <a:gd name="T25" fmla="*/ 4763 h 3"/>
              <a:gd name="T26" fmla="*/ 0 w 2"/>
              <a:gd name="T27" fmla="*/ 4763 h 3"/>
              <a:gd name="T28" fmla="*/ 0 w 2"/>
              <a:gd name="T29" fmla="*/ 4763 h 3"/>
              <a:gd name="T30" fmla="*/ 0 w 2"/>
              <a:gd name="T31" fmla="*/ 4763 h 3"/>
              <a:gd name="T32" fmla="*/ 0 w 2"/>
              <a:gd name="T33" fmla="*/ 4763 h 3"/>
              <a:gd name="T34" fmla="*/ 0 w 2"/>
              <a:gd name="T35" fmla="*/ 4763 h 3"/>
              <a:gd name="T36" fmla="*/ 0 w 2"/>
              <a:gd name="T37" fmla="*/ 4763 h 3"/>
              <a:gd name="T38" fmla="*/ 0 w 2"/>
              <a:gd name="T39" fmla="*/ 4763 h 3"/>
              <a:gd name="T40" fmla="*/ 0 w 2"/>
              <a:gd name="T41" fmla="*/ 4763 h 3"/>
              <a:gd name="T42" fmla="*/ 0 w 2"/>
              <a:gd name="T43" fmla="*/ 4763 h 3"/>
              <a:gd name="T44" fmla="*/ 0 w 2"/>
              <a:gd name="T45" fmla="*/ 4763 h 3"/>
              <a:gd name="T46" fmla="*/ 0 w 2"/>
              <a:gd name="T47" fmla="*/ 4763 h 3"/>
              <a:gd name="T48" fmla="*/ 0 w 2"/>
              <a:gd name="T49" fmla="*/ 4763 h 3"/>
              <a:gd name="T50" fmla="*/ 0 w 2"/>
              <a:gd name="T51" fmla="*/ 4763 h 3"/>
              <a:gd name="T52" fmla="*/ 0 w 2"/>
              <a:gd name="T53" fmla="*/ 4763 h 3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0" t="0" r="r" b="b"/>
            <a:pathLst>
              <a:path w="2" h="3">
                <a:moveTo>
                  <a:pt x="0" y="3"/>
                </a:moveTo>
                <a:lnTo>
                  <a:pt x="0" y="3"/>
                </a:lnTo>
                <a:lnTo>
                  <a:pt x="2" y="3"/>
                </a:lnTo>
                <a:lnTo>
                  <a:pt x="0" y="0"/>
                </a:lnTo>
                <a:lnTo>
                  <a:pt x="0" y="3"/>
                </a:lnTo>
                <a:lnTo>
                  <a:pt x="0" y="0"/>
                </a:lnTo>
                <a:lnTo>
                  <a:pt x="0" y="3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" name="Line 1187"/>
          <p:cNvSpPr>
            <a:spLocks noChangeShapeType="1"/>
          </p:cNvSpPr>
          <p:nvPr/>
        </p:nvSpPr>
        <p:spPr bwMode="auto">
          <a:xfrm>
            <a:off x="569913" y="52070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" name="Line 1188"/>
          <p:cNvSpPr>
            <a:spLocks noChangeShapeType="1"/>
          </p:cNvSpPr>
          <p:nvPr/>
        </p:nvSpPr>
        <p:spPr bwMode="auto">
          <a:xfrm>
            <a:off x="569913" y="52070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" name="Freeform 1208"/>
          <p:cNvSpPr>
            <a:spLocks/>
          </p:cNvSpPr>
          <p:nvPr/>
        </p:nvSpPr>
        <p:spPr bwMode="auto">
          <a:xfrm>
            <a:off x="595313" y="557213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" name="Freeform 1210"/>
          <p:cNvSpPr>
            <a:spLocks/>
          </p:cNvSpPr>
          <p:nvPr/>
        </p:nvSpPr>
        <p:spPr bwMode="auto">
          <a:xfrm>
            <a:off x="595313" y="557213"/>
            <a:ext cx="3175" cy="3175"/>
          </a:xfrm>
          <a:custGeom>
            <a:avLst/>
            <a:gdLst>
              <a:gd name="T0" fmla="*/ 0 w 2"/>
              <a:gd name="T1" fmla="*/ 3175 h 2"/>
              <a:gd name="T2" fmla="*/ 0 w 2"/>
              <a:gd name="T3" fmla="*/ 3175 h 2"/>
              <a:gd name="T4" fmla="*/ 3175 w 2"/>
              <a:gd name="T5" fmla="*/ 3175 h 2"/>
              <a:gd name="T6" fmla="*/ 3175 w 2"/>
              <a:gd name="T7" fmla="*/ 0 h 2"/>
              <a:gd name="T8" fmla="*/ 3175 w 2"/>
              <a:gd name="T9" fmla="*/ 0 h 2"/>
              <a:gd name="T10" fmla="*/ 0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3175 h 2"/>
              <a:gd name="T18" fmla="*/ 0 w 2"/>
              <a:gd name="T19" fmla="*/ 3175 h 2"/>
              <a:gd name="T20" fmla="*/ 3175 w 2"/>
              <a:gd name="T21" fmla="*/ 3175 h 2"/>
              <a:gd name="T22" fmla="*/ 3175 w 2"/>
              <a:gd name="T23" fmla="*/ 0 h 2"/>
              <a:gd name="T24" fmla="*/ 3175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3175 h 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" name="Freeform 1214"/>
          <p:cNvSpPr>
            <a:spLocks/>
          </p:cNvSpPr>
          <p:nvPr/>
        </p:nvSpPr>
        <p:spPr bwMode="auto">
          <a:xfrm>
            <a:off x="595313" y="557213"/>
            <a:ext cx="3175" cy="3175"/>
          </a:xfrm>
          <a:custGeom>
            <a:avLst/>
            <a:gdLst>
              <a:gd name="T0" fmla="*/ 0 w 2"/>
              <a:gd name="T1" fmla="*/ 3175 h 2"/>
              <a:gd name="T2" fmla="*/ 3175 w 2"/>
              <a:gd name="T3" fmla="*/ 3175 h 2"/>
              <a:gd name="T4" fmla="*/ 0 w 2"/>
              <a:gd name="T5" fmla="*/ 0 h 2"/>
              <a:gd name="T6" fmla="*/ 0 w 2"/>
              <a:gd name="T7" fmla="*/ 3175 h 2"/>
              <a:gd name="T8" fmla="*/ 0 w 2"/>
              <a:gd name="T9" fmla="*/ 3175 h 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Rectangle 1215"/>
          <p:cNvSpPr>
            <a:spLocks noChangeArrowheads="1"/>
          </p:cNvSpPr>
          <p:nvPr/>
        </p:nvSpPr>
        <p:spPr bwMode="auto">
          <a:xfrm>
            <a:off x="595313" y="627063"/>
            <a:ext cx="1587" cy="1587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50000"/>
              </a:spcBef>
              <a:buFontTx/>
              <a:buChar char="•"/>
            </a:pPr>
            <a:endParaRPr lang="en-US" sz="1300" b="0"/>
          </a:p>
        </p:txBody>
      </p:sp>
      <p:sp>
        <p:nvSpPr>
          <p:cNvPr id="28" name="Freeform 1217"/>
          <p:cNvSpPr>
            <a:spLocks/>
          </p:cNvSpPr>
          <p:nvPr/>
        </p:nvSpPr>
        <p:spPr bwMode="auto">
          <a:xfrm>
            <a:off x="595313" y="627063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w 1587"/>
              <a:gd name="T7" fmla="*/ 0 h 1587"/>
              <a:gd name="T8" fmla="*/ 0 w 1587"/>
              <a:gd name="T9" fmla="*/ 0 h 1587"/>
              <a:gd name="T10" fmla="*/ 0 w 1587"/>
              <a:gd name="T11" fmla="*/ 0 h 1587"/>
              <a:gd name="T12" fmla="*/ 0 w 1587"/>
              <a:gd name="T13" fmla="*/ 0 h 1587"/>
              <a:gd name="T14" fmla="*/ 0 w 1587"/>
              <a:gd name="T15" fmla="*/ 0 h 1587"/>
              <a:gd name="T16" fmla="*/ 0 w 1587"/>
              <a:gd name="T17" fmla="*/ 0 h 1587"/>
              <a:gd name="T18" fmla="*/ 0 w 1587"/>
              <a:gd name="T19" fmla="*/ 0 h 1587"/>
              <a:gd name="T20" fmla="*/ 0 w 1587"/>
              <a:gd name="T21" fmla="*/ 0 h 1587"/>
              <a:gd name="T22" fmla="*/ 0 w 1587"/>
              <a:gd name="T23" fmla="*/ 0 h 1587"/>
              <a:gd name="T24" fmla="*/ 0 w 1587"/>
              <a:gd name="T25" fmla="*/ 0 h 1587"/>
              <a:gd name="T26" fmla="*/ 0 w 1587"/>
              <a:gd name="T27" fmla="*/ 0 h 1587"/>
              <a:gd name="T28" fmla="*/ 0 w 1587"/>
              <a:gd name="T29" fmla="*/ 0 h 1587"/>
              <a:gd name="T30" fmla="*/ 0 w 1587"/>
              <a:gd name="T31" fmla="*/ 0 h 1587"/>
              <a:gd name="T32" fmla="*/ 0 w 1587"/>
              <a:gd name="T33" fmla="*/ 0 h 1587"/>
              <a:gd name="T34" fmla="*/ 0 w 1587"/>
              <a:gd name="T35" fmla="*/ 0 h 1587"/>
              <a:gd name="T36" fmla="*/ 0 w 1587"/>
              <a:gd name="T37" fmla="*/ 0 h 1587"/>
              <a:gd name="T38" fmla="*/ 0 w 1587"/>
              <a:gd name="T39" fmla="*/ 0 h 1587"/>
              <a:gd name="T40" fmla="*/ 0 w 1587"/>
              <a:gd name="T41" fmla="*/ 0 h 1587"/>
              <a:gd name="T42" fmla="*/ 0 w 1587"/>
              <a:gd name="T43" fmla="*/ 0 h 1587"/>
              <a:gd name="T44" fmla="*/ 0 w 1587"/>
              <a:gd name="T45" fmla="*/ 0 h 1587"/>
              <a:gd name="T46" fmla="*/ 0 w 1587"/>
              <a:gd name="T47" fmla="*/ 0 h 1587"/>
              <a:gd name="T48" fmla="*/ 0 w 1587"/>
              <a:gd name="T49" fmla="*/ 0 h 1587"/>
              <a:gd name="T50" fmla="*/ 0 w 1587"/>
              <a:gd name="T51" fmla="*/ 0 h 1587"/>
              <a:gd name="T52" fmla="*/ 0 w 1587"/>
              <a:gd name="T53" fmla="*/ 0 h 1587"/>
              <a:gd name="T54" fmla="*/ 0 w 1587"/>
              <a:gd name="T55" fmla="*/ 0 h 1587"/>
              <a:gd name="T56" fmla="*/ 0 w 1587"/>
              <a:gd name="T57" fmla="*/ 0 h 1587"/>
              <a:gd name="T58" fmla="*/ 0 w 1587"/>
              <a:gd name="T59" fmla="*/ 0 h 1587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</a:gdLst>
            <a:ahLst/>
            <a:cxnLst>
              <a:cxn ang="T60">
                <a:pos x="T0" y="T1"/>
              </a:cxn>
              <a:cxn ang="T61">
                <a:pos x="T2" y="T3"/>
              </a:cxn>
              <a:cxn ang="T62">
                <a:pos x="T4" y="T5"/>
              </a:cxn>
              <a:cxn ang="T63">
                <a:pos x="T6" y="T7"/>
              </a:cxn>
              <a:cxn ang="T64">
                <a:pos x="T8" y="T9"/>
              </a:cxn>
              <a:cxn ang="T65">
                <a:pos x="T10" y="T11"/>
              </a:cxn>
              <a:cxn ang="T66">
                <a:pos x="T12" y="T13"/>
              </a:cxn>
              <a:cxn ang="T67">
                <a:pos x="T14" y="T15"/>
              </a:cxn>
              <a:cxn ang="T68">
                <a:pos x="T16" y="T17"/>
              </a:cxn>
              <a:cxn ang="T69">
                <a:pos x="T18" y="T19"/>
              </a:cxn>
              <a:cxn ang="T70">
                <a:pos x="T20" y="T21"/>
              </a:cxn>
              <a:cxn ang="T71">
                <a:pos x="T22" y="T23"/>
              </a:cxn>
              <a:cxn ang="T72">
                <a:pos x="T24" y="T25"/>
              </a:cxn>
              <a:cxn ang="T73">
                <a:pos x="T26" y="T27"/>
              </a:cxn>
              <a:cxn ang="T74">
                <a:pos x="T28" y="T29"/>
              </a:cxn>
              <a:cxn ang="T75">
                <a:pos x="T30" y="T31"/>
              </a:cxn>
              <a:cxn ang="T76">
                <a:pos x="T32" y="T33"/>
              </a:cxn>
              <a:cxn ang="T77">
                <a:pos x="T34" y="T35"/>
              </a:cxn>
              <a:cxn ang="T78">
                <a:pos x="T36" y="T37"/>
              </a:cxn>
              <a:cxn ang="T79">
                <a:pos x="T38" y="T39"/>
              </a:cxn>
              <a:cxn ang="T80">
                <a:pos x="T40" y="T41"/>
              </a:cxn>
              <a:cxn ang="T81">
                <a:pos x="T42" y="T43"/>
              </a:cxn>
              <a:cxn ang="T82">
                <a:pos x="T44" y="T45"/>
              </a:cxn>
              <a:cxn ang="T83">
                <a:pos x="T46" y="T47"/>
              </a:cxn>
              <a:cxn ang="T84">
                <a:pos x="T48" y="T49"/>
              </a:cxn>
              <a:cxn ang="T85">
                <a:pos x="T50" y="T51"/>
              </a:cxn>
              <a:cxn ang="T86">
                <a:pos x="T52" y="T53"/>
              </a:cxn>
              <a:cxn ang="T87">
                <a:pos x="T54" y="T55"/>
              </a:cxn>
              <a:cxn ang="T88">
                <a:pos x="T56" y="T57"/>
              </a:cxn>
              <a:cxn ang="T89">
                <a:pos x="T58" y="T59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Freeform 1219"/>
          <p:cNvSpPr>
            <a:spLocks/>
          </p:cNvSpPr>
          <p:nvPr/>
        </p:nvSpPr>
        <p:spPr bwMode="auto">
          <a:xfrm>
            <a:off x="731838" y="541338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" name="Freeform 1221"/>
          <p:cNvSpPr>
            <a:spLocks/>
          </p:cNvSpPr>
          <p:nvPr/>
        </p:nvSpPr>
        <p:spPr bwMode="auto">
          <a:xfrm>
            <a:off x="731838" y="541338"/>
            <a:ext cx="3175" cy="3175"/>
          </a:xfrm>
          <a:custGeom>
            <a:avLst/>
            <a:gdLst>
              <a:gd name="T0" fmla="*/ 3175 w 2"/>
              <a:gd name="T1" fmla="*/ 0 h 2"/>
              <a:gd name="T2" fmla="*/ 3175 w 2"/>
              <a:gd name="T3" fmla="*/ 0 h 2"/>
              <a:gd name="T4" fmla="*/ 3175 w 2"/>
              <a:gd name="T5" fmla="*/ 0 h 2"/>
              <a:gd name="T6" fmla="*/ 0 w 2"/>
              <a:gd name="T7" fmla="*/ 0 h 2"/>
              <a:gd name="T8" fmla="*/ 0 w 2"/>
              <a:gd name="T9" fmla="*/ 0 h 2"/>
              <a:gd name="T10" fmla="*/ 0 w 2"/>
              <a:gd name="T11" fmla="*/ 3175 h 2"/>
              <a:gd name="T12" fmla="*/ 3175 w 2"/>
              <a:gd name="T13" fmla="*/ 0 h 2"/>
              <a:gd name="T14" fmla="*/ 3175 w 2"/>
              <a:gd name="T15" fmla="*/ 0 h 2"/>
              <a:gd name="T16" fmla="*/ 3175 w 2"/>
              <a:gd name="T17" fmla="*/ 0 h 2"/>
              <a:gd name="T18" fmla="*/ 0 w 2"/>
              <a:gd name="T19" fmla="*/ 0 h 2"/>
              <a:gd name="T20" fmla="*/ 0 w 2"/>
              <a:gd name="T21" fmla="*/ 0 h 2"/>
              <a:gd name="T22" fmla="*/ 0 w 2"/>
              <a:gd name="T23" fmla="*/ 3175 h 2"/>
              <a:gd name="T24" fmla="*/ 3175 w 2"/>
              <a:gd name="T25" fmla="*/ 0 h 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2">
                <a:moveTo>
                  <a:pt x="2" y="0"/>
                </a:move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Freeform 1234"/>
          <p:cNvSpPr>
            <a:spLocks/>
          </p:cNvSpPr>
          <p:nvPr/>
        </p:nvSpPr>
        <p:spPr bwMode="auto">
          <a:xfrm>
            <a:off x="722313" y="550863"/>
            <a:ext cx="3175" cy="1587"/>
          </a:xfrm>
          <a:custGeom>
            <a:avLst/>
            <a:gdLst>
              <a:gd name="T0" fmla="*/ 0 w 2"/>
              <a:gd name="T1" fmla="*/ 0 h 1587"/>
              <a:gd name="T2" fmla="*/ 0 w 2"/>
              <a:gd name="T3" fmla="*/ 0 h 1587"/>
              <a:gd name="T4" fmla="*/ 3175 w 2"/>
              <a:gd name="T5" fmla="*/ 0 h 1587"/>
              <a:gd name="T6" fmla="*/ 3175 w 2"/>
              <a:gd name="T7" fmla="*/ 0 h 1587"/>
              <a:gd name="T8" fmla="*/ 3175 w 2"/>
              <a:gd name="T9" fmla="*/ 0 h 1587"/>
              <a:gd name="T10" fmla="*/ 3175 w 2"/>
              <a:gd name="T11" fmla="*/ 0 h 1587"/>
              <a:gd name="T12" fmla="*/ 0 w 2"/>
              <a:gd name="T13" fmla="*/ 0 h 1587"/>
              <a:gd name="T14" fmla="*/ 0 w 2"/>
              <a:gd name="T15" fmla="*/ 0 h 1587"/>
              <a:gd name="T16" fmla="*/ 0 w 2"/>
              <a:gd name="T17" fmla="*/ 0 h 1587"/>
              <a:gd name="T18" fmla="*/ 0 w 2"/>
              <a:gd name="T19" fmla="*/ 0 h 1587"/>
              <a:gd name="T20" fmla="*/ 0 w 2"/>
              <a:gd name="T21" fmla="*/ 0 h 1587"/>
              <a:gd name="T22" fmla="*/ 0 w 2"/>
              <a:gd name="T23" fmla="*/ 0 h 1587"/>
              <a:gd name="T24" fmla="*/ 3175 w 2"/>
              <a:gd name="T25" fmla="*/ 0 h 1587"/>
              <a:gd name="T26" fmla="*/ 3175 w 2"/>
              <a:gd name="T27" fmla="*/ 0 h 1587"/>
              <a:gd name="T28" fmla="*/ 3175 w 2"/>
              <a:gd name="T29" fmla="*/ 0 h 1587"/>
              <a:gd name="T30" fmla="*/ 0 w 2"/>
              <a:gd name="T31" fmla="*/ 0 h 1587"/>
              <a:gd name="T32" fmla="*/ 0 w 2"/>
              <a:gd name="T33" fmla="*/ 0 h 1587"/>
              <a:gd name="T34" fmla="*/ 3175 w 2"/>
              <a:gd name="T35" fmla="*/ 0 h 1587"/>
              <a:gd name="T36" fmla="*/ 0 w 2"/>
              <a:gd name="T37" fmla="*/ 0 h 1587"/>
              <a:gd name="T38" fmla="*/ 0 w 2"/>
              <a:gd name="T39" fmla="*/ 0 h 1587"/>
              <a:gd name="T40" fmla="*/ 0 w 2"/>
              <a:gd name="T41" fmla="*/ 0 h 1587"/>
              <a:gd name="T42" fmla="*/ 0 w 2"/>
              <a:gd name="T43" fmla="*/ 0 h 1587"/>
              <a:gd name="T44" fmla="*/ 0 w 2"/>
              <a:gd name="T45" fmla="*/ 0 h 1587"/>
              <a:gd name="T46" fmla="*/ 0 w 2"/>
              <a:gd name="T47" fmla="*/ 0 h 1587"/>
              <a:gd name="T48" fmla="*/ 0 w 2"/>
              <a:gd name="T49" fmla="*/ 0 h 1587"/>
              <a:gd name="T50" fmla="*/ 0 w 2"/>
              <a:gd name="T51" fmla="*/ 0 h 1587"/>
              <a:gd name="T52" fmla="*/ 0 w 2"/>
              <a:gd name="T53" fmla="*/ 0 h 1587"/>
              <a:gd name="T54" fmla="*/ 0 w 2"/>
              <a:gd name="T55" fmla="*/ 0 h 1587"/>
              <a:gd name="T56" fmla="*/ 0 w 2"/>
              <a:gd name="T57" fmla="*/ 0 h 1587"/>
              <a:gd name="T58" fmla="*/ 0 w 2"/>
              <a:gd name="T59" fmla="*/ 0 h 1587"/>
              <a:gd name="T60" fmla="*/ 0 w 2"/>
              <a:gd name="T61" fmla="*/ 0 h 1587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2" h="1587">
                <a:moveTo>
                  <a:pt x="0" y="0"/>
                </a:move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" name="Line 1237"/>
          <p:cNvSpPr>
            <a:spLocks noChangeShapeType="1"/>
          </p:cNvSpPr>
          <p:nvPr/>
        </p:nvSpPr>
        <p:spPr bwMode="auto">
          <a:xfrm>
            <a:off x="728663" y="544513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" name="Line 1238"/>
          <p:cNvSpPr>
            <a:spLocks noChangeShapeType="1"/>
          </p:cNvSpPr>
          <p:nvPr/>
        </p:nvSpPr>
        <p:spPr bwMode="auto">
          <a:xfrm>
            <a:off x="728663" y="544513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" name="Freeform 1240"/>
          <p:cNvSpPr>
            <a:spLocks/>
          </p:cNvSpPr>
          <p:nvPr/>
        </p:nvSpPr>
        <p:spPr bwMode="auto">
          <a:xfrm>
            <a:off x="728663" y="541338"/>
            <a:ext cx="1587" cy="3175"/>
          </a:xfrm>
          <a:custGeom>
            <a:avLst/>
            <a:gdLst>
              <a:gd name="T0" fmla="*/ 0 w 1587"/>
              <a:gd name="T1" fmla="*/ 3175 h 2"/>
              <a:gd name="T2" fmla="*/ 0 w 1587"/>
              <a:gd name="T3" fmla="*/ 3175 h 2"/>
              <a:gd name="T4" fmla="*/ 0 w 1587"/>
              <a:gd name="T5" fmla="*/ 0 h 2"/>
              <a:gd name="T6" fmla="*/ 0 w 1587"/>
              <a:gd name="T7" fmla="*/ 3175 h 2"/>
              <a:gd name="T8" fmla="*/ 0 w 1587"/>
              <a:gd name="T9" fmla="*/ 3175 h 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587" h="2">
                <a:moveTo>
                  <a:pt x="0" y="2"/>
                </a:move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" name="Freeform 1243"/>
          <p:cNvSpPr>
            <a:spLocks/>
          </p:cNvSpPr>
          <p:nvPr/>
        </p:nvSpPr>
        <p:spPr bwMode="auto">
          <a:xfrm>
            <a:off x="728663" y="538163"/>
            <a:ext cx="3175" cy="3175"/>
          </a:xfrm>
          <a:custGeom>
            <a:avLst/>
            <a:gdLst>
              <a:gd name="T0" fmla="*/ 3175 w 2"/>
              <a:gd name="T1" fmla="*/ 3175 h 2"/>
              <a:gd name="T2" fmla="*/ 3175 w 2"/>
              <a:gd name="T3" fmla="*/ 3175 h 2"/>
              <a:gd name="T4" fmla="*/ 3175 w 2"/>
              <a:gd name="T5" fmla="*/ 3175 h 2"/>
              <a:gd name="T6" fmla="*/ 3175 w 2"/>
              <a:gd name="T7" fmla="*/ 3175 h 2"/>
              <a:gd name="T8" fmla="*/ 0 w 2"/>
              <a:gd name="T9" fmla="*/ 3175 h 2"/>
              <a:gd name="T10" fmla="*/ 0 w 2"/>
              <a:gd name="T11" fmla="*/ 3175 h 2"/>
              <a:gd name="T12" fmla="*/ 3175 w 2"/>
              <a:gd name="T13" fmla="*/ 3175 h 2"/>
              <a:gd name="T14" fmla="*/ 0 w 2"/>
              <a:gd name="T15" fmla="*/ 3175 h 2"/>
              <a:gd name="T16" fmla="*/ 0 w 2"/>
              <a:gd name="T17" fmla="*/ 3175 h 2"/>
              <a:gd name="T18" fmla="*/ 0 w 2"/>
              <a:gd name="T19" fmla="*/ 3175 h 2"/>
              <a:gd name="T20" fmla="*/ 0 w 2"/>
              <a:gd name="T21" fmla="*/ 3175 h 2"/>
              <a:gd name="T22" fmla="*/ 0 w 2"/>
              <a:gd name="T23" fmla="*/ 3175 h 2"/>
              <a:gd name="T24" fmla="*/ 0 w 2"/>
              <a:gd name="T25" fmla="*/ 3175 h 2"/>
              <a:gd name="T26" fmla="*/ 0 w 2"/>
              <a:gd name="T27" fmla="*/ 3175 h 2"/>
              <a:gd name="T28" fmla="*/ 0 w 2"/>
              <a:gd name="T29" fmla="*/ 3175 h 2"/>
              <a:gd name="T30" fmla="*/ 0 w 2"/>
              <a:gd name="T31" fmla="*/ 3175 h 2"/>
              <a:gd name="T32" fmla="*/ 0 w 2"/>
              <a:gd name="T33" fmla="*/ 3175 h 2"/>
              <a:gd name="T34" fmla="*/ 0 w 2"/>
              <a:gd name="T35" fmla="*/ 3175 h 2"/>
              <a:gd name="T36" fmla="*/ 0 w 2"/>
              <a:gd name="T37" fmla="*/ 3175 h 2"/>
              <a:gd name="T38" fmla="*/ 3175 w 2"/>
              <a:gd name="T39" fmla="*/ 3175 h 2"/>
              <a:gd name="T40" fmla="*/ 3175 w 2"/>
              <a:gd name="T41" fmla="*/ 3175 h 2"/>
              <a:gd name="T42" fmla="*/ 3175 w 2"/>
              <a:gd name="T43" fmla="*/ 3175 h 2"/>
              <a:gd name="T44" fmla="*/ 3175 w 2"/>
              <a:gd name="T45" fmla="*/ 3175 h 2"/>
              <a:gd name="T46" fmla="*/ 3175 w 2"/>
              <a:gd name="T47" fmla="*/ 3175 h 2"/>
              <a:gd name="T48" fmla="*/ 0 w 2"/>
              <a:gd name="T49" fmla="*/ 0 h 2"/>
              <a:gd name="T50" fmla="*/ 0 w 2"/>
              <a:gd name="T51" fmla="*/ 3175 h 2"/>
              <a:gd name="T52" fmla="*/ 0 w 2"/>
              <a:gd name="T53" fmla="*/ 3175 h 2"/>
              <a:gd name="T54" fmla="*/ 0 w 2"/>
              <a:gd name="T55" fmla="*/ 3175 h 2"/>
              <a:gd name="T56" fmla="*/ 3175 w 2"/>
              <a:gd name="T57" fmla="*/ 3175 h 2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0" t="0" r="r" b="b"/>
            <a:pathLst>
              <a:path w="2" h="2">
                <a:moveTo>
                  <a:pt x="2" y="2"/>
                </a:move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" name="Freeform 1246"/>
          <p:cNvSpPr>
            <a:spLocks/>
          </p:cNvSpPr>
          <p:nvPr/>
        </p:nvSpPr>
        <p:spPr bwMode="auto">
          <a:xfrm>
            <a:off x="725488" y="547688"/>
            <a:ext cx="3175" cy="3175"/>
          </a:xfrm>
          <a:custGeom>
            <a:avLst/>
            <a:gdLst>
              <a:gd name="T0" fmla="*/ 0 w 2"/>
              <a:gd name="T1" fmla="*/ 3175 h 2"/>
              <a:gd name="T2" fmla="*/ 0 w 2"/>
              <a:gd name="T3" fmla="*/ 3175 h 2"/>
              <a:gd name="T4" fmla="*/ 3175 w 2"/>
              <a:gd name="T5" fmla="*/ 0 h 2"/>
              <a:gd name="T6" fmla="*/ 3175 w 2"/>
              <a:gd name="T7" fmla="*/ 0 h 2"/>
              <a:gd name="T8" fmla="*/ 0 w 2"/>
              <a:gd name="T9" fmla="*/ 0 h 2"/>
              <a:gd name="T10" fmla="*/ 0 w 2"/>
              <a:gd name="T11" fmla="*/ 0 h 2"/>
              <a:gd name="T12" fmla="*/ 0 w 2"/>
              <a:gd name="T13" fmla="*/ 3175 h 2"/>
              <a:gd name="T14" fmla="*/ 0 w 2"/>
              <a:gd name="T15" fmla="*/ 3175 h 2"/>
              <a:gd name="T16" fmla="*/ 3175 w 2"/>
              <a:gd name="T17" fmla="*/ 0 h 2"/>
              <a:gd name="T18" fmla="*/ 3175 w 2"/>
              <a:gd name="T19" fmla="*/ 0 h 2"/>
              <a:gd name="T20" fmla="*/ 0 w 2"/>
              <a:gd name="T21" fmla="*/ 0 h 2"/>
              <a:gd name="T22" fmla="*/ 0 w 2"/>
              <a:gd name="T23" fmla="*/ 0 h 2"/>
              <a:gd name="T24" fmla="*/ 0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0 h 2"/>
              <a:gd name="T34" fmla="*/ 0 w 2"/>
              <a:gd name="T35" fmla="*/ 0 h 2"/>
              <a:gd name="T36" fmla="*/ 0 w 2"/>
              <a:gd name="T37" fmla="*/ 0 h 2"/>
              <a:gd name="T38" fmla="*/ 0 w 2"/>
              <a:gd name="T39" fmla="*/ 0 h 2"/>
              <a:gd name="T40" fmla="*/ 0 w 2"/>
              <a:gd name="T41" fmla="*/ 0 h 2"/>
              <a:gd name="T42" fmla="*/ 0 w 2"/>
              <a:gd name="T43" fmla="*/ 0 h 2"/>
              <a:gd name="T44" fmla="*/ 0 w 2"/>
              <a:gd name="T45" fmla="*/ 0 h 2"/>
              <a:gd name="T46" fmla="*/ 0 w 2"/>
              <a:gd name="T47" fmla="*/ 3175 h 2"/>
              <a:gd name="T48" fmla="*/ 0 w 2"/>
              <a:gd name="T49" fmla="*/ 3175 h 2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" name="Freeform 1250"/>
          <p:cNvSpPr>
            <a:spLocks/>
          </p:cNvSpPr>
          <p:nvPr/>
        </p:nvSpPr>
        <p:spPr bwMode="auto">
          <a:xfrm>
            <a:off x="731838" y="530225"/>
            <a:ext cx="3175" cy="1588"/>
          </a:xfrm>
          <a:custGeom>
            <a:avLst/>
            <a:gdLst>
              <a:gd name="T0" fmla="*/ 3175 w 2"/>
              <a:gd name="T1" fmla="*/ 0 h 1588"/>
              <a:gd name="T2" fmla="*/ 0 w 2"/>
              <a:gd name="T3" fmla="*/ 0 h 1588"/>
              <a:gd name="T4" fmla="*/ 3175 w 2"/>
              <a:gd name="T5" fmla="*/ 0 h 158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" h="1588">
                <a:moveTo>
                  <a:pt x="2" y="0"/>
                </a:moveTo>
                <a:lnTo>
                  <a:pt x="0" y="0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" name="Freeform 1252"/>
          <p:cNvSpPr>
            <a:spLocks/>
          </p:cNvSpPr>
          <p:nvPr/>
        </p:nvSpPr>
        <p:spPr bwMode="auto">
          <a:xfrm>
            <a:off x="731838" y="527050"/>
            <a:ext cx="3175" cy="7938"/>
          </a:xfrm>
          <a:custGeom>
            <a:avLst/>
            <a:gdLst>
              <a:gd name="T0" fmla="*/ 3175 w 2"/>
              <a:gd name="T1" fmla="*/ 3175 h 5"/>
              <a:gd name="T2" fmla="*/ 3175 w 2"/>
              <a:gd name="T3" fmla="*/ 3175 h 5"/>
              <a:gd name="T4" fmla="*/ 0 w 2"/>
              <a:gd name="T5" fmla="*/ 0 h 5"/>
              <a:gd name="T6" fmla="*/ 0 w 2"/>
              <a:gd name="T7" fmla="*/ 3175 h 5"/>
              <a:gd name="T8" fmla="*/ 0 w 2"/>
              <a:gd name="T9" fmla="*/ 3175 h 5"/>
              <a:gd name="T10" fmla="*/ 3175 w 2"/>
              <a:gd name="T11" fmla="*/ 7938 h 5"/>
              <a:gd name="T12" fmla="*/ 3175 w 2"/>
              <a:gd name="T13" fmla="*/ 3175 h 5"/>
              <a:gd name="T14" fmla="*/ 3175 w 2"/>
              <a:gd name="T15" fmla="*/ 3175 h 5"/>
              <a:gd name="T16" fmla="*/ 0 w 2"/>
              <a:gd name="T17" fmla="*/ 0 h 5"/>
              <a:gd name="T18" fmla="*/ 0 w 2"/>
              <a:gd name="T19" fmla="*/ 3175 h 5"/>
              <a:gd name="T20" fmla="*/ 0 w 2"/>
              <a:gd name="T21" fmla="*/ 3175 h 5"/>
              <a:gd name="T22" fmla="*/ 3175 w 2"/>
              <a:gd name="T23" fmla="*/ 7938 h 5"/>
              <a:gd name="T24" fmla="*/ 3175 w 2"/>
              <a:gd name="T25" fmla="*/ 3175 h 5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5">
                <a:moveTo>
                  <a:pt x="2" y="2"/>
                </a:move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5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5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" name="Freeform 1255"/>
          <p:cNvSpPr>
            <a:spLocks/>
          </p:cNvSpPr>
          <p:nvPr/>
        </p:nvSpPr>
        <p:spPr bwMode="auto">
          <a:xfrm>
            <a:off x="712788" y="550863"/>
            <a:ext cx="3175" cy="1587"/>
          </a:xfrm>
          <a:custGeom>
            <a:avLst/>
            <a:gdLst>
              <a:gd name="T0" fmla="*/ 0 w 2"/>
              <a:gd name="T1" fmla="*/ 0 h 1587"/>
              <a:gd name="T2" fmla="*/ 3175 w 2"/>
              <a:gd name="T3" fmla="*/ 0 h 1587"/>
              <a:gd name="T4" fmla="*/ 3175 w 2"/>
              <a:gd name="T5" fmla="*/ 0 h 1587"/>
              <a:gd name="T6" fmla="*/ 3175 w 2"/>
              <a:gd name="T7" fmla="*/ 0 h 1587"/>
              <a:gd name="T8" fmla="*/ 3175 w 2"/>
              <a:gd name="T9" fmla="*/ 0 h 1587"/>
              <a:gd name="T10" fmla="*/ 0 w 2"/>
              <a:gd name="T11" fmla="*/ 0 h 1587"/>
              <a:gd name="T12" fmla="*/ 0 w 2"/>
              <a:gd name="T13" fmla="*/ 0 h 1587"/>
              <a:gd name="T14" fmla="*/ 0 w 2"/>
              <a:gd name="T15" fmla="*/ 0 h 1587"/>
              <a:gd name="T16" fmla="*/ 0 w 2"/>
              <a:gd name="T17" fmla="*/ 0 h 1587"/>
              <a:gd name="T18" fmla="*/ 3175 w 2"/>
              <a:gd name="T19" fmla="*/ 0 h 1587"/>
              <a:gd name="T20" fmla="*/ 3175 w 2"/>
              <a:gd name="T21" fmla="*/ 0 h 1587"/>
              <a:gd name="T22" fmla="*/ 3175 w 2"/>
              <a:gd name="T23" fmla="*/ 0 h 1587"/>
              <a:gd name="T24" fmla="*/ 3175 w 2"/>
              <a:gd name="T25" fmla="*/ 0 h 1587"/>
              <a:gd name="T26" fmla="*/ 3175 w 2"/>
              <a:gd name="T27" fmla="*/ 0 h 1587"/>
              <a:gd name="T28" fmla="*/ 3175 w 2"/>
              <a:gd name="T29" fmla="*/ 0 h 1587"/>
              <a:gd name="T30" fmla="*/ 3175 w 2"/>
              <a:gd name="T31" fmla="*/ 0 h 1587"/>
              <a:gd name="T32" fmla="*/ 3175 w 2"/>
              <a:gd name="T33" fmla="*/ 0 h 1587"/>
              <a:gd name="T34" fmla="*/ 3175 w 2"/>
              <a:gd name="T35" fmla="*/ 0 h 1587"/>
              <a:gd name="T36" fmla="*/ 3175 w 2"/>
              <a:gd name="T37" fmla="*/ 0 h 1587"/>
              <a:gd name="T38" fmla="*/ 3175 w 2"/>
              <a:gd name="T39" fmla="*/ 0 h 1587"/>
              <a:gd name="T40" fmla="*/ 3175 w 2"/>
              <a:gd name="T41" fmla="*/ 0 h 1587"/>
              <a:gd name="T42" fmla="*/ 3175 w 2"/>
              <a:gd name="T43" fmla="*/ 0 h 1587"/>
              <a:gd name="T44" fmla="*/ 3175 w 2"/>
              <a:gd name="T45" fmla="*/ 0 h 1587"/>
              <a:gd name="T46" fmla="*/ 3175 w 2"/>
              <a:gd name="T47" fmla="*/ 0 h 1587"/>
              <a:gd name="T48" fmla="*/ 3175 w 2"/>
              <a:gd name="T49" fmla="*/ 0 h 1587"/>
              <a:gd name="T50" fmla="*/ 3175 w 2"/>
              <a:gd name="T51" fmla="*/ 0 h 1587"/>
              <a:gd name="T52" fmla="*/ 3175 w 2"/>
              <a:gd name="T53" fmla="*/ 0 h 1587"/>
              <a:gd name="T54" fmla="*/ 3175 w 2"/>
              <a:gd name="T55" fmla="*/ 0 h 1587"/>
              <a:gd name="T56" fmla="*/ 3175 w 2"/>
              <a:gd name="T57" fmla="*/ 0 h 1587"/>
              <a:gd name="T58" fmla="*/ 0 w 2"/>
              <a:gd name="T59" fmla="*/ 0 h 1587"/>
              <a:gd name="T60" fmla="*/ 0 w 2"/>
              <a:gd name="T61" fmla="*/ 0 h 1587"/>
              <a:gd name="T62" fmla="*/ 0 w 2"/>
              <a:gd name="T63" fmla="*/ 0 h 1587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2" h="1587">
                <a:moveTo>
                  <a:pt x="0" y="0"/>
                </a:move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" name="Rectangle 1256"/>
          <p:cNvSpPr>
            <a:spLocks noChangeArrowheads="1"/>
          </p:cNvSpPr>
          <p:nvPr/>
        </p:nvSpPr>
        <p:spPr bwMode="auto">
          <a:xfrm>
            <a:off x="722313" y="550863"/>
            <a:ext cx="1587" cy="158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50000"/>
              </a:spcBef>
              <a:buFontTx/>
              <a:buChar char="•"/>
            </a:pPr>
            <a:endParaRPr lang="en-US" sz="1300" b="0"/>
          </a:p>
        </p:txBody>
      </p:sp>
      <p:sp>
        <p:nvSpPr>
          <p:cNvPr id="41" name="Freeform 1258"/>
          <p:cNvSpPr>
            <a:spLocks/>
          </p:cNvSpPr>
          <p:nvPr/>
        </p:nvSpPr>
        <p:spPr bwMode="auto">
          <a:xfrm>
            <a:off x="722313" y="550863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w 1587"/>
              <a:gd name="T7" fmla="*/ 0 h 1587"/>
              <a:gd name="T8" fmla="*/ 0 w 1587"/>
              <a:gd name="T9" fmla="*/ 0 h 1587"/>
              <a:gd name="T10" fmla="*/ 0 w 1587"/>
              <a:gd name="T11" fmla="*/ 0 h 1587"/>
              <a:gd name="T12" fmla="*/ 0 w 1587"/>
              <a:gd name="T13" fmla="*/ 0 h 1587"/>
              <a:gd name="T14" fmla="*/ 0 w 1587"/>
              <a:gd name="T15" fmla="*/ 0 h 1587"/>
              <a:gd name="T16" fmla="*/ 0 w 1587"/>
              <a:gd name="T17" fmla="*/ 0 h 1587"/>
              <a:gd name="T18" fmla="*/ 0 w 1587"/>
              <a:gd name="T19" fmla="*/ 0 h 1587"/>
              <a:gd name="T20" fmla="*/ 0 w 1587"/>
              <a:gd name="T21" fmla="*/ 0 h 1587"/>
              <a:gd name="T22" fmla="*/ 0 w 1587"/>
              <a:gd name="T23" fmla="*/ 0 h 1587"/>
              <a:gd name="T24" fmla="*/ 0 w 1587"/>
              <a:gd name="T25" fmla="*/ 0 h 1587"/>
              <a:gd name="T26" fmla="*/ 0 w 1587"/>
              <a:gd name="T27" fmla="*/ 0 h 1587"/>
              <a:gd name="T28" fmla="*/ 0 w 1587"/>
              <a:gd name="T29" fmla="*/ 0 h 1587"/>
              <a:gd name="T30" fmla="*/ 0 w 1587"/>
              <a:gd name="T31" fmla="*/ 0 h 1587"/>
              <a:gd name="T32" fmla="*/ 0 w 1587"/>
              <a:gd name="T33" fmla="*/ 0 h 1587"/>
              <a:gd name="T34" fmla="*/ 0 w 1587"/>
              <a:gd name="T35" fmla="*/ 0 h 1587"/>
              <a:gd name="T36" fmla="*/ 0 w 1587"/>
              <a:gd name="T37" fmla="*/ 0 h 1587"/>
              <a:gd name="T38" fmla="*/ 0 w 1587"/>
              <a:gd name="T39" fmla="*/ 0 h 1587"/>
              <a:gd name="T40" fmla="*/ 0 w 1587"/>
              <a:gd name="T41" fmla="*/ 0 h 1587"/>
              <a:gd name="T42" fmla="*/ 0 w 1587"/>
              <a:gd name="T43" fmla="*/ 0 h 1587"/>
              <a:gd name="T44" fmla="*/ 0 w 1587"/>
              <a:gd name="T45" fmla="*/ 0 h 1587"/>
              <a:gd name="T46" fmla="*/ 0 w 1587"/>
              <a:gd name="T47" fmla="*/ 0 h 1587"/>
              <a:gd name="T48" fmla="*/ 0 w 1587"/>
              <a:gd name="T49" fmla="*/ 0 h 1587"/>
              <a:gd name="T50" fmla="*/ 0 w 1587"/>
              <a:gd name="T51" fmla="*/ 0 h 1587"/>
              <a:gd name="T52" fmla="*/ 0 w 1587"/>
              <a:gd name="T53" fmla="*/ 0 h 1587"/>
              <a:gd name="T54" fmla="*/ 0 w 1587"/>
              <a:gd name="T55" fmla="*/ 0 h 1587"/>
              <a:gd name="T56" fmla="*/ 0 w 1587"/>
              <a:gd name="T57" fmla="*/ 0 h 1587"/>
              <a:gd name="T58" fmla="*/ 0 w 1587"/>
              <a:gd name="T59" fmla="*/ 0 h 1587"/>
              <a:gd name="T60" fmla="*/ 0 w 1587"/>
              <a:gd name="T61" fmla="*/ 0 h 1587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" name="Freeform 1266"/>
          <p:cNvSpPr>
            <a:spLocks/>
          </p:cNvSpPr>
          <p:nvPr/>
        </p:nvSpPr>
        <p:spPr bwMode="auto">
          <a:xfrm>
            <a:off x="728663" y="534988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w 1587"/>
              <a:gd name="T7" fmla="*/ 0 h 1587"/>
              <a:gd name="T8" fmla="*/ 0 w 1587"/>
              <a:gd name="T9" fmla="*/ 0 h 1587"/>
              <a:gd name="T10" fmla="*/ 0 w 1587"/>
              <a:gd name="T11" fmla="*/ 0 h 1587"/>
              <a:gd name="T12" fmla="*/ 0 w 1587"/>
              <a:gd name="T13" fmla="*/ 0 h 1587"/>
              <a:gd name="T14" fmla="*/ 0 w 1587"/>
              <a:gd name="T15" fmla="*/ 0 h 1587"/>
              <a:gd name="T16" fmla="*/ 0 w 1587"/>
              <a:gd name="T17" fmla="*/ 0 h 1587"/>
              <a:gd name="T18" fmla="*/ 0 w 1587"/>
              <a:gd name="T19" fmla="*/ 0 h 1587"/>
              <a:gd name="T20" fmla="*/ 0 w 1587"/>
              <a:gd name="T21" fmla="*/ 0 h 1587"/>
              <a:gd name="T22" fmla="*/ 0 w 1587"/>
              <a:gd name="T23" fmla="*/ 0 h 1587"/>
              <a:gd name="T24" fmla="*/ 0 w 1587"/>
              <a:gd name="T25" fmla="*/ 0 h 1587"/>
              <a:gd name="T26" fmla="*/ 0 w 1587"/>
              <a:gd name="T27" fmla="*/ 0 h 1587"/>
              <a:gd name="T28" fmla="*/ 0 w 1587"/>
              <a:gd name="T29" fmla="*/ 0 h 1587"/>
              <a:gd name="T30" fmla="*/ 0 w 1587"/>
              <a:gd name="T31" fmla="*/ 0 h 1587"/>
              <a:gd name="T32" fmla="*/ 0 w 1587"/>
              <a:gd name="T33" fmla="*/ 0 h 1587"/>
              <a:gd name="T34" fmla="*/ 0 w 1587"/>
              <a:gd name="T35" fmla="*/ 0 h 1587"/>
              <a:gd name="T36" fmla="*/ 0 w 1587"/>
              <a:gd name="T37" fmla="*/ 0 h 1587"/>
              <a:gd name="T38" fmla="*/ 0 w 1587"/>
              <a:gd name="T39" fmla="*/ 0 h 1587"/>
              <a:gd name="T40" fmla="*/ 0 w 1587"/>
              <a:gd name="T41" fmla="*/ 0 h 1587"/>
              <a:gd name="T42" fmla="*/ 0 w 1587"/>
              <a:gd name="T43" fmla="*/ 0 h 1587"/>
              <a:gd name="T44" fmla="*/ 0 w 1587"/>
              <a:gd name="T45" fmla="*/ 0 h 1587"/>
              <a:gd name="T46" fmla="*/ 0 w 1587"/>
              <a:gd name="T47" fmla="*/ 0 h 1587"/>
              <a:gd name="T48" fmla="*/ 0 w 1587"/>
              <a:gd name="T49" fmla="*/ 0 h 1587"/>
              <a:gd name="T50" fmla="*/ 0 w 1587"/>
              <a:gd name="T51" fmla="*/ 0 h 1587"/>
              <a:gd name="T52" fmla="*/ 0 w 1587"/>
              <a:gd name="T53" fmla="*/ 0 h 1587"/>
              <a:gd name="T54" fmla="*/ 0 w 1587"/>
              <a:gd name="T55" fmla="*/ 0 h 1587"/>
              <a:gd name="T56" fmla="*/ 0 w 1587"/>
              <a:gd name="T57" fmla="*/ 0 h 1587"/>
              <a:gd name="T58" fmla="*/ 0 w 1587"/>
              <a:gd name="T59" fmla="*/ 0 h 1587"/>
              <a:gd name="T60" fmla="*/ 0 w 1587"/>
              <a:gd name="T61" fmla="*/ 0 h 1587"/>
              <a:gd name="T62" fmla="*/ 0 w 1587"/>
              <a:gd name="T63" fmla="*/ 0 h 1587"/>
              <a:gd name="T64" fmla="*/ 0 w 1587"/>
              <a:gd name="T65" fmla="*/ 0 h 1587"/>
              <a:gd name="T66" fmla="*/ 0 w 1587"/>
              <a:gd name="T67" fmla="*/ 0 h 1587"/>
              <a:gd name="T68" fmla="*/ 0 w 1587"/>
              <a:gd name="T69" fmla="*/ 0 h 1587"/>
              <a:gd name="T70" fmla="*/ 0 w 1587"/>
              <a:gd name="T71" fmla="*/ 0 h 1587"/>
              <a:gd name="T72" fmla="*/ 0 w 1587"/>
              <a:gd name="T73" fmla="*/ 0 h 1587"/>
              <a:gd name="T74" fmla="*/ 0 w 1587"/>
              <a:gd name="T75" fmla="*/ 0 h 1587"/>
              <a:gd name="T76" fmla="*/ 0 w 1587"/>
              <a:gd name="T77" fmla="*/ 0 h 1587"/>
              <a:gd name="T78" fmla="*/ 0 w 1587"/>
              <a:gd name="T79" fmla="*/ 0 h 1587"/>
              <a:gd name="T80" fmla="*/ 0 w 1587"/>
              <a:gd name="T81" fmla="*/ 0 h 1587"/>
              <a:gd name="T82" fmla="*/ 0 w 1587"/>
              <a:gd name="T83" fmla="*/ 0 h 1587"/>
              <a:gd name="T84" fmla="*/ 0 w 1587"/>
              <a:gd name="T85" fmla="*/ 0 h 1587"/>
              <a:gd name="T86" fmla="*/ 0 w 1587"/>
              <a:gd name="T87" fmla="*/ 0 h 1587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" name="Freeform 1269"/>
          <p:cNvSpPr>
            <a:spLocks/>
          </p:cNvSpPr>
          <p:nvPr/>
        </p:nvSpPr>
        <p:spPr bwMode="auto">
          <a:xfrm>
            <a:off x="728663" y="530225"/>
            <a:ext cx="3175" cy="4763"/>
          </a:xfrm>
          <a:custGeom>
            <a:avLst/>
            <a:gdLst>
              <a:gd name="T0" fmla="*/ 0 w 2"/>
              <a:gd name="T1" fmla="*/ 4763 h 3"/>
              <a:gd name="T2" fmla="*/ 3175 w 2"/>
              <a:gd name="T3" fmla="*/ 0 h 3"/>
              <a:gd name="T4" fmla="*/ 3175 w 2"/>
              <a:gd name="T5" fmla="*/ 0 h 3"/>
              <a:gd name="T6" fmla="*/ 3175 w 2"/>
              <a:gd name="T7" fmla="*/ 0 h 3"/>
              <a:gd name="T8" fmla="*/ 3175 w 2"/>
              <a:gd name="T9" fmla="*/ 0 h 3"/>
              <a:gd name="T10" fmla="*/ 0 w 2"/>
              <a:gd name="T11" fmla="*/ 0 h 3"/>
              <a:gd name="T12" fmla="*/ 0 w 2"/>
              <a:gd name="T13" fmla="*/ 0 h 3"/>
              <a:gd name="T14" fmla="*/ 0 w 2"/>
              <a:gd name="T15" fmla="*/ 4763 h 3"/>
              <a:gd name="T16" fmla="*/ 0 w 2"/>
              <a:gd name="T17" fmla="*/ 4763 h 3"/>
              <a:gd name="T18" fmla="*/ 3175 w 2"/>
              <a:gd name="T19" fmla="*/ 0 h 3"/>
              <a:gd name="T20" fmla="*/ 3175 w 2"/>
              <a:gd name="T21" fmla="*/ 0 h 3"/>
              <a:gd name="T22" fmla="*/ 0 w 2"/>
              <a:gd name="T23" fmla="*/ 0 h 3"/>
              <a:gd name="T24" fmla="*/ 0 w 2"/>
              <a:gd name="T25" fmla="*/ 0 h 3"/>
              <a:gd name="T26" fmla="*/ 0 w 2"/>
              <a:gd name="T27" fmla="*/ 0 h 3"/>
              <a:gd name="T28" fmla="*/ 0 w 2"/>
              <a:gd name="T29" fmla="*/ 0 h 3"/>
              <a:gd name="T30" fmla="*/ 0 w 2"/>
              <a:gd name="T31" fmla="*/ 0 h 3"/>
              <a:gd name="T32" fmla="*/ 0 w 2"/>
              <a:gd name="T33" fmla="*/ 0 h 3"/>
              <a:gd name="T34" fmla="*/ 0 w 2"/>
              <a:gd name="T35" fmla="*/ 0 h 3"/>
              <a:gd name="T36" fmla="*/ 0 w 2"/>
              <a:gd name="T37" fmla="*/ 0 h 3"/>
              <a:gd name="T38" fmla="*/ 0 w 2"/>
              <a:gd name="T39" fmla="*/ 4763 h 3"/>
              <a:gd name="T40" fmla="*/ 0 w 2"/>
              <a:gd name="T41" fmla="*/ 4763 h 3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2" h="3">
                <a:moveTo>
                  <a:pt x="0" y="3"/>
                </a:moveTo>
                <a:lnTo>
                  <a:pt x="2" y="0"/>
                </a:lnTo>
                <a:lnTo>
                  <a:pt x="0" y="0"/>
                </a:lnTo>
                <a:lnTo>
                  <a:pt x="0" y="3"/>
                </a:lnTo>
                <a:lnTo>
                  <a:pt x="2" y="0"/>
                </a:lnTo>
                <a:lnTo>
                  <a:pt x="0" y="0"/>
                </a:lnTo>
                <a:lnTo>
                  <a:pt x="0" y="3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" name="Line 1270"/>
          <p:cNvSpPr>
            <a:spLocks noChangeShapeType="1"/>
          </p:cNvSpPr>
          <p:nvPr/>
        </p:nvSpPr>
        <p:spPr bwMode="auto">
          <a:xfrm>
            <a:off x="728663" y="530225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" name="Line 1271"/>
          <p:cNvSpPr>
            <a:spLocks noChangeShapeType="1"/>
          </p:cNvSpPr>
          <p:nvPr/>
        </p:nvSpPr>
        <p:spPr bwMode="auto">
          <a:xfrm>
            <a:off x="728663" y="530225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" name="Rectangle 1272"/>
          <p:cNvSpPr>
            <a:spLocks noChangeArrowheads="1"/>
          </p:cNvSpPr>
          <p:nvPr/>
        </p:nvSpPr>
        <p:spPr bwMode="auto">
          <a:xfrm>
            <a:off x="728663" y="530225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50000"/>
              </a:spcBef>
              <a:buFontTx/>
              <a:buChar char="•"/>
            </a:pPr>
            <a:endParaRPr lang="en-US" sz="1300" b="0"/>
          </a:p>
        </p:txBody>
      </p:sp>
      <p:sp>
        <p:nvSpPr>
          <p:cNvPr id="47" name="Rectangle 1273"/>
          <p:cNvSpPr>
            <a:spLocks noChangeArrowheads="1"/>
          </p:cNvSpPr>
          <p:nvPr/>
        </p:nvSpPr>
        <p:spPr bwMode="auto">
          <a:xfrm>
            <a:off x="728663" y="530225"/>
            <a:ext cx="1587" cy="1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50000"/>
              </a:spcBef>
              <a:buFontTx/>
              <a:buChar char="•"/>
            </a:pPr>
            <a:endParaRPr lang="en-US" sz="1300" b="0"/>
          </a:p>
        </p:txBody>
      </p:sp>
      <p:sp>
        <p:nvSpPr>
          <p:cNvPr id="48" name="Line 1274"/>
          <p:cNvSpPr>
            <a:spLocks noChangeShapeType="1"/>
          </p:cNvSpPr>
          <p:nvPr/>
        </p:nvSpPr>
        <p:spPr bwMode="auto">
          <a:xfrm>
            <a:off x="728663" y="52705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" name="Line 1275"/>
          <p:cNvSpPr>
            <a:spLocks noChangeShapeType="1"/>
          </p:cNvSpPr>
          <p:nvPr/>
        </p:nvSpPr>
        <p:spPr bwMode="auto">
          <a:xfrm>
            <a:off x="728663" y="52705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" name="Freeform 1277"/>
          <p:cNvSpPr>
            <a:spLocks/>
          </p:cNvSpPr>
          <p:nvPr/>
        </p:nvSpPr>
        <p:spPr bwMode="auto">
          <a:xfrm>
            <a:off x="728663" y="523875"/>
            <a:ext cx="1587" cy="3175"/>
          </a:xfrm>
          <a:custGeom>
            <a:avLst/>
            <a:gdLst>
              <a:gd name="T0" fmla="*/ 0 w 1587"/>
              <a:gd name="T1" fmla="*/ 3175 h 2"/>
              <a:gd name="T2" fmla="*/ 0 w 1587"/>
              <a:gd name="T3" fmla="*/ 3175 h 2"/>
              <a:gd name="T4" fmla="*/ 0 w 1587"/>
              <a:gd name="T5" fmla="*/ 0 h 2"/>
              <a:gd name="T6" fmla="*/ 0 w 1587"/>
              <a:gd name="T7" fmla="*/ 3175 h 2"/>
              <a:gd name="T8" fmla="*/ 0 w 1587"/>
              <a:gd name="T9" fmla="*/ 3175 h 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587" h="2">
                <a:moveTo>
                  <a:pt x="0" y="2"/>
                </a:move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" name="Freeform 1287"/>
          <p:cNvSpPr>
            <a:spLocks/>
          </p:cNvSpPr>
          <p:nvPr/>
        </p:nvSpPr>
        <p:spPr bwMode="auto">
          <a:xfrm>
            <a:off x="719138" y="514350"/>
            <a:ext cx="3175" cy="3175"/>
          </a:xfrm>
          <a:custGeom>
            <a:avLst/>
            <a:gdLst>
              <a:gd name="T0" fmla="*/ 0 w 2"/>
              <a:gd name="T1" fmla="*/ 0 h 2"/>
              <a:gd name="T2" fmla="*/ 0 w 2"/>
              <a:gd name="T3" fmla="*/ 3175 h 2"/>
              <a:gd name="T4" fmla="*/ 3175 w 2"/>
              <a:gd name="T5" fmla="*/ 3175 h 2"/>
              <a:gd name="T6" fmla="*/ 3175 w 2"/>
              <a:gd name="T7" fmla="*/ 3175 h 2"/>
              <a:gd name="T8" fmla="*/ 3175 w 2"/>
              <a:gd name="T9" fmla="*/ 3175 h 2"/>
              <a:gd name="T10" fmla="*/ 3175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3175 h 2"/>
              <a:gd name="T18" fmla="*/ 0 w 2"/>
              <a:gd name="T19" fmla="*/ 3175 h 2"/>
              <a:gd name="T20" fmla="*/ 0 w 2"/>
              <a:gd name="T21" fmla="*/ 3175 h 2"/>
              <a:gd name="T22" fmla="*/ 0 w 2"/>
              <a:gd name="T23" fmla="*/ 3175 h 2"/>
              <a:gd name="T24" fmla="*/ 3175 w 2"/>
              <a:gd name="T25" fmla="*/ 3175 h 2"/>
              <a:gd name="T26" fmla="*/ 3175 w 2"/>
              <a:gd name="T27" fmla="*/ 3175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0 h 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2" h="2">
                <a:moveTo>
                  <a:pt x="0" y="0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" name="Freeform 1290"/>
          <p:cNvSpPr>
            <a:spLocks/>
          </p:cNvSpPr>
          <p:nvPr/>
        </p:nvSpPr>
        <p:spPr bwMode="auto">
          <a:xfrm>
            <a:off x="719138" y="517525"/>
            <a:ext cx="3175" cy="3175"/>
          </a:xfrm>
          <a:custGeom>
            <a:avLst/>
            <a:gdLst>
              <a:gd name="T0" fmla="*/ 0 w 2"/>
              <a:gd name="T1" fmla="*/ 3175 h 2"/>
              <a:gd name="T2" fmla="*/ 0 w 2"/>
              <a:gd name="T3" fmla="*/ 3175 h 2"/>
              <a:gd name="T4" fmla="*/ 3175 w 2"/>
              <a:gd name="T5" fmla="*/ 3175 h 2"/>
              <a:gd name="T6" fmla="*/ 3175 w 2"/>
              <a:gd name="T7" fmla="*/ 3175 h 2"/>
              <a:gd name="T8" fmla="*/ 3175 w 2"/>
              <a:gd name="T9" fmla="*/ 3175 h 2"/>
              <a:gd name="T10" fmla="*/ 3175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0 h 2"/>
              <a:gd name="T20" fmla="*/ 3175 w 2"/>
              <a:gd name="T21" fmla="*/ 0 h 2"/>
              <a:gd name="T22" fmla="*/ 0 w 2"/>
              <a:gd name="T23" fmla="*/ 0 h 2"/>
              <a:gd name="T24" fmla="*/ 0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3175 h 2"/>
              <a:gd name="T32" fmla="*/ 0 w 2"/>
              <a:gd name="T33" fmla="*/ 3175 h 2"/>
              <a:gd name="T34" fmla="*/ 0 w 2"/>
              <a:gd name="T35" fmla="*/ 3175 h 2"/>
              <a:gd name="T36" fmla="*/ 0 w 2"/>
              <a:gd name="T37" fmla="*/ 0 h 2"/>
              <a:gd name="T38" fmla="*/ 0 w 2"/>
              <a:gd name="T39" fmla="*/ 0 h 2"/>
              <a:gd name="T40" fmla="*/ 0 w 2"/>
              <a:gd name="T41" fmla="*/ 0 h 2"/>
              <a:gd name="T42" fmla="*/ 0 w 2"/>
              <a:gd name="T43" fmla="*/ 0 h 2"/>
              <a:gd name="T44" fmla="*/ 0 w 2"/>
              <a:gd name="T45" fmla="*/ 0 h 2"/>
              <a:gd name="T46" fmla="*/ 0 w 2"/>
              <a:gd name="T47" fmla="*/ 0 h 2"/>
              <a:gd name="T48" fmla="*/ 0 w 2"/>
              <a:gd name="T49" fmla="*/ 3175 h 2"/>
              <a:gd name="T50" fmla="*/ 3175 w 2"/>
              <a:gd name="T51" fmla="*/ 3175 h 2"/>
              <a:gd name="T52" fmla="*/ 3175 w 2"/>
              <a:gd name="T53" fmla="*/ 0 h 2"/>
              <a:gd name="T54" fmla="*/ 3175 w 2"/>
              <a:gd name="T55" fmla="*/ 0 h 2"/>
              <a:gd name="T56" fmla="*/ 0 w 2"/>
              <a:gd name="T57" fmla="*/ 0 h 2"/>
              <a:gd name="T58" fmla="*/ 0 w 2"/>
              <a:gd name="T59" fmla="*/ 0 h 2"/>
              <a:gd name="T60" fmla="*/ 0 w 2"/>
              <a:gd name="T61" fmla="*/ 3175 h 2"/>
              <a:gd name="T62" fmla="*/ 0 w 2"/>
              <a:gd name="T63" fmla="*/ 3175 h 2"/>
              <a:gd name="T64" fmla="*/ 3175 w 2"/>
              <a:gd name="T65" fmla="*/ 3175 h 2"/>
              <a:gd name="T66" fmla="*/ 3175 w 2"/>
              <a:gd name="T67" fmla="*/ 3175 h 2"/>
              <a:gd name="T68" fmla="*/ 0 w 2"/>
              <a:gd name="T69" fmla="*/ 3175 h 2"/>
              <a:gd name="T70" fmla="*/ 0 w 2"/>
              <a:gd name="T71" fmla="*/ 3175 h 2"/>
              <a:gd name="T72" fmla="*/ 0 w 2"/>
              <a:gd name="T73" fmla="*/ 3175 h 2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" name="Rectangle 1335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50000"/>
              </a:spcBef>
              <a:buFontTx/>
              <a:buChar char="•"/>
            </a:pPr>
            <a:endParaRPr lang="en-US" sz="1300" b="0"/>
          </a:p>
        </p:txBody>
      </p:sp>
      <p:sp>
        <p:nvSpPr>
          <p:cNvPr id="54" name="Rectangle 1336"/>
          <p:cNvSpPr>
            <a:spLocks noChangeArrowheads="1"/>
          </p:cNvSpPr>
          <p:nvPr/>
        </p:nvSpPr>
        <p:spPr bwMode="auto">
          <a:xfrm>
            <a:off x="474663" y="4953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50000"/>
              </a:spcBef>
              <a:buFontTx/>
              <a:buChar char="•"/>
            </a:pPr>
            <a:endParaRPr lang="en-US" sz="1300" b="0"/>
          </a:p>
        </p:txBody>
      </p:sp>
      <p:sp>
        <p:nvSpPr>
          <p:cNvPr id="55" name="Rectangle 1337"/>
          <p:cNvSpPr>
            <a:spLocks noChangeArrowheads="1"/>
          </p:cNvSpPr>
          <p:nvPr/>
        </p:nvSpPr>
        <p:spPr bwMode="auto">
          <a:xfrm>
            <a:off x="474663" y="4953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50000"/>
              </a:spcBef>
              <a:buFontTx/>
              <a:buChar char="•"/>
            </a:pPr>
            <a:endParaRPr lang="en-US" sz="1300" b="0"/>
          </a:p>
        </p:txBody>
      </p:sp>
      <p:sp>
        <p:nvSpPr>
          <p:cNvPr id="56" name="Rectangle 1340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50000"/>
              </a:spcBef>
              <a:buFontTx/>
              <a:buChar char="•"/>
            </a:pPr>
            <a:endParaRPr lang="en-US" sz="1300" b="0"/>
          </a:p>
        </p:txBody>
      </p:sp>
      <p:sp>
        <p:nvSpPr>
          <p:cNvPr id="57" name="Rectangle 1341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50000"/>
              </a:spcBef>
              <a:buFontTx/>
              <a:buChar char="•"/>
            </a:pPr>
            <a:endParaRPr lang="en-US" sz="1300" b="0"/>
          </a:p>
        </p:txBody>
      </p:sp>
      <p:sp>
        <p:nvSpPr>
          <p:cNvPr id="58" name="Rectangle 1342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50000"/>
              </a:spcBef>
              <a:buFontTx/>
              <a:buChar char="•"/>
            </a:pPr>
            <a:endParaRPr lang="en-US" sz="1300" b="0"/>
          </a:p>
        </p:txBody>
      </p:sp>
      <p:sp>
        <p:nvSpPr>
          <p:cNvPr id="59" name="Rectangle 1343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50000"/>
              </a:spcBef>
              <a:buFontTx/>
              <a:buChar char="•"/>
            </a:pPr>
            <a:endParaRPr lang="en-US" sz="1300" b="0"/>
          </a:p>
        </p:txBody>
      </p:sp>
      <p:sp>
        <p:nvSpPr>
          <p:cNvPr id="60" name="Rectangle 1344"/>
          <p:cNvSpPr>
            <a:spLocks noChangeArrowheads="1"/>
          </p:cNvSpPr>
          <p:nvPr/>
        </p:nvSpPr>
        <p:spPr bwMode="auto">
          <a:xfrm>
            <a:off x="465138" y="485775"/>
            <a:ext cx="1587" cy="31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50000"/>
              </a:spcBef>
              <a:buFontTx/>
              <a:buChar char="•"/>
            </a:pPr>
            <a:endParaRPr lang="en-US" sz="1300" b="0"/>
          </a:p>
        </p:txBody>
      </p:sp>
      <p:sp>
        <p:nvSpPr>
          <p:cNvPr id="61" name="Rectangle 67"/>
          <p:cNvSpPr>
            <a:spLocks noChangeArrowheads="1"/>
          </p:cNvSpPr>
          <p:nvPr/>
        </p:nvSpPr>
        <p:spPr bwMode="auto">
          <a:xfrm>
            <a:off x="0" y="2828925"/>
            <a:ext cx="9144000" cy="176213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marL="115888" indent="-115888">
              <a:spcBef>
                <a:spcPct val="50000"/>
              </a:spcBef>
              <a:buFontTx/>
              <a:buChar char="•"/>
            </a:pPr>
            <a:endParaRPr lang="en-US" sz="1300" b="0">
              <a:solidFill>
                <a:schemeClr val="bg1"/>
              </a:solidFill>
            </a:endParaRPr>
          </a:p>
        </p:txBody>
      </p:sp>
      <p:sp>
        <p:nvSpPr>
          <p:cNvPr id="330" name="Title 329"/>
          <p:cNvSpPr>
            <a:spLocks noGrp="1"/>
          </p:cNvSpPr>
          <p:nvPr>
            <p:ph type="title"/>
          </p:nvPr>
        </p:nvSpPr>
        <p:spPr>
          <a:xfrm>
            <a:off x="865910" y="1306550"/>
            <a:ext cx="7296726" cy="1450437"/>
          </a:xfrm>
        </p:spPr>
        <p:txBody>
          <a:bodyPr anchor="b"/>
          <a:lstStyle>
            <a:lvl1pPr>
              <a:defRPr sz="3800" b="1" cap="none" baseline="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32" name="Text Placeholder 331"/>
          <p:cNvSpPr>
            <a:spLocks noGrp="1"/>
          </p:cNvSpPr>
          <p:nvPr>
            <p:ph type="body" sz="quarter" idx="13"/>
          </p:nvPr>
        </p:nvSpPr>
        <p:spPr>
          <a:xfrm>
            <a:off x="851104" y="3074088"/>
            <a:ext cx="7328771" cy="2397495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3000" b="0" i="0" cap="none" baseline="0">
                <a:solidFill>
                  <a:schemeClr val="tx1"/>
                </a:solidFill>
                <a:latin typeface="+mn-lt"/>
                <a:cs typeface="Andes ExtraLight"/>
              </a:defRPr>
            </a:lvl1pPr>
            <a:lvl2pPr>
              <a:defRPr b="0" i="0">
                <a:latin typeface="Andes ExtraLight"/>
                <a:cs typeface="Andes ExtraLight"/>
              </a:defRPr>
            </a:lvl2pPr>
            <a:lvl3pPr>
              <a:defRPr b="0" i="0">
                <a:latin typeface="Andes ExtraLight"/>
                <a:cs typeface="Andes ExtraLight"/>
              </a:defRPr>
            </a:lvl3pPr>
            <a:lvl4pPr>
              <a:defRPr b="0" i="0">
                <a:latin typeface="Andes ExtraLight"/>
                <a:cs typeface="Andes ExtraLight"/>
              </a:defRPr>
            </a:lvl4pPr>
            <a:lvl5pPr>
              <a:defRPr b="0" i="0">
                <a:latin typeface="Andes ExtraLight"/>
                <a:cs typeface="Andes ExtraLigh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2129436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933" y="288636"/>
            <a:ext cx="8533067" cy="461819"/>
          </a:xfrm>
        </p:spPr>
        <p:txBody>
          <a:bodyPr anchor="b"/>
          <a:lstStyle>
            <a:lvl1pPr>
              <a:defRPr sz="2200" b="0" i="0" baseline="0">
                <a:solidFill>
                  <a:schemeClr val="tx1"/>
                </a:solidFill>
                <a:latin typeface="+mn-lt"/>
                <a:cs typeface="Andes ExtraLigh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able Placeholder 5"/>
          <p:cNvSpPr>
            <a:spLocks noGrp="1"/>
          </p:cNvSpPr>
          <p:nvPr>
            <p:ph type="tbl" sz="quarter" idx="13"/>
          </p:nvPr>
        </p:nvSpPr>
        <p:spPr>
          <a:xfrm>
            <a:off x="349779" y="968964"/>
            <a:ext cx="8529637" cy="5249906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200"/>
            </a:lvl1pPr>
          </a:lstStyle>
          <a:p>
            <a:pPr lvl="0"/>
            <a:endParaRPr lang="en-US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246979-6643-40E3-97F8-98E9CF259734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890925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White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4311650"/>
            <a:ext cx="9144000" cy="176213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marL="115888" indent="-115888">
              <a:spcBef>
                <a:spcPct val="50000"/>
              </a:spcBef>
              <a:buFontTx/>
              <a:buChar char="•"/>
            </a:pPr>
            <a:endParaRPr lang="en-US" sz="1300" b="0">
              <a:solidFill>
                <a:schemeClr val="bg2"/>
              </a:solidFill>
            </a:endParaRPr>
          </a:p>
        </p:txBody>
      </p:sp>
      <p:pic>
        <p:nvPicPr>
          <p:cNvPr id="6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000" y="4699000"/>
            <a:ext cx="5059363" cy="1055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0" name="Title 329"/>
          <p:cNvSpPr>
            <a:spLocks noGrp="1"/>
          </p:cNvSpPr>
          <p:nvPr>
            <p:ph type="title"/>
          </p:nvPr>
        </p:nvSpPr>
        <p:spPr>
          <a:xfrm>
            <a:off x="1512623" y="1189789"/>
            <a:ext cx="6971806" cy="1822161"/>
          </a:xfrm>
        </p:spPr>
        <p:txBody>
          <a:bodyPr anchor="b"/>
          <a:lstStyle>
            <a:lvl1pPr>
              <a:lnSpc>
                <a:spcPct val="100000"/>
              </a:lnSpc>
              <a:spcBef>
                <a:spcPts val="0"/>
              </a:spcBef>
              <a:defRPr sz="3600" b="1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32" name="Text Placeholder 331"/>
          <p:cNvSpPr>
            <a:spLocks noGrp="1"/>
          </p:cNvSpPr>
          <p:nvPr>
            <p:ph type="body" sz="quarter" idx="13"/>
          </p:nvPr>
        </p:nvSpPr>
        <p:spPr>
          <a:xfrm>
            <a:off x="1525172" y="3000005"/>
            <a:ext cx="6959257" cy="875885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2400" b="0" i="0" cap="all" baseline="0">
                <a:solidFill>
                  <a:schemeClr val="tx1"/>
                </a:solidFill>
                <a:latin typeface="+mn-lt"/>
                <a:cs typeface="Andes ExtraLight"/>
              </a:defRPr>
            </a:lvl1pPr>
            <a:lvl2pPr>
              <a:defRPr b="0" i="0">
                <a:latin typeface="Andes ExtraLight"/>
                <a:cs typeface="Andes ExtraLight"/>
              </a:defRPr>
            </a:lvl2pPr>
            <a:lvl3pPr>
              <a:defRPr b="0" i="0">
                <a:latin typeface="Andes ExtraLight"/>
                <a:cs typeface="Andes ExtraLight"/>
              </a:defRPr>
            </a:lvl3pPr>
            <a:lvl4pPr>
              <a:defRPr b="0" i="0">
                <a:latin typeface="Andes ExtraLight"/>
                <a:cs typeface="Andes ExtraLight"/>
              </a:defRPr>
            </a:lvl4pPr>
            <a:lvl5pPr>
              <a:defRPr b="0" i="0">
                <a:latin typeface="Andes ExtraLight"/>
                <a:cs typeface="Andes ExtraLight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9" name="Text Placeholder 331"/>
          <p:cNvSpPr>
            <a:spLocks noGrp="1"/>
          </p:cNvSpPr>
          <p:nvPr>
            <p:ph type="body" sz="quarter" idx="14"/>
          </p:nvPr>
        </p:nvSpPr>
        <p:spPr>
          <a:xfrm>
            <a:off x="5682073" y="4699001"/>
            <a:ext cx="2821170" cy="1393637"/>
          </a:xfrm>
        </p:spPr>
        <p:txBody>
          <a:bodyPr anchor="b"/>
          <a:lstStyle>
            <a:lvl1pPr algn="r">
              <a:lnSpc>
                <a:spcPct val="100000"/>
              </a:lnSpc>
              <a:defRPr sz="1500" b="0" i="0" baseline="0">
                <a:solidFill>
                  <a:schemeClr val="tx1"/>
                </a:solidFill>
                <a:latin typeface="Arial"/>
                <a:cs typeface="Arial"/>
              </a:defRPr>
            </a:lvl1pPr>
            <a:lvl2pPr>
              <a:defRPr b="0" i="0">
                <a:latin typeface="Andes ExtraLight"/>
                <a:cs typeface="Andes ExtraLight"/>
              </a:defRPr>
            </a:lvl2pPr>
            <a:lvl3pPr>
              <a:defRPr b="0" i="0">
                <a:latin typeface="Andes ExtraLight"/>
                <a:cs typeface="Andes ExtraLight"/>
              </a:defRPr>
            </a:lvl3pPr>
            <a:lvl4pPr>
              <a:defRPr b="0" i="0">
                <a:latin typeface="Andes ExtraLight"/>
                <a:cs typeface="Andes ExtraLight"/>
              </a:defRPr>
            </a:lvl4pPr>
            <a:lvl5pPr>
              <a:defRPr b="0" i="0">
                <a:latin typeface="Andes ExtraLight"/>
                <a:cs typeface="Andes ExtraLight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7" name="Rectangle 1028"/>
          <p:cNvSpPr>
            <a:spLocks noGrp="1" noChangeArrowheads="1"/>
          </p:cNvSpPr>
          <p:nvPr>
            <p:ph type="dt" sz="half" idx="15"/>
          </p:nvPr>
        </p:nvSpPr>
        <p:spPr>
          <a:xfrm>
            <a:off x="5942013" y="6107113"/>
            <a:ext cx="2551112" cy="306387"/>
          </a:xfrm>
        </p:spPr>
        <p:txBody>
          <a:bodyPr rIns="0" anchor="ctr"/>
          <a:lstStyle>
            <a:lvl1pPr algn="r">
              <a:defRPr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92981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White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4311650"/>
            <a:ext cx="9144000" cy="176213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marL="115888" indent="-115888">
              <a:spcBef>
                <a:spcPct val="50000"/>
              </a:spcBef>
              <a:buFontTx/>
              <a:buChar char="•"/>
            </a:pPr>
            <a:endParaRPr lang="en-US" sz="1300" b="0">
              <a:solidFill>
                <a:schemeClr val="bg2"/>
              </a:solidFill>
            </a:endParaRPr>
          </a:p>
        </p:txBody>
      </p:sp>
      <p:pic>
        <p:nvPicPr>
          <p:cNvPr id="6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000" y="4699000"/>
            <a:ext cx="5059363" cy="1055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0" name="Title 329"/>
          <p:cNvSpPr>
            <a:spLocks noGrp="1"/>
          </p:cNvSpPr>
          <p:nvPr>
            <p:ph type="title"/>
          </p:nvPr>
        </p:nvSpPr>
        <p:spPr>
          <a:xfrm>
            <a:off x="1512623" y="1189789"/>
            <a:ext cx="6971806" cy="1822161"/>
          </a:xfrm>
        </p:spPr>
        <p:txBody>
          <a:bodyPr anchor="b"/>
          <a:lstStyle>
            <a:lvl1pPr>
              <a:lnSpc>
                <a:spcPct val="100000"/>
              </a:lnSpc>
              <a:spcBef>
                <a:spcPts val="0"/>
              </a:spcBef>
              <a:defRPr sz="3600" b="1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32" name="Text Placeholder 331"/>
          <p:cNvSpPr>
            <a:spLocks noGrp="1"/>
          </p:cNvSpPr>
          <p:nvPr>
            <p:ph type="body" sz="quarter" idx="13"/>
          </p:nvPr>
        </p:nvSpPr>
        <p:spPr>
          <a:xfrm>
            <a:off x="1525172" y="3000005"/>
            <a:ext cx="6959257" cy="875885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2400" b="0" i="0" cap="all" baseline="0">
                <a:solidFill>
                  <a:schemeClr val="tx1"/>
                </a:solidFill>
                <a:latin typeface="+mn-lt"/>
                <a:cs typeface="Andes ExtraLight"/>
              </a:defRPr>
            </a:lvl1pPr>
            <a:lvl2pPr>
              <a:defRPr b="0" i="0">
                <a:latin typeface="Andes ExtraLight"/>
                <a:cs typeface="Andes ExtraLight"/>
              </a:defRPr>
            </a:lvl2pPr>
            <a:lvl3pPr>
              <a:defRPr b="0" i="0">
                <a:latin typeface="Andes ExtraLight"/>
                <a:cs typeface="Andes ExtraLight"/>
              </a:defRPr>
            </a:lvl3pPr>
            <a:lvl4pPr>
              <a:defRPr b="0" i="0">
                <a:latin typeface="Andes ExtraLight"/>
                <a:cs typeface="Andes ExtraLight"/>
              </a:defRPr>
            </a:lvl4pPr>
            <a:lvl5pPr>
              <a:defRPr b="0" i="0">
                <a:latin typeface="Andes ExtraLight"/>
                <a:cs typeface="Andes ExtraLight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9" name="Text Placeholder 331"/>
          <p:cNvSpPr>
            <a:spLocks noGrp="1"/>
          </p:cNvSpPr>
          <p:nvPr>
            <p:ph type="body" sz="quarter" idx="14"/>
          </p:nvPr>
        </p:nvSpPr>
        <p:spPr>
          <a:xfrm>
            <a:off x="5682073" y="4699001"/>
            <a:ext cx="2821170" cy="1393637"/>
          </a:xfrm>
        </p:spPr>
        <p:txBody>
          <a:bodyPr anchor="b"/>
          <a:lstStyle>
            <a:lvl1pPr algn="r">
              <a:lnSpc>
                <a:spcPct val="100000"/>
              </a:lnSpc>
              <a:defRPr sz="1500" b="0" i="0" baseline="0">
                <a:solidFill>
                  <a:schemeClr val="tx1"/>
                </a:solidFill>
                <a:latin typeface="Arial"/>
                <a:cs typeface="Arial"/>
              </a:defRPr>
            </a:lvl1pPr>
            <a:lvl2pPr>
              <a:defRPr b="0" i="0">
                <a:latin typeface="Andes ExtraLight"/>
                <a:cs typeface="Andes ExtraLight"/>
              </a:defRPr>
            </a:lvl2pPr>
            <a:lvl3pPr>
              <a:defRPr b="0" i="0">
                <a:latin typeface="Andes ExtraLight"/>
                <a:cs typeface="Andes ExtraLight"/>
              </a:defRPr>
            </a:lvl3pPr>
            <a:lvl4pPr>
              <a:defRPr b="0" i="0">
                <a:latin typeface="Andes ExtraLight"/>
                <a:cs typeface="Andes ExtraLight"/>
              </a:defRPr>
            </a:lvl4pPr>
            <a:lvl5pPr>
              <a:defRPr b="0" i="0">
                <a:latin typeface="Andes ExtraLight"/>
                <a:cs typeface="Andes ExtraLight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7" name="Rectangle 1028"/>
          <p:cNvSpPr>
            <a:spLocks noGrp="1" noChangeArrowheads="1"/>
          </p:cNvSpPr>
          <p:nvPr>
            <p:ph type="dt" sz="half" idx="15"/>
          </p:nvPr>
        </p:nvSpPr>
        <p:spPr>
          <a:xfrm>
            <a:off x="5942013" y="6107113"/>
            <a:ext cx="2551112" cy="306387"/>
          </a:xfrm>
          <a:prstGeom prst="rect">
            <a:avLst/>
          </a:prstGeom>
        </p:spPr>
        <p:txBody>
          <a:bodyPr rIns="0" anchor="ctr"/>
          <a:lstStyle>
            <a:lvl1pPr algn="r">
              <a:defRPr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91585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0" y="1100138"/>
            <a:ext cx="9144000" cy="176212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marL="115888" indent="-115888">
              <a:spcBef>
                <a:spcPct val="50000"/>
              </a:spcBef>
              <a:buFontTx/>
              <a:buChar char="•"/>
            </a:pPr>
            <a:endParaRPr lang="en-US" sz="1300" b="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934" y="301626"/>
            <a:ext cx="8462029" cy="756707"/>
          </a:xfrm>
        </p:spPr>
        <p:txBody>
          <a:bodyPr anchor="b"/>
          <a:lstStyle>
            <a:lvl1pPr>
              <a:defRPr sz="2200" b="0" i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349250" y="1598613"/>
            <a:ext cx="8477250" cy="4613804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2400"/>
              </a:spcBef>
              <a:tabLst>
                <a:tab pos="8402638" algn="r"/>
              </a:tabLst>
              <a:defRPr lang="en-US" sz="1600" smtClean="0"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6" name="Slide Number Placeholder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C505A8E-F6FA-4478-92C9-D27F96A6F72C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86399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Full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682"/>
          <p:cNvSpPr>
            <a:spLocks/>
          </p:cNvSpPr>
          <p:nvPr/>
        </p:nvSpPr>
        <p:spPr bwMode="auto">
          <a:xfrm flipH="1">
            <a:off x="6380163" y="615950"/>
            <a:ext cx="1014412" cy="1895475"/>
          </a:xfrm>
          <a:custGeom>
            <a:avLst/>
            <a:gdLst>
              <a:gd name="T0" fmla="*/ 0 w 638"/>
              <a:gd name="T1" fmla="*/ 0 h 1194"/>
              <a:gd name="T2" fmla="*/ 60420 w 638"/>
              <a:gd name="T3" fmla="*/ 174625 h 1194"/>
              <a:gd name="T4" fmla="*/ 124019 w 638"/>
              <a:gd name="T5" fmla="*/ 342900 h 1194"/>
              <a:gd name="T6" fmla="*/ 168539 w 638"/>
              <a:gd name="T7" fmla="*/ 482600 h 1194"/>
              <a:gd name="T8" fmla="*/ 216238 w 638"/>
              <a:gd name="T9" fmla="*/ 631825 h 1194"/>
              <a:gd name="T10" fmla="*/ 260758 w 638"/>
              <a:gd name="T11" fmla="*/ 803275 h 1194"/>
              <a:gd name="T12" fmla="*/ 327537 w 638"/>
              <a:gd name="T13" fmla="*/ 1066800 h 1194"/>
              <a:gd name="T14" fmla="*/ 375237 w 638"/>
              <a:gd name="T15" fmla="*/ 1250950 h 1194"/>
              <a:gd name="T16" fmla="*/ 432477 w 638"/>
              <a:gd name="T17" fmla="*/ 1571625 h 1194"/>
              <a:gd name="T18" fmla="*/ 454736 w 638"/>
              <a:gd name="T19" fmla="*/ 1724025 h 1194"/>
              <a:gd name="T20" fmla="*/ 480176 w 638"/>
              <a:gd name="T21" fmla="*/ 1895475 h 1194"/>
              <a:gd name="T22" fmla="*/ 1014412 w 638"/>
              <a:gd name="T23" fmla="*/ 1895475 h 1194"/>
              <a:gd name="T24" fmla="*/ 992152 w 638"/>
              <a:gd name="T25" fmla="*/ 1812925 h 1194"/>
              <a:gd name="T26" fmla="*/ 950813 w 638"/>
              <a:gd name="T27" fmla="*/ 1682750 h 1194"/>
              <a:gd name="T28" fmla="*/ 909473 w 638"/>
              <a:gd name="T29" fmla="*/ 1555750 h 1194"/>
              <a:gd name="T30" fmla="*/ 871313 w 638"/>
              <a:gd name="T31" fmla="*/ 1447800 h 1194"/>
              <a:gd name="T32" fmla="*/ 785454 w 638"/>
              <a:gd name="T33" fmla="*/ 1244600 h 1194"/>
              <a:gd name="T34" fmla="*/ 725034 w 638"/>
              <a:gd name="T35" fmla="*/ 1108075 h 1194"/>
              <a:gd name="T36" fmla="*/ 674155 w 638"/>
              <a:gd name="T37" fmla="*/ 993775 h 1194"/>
              <a:gd name="T38" fmla="*/ 601015 w 638"/>
              <a:gd name="T39" fmla="*/ 844550 h 1194"/>
              <a:gd name="T40" fmla="*/ 540596 w 638"/>
              <a:gd name="T41" fmla="*/ 746125 h 1194"/>
              <a:gd name="T42" fmla="*/ 486536 w 638"/>
              <a:gd name="T43" fmla="*/ 657225 h 1194"/>
              <a:gd name="T44" fmla="*/ 426117 w 638"/>
              <a:gd name="T45" fmla="*/ 542925 h 1194"/>
              <a:gd name="T46" fmla="*/ 362517 w 638"/>
              <a:gd name="T47" fmla="*/ 454025 h 1194"/>
              <a:gd name="T48" fmla="*/ 276658 w 638"/>
              <a:gd name="T49" fmla="*/ 333375 h 1194"/>
              <a:gd name="T50" fmla="*/ 193978 w 638"/>
              <a:gd name="T51" fmla="*/ 222250 h 1194"/>
              <a:gd name="T52" fmla="*/ 92219 w 638"/>
              <a:gd name="T53" fmla="*/ 82550 h 1194"/>
              <a:gd name="T54" fmla="*/ 47700 w 638"/>
              <a:gd name="T55" fmla="*/ 31750 h 1194"/>
              <a:gd name="T56" fmla="*/ 0 w 638"/>
              <a:gd name="T57" fmla="*/ 0 h 1194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0" t="0" r="r" b="b"/>
            <a:pathLst>
              <a:path w="638" h="1194">
                <a:moveTo>
                  <a:pt x="0" y="0"/>
                </a:moveTo>
                <a:lnTo>
                  <a:pt x="38" y="110"/>
                </a:lnTo>
                <a:lnTo>
                  <a:pt x="78" y="216"/>
                </a:lnTo>
                <a:lnTo>
                  <a:pt x="106" y="304"/>
                </a:lnTo>
                <a:lnTo>
                  <a:pt x="136" y="398"/>
                </a:lnTo>
                <a:lnTo>
                  <a:pt x="164" y="506"/>
                </a:lnTo>
                <a:lnTo>
                  <a:pt x="206" y="672"/>
                </a:lnTo>
                <a:lnTo>
                  <a:pt x="236" y="788"/>
                </a:lnTo>
                <a:lnTo>
                  <a:pt x="272" y="990"/>
                </a:lnTo>
                <a:lnTo>
                  <a:pt x="286" y="1086"/>
                </a:lnTo>
                <a:lnTo>
                  <a:pt x="302" y="1194"/>
                </a:lnTo>
                <a:lnTo>
                  <a:pt x="638" y="1194"/>
                </a:lnTo>
                <a:lnTo>
                  <a:pt x="624" y="1142"/>
                </a:lnTo>
                <a:lnTo>
                  <a:pt x="598" y="1060"/>
                </a:lnTo>
                <a:lnTo>
                  <a:pt x="572" y="980"/>
                </a:lnTo>
                <a:lnTo>
                  <a:pt x="548" y="912"/>
                </a:lnTo>
                <a:lnTo>
                  <a:pt x="494" y="784"/>
                </a:lnTo>
                <a:lnTo>
                  <a:pt x="456" y="698"/>
                </a:lnTo>
                <a:lnTo>
                  <a:pt x="424" y="626"/>
                </a:lnTo>
                <a:lnTo>
                  <a:pt x="378" y="532"/>
                </a:lnTo>
                <a:lnTo>
                  <a:pt x="340" y="470"/>
                </a:lnTo>
                <a:lnTo>
                  <a:pt x="306" y="414"/>
                </a:lnTo>
                <a:lnTo>
                  <a:pt x="268" y="342"/>
                </a:lnTo>
                <a:lnTo>
                  <a:pt x="228" y="286"/>
                </a:lnTo>
                <a:lnTo>
                  <a:pt x="174" y="210"/>
                </a:lnTo>
                <a:lnTo>
                  <a:pt x="122" y="140"/>
                </a:lnTo>
                <a:lnTo>
                  <a:pt x="58" y="52"/>
                </a:lnTo>
                <a:lnTo>
                  <a:pt x="30" y="2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1683"/>
          <p:cNvSpPr>
            <a:spLocks/>
          </p:cNvSpPr>
          <p:nvPr/>
        </p:nvSpPr>
        <p:spPr bwMode="auto">
          <a:xfrm flipH="1">
            <a:off x="7410450" y="3175"/>
            <a:ext cx="712788" cy="584200"/>
          </a:xfrm>
          <a:custGeom>
            <a:avLst/>
            <a:gdLst>
              <a:gd name="T0" fmla="*/ 712788 w 448"/>
              <a:gd name="T1" fmla="*/ 584200 h 372"/>
              <a:gd name="T2" fmla="*/ 617325 w 448"/>
              <a:gd name="T3" fmla="*/ 474270 h 372"/>
              <a:gd name="T4" fmla="*/ 445493 w 448"/>
              <a:gd name="T5" fmla="*/ 326649 h 372"/>
              <a:gd name="T6" fmla="*/ 334119 w 448"/>
              <a:gd name="T7" fmla="*/ 223001 h 372"/>
              <a:gd name="T8" fmla="*/ 222746 w 448"/>
              <a:gd name="T9" fmla="*/ 147620 h 372"/>
              <a:gd name="T10" fmla="*/ 101827 w 448"/>
              <a:gd name="T11" fmla="*/ 69099 h 372"/>
              <a:gd name="T12" fmla="*/ 0 w 448"/>
              <a:gd name="T13" fmla="*/ 0 h 372"/>
              <a:gd name="T14" fmla="*/ 445493 w 448"/>
              <a:gd name="T15" fmla="*/ 0 h 372"/>
              <a:gd name="T16" fmla="*/ 477313 w 448"/>
              <a:gd name="T17" fmla="*/ 56535 h 372"/>
              <a:gd name="T18" fmla="*/ 515498 w 448"/>
              <a:gd name="T19" fmla="*/ 128775 h 372"/>
              <a:gd name="T20" fmla="*/ 550501 w 448"/>
              <a:gd name="T21" fmla="*/ 210438 h 372"/>
              <a:gd name="T22" fmla="*/ 601415 w 448"/>
              <a:gd name="T23" fmla="*/ 323509 h 372"/>
              <a:gd name="T24" fmla="*/ 649146 w 448"/>
              <a:gd name="T25" fmla="*/ 414594 h 372"/>
              <a:gd name="T26" fmla="*/ 690513 w 448"/>
              <a:gd name="T27" fmla="*/ 524524 h 372"/>
              <a:gd name="T28" fmla="*/ 712788 w 448"/>
              <a:gd name="T29" fmla="*/ 584200 h 372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448" h="372">
                <a:moveTo>
                  <a:pt x="448" y="372"/>
                </a:moveTo>
                <a:lnTo>
                  <a:pt x="388" y="302"/>
                </a:lnTo>
                <a:lnTo>
                  <a:pt x="280" y="208"/>
                </a:lnTo>
                <a:lnTo>
                  <a:pt x="210" y="142"/>
                </a:lnTo>
                <a:lnTo>
                  <a:pt x="140" y="94"/>
                </a:lnTo>
                <a:lnTo>
                  <a:pt x="64" y="44"/>
                </a:lnTo>
                <a:lnTo>
                  <a:pt x="0" y="0"/>
                </a:lnTo>
                <a:lnTo>
                  <a:pt x="280" y="0"/>
                </a:lnTo>
                <a:lnTo>
                  <a:pt x="300" y="36"/>
                </a:lnTo>
                <a:lnTo>
                  <a:pt x="324" y="82"/>
                </a:lnTo>
                <a:lnTo>
                  <a:pt x="346" y="134"/>
                </a:lnTo>
                <a:lnTo>
                  <a:pt x="378" y="206"/>
                </a:lnTo>
                <a:lnTo>
                  <a:pt x="408" y="264"/>
                </a:lnTo>
                <a:lnTo>
                  <a:pt x="434" y="334"/>
                </a:lnTo>
                <a:lnTo>
                  <a:pt x="448" y="372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Line 1086"/>
          <p:cNvSpPr>
            <a:spLocks noChangeShapeType="1"/>
          </p:cNvSpPr>
          <p:nvPr/>
        </p:nvSpPr>
        <p:spPr bwMode="auto">
          <a:xfrm>
            <a:off x="484188" y="617538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Line 1087"/>
          <p:cNvSpPr>
            <a:spLocks noChangeShapeType="1"/>
          </p:cNvSpPr>
          <p:nvPr/>
        </p:nvSpPr>
        <p:spPr bwMode="auto">
          <a:xfrm>
            <a:off x="484188" y="617538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Rectangle 1088"/>
          <p:cNvSpPr>
            <a:spLocks noChangeArrowheads="1"/>
          </p:cNvSpPr>
          <p:nvPr/>
        </p:nvSpPr>
        <p:spPr bwMode="auto">
          <a:xfrm>
            <a:off x="484188" y="617538"/>
            <a:ext cx="1587" cy="1587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50000"/>
              </a:spcBef>
              <a:buFontTx/>
              <a:buChar char="•"/>
            </a:pPr>
            <a:endParaRPr lang="en-US" sz="1300" b="0"/>
          </a:p>
        </p:txBody>
      </p:sp>
      <p:sp>
        <p:nvSpPr>
          <p:cNvPr id="9" name="Rectangle 1089"/>
          <p:cNvSpPr>
            <a:spLocks noChangeArrowheads="1"/>
          </p:cNvSpPr>
          <p:nvPr/>
        </p:nvSpPr>
        <p:spPr bwMode="auto">
          <a:xfrm>
            <a:off x="484188" y="617538"/>
            <a:ext cx="1587" cy="1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50000"/>
              </a:spcBef>
              <a:buFontTx/>
              <a:buChar char="•"/>
            </a:pPr>
            <a:endParaRPr lang="en-US" sz="1300" b="0"/>
          </a:p>
        </p:txBody>
      </p:sp>
      <p:sp>
        <p:nvSpPr>
          <p:cNvPr id="10" name="Freeform 1098"/>
          <p:cNvSpPr>
            <a:spLocks/>
          </p:cNvSpPr>
          <p:nvPr/>
        </p:nvSpPr>
        <p:spPr bwMode="auto">
          <a:xfrm>
            <a:off x="487363" y="617538"/>
            <a:ext cx="3175" cy="1587"/>
          </a:xfrm>
          <a:custGeom>
            <a:avLst/>
            <a:gdLst>
              <a:gd name="T0" fmla="*/ 0 w 2"/>
              <a:gd name="T1" fmla="*/ 0 h 1587"/>
              <a:gd name="T2" fmla="*/ 3175 w 2"/>
              <a:gd name="T3" fmla="*/ 0 h 1587"/>
              <a:gd name="T4" fmla="*/ 3175 w 2"/>
              <a:gd name="T5" fmla="*/ 0 h 1587"/>
              <a:gd name="T6" fmla="*/ 3175 w 2"/>
              <a:gd name="T7" fmla="*/ 0 h 1587"/>
              <a:gd name="T8" fmla="*/ 0 w 2"/>
              <a:gd name="T9" fmla="*/ 0 h 1587"/>
              <a:gd name="T10" fmla="*/ 0 w 2"/>
              <a:gd name="T11" fmla="*/ 0 h 1587"/>
              <a:gd name="T12" fmla="*/ 0 w 2"/>
              <a:gd name="T13" fmla="*/ 0 h 1587"/>
              <a:gd name="T14" fmla="*/ 0 w 2"/>
              <a:gd name="T15" fmla="*/ 0 h 1587"/>
              <a:gd name="T16" fmla="*/ 0 w 2"/>
              <a:gd name="T17" fmla="*/ 0 h 1587"/>
              <a:gd name="T18" fmla="*/ 0 w 2"/>
              <a:gd name="T19" fmla="*/ 0 h 1587"/>
              <a:gd name="T20" fmla="*/ 0 w 2"/>
              <a:gd name="T21" fmla="*/ 0 h 1587"/>
              <a:gd name="T22" fmla="*/ 0 w 2"/>
              <a:gd name="T23" fmla="*/ 0 h 1587"/>
              <a:gd name="T24" fmla="*/ 0 w 2"/>
              <a:gd name="T25" fmla="*/ 0 h 1587"/>
              <a:gd name="T26" fmla="*/ 0 w 2"/>
              <a:gd name="T27" fmla="*/ 0 h 1587"/>
              <a:gd name="T28" fmla="*/ 0 w 2"/>
              <a:gd name="T29" fmla="*/ 0 h 1587"/>
              <a:gd name="T30" fmla="*/ 0 w 2"/>
              <a:gd name="T31" fmla="*/ 0 h 1587"/>
              <a:gd name="T32" fmla="*/ 0 w 2"/>
              <a:gd name="T33" fmla="*/ 0 h 1587"/>
              <a:gd name="T34" fmla="*/ 3175 w 2"/>
              <a:gd name="T35" fmla="*/ 0 h 1587"/>
              <a:gd name="T36" fmla="*/ 3175 w 2"/>
              <a:gd name="T37" fmla="*/ 0 h 1587"/>
              <a:gd name="T38" fmla="*/ 3175 w 2"/>
              <a:gd name="T39" fmla="*/ 0 h 1587"/>
              <a:gd name="T40" fmla="*/ 0 w 2"/>
              <a:gd name="T41" fmla="*/ 0 h 1587"/>
              <a:gd name="T42" fmla="*/ 0 w 2"/>
              <a:gd name="T43" fmla="*/ 0 h 1587"/>
              <a:gd name="T44" fmla="*/ 0 w 2"/>
              <a:gd name="T45" fmla="*/ 0 h 1587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0" t="0" r="r" b="b"/>
            <a:pathLst>
              <a:path w="2" h="1587">
                <a:moveTo>
                  <a:pt x="0" y="0"/>
                </a:move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" name="Freeform 1115"/>
          <p:cNvSpPr>
            <a:spLocks/>
          </p:cNvSpPr>
          <p:nvPr/>
        </p:nvSpPr>
        <p:spPr bwMode="auto">
          <a:xfrm>
            <a:off x="458788" y="473075"/>
            <a:ext cx="3175" cy="3175"/>
          </a:xfrm>
          <a:custGeom>
            <a:avLst/>
            <a:gdLst>
              <a:gd name="T0" fmla="*/ 0 w 2"/>
              <a:gd name="T1" fmla="*/ 3175 h 2"/>
              <a:gd name="T2" fmla="*/ 0 w 2"/>
              <a:gd name="T3" fmla="*/ 3175 h 2"/>
              <a:gd name="T4" fmla="*/ 0 w 2"/>
              <a:gd name="T5" fmla="*/ 3175 h 2"/>
              <a:gd name="T6" fmla="*/ 0 w 2"/>
              <a:gd name="T7" fmla="*/ 3175 h 2"/>
              <a:gd name="T8" fmla="*/ 0 w 2"/>
              <a:gd name="T9" fmla="*/ 3175 h 2"/>
              <a:gd name="T10" fmla="*/ 0 w 2"/>
              <a:gd name="T11" fmla="*/ 3175 h 2"/>
              <a:gd name="T12" fmla="*/ 3175 w 2"/>
              <a:gd name="T13" fmla="*/ 3175 h 2"/>
              <a:gd name="T14" fmla="*/ 3175 w 2"/>
              <a:gd name="T15" fmla="*/ 3175 h 2"/>
              <a:gd name="T16" fmla="*/ 3175 w 2"/>
              <a:gd name="T17" fmla="*/ 0 h 2"/>
              <a:gd name="T18" fmla="*/ 0 w 2"/>
              <a:gd name="T19" fmla="*/ 3175 h 2"/>
              <a:gd name="T20" fmla="*/ 0 w 2"/>
              <a:gd name="T21" fmla="*/ 3175 h 2"/>
              <a:gd name="T22" fmla="*/ 0 w 2"/>
              <a:gd name="T23" fmla="*/ 3175 h 2"/>
              <a:gd name="T24" fmla="*/ 0 w 2"/>
              <a:gd name="T25" fmla="*/ 3175 h 2"/>
              <a:gd name="T26" fmla="*/ 0 w 2"/>
              <a:gd name="T27" fmla="*/ 3175 h 2"/>
              <a:gd name="T28" fmla="*/ 3175 w 2"/>
              <a:gd name="T29" fmla="*/ 3175 h 2"/>
              <a:gd name="T30" fmla="*/ 3175 w 2"/>
              <a:gd name="T31" fmla="*/ 3175 h 2"/>
              <a:gd name="T32" fmla="*/ 3175 w 2"/>
              <a:gd name="T33" fmla="*/ 3175 h 2"/>
              <a:gd name="T34" fmla="*/ 3175 w 2"/>
              <a:gd name="T35" fmla="*/ 3175 h 2"/>
              <a:gd name="T36" fmla="*/ 3175 w 2"/>
              <a:gd name="T37" fmla="*/ 3175 h 2"/>
              <a:gd name="T38" fmla="*/ 3175 w 2"/>
              <a:gd name="T39" fmla="*/ 3175 h 2"/>
              <a:gd name="T40" fmla="*/ 0 w 2"/>
              <a:gd name="T41" fmla="*/ 3175 h 2"/>
              <a:gd name="T42" fmla="*/ 0 w 2"/>
              <a:gd name="T43" fmla="*/ 3175 h 2"/>
              <a:gd name="T44" fmla="*/ 0 w 2"/>
              <a:gd name="T45" fmla="*/ 3175 h 2"/>
              <a:gd name="T46" fmla="*/ 0 w 2"/>
              <a:gd name="T47" fmla="*/ 3175 h 2"/>
              <a:gd name="T48" fmla="*/ 0 w 2"/>
              <a:gd name="T49" fmla="*/ 3175 h 2"/>
              <a:gd name="T50" fmla="*/ 0 w 2"/>
              <a:gd name="T51" fmla="*/ 3175 h 2"/>
              <a:gd name="T52" fmla="*/ 0 w 2"/>
              <a:gd name="T53" fmla="*/ 3175 h 2"/>
              <a:gd name="T54" fmla="*/ 3175 w 2"/>
              <a:gd name="T55" fmla="*/ 3175 h 2"/>
              <a:gd name="T56" fmla="*/ 0 w 2"/>
              <a:gd name="T57" fmla="*/ 3175 h 2"/>
              <a:gd name="T58" fmla="*/ 3175 w 2"/>
              <a:gd name="T59" fmla="*/ 3175 h 2"/>
              <a:gd name="T60" fmla="*/ 3175 w 2"/>
              <a:gd name="T61" fmla="*/ 3175 h 2"/>
              <a:gd name="T62" fmla="*/ 3175 w 2"/>
              <a:gd name="T63" fmla="*/ 3175 h 2"/>
              <a:gd name="T64" fmla="*/ 0 w 2"/>
              <a:gd name="T65" fmla="*/ 3175 h 2"/>
              <a:gd name="T66" fmla="*/ 0 w 2"/>
              <a:gd name="T67" fmla="*/ 3175 h 2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Freeform 1120"/>
          <p:cNvSpPr>
            <a:spLocks/>
          </p:cNvSpPr>
          <p:nvPr/>
        </p:nvSpPr>
        <p:spPr bwMode="auto">
          <a:xfrm>
            <a:off x="458788" y="463550"/>
            <a:ext cx="3175" cy="3175"/>
          </a:xfrm>
          <a:custGeom>
            <a:avLst/>
            <a:gdLst>
              <a:gd name="T0" fmla="*/ 0 w 2"/>
              <a:gd name="T1" fmla="*/ 0 h 2"/>
              <a:gd name="T2" fmla="*/ 0 w 2"/>
              <a:gd name="T3" fmla="*/ 3175 h 2"/>
              <a:gd name="T4" fmla="*/ 0 w 2"/>
              <a:gd name="T5" fmla="*/ 3175 h 2"/>
              <a:gd name="T6" fmla="*/ 0 w 2"/>
              <a:gd name="T7" fmla="*/ 3175 h 2"/>
              <a:gd name="T8" fmla="*/ 3175 w 2"/>
              <a:gd name="T9" fmla="*/ 3175 h 2"/>
              <a:gd name="T10" fmla="*/ 3175 w 2"/>
              <a:gd name="T11" fmla="*/ 0 h 2"/>
              <a:gd name="T12" fmla="*/ 3175 w 2"/>
              <a:gd name="T13" fmla="*/ 0 h 2"/>
              <a:gd name="T14" fmla="*/ 3175 w 2"/>
              <a:gd name="T15" fmla="*/ 0 h 2"/>
              <a:gd name="T16" fmla="*/ 0 w 2"/>
              <a:gd name="T17" fmla="*/ 0 h 2"/>
              <a:gd name="T18" fmla="*/ 0 w 2"/>
              <a:gd name="T19" fmla="*/ 3175 h 2"/>
              <a:gd name="T20" fmla="*/ 0 w 2"/>
              <a:gd name="T21" fmla="*/ 3175 h 2"/>
              <a:gd name="T22" fmla="*/ 3175 w 2"/>
              <a:gd name="T23" fmla="*/ 0 h 2"/>
              <a:gd name="T24" fmla="*/ 3175 w 2"/>
              <a:gd name="T25" fmla="*/ 0 h 2"/>
              <a:gd name="T26" fmla="*/ 3175 w 2"/>
              <a:gd name="T27" fmla="*/ 0 h 2"/>
              <a:gd name="T28" fmla="*/ 3175 w 2"/>
              <a:gd name="T29" fmla="*/ 3175 h 2"/>
              <a:gd name="T30" fmla="*/ 0 w 2"/>
              <a:gd name="T31" fmla="*/ 3175 h 2"/>
              <a:gd name="T32" fmla="*/ 0 w 2"/>
              <a:gd name="T33" fmla="*/ 3175 h 2"/>
              <a:gd name="T34" fmla="*/ 0 w 2"/>
              <a:gd name="T35" fmla="*/ 3175 h 2"/>
              <a:gd name="T36" fmla="*/ 0 w 2"/>
              <a:gd name="T37" fmla="*/ 3175 h 2"/>
              <a:gd name="T38" fmla="*/ 0 w 2"/>
              <a:gd name="T39" fmla="*/ 3175 h 2"/>
              <a:gd name="T40" fmla="*/ 0 w 2"/>
              <a:gd name="T41" fmla="*/ 3175 h 2"/>
              <a:gd name="T42" fmla="*/ 0 w 2"/>
              <a:gd name="T43" fmla="*/ 3175 h 2"/>
              <a:gd name="T44" fmla="*/ 0 w 2"/>
              <a:gd name="T45" fmla="*/ 3175 h 2"/>
              <a:gd name="T46" fmla="*/ 3175 w 2"/>
              <a:gd name="T47" fmla="*/ 3175 h 2"/>
              <a:gd name="T48" fmla="*/ 0 w 2"/>
              <a:gd name="T49" fmla="*/ 3175 h 2"/>
              <a:gd name="T50" fmla="*/ 0 w 2"/>
              <a:gd name="T51" fmla="*/ 3175 h 2"/>
              <a:gd name="T52" fmla="*/ 3175 w 2"/>
              <a:gd name="T53" fmla="*/ 3175 h 2"/>
              <a:gd name="T54" fmla="*/ 3175 w 2"/>
              <a:gd name="T55" fmla="*/ 3175 h 2"/>
              <a:gd name="T56" fmla="*/ 3175 w 2"/>
              <a:gd name="T57" fmla="*/ 0 h 2"/>
              <a:gd name="T58" fmla="*/ 0 w 2"/>
              <a:gd name="T59" fmla="*/ 0 h 2"/>
              <a:gd name="T60" fmla="*/ 0 w 2"/>
              <a:gd name="T61" fmla="*/ 0 h 2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2" h="2">
                <a:moveTo>
                  <a:pt x="0" y="0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Freeform 1134"/>
          <p:cNvSpPr>
            <a:spLocks/>
          </p:cNvSpPr>
          <p:nvPr/>
        </p:nvSpPr>
        <p:spPr bwMode="auto">
          <a:xfrm>
            <a:off x="703263" y="514350"/>
            <a:ext cx="3175" cy="6350"/>
          </a:xfrm>
          <a:custGeom>
            <a:avLst/>
            <a:gdLst>
              <a:gd name="T0" fmla="*/ 3175 w 2"/>
              <a:gd name="T1" fmla="*/ 6350 h 4"/>
              <a:gd name="T2" fmla="*/ 3175 w 2"/>
              <a:gd name="T3" fmla="*/ 6350 h 4"/>
              <a:gd name="T4" fmla="*/ 3175 w 2"/>
              <a:gd name="T5" fmla="*/ 6350 h 4"/>
              <a:gd name="T6" fmla="*/ 3175 w 2"/>
              <a:gd name="T7" fmla="*/ 3175 h 4"/>
              <a:gd name="T8" fmla="*/ 3175 w 2"/>
              <a:gd name="T9" fmla="*/ 0 h 4"/>
              <a:gd name="T10" fmla="*/ 3175 w 2"/>
              <a:gd name="T11" fmla="*/ 0 h 4"/>
              <a:gd name="T12" fmla="*/ 3175 w 2"/>
              <a:gd name="T13" fmla="*/ 0 h 4"/>
              <a:gd name="T14" fmla="*/ 0 w 2"/>
              <a:gd name="T15" fmla="*/ 3175 h 4"/>
              <a:gd name="T16" fmla="*/ 3175 w 2"/>
              <a:gd name="T17" fmla="*/ 6350 h 4"/>
              <a:gd name="T18" fmla="*/ 3175 w 2"/>
              <a:gd name="T19" fmla="*/ 3175 h 4"/>
              <a:gd name="T20" fmla="*/ 3175 w 2"/>
              <a:gd name="T21" fmla="*/ 3175 h 4"/>
              <a:gd name="T22" fmla="*/ 3175 w 2"/>
              <a:gd name="T23" fmla="*/ 0 h 4"/>
              <a:gd name="T24" fmla="*/ 3175 w 2"/>
              <a:gd name="T25" fmla="*/ 3175 h 4"/>
              <a:gd name="T26" fmla="*/ 3175 w 2"/>
              <a:gd name="T27" fmla="*/ 3175 h 4"/>
              <a:gd name="T28" fmla="*/ 3175 w 2"/>
              <a:gd name="T29" fmla="*/ 3175 h 4"/>
              <a:gd name="T30" fmla="*/ 3175 w 2"/>
              <a:gd name="T31" fmla="*/ 3175 h 4"/>
              <a:gd name="T32" fmla="*/ 3175 w 2"/>
              <a:gd name="T33" fmla="*/ 3175 h 4"/>
              <a:gd name="T34" fmla="*/ 3175 w 2"/>
              <a:gd name="T35" fmla="*/ 3175 h 4"/>
              <a:gd name="T36" fmla="*/ 3175 w 2"/>
              <a:gd name="T37" fmla="*/ 3175 h 4"/>
              <a:gd name="T38" fmla="*/ 3175 w 2"/>
              <a:gd name="T39" fmla="*/ 3175 h 4"/>
              <a:gd name="T40" fmla="*/ 3175 w 2"/>
              <a:gd name="T41" fmla="*/ 3175 h 4"/>
              <a:gd name="T42" fmla="*/ 3175 w 2"/>
              <a:gd name="T43" fmla="*/ 3175 h 4"/>
              <a:gd name="T44" fmla="*/ 3175 w 2"/>
              <a:gd name="T45" fmla="*/ 3175 h 4"/>
              <a:gd name="T46" fmla="*/ 3175 w 2"/>
              <a:gd name="T47" fmla="*/ 3175 h 4"/>
              <a:gd name="T48" fmla="*/ 3175 w 2"/>
              <a:gd name="T49" fmla="*/ 3175 h 4"/>
              <a:gd name="T50" fmla="*/ 3175 w 2"/>
              <a:gd name="T51" fmla="*/ 3175 h 4"/>
              <a:gd name="T52" fmla="*/ 0 w 2"/>
              <a:gd name="T53" fmla="*/ 3175 h 4"/>
              <a:gd name="T54" fmla="*/ 3175 w 2"/>
              <a:gd name="T55" fmla="*/ 6350 h 4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0" t="0" r="r" b="b"/>
            <a:pathLst>
              <a:path w="2" h="4">
                <a:moveTo>
                  <a:pt x="2" y="4"/>
                </a:moveTo>
                <a:lnTo>
                  <a:pt x="2" y="4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4"/>
                </a:lnTo>
                <a:lnTo>
                  <a:pt x="2" y="2"/>
                </a:lnTo>
                <a:lnTo>
                  <a:pt x="2" y="0"/>
                </a:lnTo>
                <a:lnTo>
                  <a:pt x="2" y="2"/>
                </a:lnTo>
                <a:lnTo>
                  <a:pt x="0" y="2"/>
                </a:lnTo>
                <a:lnTo>
                  <a:pt x="2" y="4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Freeform 1141"/>
          <p:cNvSpPr>
            <a:spLocks/>
          </p:cNvSpPr>
          <p:nvPr/>
        </p:nvSpPr>
        <p:spPr bwMode="auto">
          <a:xfrm>
            <a:off x="706438" y="479425"/>
            <a:ext cx="1587" cy="6350"/>
          </a:xfrm>
          <a:custGeom>
            <a:avLst/>
            <a:gdLst>
              <a:gd name="T0" fmla="*/ 0 w 1587"/>
              <a:gd name="T1" fmla="*/ 6350 h 4"/>
              <a:gd name="T2" fmla="*/ 0 w 1587"/>
              <a:gd name="T3" fmla="*/ 3175 h 4"/>
              <a:gd name="T4" fmla="*/ 0 w 1587"/>
              <a:gd name="T5" fmla="*/ 0 h 4"/>
              <a:gd name="T6" fmla="*/ 0 w 1587"/>
              <a:gd name="T7" fmla="*/ 0 h 4"/>
              <a:gd name="T8" fmla="*/ 0 w 1587"/>
              <a:gd name="T9" fmla="*/ 3175 h 4"/>
              <a:gd name="T10" fmla="*/ 0 w 1587"/>
              <a:gd name="T11" fmla="*/ 3175 h 4"/>
              <a:gd name="T12" fmla="*/ 0 w 1587"/>
              <a:gd name="T13" fmla="*/ 6350 h 4"/>
              <a:gd name="T14" fmla="*/ 0 w 1587"/>
              <a:gd name="T15" fmla="*/ 3175 h 4"/>
              <a:gd name="T16" fmla="*/ 0 w 1587"/>
              <a:gd name="T17" fmla="*/ 3175 h 4"/>
              <a:gd name="T18" fmla="*/ 0 w 1587"/>
              <a:gd name="T19" fmla="*/ 3175 h 4"/>
              <a:gd name="T20" fmla="*/ 0 w 1587"/>
              <a:gd name="T21" fmla="*/ 3175 h 4"/>
              <a:gd name="T22" fmla="*/ 0 w 1587"/>
              <a:gd name="T23" fmla="*/ 3175 h 4"/>
              <a:gd name="T24" fmla="*/ 0 w 1587"/>
              <a:gd name="T25" fmla="*/ 3175 h 4"/>
              <a:gd name="T26" fmla="*/ 0 w 1587"/>
              <a:gd name="T27" fmla="*/ 3175 h 4"/>
              <a:gd name="T28" fmla="*/ 0 w 1587"/>
              <a:gd name="T29" fmla="*/ 6350 h 4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1587" h="4">
                <a:moveTo>
                  <a:pt x="0" y="4"/>
                </a:move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  <a:lnTo>
                  <a:pt x="0" y="4"/>
                </a:lnTo>
                <a:lnTo>
                  <a:pt x="0" y="2"/>
                </a:lnTo>
                <a:lnTo>
                  <a:pt x="0" y="4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" name="Freeform 1148"/>
          <p:cNvSpPr>
            <a:spLocks/>
          </p:cNvSpPr>
          <p:nvPr/>
        </p:nvSpPr>
        <p:spPr bwMode="auto">
          <a:xfrm>
            <a:off x="693738" y="460375"/>
            <a:ext cx="3175" cy="3175"/>
          </a:xfrm>
          <a:custGeom>
            <a:avLst/>
            <a:gdLst>
              <a:gd name="T0" fmla="*/ 3175 w 2"/>
              <a:gd name="T1" fmla="*/ 3175 h 2"/>
              <a:gd name="T2" fmla="*/ 3175 w 2"/>
              <a:gd name="T3" fmla="*/ 0 h 2"/>
              <a:gd name="T4" fmla="*/ 3175 w 2"/>
              <a:gd name="T5" fmla="*/ 0 h 2"/>
              <a:gd name="T6" fmla="*/ 3175 w 2"/>
              <a:gd name="T7" fmla="*/ 0 h 2"/>
              <a:gd name="T8" fmla="*/ 3175 w 2"/>
              <a:gd name="T9" fmla="*/ 0 h 2"/>
              <a:gd name="T10" fmla="*/ 0 w 2"/>
              <a:gd name="T11" fmla="*/ 0 h 2"/>
              <a:gd name="T12" fmla="*/ 0 w 2"/>
              <a:gd name="T13" fmla="*/ 0 h 2"/>
              <a:gd name="T14" fmla="*/ 0 w 2"/>
              <a:gd name="T15" fmla="*/ 3175 h 2"/>
              <a:gd name="T16" fmla="*/ 0 w 2"/>
              <a:gd name="T17" fmla="*/ 3175 h 2"/>
              <a:gd name="T18" fmla="*/ 0 w 2"/>
              <a:gd name="T19" fmla="*/ 3175 h 2"/>
              <a:gd name="T20" fmla="*/ 3175 w 2"/>
              <a:gd name="T21" fmla="*/ 3175 h 2"/>
              <a:gd name="T22" fmla="*/ 3175 w 2"/>
              <a:gd name="T23" fmla="*/ 3175 h 2"/>
              <a:gd name="T24" fmla="*/ 3175 w 2"/>
              <a:gd name="T25" fmla="*/ 0 h 2"/>
              <a:gd name="T26" fmla="*/ 3175 w 2"/>
              <a:gd name="T27" fmla="*/ 0 h 2"/>
              <a:gd name="T28" fmla="*/ 3175 w 2"/>
              <a:gd name="T29" fmla="*/ 0 h 2"/>
              <a:gd name="T30" fmla="*/ 0 w 2"/>
              <a:gd name="T31" fmla="*/ 3175 h 2"/>
              <a:gd name="T32" fmla="*/ 3175 w 2"/>
              <a:gd name="T33" fmla="*/ 3175 h 2"/>
              <a:gd name="T34" fmla="*/ 3175 w 2"/>
              <a:gd name="T35" fmla="*/ 0 h 2"/>
              <a:gd name="T36" fmla="*/ 0 w 2"/>
              <a:gd name="T37" fmla="*/ 3175 h 2"/>
              <a:gd name="T38" fmla="*/ 3175 w 2"/>
              <a:gd name="T39" fmla="*/ 3175 h 2"/>
              <a:gd name="T40" fmla="*/ 0 w 2"/>
              <a:gd name="T41" fmla="*/ 3175 h 2"/>
              <a:gd name="T42" fmla="*/ 0 w 2"/>
              <a:gd name="T43" fmla="*/ 3175 h 2"/>
              <a:gd name="T44" fmla="*/ 0 w 2"/>
              <a:gd name="T45" fmla="*/ 3175 h 2"/>
              <a:gd name="T46" fmla="*/ 0 w 2"/>
              <a:gd name="T47" fmla="*/ 3175 h 2"/>
              <a:gd name="T48" fmla="*/ 0 w 2"/>
              <a:gd name="T49" fmla="*/ 3175 h 2"/>
              <a:gd name="T50" fmla="*/ 0 w 2"/>
              <a:gd name="T51" fmla="*/ 3175 h 2"/>
              <a:gd name="T52" fmla="*/ 0 w 2"/>
              <a:gd name="T53" fmla="*/ 3175 h 2"/>
              <a:gd name="T54" fmla="*/ 0 w 2"/>
              <a:gd name="T55" fmla="*/ 3175 h 2"/>
              <a:gd name="T56" fmla="*/ 0 w 2"/>
              <a:gd name="T57" fmla="*/ 3175 h 2"/>
              <a:gd name="T58" fmla="*/ 3175 w 2"/>
              <a:gd name="T59" fmla="*/ 3175 h 2"/>
              <a:gd name="T60" fmla="*/ 3175 w 2"/>
              <a:gd name="T61" fmla="*/ 3175 h 2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2" h="2">
                <a:moveTo>
                  <a:pt x="2" y="2"/>
                </a:move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Freeform 1150"/>
          <p:cNvSpPr>
            <a:spLocks/>
          </p:cNvSpPr>
          <p:nvPr/>
        </p:nvSpPr>
        <p:spPr bwMode="auto">
          <a:xfrm>
            <a:off x="684213" y="447675"/>
            <a:ext cx="1587" cy="3175"/>
          </a:xfrm>
          <a:custGeom>
            <a:avLst/>
            <a:gdLst>
              <a:gd name="T0" fmla="*/ 0 w 1587"/>
              <a:gd name="T1" fmla="*/ 3175 h 2"/>
              <a:gd name="T2" fmla="*/ 0 w 1587"/>
              <a:gd name="T3" fmla="*/ 0 h 2"/>
              <a:gd name="T4" fmla="*/ 0 w 1587"/>
              <a:gd name="T5" fmla="*/ 3175 h 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7" h="2">
                <a:moveTo>
                  <a:pt x="0" y="2"/>
                </a:move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" name="Freeform 1152"/>
          <p:cNvSpPr>
            <a:spLocks/>
          </p:cNvSpPr>
          <p:nvPr/>
        </p:nvSpPr>
        <p:spPr bwMode="auto">
          <a:xfrm>
            <a:off x="684213" y="447675"/>
            <a:ext cx="3175" cy="3175"/>
          </a:xfrm>
          <a:custGeom>
            <a:avLst/>
            <a:gdLst>
              <a:gd name="T0" fmla="*/ 3175 w 2"/>
              <a:gd name="T1" fmla="*/ 0 h 2"/>
              <a:gd name="T2" fmla="*/ 0 w 2"/>
              <a:gd name="T3" fmla="*/ 0 h 2"/>
              <a:gd name="T4" fmla="*/ 0 w 2"/>
              <a:gd name="T5" fmla="*/ 0 h 2"/>
              <a:gd name="T6" fmla="*/ 0 w 2"/>
              <a:gd name="T7" fmla="*/ 0 h 2"/>
              <a:gd name="T8" fmla="*/ 0 w 2"/>
              <a:gd name="T9" fmla="*/ 3175 h 2"/>
              <a:gd name="T10" fmla="*/ 3175 w 2"/>
              <a:gd name="T11" fmla="*/ 3175 h 2"/>
              <a:gd name="T12" fmla="*/ 3175 w 2"/>
              <a:gd name="T13" fmla="*/ 0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0 h 2"/>
              <a:gd name="T20" fmla="*/ 0 w 2"/>
              <a:gd name="T21" fmla="*/ 3175 h 2"/>
              <a:gd name="T22" fmla="*/ 3175 w 2"/>
              <a:gd name="T23" fmla="*/ 3175 h 2"/>
              <a:gd name="T24" fmla="*/ 3175 w 2"/>
              <a:gd name="T25" fmla="*/ 0 h 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2">
                <a:moveTo>
                  <a:pt x="2" y="0"/>
                </a:move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" name="Freeform 1154"/>
          <p:cNvSpPr>
            <a:spLocks/>
          </p:cNvSpPr>
          <p:nvPr/>
        </p:nvSpPr>
        <p:spPr bwMode="auto">
          <a:xfrm>
            <a:off x="665163" y="434975"/>
            <a:ext cx="3175" cy="1588"/>
          </a:xfrm>
          <a:custGeom>
            <a:avLst/>
            <a:gdLst>
              <a:gd name="T0" fmla="*/ 3175 w 2"/>
              <a:gd name="T1" fmla="*/ 0 h 1588"/>
              <a:gd name="T2" fmla="*/ 0 w 2"/>
              <a:gd name="T3" fmla="*/ 0 h 1588"/>
              <a:gd name="T4" fmla="*/ 3175 w 2"/>
              <a:gd name="T5" fmla="*/ 0 h 158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" h="1588">
                <a:moveTo>
                  <a:pt x="2" y="0"/>
                </a:moveTo>
                <a:lnTo>
                  <a:pt x="0" y="0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" name="Freeform 1156"/>
          <p:cNvSpPr>
            <a:spLocks/>
          </p:cNvSpPr>
          <p:nvPr/>
        </p:nvSpPr>
        <p:spPr bwMode="auto">
          <a:xfrm>
            <a:off x="665163" y="431800"/>
            <a:ext cx="3175" cy="3175"/>
          </a:xfrm>
          <a:custGeom>
            <a:avLst/>
            <a:gdLst>
              <a:gd name="T0" fmla="*/ 3175 w 2"/>
              <a:gd name="T1" fmla="*/ 3175 h 2"/>
              <a:gd name="T2" fmla="*/ 0 w 2"/>
              <a:gd name="T3" fmla="*/ 0 h 2"/>
              <a:gd name="T4" fmla="*/ 0 w 2"/>
              <a:gd name="T5" fmla="*/ 0 h 2"/>
              <a:gd name="T6" fmla="*/ 0 w 2"/>
              <a:gd name="T7" fmla="*/ 3175 h 2"/>
              <a:gd name="T8" fmla="*/ 3175 w 2"/>
              <a:gd name="T9" fmla="*/ 3175 h 2"/>
              <a:gd name="T10" fmla="*/ 3175 w 2"/>
              <a:gd name="T11" fmla="*/ 3175 h 2"/>
              <a:gd name="T12" fmla="*/ 3175 w 2"/>
              <a:gd name="T13" fmla="*/ 3175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3175 h 2"/>
              <a:gd name="T20" fmla="*/ 3175 w 2"/>
              <a:gd name="T21" fmla="*/ 3175 h 2"/>
              <a:gd name="T22" fmla="*/ 3175 w 2"/>
              <a:gd name="T23" fmla="*/ 3175 h 2"/>
              <a:gd name="T24" fmla="*/ 3175 w 2"/>
              <a:gd name="T25" fmla="*/ 3175 h 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2">
                <a:moveTo>
                  <a:pt x="2" y="2"/>
                </a:move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" name="Freeform 1163"/>
          <p:cNvSpPr>
            <a:spLocks/>
          </p:cNvSpPr>
          <p:nvPr/>
        </p:nvSpPr>
        <p:spPr bwMode="auto">
          <a:xfrm>
            <a:off x="611188" y="415925"/>
            <a:ext cx="6350" cy="3175"/>
          </a:xfrm>
          <a:custGeom>
            <a:avLst/>
            <a:gdLst>
              <a:gd name="T0" fmla="*/ 3175 w 4"/>
              <a:gd name="T1" fmla="*/ 3175 h 2"/>
              <a:gd name="T2" fmla="*/ 3175 w 4"/>
              <a:gd name="T3" fmla="*/ 3175 h 2"/>
              <a:gd name="T4" fmla="*/ 6350 w 4"/>
              <a:gd name="T5" fmla="*/ 3175 h 2"/>
              <a:gd name="T6" fmla="*/ 6350 w 4"/>
              <a:gd name="T7" fmla="*/ 0 h 2"/>
              <a:gd name="T8" fmla="*/ 6350 w 4"/>
              <a:gd name="T9" fmla="*/ 0 h 2"/>
              <a:gd name="T10" fmla="*/ 3175 w 4"/>
              <a:gd name="T11" fmla="*/ 0 h 2"/>
              <a:gd name="T12" fmla="*/ 3175 w 4"/>
              <a:gd name="T13" fmla="*/ 0 h 2"/>
              <a:gd name="T14" fmla="*/ 0 w 4"/>
              <a:gd name="T15" fmla="*/ 3175 h 2"/>
              <a:gd name="T16" fmla="*/ 3175 w 4"/>
              <a:gd name="T17" fmla="*/ 3175 h 2"/>
              <a:gd name="T18" fmla="*/ 3175 w 4"/>
              <a:gd name="T19" fmla="*/ 0 h 2"/>
              <a:gd name="T20" fmla="*/ 6350 w 4"/>
              <a:gd name="T21" fmla="*/ 3175 h 2"/>
              <a:gd name="T22" fmla="*/ 6350 w 4"/>
              <a:gd name="T23" fmla="*/ 0 h 2"/>
              <a:gd name="T24" fmla="*/ 6350 w 4"/>
              <a:gd name="T25" fmla="*/ 0 h 2"/>
              <a:gd name="T26" fmla="*/ 3175 w 4"/>
              <a:gd name="T27" fmla="*/ 0 h 2"/>
              <a:gd name="T28" fmla="*/ 3175 w 4"/>
              <a:gd name="T29" fmla="*/ 0 h 2"/>
              <a:gd name="T30" fmla="*/ 0 w 4"/>
              <a:gd name="T31" fmla="*/ 0 h 2"/>
              <a:gd name="T32" fmla="*/ 3175 w 4"/>
              <a:gd name="T33" fmla="*/ 3175 h 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4" h="2">
                <a:moveTo>
                  <a:pt x="2" y="2"/>
                </a:moveTo>
                <a:lnTo>
                  <a:pt x="2" y="2"/>
                </a:lnTo>
                <a:lnTo>
                  <a:pt x="4" y="2"/>
                </a:lnTo>
                <a:lnTo>
                  <a:pt x="4" y="0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4" y="2"/>
                </a:lnTo>
                <a:lnTo>
                  <a:pt x="4" y="0"/>
                </a:lnTo>
                <a:lnTo>
                  <a:pt x="2" y="0"/>
                </a:lnTo>
                <a:lnTo>
                  <a:pt x="0" y="0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" name="Freeform 1172"/>
          <p:cNvSpPr>
            <a:spLocks/>
          </p:cNvSpPr>
          <p:nvPr/>
        </p:nvSpPr>
        <p:spPr bwMode="auto">
          <a:xfrm>
            <a:off x="582613" y="476250"/>
            <a:ext cx="3175" cy="3175"/>
          </a:xfrm>
          <a:custGeom>
            <a:avLst/>
            <a:gdLst>
              <a:gd name="T0" fmla="*/ 0 w 2"/>
              <a:gd name="T1" fmla="*/ 3175 h 2"/>
              <a:gd name="T2" fmla="*/ 0 w 2"/>
              <a:gd name="T3" fmla="*/ 3175 h 2"/>
              <a:gd name="T4" fmla="*/ 3175 w 2"/>
              <a:gd name="T5" fmla="*/ 3175 h 2"/>
              <a:gd name="T6" fmla="*/ 0 w 2"/>
              <a:gd name="T7" fmla="*/ 0 h 2"/>
              <a:gd name="T8" fmla="*/ 0 w 2"/>
              <a:gd name="T9" fmla="*/ 0 h 2"/>
              <a:gd name="T10" fmla="*/ 0 w 2"/>
              <a:gd name="T11" fmla="*/ 0 h 2"/>
              <a:gd name="T12" fmla="*/ 0 w 2"/>
              <a:gd name="T13" fmla="*/ 3175 h 2"/>
              <a:gd name="T14" fmla="*/ 0 w 2"/>
              <a:gd name="T15" fmla="*/ 3175 h 2"/>
              <a:gd name="T16" fmla="*/ 0 w 2"/>
              <a:gd name="T17" fmla="*/ 3175 h 2"/>
              <a:gd name="T18" fmla="*/ 0 w 2"/>
              <a:gd name="T19" fmla="*/ 3175 h 2"/>
              <a:gd name="T20" fmla="*/ 0 w 2"/>
              <a:gd name="T21" fmla="*/ 3175 h 2"/>
              <a:gd name="T22" fmla="*/ 0 w 2"/>
              <a:gd name="T23" fmla="*/ 3175 h 2"/>
              <a:gd name="T24" fmla="*/ 0 w 2"/>
              <a:gd name="T25" fmla="*/ 3175 h 2"/>
              <a:gd name="T26" fmla="*/ 0 w 2"/>
              <a:gd name="T27" fmla="*/ 3175 h 2"/>
              <a:gd name="T28" fmla="*/ 0 w 2"/>
              <a:gd name="T29" fmla="*/ 3175 h 2"/>
              <a:gd name="T30" fmla="*/ 0 w 2"/>
              <a:gd name="T31" fmla="*/ 3175 h 2"/>
              <a:gd name="T32" fmla="*/ 0 w 2"/>
              <a:gd name="T33" fmla="*/ 3175 h 2"/>
              <a:gd name="T34" fmla="*/ 0 w 2"/>
              <a:gd name="T35" fmla="*/ 3175 h 2"/>
              <a:gd name="T36" fmla="*/ 0 w 2"/>
              <a:gd name="T37" fmla="*/ 3175 h 2"/>
              <a:gd name="T38" fmla="*/ 0 w 2"/>
              <a:gd name="T39" fmla="*/ 3175 h 2"/>
              <a:gd name="T40" fmla="*/ 0 w 2"/>
              <a:gd name="T41" fmla="*/ 3175 h 2"/>
              <a:gd name="T42" fmla="*/ 0 w 2"/>
              <a:gd name="T43" fmla="*/ 3175 h 2"/>
              <a:gd name="T44" fmla="*/ 0 w 2"/>
              <a:gd name="T45" fmla="*/ 3175 h 2"/>
              <a:gd name="T46" fmla="*/ 0 w 2"/>
              <a:gd name="T47" fmla="*/ 3175 h 2"/>
              <a:gd name="T48" fmla="*/ 0 w 2"/>
              <a:gd name="T49" fmla="*/ 3175 h 2"/>
              <a:gd name="T50" fmla="*/ 0 w 2"/>
              <a:gd name="T51" fmla="*/ 3175 h 2"/>
              <a:gd name="T52" fmla="*/ 0 w 2"/>
              <a:gd name="T53" fmla="*/ 3175 h 2"/>
              <a:gd name="T54" fmla="*/ 0 w 2"/>
              <a:gd name="T55" fmla="*/ 3175 h 2"/>
              <a:gd name="T56" fmla="*/ 0 w 2"/>
              <a:gd name="T57" fmla="*/ 3175 h 2"/>
              <a:gd name="T58" fmla="*/ 0 w 2"/>
              <a:gd name="T59" fmla="*/ 3175 h 2"/>
              <a:gd name="T60" fmla="*/ 0 w 2"/>
              <a:gd name="T61" fmla="*/ 3175 h 2"/>
              <a:gd name="T62" fmla="*/ 0 w 2"/>
              <a:gd name="T63" fmla="*/ 3175 h 2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" name="Freeform 1177"/>
          <p:cNvSpPr>
            <a:spLocks/>
          </p:cNvSpPr>
          <p:nvPr/>
        </p:nvSpPr>
        <p:spPr bwMode="auto">
          <a:xfrm>
            <a:off x="557213" y="534988"/>
            <a:ext cx="3175" cy="3175"/>
          </a:xfrm>
          <a:custGeom>
            <a:avLst/>
            <a:gdLst>
              <a:gd name="T0" fmla="*/ 0 w 2"/>
              <a:gd name="T1" fmla="*/ 3175 h 2"/>
              <a:gd name="T2" fmla="*/ 3175 w 2"/>
              <a:gd name="T3" fmla="*/ 3175 h 2"/>
              <a:gd name="T4" fmla="*/ 3175 w 2"/>
              <a:gd name="T5" fmla="*/ 3175 h 2"/>
              <a:gd name="T6" fmla="*/ 3175 w 2"/>
              <a:gd name="T7" fmla="*/ 0 h 2"/>
              <a:gd name="T8" fmla="*/ 3175 w 2"/>
              <a:gd name="T9" fmla="*/ 0 h 2"/>
              <a:gd name="T10" fmla="*/ 3175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0 h 2"/>
              <a:gd name="T20" fmla="*/ 0 w 2"/>
              <a:gd name="T21" fmla="*/ 0 h 2"/>
              <a:gd name="T22" fmla="*/ 0 w 2"/>
              <a:gd name="T23" fmla="*/ 0 h 2"/>
              <a:gd name="T24" fmla="*/ 0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0 h 2"/>
              <a:gd name="T34" fmla="*/ 0 w 2"/>
              <a:gd name="T35" fmla="*/ 0 h 2"/>
              <a:gd name="T36" fmla="*/ 0 w 2"/>
              <a:gd name="T37" fmla="*/ 0 h 2"/>
              <a:gd name="T38" fmla="*/ 0 w 2"/>
              <a:gd name="T39" fmla="*/ 3175 h 2"/>
              <a:gd name="T40" fmla="*/ 0 w 2"/>
              <a:gd name="T41" fmla="*/ 3175 h 2"/>
              <a:gd name="T42" fmla="*/ 3175 w 2"/>
              <a:gd name="T43" fmla="*/ 3175 h 2"/>
              <a:gd name="T44" fmla="*/ 3175 w 2"/>
              <a:gd name="T45" fmla="*/ 0 h 2"/>
              <a:gd name="T46" fmla="*/ 3175 w 2"/>
              <a:gd name="T47" fmla="*/ 0 h 2"/>
              <a:gd name="T48" fmla="*/ 3175 w 2"/>
              <a:gd name="T49" fmla="*/ 0 h 2"/>
              <a:gd name="T50" fmla="*/ 3175 w 2"/>
              <a:gd name="T51" fmla="*/ 0 h 2"/>
              <a:gd name="T52" fmla="*/ 3175 w 2"/>
              <a:gd name="T53" fmla="*/ 0 h 2"/>
              <a:gd name="T54" fmla="*/ 3175 w 2"/>
              <a:gd name="T55" fmla="*/ 0 h 2"/>
              <a:gd name="T56" fmla="*/ 3175 w 2"/>
              <a:gd name="T57" fmla="*/ 0 h 2"/>
              <a:gd name="T58" fmla="*/ 3175 w 2"/>
              <a:gd name="T59" fmla="*/ 0 h 2"/>
              <a:gd name="T60" fmla="*/ 3175 w 2"/>
              <a:gd name="T61" fmla="*/ 0 h 2"/>
              <a:gd name="T62" fmla="*/ 3175 w 2"/>
              <a:gd name="T63" fmla="*/ 0 h 2"/>
              <a:gd name="T64" fmla="*/ 3175 w 2"/>
              <a:gd name="T65" fmla="*/ 0 h 2"/>
              <a:gd name="T66" fmla="*/ 3175 w 2"/>
              <a:gd name="T67" fmla="*/ 3175 h 2"/>
              <a:gd name="T68" fmla="*/ 3175 w 2"/>
              <a:gd name="T69" fmla="*/ 0 h 2"/>
              <a:gd name="T70" fmla="*/ 3175 w 2"/>
              <a:gd name="T71" fmla="*/ 0 h 2"/>
              <a:gd name="T72" fmla="*/ 0 w 2"/>
              <a:gd name="T73" fmla="*/ 0 h 2"/>
              <a:gd name="T74" fmla="*/ 0 w 2"/>
              <a:gd name="T75" fmla="*/ 0 h 2"/>
              <a:gd name="T76" fmla="*/ 0 w 2"/>
              <a:gd name="T77" fmla="*/ 3175 h 2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" name="Freeform 1180"/>
          <p:cNvSpPr>
            <a:spLocks/>
          </p:cNvSpPr>
          <p:nvPr/>
        </p:nvSpPr>
        <p:spPr bwMode="auto">
          <a:xfrm>
            <a:off x="560388" y="530225"/>
            <a:ext cx="3175" cy="4763"/>
          </a:xfrm>
          <a:custGeom>
            <a:avLst/>
            <a:gdLst>
              <a:gd name="T0" fmla="*/ 0 w 2"/>
              <a:gd name="T1" fmla="*/ 4763 h 3"/>
              <a:gd name="T2" fmla="*/ 0 w 2"/>
              <a:gd name="T3" fmla="*/ 4763 h 3"/>
              <a:gd name="T4" fmla="*/ 3175 w 2"/>
              <a:gd name="T5" fmla="*/ 4763 h 3"/>
              <a:gd name="T6" fmla="*/ 3175 w 2"/>
              <a:gd name="T7" fmla="*/ 4763 h 3"/>
              <a:gd name="T8" fmla="*/ 0 w 2"/>
              <a:gd name="T9" fmla="*/ 0 h 3"/>
              <a:gd name="T10" fmla="*/ 0 w 2"/>
              <a:gd name="T11" fmla="*/ 0 h 3"/>
              <a:gd name="T12" fmla="*/ 0 w 2"/>
              <a:gd name="T13" fmla="*/ 0 h 3"/>
              <a:gd name="T14" fmla="*/ 0 w 2"/>
              <a:gd name="T15" fmla="*/ 4763 h 3"/>
              <a:gd name="T16" fmla="*/ 0 w 2"/>
              <a:gd name="T17" fmla="*/ 4763 h 3"/>
              <a:gd name="T18" fmla="*/ 0 w 2"/>
              <a:gd name="T19" fmla="*/ 4763 h 3"/>
              <a:gd name="T20" fmla="*/ 0 w 2"/>
              <a:gd name="T21" fmla="*/ 4763 h 3"/>
              <a:gd name="T22" fmla="*/ 0 w 2"/>
              <a:gd name="T23" fmla="*/ 0 h 3"/>
              <a:gd name="T24" fmla="*/ 0 w 2"/>
              <a:gd name="T25" fmla="*/ 4763 h 3"/>
              <a:gd name="T26" fmla="*/ 0 w 2"/>
              <a:gd name="T27" fmla="*/ 4763 h 3"/>
              <a:gd name="T28" fmla="*/ 0 w 2"/>
              <a:gd name="T29" fmla="*/ 4763 h 3"/>
              <a:gd name="T30" fmla="*/ 0 w 2"/>
              <a:gd name="T31" fmla="*/ 4763 h 3"/>
              <a:gd name="T32" fmla="*/ 0 w 2"/>
              <a:gd name="T33" fmla="*/ 4763 h 3"/>
              <a:gd name="T34" fmla="*/ 0 w 2"/>
              <a:gd name="T35" fmla="*/ 4763 h 3"/>
              <a:gd name="T36" fmla="*/ 0 w 2"/>
              <a:gd name="T37" fmla="*/ 4763 h 3"/>
              <a:gd name="T38" fmla="*/ 0 w 2"/>
              <a:gd name="T39" fmla="*/ 4763 h 3"/>
              <a:gd name="T40" fmla="*/ 0 w 2"/>
              <a:gd name="T41" fmla="*/ 4763 h 3"/>
              <a:gd name="T42" fmla="*/ 0 w 2"/>
              <a:gd name="T43" fmla="*/ 4763 h 3"/>
              <a:gd name="T44" fmla="*/ 0 w 2"/>
              <a:gd name="T45" fmla="*/ 4763 h 3"/>
              <a:gd name="T46" fmla="*/ 0 w 2"/>
              <a:gd name="T47" fmla="*/ 4763 h 3"/>
              <a:gd name="T48" fmla="*/ 0 w 2"/>
              <a:gd name="T49" fmla="*/ 4763 h 3"/>
              <a:gd name="T50" fmla="*/ 0 w 2"/>
              <a:gd name="T51" fmla="*/ 4763 h 3"/>
              <a:gd name="T52" fmla="*/ 0 w 2"/>
              <a:gd name="T53" fmla="*/ 4763 h 3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0" t="0" r="r" b="b"/>
            <a:pathLst>
              <a:path w="2" h="3">
                <a:moveTo>
                  <a:pt x="0" y="3"/>
                </a:moveTo>
                <a:lnTo>
                  <a:pt x="0" y="3"/>
                </a:lnTo>
                <a:lnTo>
                  <a:pt x="2" y="3"/>
                </a:lnTo>
                <a:lnTo>
                  <a:pt x="0" y="0"/>
                </a:lnTo>
                <a:lnTo>
                  <a:pt x="0" y="3"/>
                </a:lnTo>
                <a:lnTo>
                  <a:pt x="0" y="0"/>
                </a:lnTo>
                <a:lnTo>
                  <a:pt x="0" y="3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" name="Line 1187"/>
          <p:cNvSpPr>
            <a:spLocks noChangeShapeType="1"/>
          </p:cNvSpPr>
          <p:nvPr/>
        </p:nvSpPr>
        <p:spPr bwMode="auto">
          <a:xfrm>
            <a:off x="569913" y="52070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" name="Line 1188"/>
          <p:cNvSpPr>
            <a:spLocks noChangeShapeType="1"/>
          </p:cNvSpPr>
          <p:nvPr/>
        </p:nvSpPr>
        <p:spPr bwMode="auto">
          <a:xfrm>
            <a:off x="569913" y="52070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" name="Freeform 1208"/>
          <p:cNvSpPr>
            <a:spLocks/>
          </p:cNvSpPr>
          <p:nvPr/>
        </p:nvSpPr>
        <p:spPr bwMode="auto">
          <a:xfrm>
            <a:off x="595313" y="557213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Freeform 1210"/>
          <p:cNvSpPr>
            <a:spLocks/>
          </p:cNvSpPr>
          <p:nvPr/>
        </p:nvSpPr>
        <p:spPr bwMode="auto">
          <a:xfrm>
            <a:off x="595313" y="557213"/>
            <a:ext cx="3175" cy="3175"/>
          </a:xfrm>
          <a:custGeom>
            <a:avLst/>
            <a:gdLst>
              <a:gd name="T0" fmla="*/ 0 w 2"/>
              <a:gd name="T1" fmla="*/ 3175 h 2"/>
              <a:gd name="T2" fmla="*/ 0 w 2"/>
              <a:gd name="T3" fmla="*/ 3175 h 2"/>
              <a:gd name="T4" fmla="*/ 3175 w 2"/>
              <a:gd name="T5" fmla="*/ 3175 h 2"/>
              <a:gd name="T6" fmla="*/ 3175 w 2"/>
              <a:gd name="T7" fmla="*/ 0 h 2"/>
              <a:gd name="T8" fmla="*/ 3175 w 2"/>
              <a:gd name="T9" fmla="*/ 0 h 2"/>
              <a:gd name="T10" fmla="*/ 0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3175 h 2"/>
              <a:gd name="T18" fmla="*/ 0 w 2"/>
              <a:gd name="T19" fmla="*/ 3175 h 2"/>
              <a:gd name="T20" fmla="*/ 3175 w 2"/>
              <a:gd name="T21" fmla="*/ 3175 h 2"/>
              <a:gd name="T22" fmla="*/ 3175 w 2"/>
              <a:gd name="T23" fmla="*/ 0 h 2"/>
              <a:gd name="T24" fmla="*/ 3175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3175 h 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Freeform 1214"/>
          <p:cNvSpPr>
            <a:spLocks/>
          </p:cNvSpPr>
          <p:nvPr/>
        </p:nvSpPr>
        <p:spPr bwMode="auto">
          <a:xfrm>
            <a:off x="595313" y="557213"/>
            <a:ext cx="3175" cy="3175"/>
          </a:xfrm>
          <a:custGeom>
            <a:avLst/>
            <a:gdLst>
              <a:gd name="T0" fmla="*/ 0 w 2"/>
              <a:gd name="T1" fmla="*/ 3175 h 2"/>
              <a:gd name="T2" fmla="*/ 3175 w 2"/>
              <a:gd name="T3" fmla="*/ 3175 h 2"/>
              <a:gd name="T4" fmla="*/ 0 w 2"/>
              <a:gd name="T5" fmla="*/ 0 h 2"/>
              <a:gd name="T6" fmla="*/ 0 w 2"/>
              <a:gd name="T7" fmla="*/ 3175 h 2"/>
              <a:gd name="T8" fmla="*/ 0 w 2"/>
              <a:gd name="T9" fmla="*/ 3175 h 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Rectangle 1215"/>
          <p:cNvSpPr>
            <a:spLocks noChangeArrowheads="1"/>
          </p:cNvSpPr>
          <p:nvPr/>
        </p:nvSpPr>
        <p:spPr bwMode="auto">
          <a:xfrm>
            <a:off x="595313" y="627063"/>
            <a:ext cx="1587" cy="1587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50000"/>
              </a:spcBef>
              <a:buFontTx/>
              <a:buChar char="•"/>
            </a:pPr>
            <a:endParaRPr lang="en-US" sz="1300" b="0"/>
          </a:p>
        </p:txBody>
      </p:sp>
      <p:sp>
        <p:nvSpPr>
          <p:cNvPr id="30" name="Freeform 1217"/>
          <p:cNvSpPr>
            <a:spLocks/>
          </p:cNvSpPr>
          <p:nvPr/>
        </p:nvSpPr>
        <p:spPr bwMode="auto">
          <a:xfrm>
            <a:off x="595313" y="627063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w 1587"/>
              <a:gd name="T7" fmla="*/ 0 h 1587"/>
              <a:gd name="T8" fmla="*/ 0 w 1587"/>
              <a:gd name="T9" fmla="*/ 0 h 1587"/>
              <a:gd name="T10" fmla="*/ 0 w 1587"/>
              <a:gd name="T11" fmla="*/ 0 h 1587"/>
              <a:gd name="T12" fmla="*/ 0 w 1587"/>
              <a:gd name="T13" fmla="*/ 0 h 1587"/>
              <a:gd name="T14" fmla="*/ 0 w 1587"/>
              <a:gd name="T15" fmla="*/ 0 h 1587"/>
              <a:gd name="T16" fmla="*/ 0 w 1587"/>
              <a:gd name="T17" fmla="*/ 0 h 1587"/>
              <a:gd name="T18" fmla="*/ 0 w 1587"/>
              <a:gd name="T19" fmla="*/ 0 h 1587"/>
              <a:gd name="T20" fmla="*/ 0 w 1587"/>
              <a:gd name="T21" fmla="*/ 0 h 1587"/>
              <a:gd name="T22" fmla="*/ 0 w 1587"/>
              <a:gd name="T23" fmla="*/ 0 h 1587"/>
              <a:gd name="T24" fmla="*/ 0 w 1587"/>
              <a:gd name="T25" fmla="*/ 0 h 1587"/>
              <a:gd name="T26" fmla="*/ 0 w 1587"/>
              <a:gd name="T27" fmla="*/ 0 h 1587"/>
              <a:gd name="T28" fmla="*/ 0 w 1587"/>
              <a:gd name="T29" fmla="*/ 0 h 1587"/>
              <a:gd name="T30" fmla="*/ 0 w 1587"/>
              <a:gd name="T31" fmla="*/ 0 h 1587"/>
              <a:gd name="T32" fmla="*/ 0 w 1587"/>
              <a:gd name="T33" fmla="*/ 0 h 1587"/>
              <a:gd name="T34" fmla="*/ 0 w 1587"/>
              <a:gd name="T35" fmla="*/ 0 h 1587"/>
              <a:gd name="T36" fmla="*/ 0 w 1587"/>
              <a:gd name="T37" fmla="*/ 0 h 1587"/>
              <a:gd name="T38" fmla="*/ 0 w 1587"/>
              <a:gd name="T39" fmla="*/ 0 h 1587"/>
              <a:gd name="T40" fmla="*/ 0 w 1587"/>
              <a:gd name="T41" fmla="*/ 0 h 1587"/>
              <a:gd name="T42" fmla="*/ 0 w 1587"/>
              <a:gd name="T43" fmla="*/ 0 h 1587"/>
              <a:gd name="T44" fmla="*/ 0 w 1587"/>
              <a:gd name="T45" fmla="*/ 0 h 1587"/>
              <a:gd name="T46" fmla="*/ 0 w 1587"/>
              <a:gd name="T47" fmla="*/ 0 h 1587"/>
              <a:gd name="T48" fmla="*/ 0 w 1587"/>
              <a:gd name="T49" fmla="*/ 0 h 1587"/>
              <a:gd name="T50" fmla="*/ 0 w 1587"/>
              <a:gd name="T51" fmla="*/ 0 h 1587"/>
              <a:gd name="T52" fmla="*/ 0 w 1587"/>
              <a:gd name="T53" fmla="*/ 0 h 1587"/>
              <a:gd name="T54" fmla="*/ 0 w 1587"/>
              <a:gd name="T55" fmla="*/ 0 h 1587"/>
              <a:gd name="T56" fmla="*/ 0 w 1587"/>
              <a:gd name="T57" fmla="*/ 0 h 1587"/>
              <a:gd name="T58" fmla="*/ 0 w 1587"/>
              <a:gd name="T59" fmla="*/ 0 h 1587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</a:gdLst>
            <a:ahLst/>
            <a:cxnLst>
              <a:cxn ang="T60">
                <a:pos x="T0" y="T1"/>
              </a:cxn>
              <a:cxn ang="T61">
                <a:pos x="T2" y="T3"/>
              </a:cxn>
              <a:cxn ang="T62">
                <a:pos x="T4" y="T5"/>
              </a:cxn>
              <a:cxn ang="T63">
                <a:pos x="T6" y="T7"/>
              </a:cxn>
              <a:cxn ang="T64">
                <a:pos x="T8" y="T9"/>
              </a:cxn>
              <a:cxn ang="T65">
                <a:pos x="T10" y="T11"/>
              </a:cxn>
              <a:cxn ang="T66">
                <a:pos x="T12" y="T13"/>
              </a:cxn>
              <a:cxn ang="T67">
                <a:pos x="T14" y="T15"/>
              </a:cxn>
              <a:cxn ang="T68">
                <a:pos x="T16" y="T17"/>
              </a:cxn>
              <a:cxn ang="T69">
                <a:pos x="T18" y="T19"/>
              </a:cxn>
              <a:cxn ang="T70">
                <a:pos x="T20" y="T21"/>
              </a:cxn>
              <a:cxn ang="T71">
                <a:pos x="T22" y="T23"/>
              </a:cxn>
              <a:cxn ang="T72">
                <a:pos x="T24" y="T25"/>
              </a:cxn>
              <a:cxn ang="T73">
                <a:pos x="T26" y="T27"/>
              </a:cxn>
              <a:cxn ang="T74">
                <a:pos x="T28" y="T29"/>
              </a:cxn>
              <a:cxn ang="T75">
                <a:pos x="T30" y="T31"/>
              </a:cxn>
              <a:cxn ang="T76">
                <a:pos x="T32" y="T33"/>
              </a:cxn>
              <a:cxn ang="T77">
                <a:pos x="T34" y="T35"/>
              </a:cxn>
              <a:cxn ang="T78">
                <a:pos x="T36" y="T37"/>
              </a:cxn>
              <a:cxn ang="T79">
                <a:pos x="T38" y="T39"/>
              </a:cxn>
              <a:cxn ang="T80">
                <a:pos x="T40" y="T41"/>
              </a:cxn>
              <a:cxn ang="T81">
                <a:pos x="T42" y="T43"/>
              </a:cxn>
              <a:cxn ang="T82">
                <a:pos x="T44" y="T45"/>
              </a:cxn>
              <a:cxn ang="T83">
                <a:pos x="T46" y="T47"/>
              </a:cxn>
              <a:cxn ang="T84">
                <a:pos x="T48" y="T49"/>
              </a:cxn>
              <a:cxn ang="T85">
                <a:pos x="T50" y="T51"/>
              </a:cxn>
              <a:cxn ang="T86">
                <a:pos x="T52" y="T53"/>
              </a:cxn>
              <a:cxn ang="T87">
                <a:pos x="T54" y="T55"/>
              </a:cxn>
              <a:cxn ang="T88">
                <a:pos x="T56" y="T57"/>
              </a:cxn>
              <a:cxn ang="T89">
                <a:pos x="T58" y="T59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Freeform 1219"/>
          <p:cNvSpPr>
            <a:spLocks/>
          </p:cNvSpPr>
          <p:nvPr/>
        </p:nvSpPr>
        <p:spPr bwMode="auto">
          <a:xfrm>
            <a:off x="731838" y="541338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" name="Freeform 1221"/>
          <p:cNvSpPr>
            <a:spLocks/>
          </p:cNvSpPr>
          <p:nvPr/>
        </p:nvSpPr>
        <p:spPr bwMode="auto">
          <a:xfrm>
            <a:off x="731838" y="541338"/>
            <a:ext cx="3175" cy="3175"/>
          </a:xfrm>
          <a:custGeom>
            <a:avLst/>
            <a:gdLst>
              <a:gd name="T0" fmla="*/ 3175 w 2"/>
              <a:gd name="T1" fmla="*/ 0 h 2"/>
              <a:gd name="T2" fmla="*/ 3175 w 2"/>
              <a:gd name="T3" fmla="*/ 0 h 2"/>
              <a:gd name="T4" fmla="*/ 3175 w 2"/>
              <a:gd name="T5" fmla="*/ 0 h 2"/>
              <a:gd name="T6" fmla="*/ 0 w 2"/>
              <a:gd name="T7" fmla="*/ 0 h 2"/>
              <a:gd name="T8" fmla="*/ 0 w 2"/>
              <a:gd name="T9" fmla="*/ 0 h 2"/>
              <a:gd name="T10" fmla="*/ 0 w 2"/>
              <a:gd name="T11" fmla="*/ 3175 h 2"/>
              <a:gd name="T12" fmla="*/ 3175 w 2"/>
              <a:gd name="T13" fmla="*/ 0 h 2"/>
              <a:gd name="T14" fmla="*/ 3175 w 2"/>
              <a:gd name="T15" fmla="*/ 0 h 2"/>
              <a:gd name="T16" fmla="*/ 3175 w 2"/>
              <a:gd name="T17" fmla="*/ 0 h 2"/>
              <a:gd name="T18" fmla="*/ 0 w 2"/>
              <a:gd name="T19" fmla="*/ 0 h 2"/>
              <a:gd name="T20" fmla="*/ 0 w 2"/>
              <a:gd name="T21" fmla="*/ 0 h 2"/>
              <a:gd name="T22" fmla="*/ 0 w 2"/>
              <a:gd name="T23" fmla="*/ 3175 h 2"/>
              <a:gd name="T24" fmla="*/ 3175 w 2"/>
              <a:gd name="T25" fmla="*/ 0 h 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2">
                <a:moveTo>
                  <a:pt x="2" y="0"/>
                </a:move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" name="Freeform 1234"/>
          <p:cNvSpPr>
            <a:spLocks/>
          </p:cNvSpPr>
          <p:nvPr/>
        </p:nvSpPr>
        <p:spPr bwMode="auto">
          <a:xfrm>
            <a:off x="722313" y="550863"/>
            <a:ext cx="3175" cy="1587"/>
          </a:xfrm>
          <a:custGeom>
            <a:avLst/>
            <a:gdLst>
              <a:gd name="T0" fmla="*/ 0 w 2"/>
              <a:gd name="T1" fmla="*/ 0 h 1587"/>
              <a:gd name="T2" fmla="*/ 0 w 2"/>
              <a:gd name="T3" fmla="*/ 0 h 1587"/>
              <a:gd name="T4" fmla="*/ 3175 w 2"/>
              <a:gd name="T5" fmla="*/ 0 h 1587"/>
              <a:gd name="T6" fmla="*/ 3175 w 2"/>
              <a:gd name="T7" fmla="*/ 0 h 1587"/>
              <a:gd name="T8" fmla="*/ 3175 w 2"/>
              <a:gd name="T9" fmla="*/ 0 h 1587"/>
              <a:gd name="T10" fmla="*/ 3175 w 2"/>
              <a:gd name="T11" fmla="*/ 0 h 1587"/>
              <a:gd name="T12" fmla="*/ 0 w 2"/>
              <a:gd name="T13" fmla="*/ 0 h 1587"/>
              <a:gd name="T14" fmla="*/ 0 w 2"/>
              <a:gd name="T15" fmla="*/ 0 h 1587"/>
              <a:gd name="T16" fmla="*/ 0 w 2"/>
              <a:gd name="T17" fmla="*/ 0 h 1587"/>
              <a:gd name="T18" fmla="*/ 0 w 2"/>
              <a:gd name="T19" fmla="*/ 0 h 1587"/>
              <a:gd name="T20" fmla="*/ 0 w 2"/>
              <a:gd name="T21" fmla="*/ 0 h 1587"/>
              <a:gd name="T22" fmla="*/ 0 w 2"/>
              <a:gd name="T23" fmla="*/ 0 h 1587"/>
              <a:gd name="T24" fmla="*/ 3175 w 2"/>
              <a:gd name="T25" fmla="*/ 0 h 1587"/>
              <a:gd name="T26" fmla="*/ 3175 w 2"/>
              <a:gd name="T27" fmla="*/ 0 h 1587"/>
              <a:gd name="T28" fmla="*/ 3175 w 2"/>
              <a:gd name="T29" fmla="*/ 0 h 1587"/>
              <a:gd name="T30" fmla="*/ 0 w 2"/>
              <a:gd name="T31" fmla="*/ 0 h 1587"/>
              <a:gd name="T32" fmla="*/ 0 w 2"/>
              <a:gd name="T33" fmla="*/ 0 h 1587"/>
              <a:gd name="T34" fmla="*/ 3175 w 2"/>
              <a:gd name="T35" fmla="*/ 0 h 1587"/>
              <a:gd name="T36" fmla="*/ 0 w 2"/>
              <a:gd name="T37" fmla="*/ 0 h 1587"/>
              <a:gd name="T38" fmla="*/ 0 w 2"/>
              <a:gd name="T39" fmla="*/ 0 h 1587"/>
              <a:gd name="T40" fmla="*/ 0 w 2"/>
              <a:gd name="T41" fmla="*/ 0 h 1587"/>
              <a:gd name="T42" fmla="*/ 0 w 2"/>
              <a:gd name="T43" fmla="*/ 0 h 1587"/>
              <a:gd name="T44" fmla="*/ 0 w 2"/>
              <a:gd name="T45" fmla="*/ 0 h 1587"/>
              <a:gd name="T46" fmla="*/ 0 w 2"/>
              <a:gd name="T47" fmla="*/ 0 h 1587"/>
              <a:gd name="T48" fmla="*/ 0 w 2"/>
              <a:gd name="T49" fmla="*/ 0 h 1587"/>
              <a:gd name="T50" fmla="*/ 0 w 2"/>
              <a:gd name="T51" fmla="*/ 0 h 1587"/>
              <a:gd name="T52" fmla="*/ 0 w 2"/>
              <a:gd name="T53" fmla="*/ 0 h 1587"/>
              <a:gd name="T54" fmla="*/ 0 w 2"/>
              <a:gd name="T55" fmla="*/ 0 h 1587"/>
              <a:gd name="T56" fmla="*/ 0 w 2"/>
              <a:gd name="T57" fmla="*/ 0 h 1587"/>
              <a:gd name="T58" fmla="*/ 0 w 2"/>
              <a:gd name="T59" fmla="*/ 0 h 1587"/>
              <a:gd name="T60" fmla="*/ 0 w 2"/>
              <a:gd name="T61" fmla="*/ 0 h 1587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2" h="1587">
                <a:moveTo>
                  <a:pt x="0" y="0"/>
                </a:move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" name="Line 1237"/>
          <p:cNvSpPr>
            <a:spLocks noChangeShapeType="1"/>
          </p:cNvSpPr>
          <p:nvPr/>
        </p:nvSpPr>
        <p:spPr bwMode="auto">
          <a:xfrm>
            <a:off x="728663" y="544513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" name="Line 1238"/>
          <p:cNvSpPr>
            <a:spLocks noChangeShapeType="1"/>
          </p:cNvSpPr>
          <p:nvPr/>
        </p:nvSpPr>
        <p:spPr bwMode="auto">
          <a:xfrm>
            <a:off x="728663" y="544513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" name="Freeform 1240"/>
          <p:cNvSpPr>
            <a:spLocks/>
          </p:cNvSpPr>
          <p:nvPr/>
        </p:nvSpPr>
        <p:spPr bwMode="auto">
          <a:xfrm>
            <a:off x="728663" y="541338"/>
            <a:ext cx="1587" cy="3175"/>
          </a:xfrm>
          <a:custGeom>
            <a:avLst/>
            <a:gdLst>
              <a:gd name="T0" fmla="*/ 0 w 1587"/>
              <a:gd name="T1" fmla="*/ 3175 h 2"/>
              <a:gd name="T2" fmla="*/ 0 w 1587"/>
              <a:gd name="T3" fmla="*/ 3175 h 2"/>
              <a:gd name="T4" fmla="*/ 0 w 1587"/>
              <a:gd name="T5" fmla="*/ 0 h 2"/>
              <a:gd name="T6" fmla="*/ 0 w 1587"/>
              <a:gd name="T7" fmla="*/ 3175 h 2"/>
              <a:gd name="T8" fmla="*/ 0 w 1587"/>
              <a:gd name="T9" fmla="*/ 3175 h 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587" h="2">
                <a:moveTo>
                  <a:pt x="0" y="2"/>
                </a:move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" name="Freeform 1243"/>
          <p:cNvSpPr>
            <a:spLocks/>
          </p:cNvSpPr>
          <p:nvPr/>
        </p:nvSpPr>
        <p:spPr bwMode="auto">
          <a:xfrm>
            <a:off x="728663" y="538163"/>
            <a:ext cx="3175" cy="3175"/>
          </a:xfrm>
          <a:custGeom>
            <a:avLst/>
            <a:gdLst>
              <a:gd name="T0" fmla="*/ 3175 w 2"/>
              <a:gd name="T1" fmla="*/ 3175 h 2"/>
              <a:gd name="T2" fmla="*/ 3175 w 2"/>
              <a:gd name="T3" fmla="*/ 3175 h 2"/>
              <a:gd name="T4" fmla="*/ 3175 w 2"/>
              <a:gd name="T5" fmla="*/ 3175 h 2"/>
              <a:gd name="T6" fmla="*/ 3175 w 2"/>
              <a:gd name="T7" fmla="*/ 3175 h 2"/>
              <a:gd name="T8" fmla="*/ 0 w 2"/>
              <a:gd name="T9" fmla="*/ 3175 h 2"/>
              <a:gd name="T10" fmla="*/ 0 w 2"/>
              <a:gd name="T11" fmla="*/ 3175 h 2"/>
              <a:gd name="T12" fmla="*/ 3175 w 2"/>
              <a:gd name="T13" fmla="*/ 3175 h 2"/>
              <a:gd name="T14" fmla="*/ 0 w 2"/>
              <a:gd name="T15" fmla="*/ 3175 h 2"/>
              <a:gd name="T16" fmla="*/ 0 w 2"/>
              <a:gd name="T17" fmla="*/ 3175 h 2"/>
              <a:gd name="T18" fmla="*/ 0 w 2"/>
              <a:gd name="T19" fmla="*/ 3175 h 2"/>
              <a:gd name="T20" fmla="*/ 0 w 2"/>
              <a:gd name="T21" fmla="*/ 3175 h 2"/>
              <a:gd name="T22" fmla="*/ 0 w 2"/>
              <a:gd name="T23" fmla="*/ 3175 h 2"/>
              <a:gd name="T24" fmla="*/ 0 w 2"/>
              <a:gd name="T25" fmla="*/ 3175 h 2"/>
              <a:gd name="T26" fmla="*/ 0 w 2"/>
              <a:gd name="T27" fmla="*/ 3175 h 2"/>
              <a:gd name="T28" fmla="*/ 0 w 2"/>
              <a:gd name="T29" fmla="*/ 3175 h 2"/>
              <a:gd name="T30" fmla="*/ 0 w 2"/>
              <a:gd name="T31" fmla="*/ 3175 h 2"/>
              <a:gd name="T32" fmla="*/ 0 w 2"/>
              <a:gd name="T33" fmla="*/ 3175 h 2"/>
              <a:gd name="T34" fmla="*/ 0 w 2"/>
              <a:gd name="T35" fmla="*/ 3175 h 2"/>
              <a:gd name="T36" fmla="*/ 0 w 2"/>
              <a:gd name="T37" fmla="*/ 3175 h 2"/>
              <a:gd name="T38" fmla="*/ 3175 w 2"/>
              <a:gd name="T39" fmla="*/ 3175 h 2"/>
              <a:gd name="T40" fmla="*/ 3175 w 2"/>
              <a:gd name="T41" fmla="*/ 3175 h 2"/>
              <a:gd name="T42" fmla="*/ 3175 w 2"/>
              <a:gd name="T43" fmla="*/ 3175 h 2"/>
              <a:gd name="T44" fmla="*/ 3175 w 2"/>
              <a:gd name="T45" fmla="*/ 3175 h 2"/>
              <a:gd name="T46" fmla="*/ 3175 w 2"/>
              <a:gd name="T47" fmla="*/ 3175 h 2"/>
              <a:gd name="T48" fmla="*/ 0 w 2"/>
              <a:gd name="T49" fmla="*/ 0 h 2"/>
              <a:gd name="T50" fmla="*/ 0 w 2"/>
              <a:gd name="T51" fmla="*/ 3175 h 2"/>
              <a:gd name="T52" fmla="*/ 0 w 2"/>
              <a:gd name="T53" fmla="*/ 3175 h 2"/>
              <a:gd name="T54" fmla="*/ 0 w 2"/>
              <a:gd name="T55" fmla="*/ 3175 h 2"/>
              <a:gd name="T56" fmla="*/ 3175 w 2"/>
              <a:gd name="T57" fmla="*/ 3175 h 2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0" t="0" r="r" b="b"/>
            <a:pathLst>
              <a:path w="2" h="2">
                <a:moveTo>
                  <a:pt x="2" y="2"/>
                </a:move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" name="Freeform 1246"/>
          <p:cNvSpPr>
            <a:spLocks/>
          </p:cNvSpPr>
          <p:nvPr/>
        </p:nvSpPr>
        <p:spPr bwMode="auto">
          <a:xfrm>
            <a:off x="725488" y="547688"/>
            <a:ext cx="3175" cy="3175"/>
          </a:xfrm>
          <a:custGeom>
            <a:avLst/>
            <a:gdLst>
              <a:gd name="T0" fmla="*/ 0 w 2"/>
              <a:gd name="T1" fmla="*/ 3175 h 2"/>
              <a:gd name="T2" fmla="*/ 0 w 2"/>
              <a:gd name="T3" fmla="*/ 3175 h 2"/>
              <a:gd name="T4" fmla="*/ 3175 w 2"/>
              <a:gd name="T5" fmla="*/ 0 h 2"/>
              <a:gd name="T6" fmla="*/ 3175 w 2"/>
              <a:gd name="T7" fmla="*/ 0 h 2"/>
              <a:gd name="T8" fmla="*/ 0 w 2"/>
              <a:gd name="T9" fmla="*/ 0 h 2"/>
              <a:gd name="T10" fmla="*/ 0 w 2"/>
              <a:gd name="T11" fmla="*/ 0 h 2"/>
              <a:gd name="T12" fmla="*/ 0 w 2"/>
              <a:gd name="T13" fmla="*/ 3175 h 2"/>
              <a:gd name="T14" fmla="*/ 0 w 2"/>
              <a:gd name="T15" fmla="*/ 3175 h 2"/>
              <a:gd name="T16" fmla="*/ 3175 w 2"/>
              <a:gd name="T17" fmla="*/ 0 h 2"/>
              <a:gd name="T18" fmla="*/ 3175 w 2"/>
              <a:gd name="T19" fmla="*/ 0 h 2"/>
              <a:gd name="T20" fmla="*/ 0 w 2"/>
              <a:gd name="T21" fmla="*/ 0 h 2"/>
              <a:gd name="T22" fmla="*/ 0 w 2"/>
              <a:gd name="T23" fmla="*/ 0 h 2"/>
              <a:gd name="T24" fmla="*/ 0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0 h 2"/>
              <a:gd name="T34" fmla="*/ 0 w 2"/>
              <a:gd name="T35" fmla="*/ 0 h 2"/>
              <a:gd name="T36" fmla="*/ 0 w 2"/>
              <a:gd name="T37" fmla="*/ 0 h 2"/>
              <a:gd name="T38" fmla="*/ 0 w 2"/>
              <a:gd name="T39" fmla="*/ 0 h 2"/>
              <a:gd name="T40" fmla="*/ 0 w 2"/>
              <a:gd name="T41" fmla="*/ 0 h 2"/>
              <a:gd name="T42" fmla="*/ 0 w 2"/>
              <a:gd name="T43" fmla="*/ 0 h 2"/>
              <a:gd name="T44" fmla="*/ 0 w 2"/>
              <a:gd name="T45" fmla="*/ 0 h 2"/>
              <a:gd name="T46" fmla="*/ 0 w 2"/>
              <a:gd name="T47" fmla="*/ 3175 h 2"/>
              <a:gd name="T48" fmla="*/ 0 w 2"/>
              <a:gd name="T49" fmla="*/ 3175 h 2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" name="Freeform 1250"/>
          <p:cNvSpPr>
            <a:spLocks/>
          </p:cNvSpPr>
          <p:nvPr/>
        </p:nvSpPr>
        <p:spPr bwMode="auto">
          <a:xfrm>
            <a:off x="731838" y="530225"/>
            <a:ext cx="3175" cy="1588"/>
          </a:xfrm>
          <a:custGeom>
            <a:avLst/>
            <a:gdLst>
              <a:gd name="T0" fmla="*/ 3175 w 2"/>
              <a:gd name="T1" fmla="*/ 0 h 1588"/>
              <a:gd name="T2" fmla="*/ 0 w 2"/>
              <a:gd name="T3" fmla="*/ 0 h 1588"/>
              <a:gd name="T4" fmla="*/ 3175 w 2"/>
              <a:gd name="T5" fmla="*/ 0 h 158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" h="1588">
                <a:moveTo>
                  <a:pt x="2" y="0"/>
                </a:moveTo>
                <a:lnTo>
                  <a:pt x="0" y="0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" name="Freeform 1252"/>
          <p:cNvSpPr>
            <a:spLocks/>
          </p:cNvSpPr>
          <p:nvPr/>
        </p:nvSpPr>
        <p:spPr bwMode="auto">
          <a:xfrm>
            <a:off x="731838" y="527050"/>
            <a:ext cx="3175" cy="7938"/>
          </a:xfrm>
          <a:custGeom>
            <a:avLst/>
            <a:gdLst>
              <a:gd name="T0" fmla="*/ 3175 w 2"/>
              <a:gd name="T1" fmla="*/ 3175 h 5"/>
              <a:gd name="T2" fmla="*/ 3175 w 2"/>
              <a:gd name="T3" fmla="*/ 3175 h 5"/>
              <a:gd name="T4" fmla="*/ 0 w 2"/>
              <a:gd name="T5" fmla="*/ 0 h 5"/>
              <a:gd name="T6" fmla="*/ 0 w 2"/>
              <a:gd name="T7" fmla="*/ 3175 h 5"/>
              <a:gd name="T8" fmla="*/ 0 w 2"/>
              <a:gd name="T9" fmla="*/ 3175 h 5"/>
              <a:gd name="T10" fmla="*/ 3175 w 2"/>
              <a:gd name="T11" fmla="*/ 7938 h 5"/>
              <a:gd name="T12" fmla="*/ 3175 w 2"/>
              <a:gd name="T13" fmla="*/ 3175 h 5"/>
              <a:gd name="T14" fmla="*/ 3175 w 2"/>
              <a:gd name="T15" fmla="*/ 3175 h 5"/>
              <a:gd name="T16" fmla="*/ 0 w 2"/>
              <a:gd name="T17" fmla="*/ 0 h 5"/>
              <a:gd name="T18" fmla="*/ 0 w 2"/>
              <a:gd name="T19" fmla="*/ 3175 h 5"/>
              <a:gd name="T20" fmla="*/ 0 w 2"/>
              <a:gd name="T21" fmla="*/ 3175 h 5"/>
              <a:gd name="T22" fmla="*/ 3175 w 2"/>
              <a:gd name="T23" fmla="*/ 7938 h 5"/>
              <a:gd name="T24" fmla="*/ 3175 w 2"/>
              <a:gd name="T25" fmla="*/ 3175 h 5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5">
                <a:moveTo>
                  <a:pt x="2" y="2"/>
                </a:move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5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5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" name="Freeform 1255"/>
          <p:cNvSpPr>
            <a:spLocks/>
          </p:cNvSpPr>
          <p:nvPr/>
        </p:nvSpPr>
        <p:spPr bwMode="auto">
          <a:xfrm>
            <a:off x="712788" y="550863"/>
            <a:ext cx="3175" cy="1587"/>
          </a:xfrm>
          <a:custGeom>
            <a:avLst/>
            <a:gdLst>
              <a:gd name="T0" fmla="*/ 0 w 2"/>
              <a:gd name="T1" fmla="*/ 0 h 1587"/>
              <a:gd name="T2" fmla="*/ 3175 w 2"/>
              <a:gd name="T3" fmla="*/ 0 h 1587"/>
              <a:gd name="T4" fmla="*/ 3175 w 2"/>
              <a:gd name="T5" fmla="*/ 0 h 1587"/>
              <a:gd name="T6" fmla="*/ 3175 w 2"/>
              <a:gd name="T7" fmla="*/ 0 h 1587"/>
              <a:gd name="T8" fmla="*/ 3175 w 2"/>
              <a:gd name="T9" fmla="*/ 0 h 1587"/>
              <a:gd name="T10" fmla="*/ 0 w 2"/>
              <a:gd name="T11" fmla="*/ 0 h 1587"/>
              <a:gd name="T12" fmla="*/ 0 w 2"/>
              <a:gd name="T13" fmla="*/ 0 h 1587"/>
              <a:gd name="T14" fmla="*/ 0 w 2"/>
              <a:gd name="T15" fmla="*/ 0 h 1587"/>
              <a:gd name="T16" fmla="*/ 0 w 2"/>
              <a:gd name="T17" fmla="*/ 0 h 1587"/>
              <a:gd name="T18" fmla="*/ 3175 w 2"/>
              <a:gd name="T19" fmla="*/ 0 h 1587"/>
              <a:gd name="T20" fmla="*/ 3175 w 2"/>
              <a:gd name="T21" fmla="*/ 0 h 1587"/>
              <a:gd name="T22" fmla="*/ 3175 w 2"/>
              <a:gd name="T23" fmla="*/ 0 h 1587"/>
              <a:gd name="T24" fmla="*/ 3175 w 2"/>
              <a:gd name="T25" fmla="*/ 0 h 1587"/>
              <a:gd name="T26" fmla="*/ 3175 w 2"/>
              <a:gd name="T27" fmla="*/ 0 h 1587"/>
              <a:gd name="T28" fmla="*/ 3175 w 2"/>
              <a:gd name="T29" fmla="*/ 0 h 1587"/>
              <a:gd name="T30" fmla="*/ 3175 w 2"/>
              <a:gd name="T31" fmla="*/ 0 h 1587"/>
              <a:gd name="T32" fmla="*/ 3175 w 2"/>
              <a:gd name="T33" fmla="*/ 0 h 1587"/>
              <a:gd name="T34" fmla="*/ 3175 w 2"/>
              <a:gd name="T35" fmla="*/ 0 h 1587"/>
              <a:gd name="T36" fmla="*/ 3175 w 2"/>
              <a:gd name="T37" fmla="*/ 0 h 1587"/>
              <a:gd name="T38" fmla="*/ 3175 w 2"/>
              <a:gd name="T39" fmla="*/ 0 h 1587"/>
              <a:gd name="T40" fmla="*/ 3175 w 2"/>
              <a:gd name="T41" fmla="*/ 0 h 1587"/>
              <a:gd name="T42" fmla="*/ 3175 w 2"/>
              <a:gd name="T43" fmla="*/ 0 h 1587"/>
              <a:gd name="T44" fmla="*/ 3175 w 2"/>
              <a:gd name="T45" fmla="*/ 0 h 1587"/>
              <a:gd name="T46" fmla="*/ 3175 w 2"/>
              <a:gd name="T47" fmla="*/ 0 h 1587"/>
              <a:gd name="T48" fmla="*/ 3175 w 2"/>
              <a:gd name="T49" fmla="*/ 0 h 1587"/>
              <a:gd name="T50" fmla="*/ 3175 w 2"/>
              <a:gd name="T51" fmla="*/ 0 h 1587"/>
              <a:gd name="T52" fmla="*/ 3175 w 2"/>
              <a:gd name="T53" fmla="*/ 0 h 1587"/>
              <a:gd name="T54" fmla="*/ 3175 w 2"/>
              <a:gd name="T55" fmla="*/ 0 h 1587"/>
              <a:gd name="T56" fmla="*/ 3175 w 2"/>
              <a:gd name="T57" fmla="*/ 0 h 1587"/>
              <a:gd name="T58" fmla="*/ 0 w 2"/>
              <a:gd name="T59" fmla="*/ 0 h 1587"/>
              <a:gd name="T60" fmla="*/ 0 w 2"/>
              <a:gd name="T61" fmla="*/ 0 h 1587"/>
              <a:gd name="T62" fmla="*/ 0 w 2"/>
              <a:gd name="T63" fmla="*/ 0 h 1587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2" h="1587">
                <a:moveTo>
                  <a:pt x="0" y="0"/>
                </a:move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" name="Rectangle 1256"/>
          <p:cNvSpPr>
            <a:spLocks noChangeArrowheads="1"/>
          </p:cNvSpPr>
          <p:nvPr/>
        </p:nvSpPr>
        <p:spPr bwMode="auto">
          <a:xfrm>
            <a:off x="722313" y="550863"/>
            <a:ext cx="1587" cy="158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50000"/>
              </a:spcBef>
              <a:buFontTx/>
              <a:buChar char="•"/>
            </a:pPr>
            <a:endParaRPr lang="en-US" sz="1300" b="0"/>
          </a:p>
        </p:txBody>
      </p:sp>
      <p:sp>
        <p:nvSpPr>
          <p:cNvPr id="43" name="Freeform 1258"/>
          <p:cNvSpPr>
            <a:spLocks/>
          </p:cNvSpPr>
          <p:nvPr/>
        </p:nvSpPr>
        <p:spPr bwMode="auto">
          <a:xfrm>
            <a:off x="722313" y="550863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w 1587"/>
              <a:gd name="T7" fmla="*/ 0 h 1587"/>
              <a:gd name="T8" fmla="*/ 0 w 1587"/>
              <a:gd name="T9" fmla="*/ 0 h 1587"/>
              <a:gd name="T10" fmla="*/ 0 w 1587"/>
              <a:gd name="T11" fmla="*/ 0 h 1587"/>
              <a:gd name="T12" fmla="*/ 0 w 1587"/>
              <a:gd name="T13" fmla="*/ 0 h 1587"/>
              <a:gd name="T14" fmla="*/ 0 w 1587"/>
              <a:gd name="T15" fmla="*/ 0 h 1587"/>
              <a:gd name="T16" fmla="*/ 0 w 1587"/>
              <a:gd name="T17" fmla="*/ 0 h 1587"/>
              <a:gd name="T18" fmla="*/ 0 w 1587"/>
              <a:gd name="T19" fmla="*/ 0 h 1587"/>
              <a:gd name="T20" fmla="*/ 0 w 1587"/>
              <a:gd name="T21" fmla="*/ 0 h 1587"/>
              <a:gd name="T22" fmla="*/ 0 w 1587"/>
              <a:gd name="T23" fmla="*/ 0 h 1587"/>
              <a:gd name="T24" fmla="*/ 0 w 1587"/>
              <a:gd name="T25" fmla="*/ 0 h 1587"/>
              <a:gd name="T26" fmla="*/ 0 w 1587"/>
              <a:gd name="T27" fmla="*/ 0 h 1587"/>
              <a:gd name="T28" fmla="*/ 0 w 1587"/>
              <a:gd name="T29" fmla="*/ 0 h 1587"/>
              <a:gd name="T30" fmla="*/ 0 w 1587"/>
              <a:gd name="T31" fmla="*/ 0 h 1587"/>
              <a:gd name="T32" fmla="*/ 0 w 1587"/>
              <a:gd name="T33" fmla="*/ 0 h 1587"/>
              <a:gd name="T34" fmla="*/ 0 w 1587"/>
              <a:gd name="T35" fmla="*/ 0 h 1587"/>
              <a:gd name="T36" fmla="*/ 0 w 1587"/>
              <a:gd name="T37" fmla="*/ 0 h 1587"/>
              <a:gd name="T38" fmla="*/ 0 w 1587"/>
              <a:gd name="T39" fmla="*/ 0 h 1587"/>
              <a:gd name="T40" fmla="*/ 0 w 1587"/>
              <a:gd name="T41" fmla="*/ 0 h 1587"/>
              <a:gd name="T42" fmla="*/ 0 w 1587"/>
              <a:gd name="T43" fmla="*/ 0 h 1587"/>
              <a:gd name="T44" fmla="*/ 0 w 1587"/>
              <a:gd name="T45" fmla="*/ 0 h 1587"/>
              <a:gd name="T46" fmla="*/ 0 w 1587"/>
              <a:gd name="T47" fmla="*/ 0 h 1587"/>
              <a:gd name="T48" fmla="*/ 0 w 1587"/>
              <a:gd name="T49" fmla="*/ 0 h 1587"/>
              <a:gd name="T50" fmla="*/ 0 w 1587"/>
              <a:gd name="T51" fmla="*/ 0 h 1587"/>
              <a:gd name="T52" fmla="*/ 0 w 1587"/>
              <a:gd name="T53" fmla="*/ 0 h 1587"/>
              <a:gd name="T54" fmla="*/ 0 w 1587"/>
              <a:gd name="T55" fmla="*/ 0 h 1587"/>
              <a:gd name="T56" fmla="*/ 0 w 1587"/>
              <a:gd name="T57" fmla="*/ 0 h 1587"/>
              <a:gd name="T58" fmla="*/ 0 w 1587"/>
              <a:gd name="T59" fmla="*/ 0 h 1587"/>
              <a:gd name="T60" fmla="*/ 0 w 1587"/>
              <a:gd name="T61" fmla="*/ 0 h 1587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" name="Freeform 1266"/>
          <p:cNvSpPr>
            <a:spLocks/>
          </p:cNvSpPr>
          <p:nvPr/>
        </p:nvSpPr>
        <p:spPr bwMode="auto">
          <a:xfrm>
            <a:off x="728663" y="534988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w 1587"/>
              <a:gd name="T7" fmla="*/ 0 h 1587"/>
              <a:gd name="T8" fmla="*/ 0 w 1587"/>
              <a:gd name="T9" fmla="*/ 0 h 1587"/>
              <a:gd name="T10" fmla="*/ 0 w 1587"/>
              <a:gd name="T11" fmla="*/ 0 h 1587"/>
              <a:gd name="T12" fmla="*/ 0 w 1587"/>
              <a:gd name="T13" fmla="*/ 0 h 1587"/>
              <a:gd name="T14" fmla="*/ 0 w 1587"/>
              <a:gd name="T15" fmla="*/ 0 h 1587"/>
              <a:gd name="T16" fmla="*/ 0 w 1587"/>
              <a:gd name="T17" fmla="*/ 0 h 1587"/>
              <a:gd name="T18" fmla="*/ 0 w 1587"/>
              <a:gd name="T19" fmla="*/ 0 h 1587"/>
              <a:gd name="T20" fmla="*/ 0 w 1587"/>
              <a:gd name="T21" fmla="*/ 0 h 1587"/>
              <a:gd name="T22" fmla="*/ 0 w 1587"/>
              <a:gd name="T23" fmla="*/ 0 h 1587"/>
              <a:gd name="T24" fmla="*/ 0 w 1587"/>
              <a:gd name="T25" fmla="*/ 0 h 1587"/>
              <a:gd name="T26" fmla="*/ 0 w 1587"/>
              <a:gd name="T27" fmla="*/ 0 h 1587"/>
              <a:gd name="T28" fmla="*/ 0 w 1587"/>
              <a:gd name="T29" fmla="*/ 0 h 1587"/>
              <a:gd name="T30" fmla="*/ 0 w 1587"/>
              <a:gd name="T31" fmla="*/ 0 h 1587"/>
              <a:gd name="T32" fmla="*/ 0 w 1587"/>
              <a:gd name="T33" fmla="*/ 0 h 1587"/>
              <a:gd name="T34" fmla="*/ 0 w 1587"/>
              <a:gd name="T35" fmla="*/ 0 h 1587"/>
              <a:gd name="T36" fmla="*/ 0 w 1587"/>
              <a:gd name="T37" fmla="*/ 0 h 1587"/>
              <a:gd name="T38" fmla="*/ 0 w 1587"/>
              <a:gd name="T39" fmla="*/ 0 h 1587"/>
              <a:gd name="T40" fmla="*/ 0 w 1587"/>
              <a:gd name="T41" fmla="*/ 0 h 1587"/>
              <a:gd name="T42" fmla="*/ 0 w 1587"/>
              <a:gd name="T43" fmla="*/ 0 h 1587"/>
              <a:gd name="T44" fmla="*/ 0 w 1587"/>
              <a:gd name="T45" fmla="*/ 0 h 1587"/>
              <a:gd name="T46" fmla="*/ 0 w 1587"/>
              <a:gd name="T47" fmla="*/ 0 h 1587"/>
              <a:gd name="T48" fmla="*/ 0 w 1587"/>
              <a:gd name="T49" fmla="*/ 0 h 1587"/>
              <a:gd name="T50" fmla="*/ 0 w 1587"/>
              <a:gd name="T51" fmla="*/ 0 h 1587"/>
              <a:gd name="T52" fmla="*/ 0 w 1587"/>
              <a:gd name="T53" fmla="*/ 0 h 1587"/>
              <a:gd name="T54" fmla="*/ 0 w 1587"/>
              <a:gd name="T55" fmla="*/ 0 h 1587"/>
              <a:gd name="T56" fmla="*/ 0 w 1587"/>
              <a:gd name="T57" fmla="*/ 0 h 1587"/>
              <a:gd name="T58" fmla="*/ 0 w 1587"/>
              <a:gd name="T59" fmla="*/ 0 h 1587"/>
              <a:gd name="T60" fmla="*/ 0 w 1587"/>
              <a:gd name="T61" fmla="*/ 0 h 1587"/>
              <a:gd name="T62" fmla="*/ 0 w 1587"/>
              <a:gd name="T63" fmla="*/ 0 h 1587"/>
              <a:gd name="T64" fmla="*/ 0 w 1587"/>
              <a:gd name="T65" fmla="*/ 0 h 1587"/>
              <a:gd name="T66" fmla="*/ 0 w 1587"/>
              <a:gd name="T67" fmla="*/ 0 h 1587"/>
              <a:gd name="T68" fmla="*/ 0 w 1587"/>
              <a:gd name="T69" fmla="*/ 0 h 1587"/>
              <a:gd name="T70" fmla="*/ 0 w 1587"/>
              <a:gd name="T71" fmla="*/ 0 h 1587"/>
              <a:gd name="T72" fmla="*/ 0 w 1587"/>
              <a:gd name="T73" fmla="*/ 0 h 1587"/>
              <a:gd name="T74" fmla="*/ 0 w 1587"/>
              <a:gd name="T75" fmla="*/ 0 h 1587"/>
              <a:gd name="T76" fmla="*/ 0 w 1587"/>
              <a:gd name="T77" fmla="*/ 0 h 1587"/>
              <a:gd name="T78" fmla="*/ 0 w 1587"/>
              <a:gd name="T79" fmla="*/ 0 h 1587"/>
              <a:gd name="T80" fmla="*/ 0 w 1587"/>
              <a:gd name="T81" fmla="*/ 0 h 1587"/>
              <a:gd name="T82" fmla="*/ 0 w 1587"/>
              <a:gd name="T83" fmla="*/ 0 h 1587"/>
              <a:gd name="T84" fmla="*/ 0 w 1587"/>
              <a:gd name="T85" fmla="*/ 0 h 1587"/>
              <a:gd name="T86" fmla="*/ 0 w 1587"/>
              <a:gd name="T87" fmla="*/ 0 h 1587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" name="Freeform 1269"/>
          <p:cNvSpPr>
            <a:spLocks/>
          </p:cNvSpPr>
          <p:nvPr/>
        </p:nvSpPr>
        <p:spPr bwMode="auto">
          <a:xfrm>
            <a:off x="728663" y="530225"/>
            <a:ext cx="3175" cy="4763"/>
          </a:xfrm>
          <a:custGeom>
            <a:avLst/>
            <a:gdLst>
              <a:gd name="T0" fmla="*/ 0 w 2"/>
              <a:gd name="T1" fmla="*/ 4763 h 3"/>
              <a:gd name="T2" fmla="*/ 3175 w 2"/>
              <a:gd name="T3" fmla="*/ 0 h 3"/>
              <a:gd name="T4" fmla="*/ 3175 w 2"/>
              <a:gd name="T5" fmla="*/ 0 h 3"/>
              <a:gd name="T6" fmla="*/ 3175 w 2"/>
              <a:gd name="T7" fmla="*/ 0 h 3"/>
              <a:gd name="T8" fmla="*/ 3175 w 2"/>
              <a:gd name="T9" fmla="*/ 0 h 3"/>
              <a:gd name="T10" fmla="*/ 0 w 2"/>
              <a:gd name="T11" fmla="*/ 0 h 3"/>
              <a:gd name="T12" fmla="*/ 0 w 2"/>
              <a:gd name="T13" fmla="*/ 0 h 3"/>
              <a:gd name="T14" fmla="*/ 0 w 2"/>
              <a:gd name="T15" fmla="*/ 4763 h 3"/>
              <a:gd name="T16" fmla="*/ 0 w 2"/>
              <a:gd name="T17" fmla="*/ 4763 h 3"/>
              <a:gd name="T18" fmla="*/ 3175 w 2"/>
              <a:gd name="T19" fmla="*/ 0 h 3"/>
              <a:gd name="T20" fmla="*/ 3175 w 2"/>
              <a:gd name="T21" fmla="*/ 0 h 3"/>
              <a:gd name="T22" fmla="*/ 0 w 2"/>
              <a:gd name="T23" fmla="*/ 0 h 3"/>
              <a:gd name="T24" fmla="*/ 0 w 2"/>
              <a:gd name="T25" fmla="*/ 0 h 3"/>
              <a:gd name="T26" fmla="*/ 0 w 2"/>
              <a:gd name="T27" fmla="*/ 0 h 3"/>
              <a:gd name="T28" fmla="*/ 0 w 2"/>
              <a:gd name="T29" fmla="*/ 0 h 3"/>
              <a:gd name="T30" fmla="*/ 0 w 2"/>
              <a:gd name="T31" fmla="*/ 0 h 3"/>
              <a:gd name="T32" fmla="*/ 0 w 2"/>
              <a:gd name="T33" fmla="*/ 0 h 3"/>
              <a:gd name="T34" fmla="*/ 0 w 2"/>
              <a:gd name="T35" fmla="*/ 0 h 3"/>
              <a:gd name="T36" fmla="*/ 0 w 2"/>
              <a:gd name="T37" fmla="*/ 0 h 3"/>
              <a:gd name="T38" fmla="*/ 0 w 2"/>
              <a:gd name="T39" fmla="*/ 4763 h 3"/>
              <a:gd name="T40" fmla="*/ 0 w 2"/>
              <a:gd name="T41" fmla="*/ 4763 h 3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2" h="3">
                <a:moveTo>
                  <a:pt x="0" y="3"/>
                </a:moveTo>
                <a:lnTo>
                  <a:pt x="2" y="0"/>
                </a:lnTo>
                <a:lnTo>
                  <a:pt x="0" y="0"/>
                </a:lnTo>
                <a:lnTo>
                  <a:pt x="0" y="3"/>
                </a:lnTo>
                <a:lnTo>
                  <a:pt x="2" y="0"/>
                </a:lnTo>
                <a:lnTo>
                  <a:pt x="0" y="0"/>
                </a:lnTo>
                <a:lnTo>
                  <a:pt x="0" y="3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" name="Line 1270"/>
          <p:cNvSpPr>
            <a:spLocks noChangeShapeType="1"/>
          </p:cNvSpPr>
          <p:nvPr/>
        </p:nvSpPr>
        <p:spPr bwMode="auto">
          <a:xfrm>
            <a:off x="728663" y="530225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" name="Line 1271"/>
          <p:cNvSpPr>
            <a:spLocks noChangeShapeType="1"/>
          </p:cNvSpPr>
          <p:nvPr/>
        </p:nvSpPr>
        <p:spPr bwMode="auto">
          <a:xfrm>
            <a:off x="728663" y="530225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" name="Rectangle 1272"/>
          <p:cNvSpPr>
            <a:spLocks noChangeArrowheads="1"/>
          </p:cNvSpPr>
          <p:nvPr/>
        </p:nvSpPr>
        <p:spPr bwMode="auto">
          <a:xfrm>
            <a:off x="728663" y="530225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50000"/>
              </a:spcBef>
              <a:buFontTx/>
              <a:buChar char="•"/>
            </a:pPr>
            <a:endParaRPr lang="en-US" sz="1300" b="0"/>
          </a:p>
        </p:txBody>
      </p:sp>
      <p:sp>
        <p:nvSpPr>
          <p:cNvPr id="49" name="Rectangle 1273"/>
          <p:cNvSpPr>
            <a:spLocks noChangeArrowheads="1"/>
          </p:cNvSpPr>
          <p:nvPr/>
        </p:nvSpPr>
        <p:spPr bwMode="auto">
          <a:xfrm>
            <a:off x="728663" y="530225"/>
            <a:ext cx="1587" cy="1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50000"/>
              </a:spcBef>
              <a:buFontTx/>
              <a:buChar char="•"/>
            </a:pPr>
            <a:endParaRPr lang="en-US" sz="1300" b="0"/>
          </a:p>
        </p:txBody>
      </p:sp>
      <p:sp>
        <p:nvSpPr>
          <p:cNvPr id="50" name="Line 1274"/>
          <p:cNvSpPr>
            <a:spLocks noChangeShapeType="1"/>
          </p:cNvSpPr>
          <p:nvPr/>
        </p:nvSpPr>
        <p:spPr bwMode="auto">
          <a:xfrm>
            <a:off x="728663" y="52705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" name="Line 1275"/>
          <p:cNvSpPr>
            <a:spLocks noChangeShapeType="1"/>
          </p:cNvSpPr>
          <p:nvPr/>
        </p:nvSpPr>
        <p:spPr bwMode="auto">
          <a:xfrm>
            <a:off x="728663" y="52705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" name="Freeform 1277"/>
          <p:cNvSpPr>
            <a:spLocks/>
          </p:cNvSpPr>
          <p:nvPr/>
        </p:nvSpPr>
        <p:spPr bwMode="auto">
          <a:xfrm>
            <a:off x="728663" y="523875"/>
            <a:ext cx="1587" cy="3175"/>
          </a:xfrm>
          <a:custGeom>
            <a:avLst/>
            <a:gdLst>
              <a:gd name="T0" fmla="*/ 0 w 1587"/>
              <a:gd name="T1" fmla="*/ 3175 h 2"/>
              <a:gd name="T2" fmla="*/ 0 w 1587"/>
              <a:gd name="T3" fmla="*/ 3175 h 2"/>
              <a:gd name="T4" fmla="*/ 0 w 1587"/>
              <a:gd name="T5" fmla="*/ 0 h 2"/>
              <a:gd name="T6" fmla="*/ 0 w 1587"/>
              <a:gd name="T7" fmla="*/ 3175 h 2"/>
              <a:gd name="T8" fmla="*/ 0 w 1587"/>
              <a:gd name="T9" fmla="*/ 3175 h 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587" h="2">
                <a:moveTo>
                  <a:pt x="0" y="2"/>
                </a:move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" name="Freeform 1287"/>
          <p:cNvSpPr>
            <a:spLocks/>
          </p:cNvSpPr>
          <p:nvPr/>
        </p:nvSpPr>
        <p:spPr bwMode="auto">
          <a:xfrm>
            <a:off x="719138" y="514350"/>
            <a:ext cx="3175" cy="3175"/>
          </a:xfrm>
          <a:custGeom>
            <a:avLst/>
            <a:gdLst>
              <a:gd name="T0" fmla="*/ 0 w 2"/>
              <a:gd name="T1" fmla="*/ 0 h 2"/>
              <a:gd name="T2" fmla="*/ 0 w 2"/>
              <a:gd name="T3" fmla="*/ 3175 h 2"/>
              <a:gd name="T4" fmla="*/ 3175 w 2"/>
              <a:gd name="T5" fmla="*/ 3175 h 2"/>
              <a:gd name="T6" fmla="*/ 3175 w 2"/>
              <a:gd name="T7" fmla="*/ 3175 h 2"/>
              <a:gd name="T8" fmla="*/ 3175 w 2"/>
              <a:gd name="T9" fmla="*/ 3175 h 2"/>
              <a:gd name="T10" fmla="*/ 3175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3175 h 2"/>
              <a:gd name="T18" fmla="*/ 0 w 2"/>
              <a:gd name="T19" fmla="*/ 3175 h 2"/>
              <a:gd name="T20" fmla="*/ 0 w 2"/>
              <a:gd name="T21" fmla="*/ 3175 h 2"/>
              <a:gd name="T22" fmla="*/ 0 w 2"/>
              <a:gd name="T23" fmla="*/ 3175 h 2"/>
              <a:gd name="T24" fmla="*/ 3175 w 2"/>
              <a:gd name="T25" fmla="*/ 3175 h 2"/>
              <a:gd name="T26" fmla="*/ 3175 w 2"/>
              <a:gd name="T27" fmla="*/ 3175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0 h 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2" h="2">
                <a:moveTo>
                  <a:pt x="0" y="0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" name="Freeform 1290"/>
          <p:cNvSpPr>
            <a:spLocks/>
          </p:cNvSpPr>
          <p:nvPr/>
        </p:nvSpPr>
        <p:spPr bwMode="auto">
          <a:xfrm>
            <a:off x="719138" y="517525"/>
            <a:ext cx="3175" cy="3175"/>
          </a:xfrm>
          <a:custGeom>
            <a:avLst/>
            <a:gdLst>
              <a:gd name="T0" fmla="*/ 0 w 2"/>
              <a:gd name="T1" fmla="*/ 3175 h 2"/>
              <a:gd name="T2" fmla="*/ 0 w 2"/>
              <a:gd name="T3" fmla="*/ 3175 h 2"/>
              <a:gd name="T4" fmla="*/ 3175 w 2"/>
              <a:gd name="T5" fmla="*/ 3175 h 2"/>
              <a:gd name="T6" fmla="*/ 3175 w 2"/>
              <a:gd name="T7" fmla="*/ 3175 h 2"/>
              <a:gd name="T8" fmla="*/ 3175 w 2"/>
              <a:gd name="T9" fmla="*/ 3175 h 2"/>
              <a:gd name="T10" fmla="*/ 3175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0 h 2"/>
              <a:gd name="T20" fmla="*/ 3175 w 2"/>
              <a:gd name="T21" fmla="*/ 0 h 2"/>
              <a:gd name="T22" fmla="*/ 0 w 2"/>
              <a:gd name="T23" fmla="*/ 0 h 2"/>
              <a:gd name="T24" fmla="*/ 0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3175 h 2"/>
              <a:gd name="T32" fmla="*/ 0 w 2"/>
              <a:gd name="T33" fmla="*/ 3175 h 2"/>
              <a:gd name="T34" fmla="*/ 0 w 2"/>
              <a:gd name="T35" fmla="*/ 3175 h 2"/>
              <a:gd name="T36" fmla="*/ 0 w 2"/>
              <a:gd name="T37" fmla="*/ 0 h 2"/>
              <a:gd name="T38" fmla="*/ 0 w 2"/>
              <a:gd name="T39" fmla="*/ 0 h 2"/>
              <a:gd name="T40" fmla="*/ 0 w 2"/>
              <a:gd name="T41" fmla="*/ 0 h 2"/>
              <a:gd name="T42" fmla="*/ 0 w 2"/>
              <a:gd name="T43" fmla="*/ 0 h 2"/>
              <a:gd name="T44" fmla="*/ 0 w 2"/>
              <a:gd name="T45" fmla="*/ 0 h 2"/>
              <a:gd name="T46" fmla="*/ 0 w 2"/>
              <a:gd name="T47" fmla="*/ 0 h 2"/>
              <a:gd name="T48" fmla="*/ 0 w 2"/>
              <a:gd name="T49" fmla="*/ 3175 h 2"/>
              <a:gd name="T50" fmla="*/ 3175 w 2"/>
              <a:gd name="T51" fmla="*/ 3175 h 2"/>
              <a:gd name="T52" fmla="*/ 3175 w 2"/>
              <a:gd name="T53" fmla="*/ 0 h 2"/>
              <a:gd name="T54" fmla="*/ 3175 w 2"/>
              <a:gd name="T55" fmla="*/ 0 h 2"/>
              <a:gd name="T56" fmla="*/ 0 w 2"/>
              <a:gd name="T57" fmla="*/ 0 h 2"/>
              <a:gd name="T58" fmla="*/ 0 w 2"/>
              <a:gd name="T59" fmla="*/ 0 h 2"/>
              <a:gd name="T60" fmla="*/ 0 w 2"/>
              <a:gd name="T61" fmla="*/ 3175 h 2"/>
              <a:gd name="T62" fmla="*/ 0 w 2"/>
              <a:gd name="T63" fmla="*/ 3175 h 2"/>
              <a:gd name="T64" fmla="*/ 3175 w 2"/>
              <a:gd name="T65" fmla="*/ 3175 h 2"/>
              <a:gd name="T66" fmla="*/ 3175 w 2"/>
              <a:gd name="T67" fmla="*/ 3175 h 2"/>
              <a:gd name="T68" fmla="*/ 0 w 2"/>
              <a:gd name="T69" fmla="*/ 3175 h 2"/>
              <a:gd name="T70" fmla="*/ 0 w 2"/>
              <a:gd name="T71" fmla="*/ 3175 h 2"/>
              <a:gd name="T72" fmla="*/ 0 w 2"/>
              <a:gd name="T73" fmla="*/ 3175 h 2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" name="Rectangle 1335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50000"/>
              </a:spcBef>
              <a:buFontTx/>
              <a:buChar char="•"/>
            </a:pPr>
            <a:endParaRPr lang="en-US" sz="1300" b="0"/>
          </a:p>
        </p:txBody>
      </p:sp>
      <p:sp>
        <p:nvSpPr>
          <p:cNvPr id="56" name="Rectangle 1336"/>
          <p:cNvSpPr>
            <a:spLocks noChangeArrowheads="1"/>
          </p:cNvSpPr>
          <p:nvPr/>
        </p:nvSpPr>
        <p:spPr bwMode="auto">
          <a:xfrm>
            <a:off x="474663" y="4953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50000"/>
              </a:spcBef>
              <a:buFontTx/>
              <a:buChar char="•"/>
            </a:pPr>
            <a:endParaRPr lang="en-US" sz="1300" b="0"/>
          </a:p>
        </p:txBody>
      </p:sp>
      <p:sp>
        <p:nvSpPr>
          <p:cNvPr id="57" name="Rectangle 1337"/>
          <p:cNvSpPr>
            <a:spLocks noChangeArrowheads="1"/>
          </p:cNvSpPr>
          <p:nvPr/>
        </p:nvSpPr>
        <p:spPr bwMode="auto">
          <a:xfrm>
            <a:off x="474663" y="4953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50000"/>
              </a:spcBef>
              <a:buFontTx/>
              <a:buChar char="•"/>
            </a:pPr>
            <a:endParaRPr lang="en-US" sz="1300" b="0"/>
          </a:p>
        </p:txBody>
      </p:sp>
      <p:sp>
        <p:nvSpPr>
          <p:cNvPr id="58" name="Rectangle 1340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50000"/>
              </a:spcBef>
              <a:buFontTx/>
              <a:buChar char="•"/>
            </a:pPr>
            <a:endParaRPr lang="en-US" sz="1300" b="0"/>
          </a:p>
        </p:txBody>
      </p:sp>
      <p:sp>
        <p:nvSpPr>
          <p:cNvPr id="59" name="Rectangle 1341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50000"/>
              </a:spcBef>
              <a:buFontTx/>
              <a:buChar char="•"/>
            </a:pPr>
            <a:endParaRPr lang="en-US" sz="1300" b="0"/>
          </a:p>
        </p:txBody>
      </p:sp>
      <p:sp>
        <p:nvSpPr>
          <p:cNvPr id="60" name="Rectangle 1342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50000"/>
              </a:spcBef>
              <a:buFontTx/>
              <a:buChar char="•"/>
            </a:pPr>
            <a:endParaRPr lang="en-US" sz="1300" b="0"/>
          </a:p>
        </p:txBody>
      </p:sp>
      <p:sp>
        <p:nvSpPr>
          <p:cNvPr id="61" name="Rectangle 1343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50000"/>
              </a:spcBef>
              <a:buFontTx/>
              <a:buChar char="•"/>
            </a:pPr>
            <a:endParaRPr lang="en-US" sz="1300" b="0"/>
          </a:p>
        </p:txBody>
      </p:sp>
      <p:sp>
        <p:nvSpPr>
          <p:cNvPr id="62" name="Rectangle 1344"/>
          <p:cNvSpPr>
            <a:spLocks noChangeArrowheads="1"/>
          </p:cNvSpPr>
          <p:nvPr/>
        </p:nvSpPr>
        <p:spPr bwMode="auto">
          <a:xfrm>
            <a:off x="465138" y="485775"/>
            <a:ext cx="1587" cy="31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50000"/>
              </a:spcBef>
              <a:buFontTx/>
              <a:buChar char="•"/>
            </a:pPr>
            <a:endParaRPr lang="en-US" sz="1300" b="0"/>
          </a:p>
        </p:txBody>
      </p:sp>
      <p:sp>
        <p:nvSpPr>
          <p:cNvPr id="324" name="Title 323"/>
          <p:cNvSpPr>
            <a:spLocks noGrp="1"/>
          </p:cNvSpPr>
          <p:nvPr>
            <p:ph type="title"/>
          </p:nvPr>
        </p:nvSpPr>
        <p:spPr>
          <a:xfrm>
            <a:off x="343401" y="301625"/>
            <a:ext cx="8439652" cy="1031875"/>
          </a:xfrm>
        </p:spPr>
        <p:txBody>
          <a:bodyPr/>
          <a:lstStyle>
            <a:lvl1pPr>
              <a:defRPr b="0" i="0" cap="none" baseline="0">
                <a:solidFill>
                  <a:schemeClr val="tx1"/>
                </a:solidFill>
                <a:latin typeface="+mn-lt"/>
                <a:cs typeface="Andes ExtraLigh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31" name="Content Placeholder 330"/>
          <p:cNvSpPr>
            <a:spLocks noGrp="1"/>
          </p:cNvSpPr>
          <p:nvPr>
            <p:ph sz="quarter" idx="10"/>
          </p:nvPr>
        </p:nvSpPr>
        <p:spPr>
          <a:xfrm>
            <a:off x="343401" y="1460500"/>
            <a:ext cx="8440305" cy="4600863"/>
          </a:xfrm>
        </p:spPr>
        <p:txBody>
          <a:bodyPr>
            <a:normAutofit/>
          </a:bodyPr>
          <a:lstStyle>
            <a:lvl1pPr>
              <a:lnSpc>
                <a:spcPct val="130000"/>
              </a:lnSpc>
              <a:spcBef>
                <a:spcPts val="1200"/>
              </a:spcBef>
              <a:defRPr>
                <a:solidFill>
                  <a:srgbClr val="7F7F7F"/>
                </a:solidFill>
              </a:defRPr>
            </a:lvl1pPr>
            <a:lvl2pPr>
              <a:lnSpc>
                <a:spcPct val="130000"/>
              </a:lnSpc>
              <a:spcBef>
                <a:spcPts val="1200"/>
              </a:spcBef>
              <a:buClr>
                <a:schemeClr val="tx2">
                  <a:lumMod val="50000"/>
                  <a:lumOff val="50000"/>
                </a:schemeClr>
              </a:buClr>
              <a:defRPr>
                <a:solidFill>
                  <a:srgbClr val="7F7F7F"/>
                </a:solidFill>
              </a:defRPr>
            </a:lvl2pPr>
            <a:lvl3pPr marL="557784">
              <a:lnSpc>
                <a:spcPct val="130000"/>
              </a:lnSpc>
              <a:spcBef>
                <a:spcPts val="0"/>
              </a:spcBef>
              <a:buClr>
                <a:schemeClr val="tx2">
                  <a:lumMod val="50000"/>
                  <a:lumOff val="50000"/>
                </a:schemeClr>
              </a:buClr>
              <a:defRPr>
                <a:solidFill>
                  <a:srgbClr val="7F7F7F"/>
                </a:solidFill>
              </a:defRPr>
            </a:lvl3pPr>
            <a:lvl4pPr>
              <a:lnSpc>
                <a:spcPct val="130000"/>
              </a:lnSpc>
              <a:spcBef>
                <a:spcPts val="0"/>
              </a:spcBef>
              <a:buClr>
                <a:schemeClr val="tx2">
                  <a:lumMod val="50000"/>
                  <a:lumOff val="50000"/>
                </a:schemeClr>
              </a:buClr>
              <a:defRPr>
                <a:solidFill>
                  <a:srgbClr val="7F7F7F"/>
                </a:solidFill>
              </a:defRPr>
            </a:lvl4pPr>
            <a:lvl5pPr>
              <a:lnSpc>
                <a:spcPct val="130000"/>
              </a:lnSpc>
              <a:spcBef>
                <a:spcPts val="0"/>
              </a:spcBef>
              <a:buClr>
                <a:schemeClr val="tx2">
                  <a:lumMod val="50000"/>
                  <a:lumOff val="50000"/>
                </a:schemeClr>
              </a:buClr>
              <a:defRPr>
                <a:solidFill>
                  <a:srgbClr val="7F7F7F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3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64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F49B432-AE81-4A26-98EE-5C4E4F4D88F8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31748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Full Page with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682"/>
          <p:cNvSpPr>
            <a:spLocks/>
          </p:cNvSpPr>
          <p:nvPr/>
        </p:nvSpPr>
        <p:spPr bwMode="auto">
          <a:xfrm flipH="1">
            <a:off x="6380163" y="615950"/>
            <a:ext cx="1014412" cy="1895475"/>
          </a:xfrm>
          <a:custGeom>
            <a:avLst/>
            <a:gdLst>
              <a:gd name="T0" fmla="*/ 0 w 638"/>
              <a:gd name="T1" fmla="*/ 0 h 1194"/>
              <a:gd name="T2" fmla="*/ 60420 w 638"/>
              <a:gd name="T3" fmla="*/ 174625 h 1194"/>
              <a:gd name="T4" fmla="*/ 124019 w 638"/>
              <a:gd name="T5" fmla="*/ 342900 h 1194"/>
              <a:gd name="T6" fmla="*/ 168539 w 638"/>
              <a:gd name="T7" fmla="*/ 482600 h 1194"/>
              <a:gd name="T8" fmla="*/ 216238 w 638"/>
              <a:gd name="T9" fmla="*/ 631825 h 1194"/>
              <a:gd name="T10" fmla="*/ 260758 w 638"/>
              <a:gd name="T11" fmla="*/ 803275 h 1194"/>
              <a:gd name="T12" fmla="*/ 327537 w 638"/>
              <a:gd name="T13" fmla="*/ 1066800 h 1194"/>
              <a:gd name="T14" fmla="*/ 375237 w 638"/>
              <a:gd name="T15" fmla="*/ 1250950 h 1194"/>
              <a:gd name="T16" fmla="*/ 432477 w 638"/>
              <a:gd name="T17" fmla="*/ 1571625 h 1194"/>
              <a:gd name="T18" fmla="*/ 454736 w 638"/>
              <a:gd name="T19" fmla="*/ 1724025 h 1194"/>
              <a:gd name="T20" fmla="*/ 480176 w 638"/>
              <a:gd name="T21" fmla="*/ 1895475 h 1194"/>
              <a:gd name="T22" fmla="*/ 1014412 w 638"/>
              <a:gd name="T23" fmla="*/ 1895475 h 1194"/>
              <a:gd name="T24" fmla="*/ 992152 w 638"/>
              <a:gd name="T25" fmla="*/ 1812925 h 1194"/>
              <a:gd name="T26" fmla="*/ 950813 w 638"/>
              <a:gd name="T27" fmla="*/ 1682750 h 1194"/>
              <a:gd name="T28" fmla="*/ 909473 w 638"/>
              <a:gd name="T29" fmla="*/ 1555750 h 1194"/>
              <a:gd name="T30" fmla="*/ 871313 w 638"/>
              <a:gd name="T31" fmla="*/ 1447800 h 1194"/>
              <a:gd name="T32" fmla="*/ 785454 w 638"/>
              <a:gd name="T33" fmla="*/ 1244600 h 1194"/>
              <a:gd name="T34" fmla="*/ 725034 w 638"/>
              <a:gd name="T35" fmla="*/ 1108075 h 1194"/>
              <a:gd name="T36" fmla="*/ 674155 w 638"/>
              <a:gd name="T37" fmla="*/ 993775 h 1194"/>
              <a:gd name="T38" fmla="*/ 601015 w 638"/>
              <a:gd name="T39" fmla="*/ 844550 h 1194"/>
              <a:gd name="T40" fmla="*/ 540596 w 638"/>
              <a:gd name="T41" fmla="*/ 746125 h 1194"/>
              <a:gd name="T42" fmla="*/ 486536 w 638"/>
              <a:gd name="T43" fmla="*/ 657225 h 1194"/>
              <a:gd name="T44" fmla="*/ 426117 w 638"/>
              <a:gd name="T45" fmla="*/ 542925 h 1194"/>
              <a:gd name="T46" fmla="*/ 362517 w 638"/>
              <a:gd name="T47" fmla="*/ 454025 h 1194"/>
              <a:gd name="T48" fmla="*/ 276658 w 638"/>
              <a:gd name="T49" fmla="*/ 333375 h 1194"/>
              <a:gd name="T50" fmla="*/ 193978 w 638"/>
              <a:gd name="T51" fmla="*/ 222250 h 1194"/>
              <a:gd name="T52" fmla="*/ 92219 w 638"/>
              <a:gd name="T53" fmla="*/ 82550 h 1194"/>
              <a:gd name="T54" fmla="*/ 47700 w 638"/>
              <a:gd name="T55" fmla="*/ 31750 h 1194"/>
              <a:gd name="T56" fmla="*/ 0 w 638"/>
              <a:gd name="T57" fmla="*/ 0 h 1194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0" t="0" r="r" b="b"/>
            <a:pathLst>
              <a:path w="638" h="1194">
                <a:moveTo>
                  <a:pt x="0" y="0"/>
                </a:moveTo>
                <a:lnTo>
                  <a:pt x="38" y="110"/>
                </a:lnTo>
                <a:lnTo>
                  <a:pt x="78" y="216"/>
                </a:lnTo>
                <a:lnTo>
                  <a:pt x="106" y="304"/>
                </a:lnTo>
                <a:lnTo>
                  <a:pt x="136" y="398"/>
                </a:lnTo>
                <a:lnTo>
                  <a:pt x="164" y="506"/>
                </a:lnTo>
                <a:lnTo>
                  <a:pt x="206" y="672"/>
                </a:lnTo>
                <a:lnTo>
                  <a:pt x="236" y="788"/>
                </a:lnTo>
                <a:lnTo>
                  <a:pt x="272" y="990"/>
                </a:lnTo>
                <a:lnTo>
                  <a:pt x="286" y="1086"/>
                </a:lnTo>
                <a:lnTo>
                  <a:pt x="302" y="1194"/>
                </a:lnTo>
                <a:lnTo>
                  <a:pt x="638" y="1194"/>
                </a:lnTo>
                <a:lnTo>
                  <a:pt x="624" y="1142"/>
                </a:lnTo>
                <a:lnTo>
                  <a:pt x="598" y="1060"/>
                </a:lnTo>
                <a:lnTo>
                  <a:pt x="572" y="980"/>
                </a:lnTo>
                <a:lnTo>
                  <a:pt x="548" y="912"/>
                </a:lnTo>
                <a:lnTo>
                  <a:pt x="494" y="784"/>
                </a:lnTo>
                <a:lnTo>
                  <a:pt x="456" y="698"/>
                </a:lnTo>
                <a:lnTo>
                  <a:pt x="424" y="626"/>
                </a:lnTo>
                <a:lnTo>
                  <a:pt x="378" y="532"/>
                </a:lnTo>
                <a:lnTo>
                  <a:pt x="340" y="470"/>
                </a:lnTo>
                <a:lnTo>
                  <a:pt x="306" y="414"/>
                </a:lnTo>
                <a:lnTo>
                  <a:pt x="268" y="342"/>
                </a:lnTo>
                <a:lnTo>
                  <a:pt x="228" y="286"/>
                </a:lnTo>
                <a:lnTo>
                  <a:pt x="174" y="210"/>
                </a:lnTo>
                <a:lnTo>
                  <a:pt x="122" y="140"/>
                </a:lnTo>
                <a:lnTo>
                  <a:pt x="58" y="52"/>
                </a:lnTo>
                <a:lnTo>
                  <a:pt x="30" y="2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1683"/>
          <p:cNvSpPr>
            <a:spLocks/>
          </p:cNvSpPr>
          <p:nvPr/>
        </p:nvSpPr>
        <p:spPr bwMode="auto">
          <a:xfrm flipH="1">
            <a:off x="7410450" y="3175"/>
            <a:ext cx="712788" cy="584200"/>
          </a:xfrm>
          <a:custGeom>
            <a:avLst/>
            <a:gdLst>
              <a:gd name="T0" fmla="*/ 712788 w 448"/>
              <a:gd name="T1" fmla="*/ 584200 h 372"/>
              <a:gd name="T2" fmla="*/ 617325 w 448"/>
              <a:gd name="T3" fmla="*/ 474270 h 372"/>
              <a:gd name="T4" fmla="*/ 445493 w 448"/>
              <a:gd name="T5" fmla="*/ 326649 h 372"/>
              <a:gd name="T6" fmla="*/ 334119 w 448"/>
              <a:gd name="T7" fmla="*/ 223001 h 372"/>
              <a:gd name="T8" fmla="*/ 222746 w 448"/>
              <a:gd name="T9" fmla="*/ 147620 h 372"/>
              <a:gd name="T10" fmla="*/ 101827 w 448"/>
              <a:gd name="T11" fmla="*/ 69099 h 372"/>
              <a:gd name="T12" fmla="*/ 0 w 448"/>
              <a:gd name="T13" fmla="*/ 0 h 372"/>
              <a:gd name="T14" fmla="*/ 445493 w 448"/>
              <a:gd name="T15" fmla="*/ 0 h 372"/>
              <a:gd name="T16" fmla="*/ 477313 w 448"/>
              <a:gd name="T17" fmla="*/ 56535 h 372"/>
              <a:gd name="T18" fmla="*/ 515498 w 448"/>
              <a:gd name="T19" fmla="*/ 128775 h 372"/>
              <a:gd name="T20" fmla="*/ 550501 w 448"/>
              <a:gd name="T21" fmla="*/ 210438 h 372"/>
              <a:gd name="T22" fmla="*/ 601415 w 448"/>
              <a:gd name="T23" fmla="*/ 323509 h 372"/>
              <a:gd name="T24" fmla="*/ 649146 w 448"/>
              <a:gd name="T25" fmla="*/ 414594 h 372"/>
              <a:gd name="T26" fmla="*/ 690513 w 448"/>
              <a:gd name="T27" fmla="*/ 524524 h 372"/>
              <a:gd name="T28" fmla="*/ 712788 w 448"/>
              <a:gd name="T29" fmla="*/ 584200 h 372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448" h="372">
                <a:moveTo>
                  <a:pt x="448" y="372"/>
                </a:moveTo>
                <a:lnTo>
                  <a:pt x="388" y="302"/>
                </a:lnTo>
                <a:lnTo>
                  <a:pt x="280" y="208"/>
                </a:lnTo>
                <a:lnTo>
                  <a:pt x="210" y="142"/>
                </a:lnTo>
                <a:lnTo>
                  <a:pt x="140" y="94"/>
                </a:lnTo>
                <a:lnTo>
                  <a:pt x="64" y="44"/>
                </a:lnTo>
                <a:lnTo>
                  <a:pt x="0" y="0"/>
                </a:lnTo>
                <a:lnTo>
                  <a:pt x="280" y="0"/>
                </a:lnTo>
                <a:lnTo>
                  <a:pt x="300" y="36"/>
                </a:lnTo>
                <a:lnTo>
                  <a:pt x="324" y="82"/>
                </a:lnTo>
                <a:lnTo>
                  <a:pt x="346" y="134"/>
                </a:lnTo>
                <a:lnTo>
                  <a:pt x="378" y="206"/>
                </a:lnTo>
                <a:lnTo>
                  <a:pt x="408" y="264"/>
                </a:lnTo>
                <a:lnTo>
                  <a:pt x="434" y="334"/>
                </a:lnTo>
                <a:lnTo>
                  <a:pt x="448" y="372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4" name="Title 323"/>
          <p:cNvSpPr>
            <a:spLocks noGrp="1"/>
          </p:cNvSpPr>
          <p:nvPr>
            <p:ph type="title"/>
          </p:nvPr>
        </p:nvSpPr>
        <p:spPr>
          <a:xfrm>
            <a:off x="356934" y="301625"/>
            <a:ext cx="8439487" cy="667338"/>
          </a:xfrm>
        </p:spPr>
        <p:txBody>
          <a:bodyPr/>
          <a:lstStyle>
            <a:lvl1pPr>
              <a:defRPr b="0" i="0" cap="none" baseline="0">
                <a:solidFill>
                  <a:srgbClr val="021F43"/>
                </a:solidFill>
                <a:latin typeface="+mn-lt"/>
                <a:cs typeface="Andes ExtraLigh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31" name="Content Placeholder 330"/>
          <p:cNvSpPr>
            <a:spLocks noGrp="1"/>
          </p:cNvSpPr>
          <p:nvPr>
            <p:ph sz="quarter" idx="10"/>
          </p:nvPr>
        </p:nvSpPr>
        <p:spPr>
          <a:xfrm>
            <a:off x="356934" y="1599260"/>
            <a:ext cx="8440305" cy="4462104"/>
          </a:xfrm>
        </p:spPr>
        <p:txBody>
          <a:bodyPr/>
          <a:lstStyle>
            <a:lvl1pPr>
              <a:defRPr>
                <a:solidFill>
                  <a:srgbClr val="7F7F7F"/>
                </a:solidFill>
              </a:defRPr>
            </a:lvl1pPr>
            <a:lvl2pPr>
              <a:buClr>
                <a:schemeClr val="tx2">
                  <a:lumMod val="50000"/>
                  <a:lumOff val="50000"/>
                </a:schemeClr>
              </a:buClr>
              <a:defRPr>
                <a:solidFill>
                  <a:srgbClr val="7F7F7F"/>
                </a:solidFill>
              </a:defRPr>
            </a:lvl2pPr>
            <a:lvl3pPr marL="557784">
              <a:buClr>
                <a:schemeClr val="tx2">
                  <a:lumMod val="50000"/>
                  <a:lumOff val="50000"/>
                </a:schemeClr>
              </a:buClr>
              <a:defRPr>
                <a:solidFill>
                  <a:srgbClr val="7F7F7F"/>
                </a:solidFill>
              </a:defRPr>
            </a:lvl3pPr>
            <a:lvl4pPr>
              <a:buClr>
                <a:schemeClr val="tx2">
                  <a:lumMod val="50000"/>
                  <a:lumOff val="50000"/>
                </a:schemeClr>
              </a:buClr>
              <a:defRPr>
                <a:solidFill>
                  <a:srgbClr val="7F7F7F"/>
                </a:solidFill>
              </a:defRPr>
            </a:lvl4pPr>
            <a:lvl5pPr>
              <a:buClr>
                <a:schemeClr val="tx2">
                  <a:lumMod val="50000"/>
                  <a:lumOff val="50000"/>
                </a:schemeClr>
              </a:buClr>
              <a:defRPr>
                <a:solidFill>
                  <a:srgbClr val="7F7F7F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4"/>
          </p:nvPr>
        </p:nvSpPr>
        <p:spPr>
          <a:xfrm>
            <a:off x="356934" y="1025408"/>
            <a:ext cx="8435473" cy="517408"/>
          </a:xfrm>
        </p:spPr>
        <p:txBody>
          <a:bodyPr>
            <a:norm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600" b="0" cap="none" baseline="0">
                <a:solidFill>
                  <a:schemeClr val="tx1"/>
                </a:solidFill>
              </a:defRPr>
            </a:lvl1pPr>
            <a:lvl2pPr>
              <a:defRPr sz="1600" cap="all">
                <a:solidFill>
                  <a:schemeClr val="tx2">
                    <a:lumMod val="50000"/>
                    <a:lumOff val="50000"/>
                  </a:schemeClr>
                </a:solidFill>
              </a:defRPr>
            </a:lvl2pPr>
            <a:lvl3pPr>
              <a:defRPr sz="1600" cap="all">
                <a:solidFill>
                  <a:schemeClr val="tx2">
                    <a:lumMod val="50000"/>
                    <a:lumOff val="50000"/>
                  </a:schemeClr>
                </a:solidFill>
              </a:defRPr>
            </a:lvl3pPr>
            <a:lvl4pPr>
              <a:defRPr sz="1600" cap="all">
                <a:solidFill>
                  <a:schemeClr val="tx2">
                    <a:lumMod val="50000"/>
                    <a:lumOff val="50000"/>
                  </a:schemeClr>
                </a:solidFill>
              </a:defRPr>
            </a:lvl4pPr>
            <a:lvl5pPr>
              <a:defRPr sz="1600" cap="all">
                <a:solidFill>
                  <a:schemeClr val="tx2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Footer Placeholder 1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9" name="Slide Number Placeholder 2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926DC2F-DE00-4FC7-9D7F-8B4408EEE110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5699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ark Blue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ChangeArrowheads="1"/>
          </p:cNvSpPr>
          <p:nvPr/>
        </p:nvSpPr>
        <p:spPr bwMode="auto">
          <a:xfrm flipV="1">
            <a:off x="0" y="0"/>
            <a:ext cx="9144000" cy="4479925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marL="115888" indent="-115888">
              <a:spcBef>
                <a:spcPct val="50000"/>
              </a:spcBef>
              <a:buFontTx/>
              <a:buChar char="•"/>
            </a:pPr>
            <a:endParaRPr lang="en-US" sz="1300" b="0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4302125"/>
            <a:ext cx="9144000" cy="176213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marL="115888" indent="-115888">
              <a:spcBef>
                <a:spcPct val="50000"/>
              </a:spcBef>
              <a:buFontTx/>
              <a:buChar char="•"/>
            </a:pPr>
            <a:endParaRPr lang="en-US" sz="1300" b="0">
              <a:solidFill>
                <a:schemeClr val="bg1"/>
              </a:solidFill>
            </a:endParaRPr>
          </a:p>
        </p:txBody>
      </p:sp>
      <p:pic>
        <p:nvPicPr>
          <p:cNvPr id="7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000" y="4699000"/>
            <a:ext cx="5059363" cy="1055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0" name="Title 329"/>
          <p:cNvSpPr>
            <a:spLocks noGrp="1"/>
          </p:cNvSpPr>
          <p:nvPr>
            <p:ph type="title"/>
          </p:nvPr>
        </p:nvSpPr>
        <p:spPr>
          <a:xfrm>
            <a:off x="1396005" y="1189789"/>
            <a:ext cx="7039470" cy="1822161"/>
          </a:xfrm>
        </p:spPr>
        <p:txBody>
          <a:bodyPr anchor="b"/>
          <a:lstStyle>
            <a:lvl1pPr>
              <a:lnSpc>
                <a:spcPct val="100000"/>
              </a:lnSpc>
              <a:spcBef>
                <a:spcPts val="0"/>
              </a:spcBef>
              <a:defRPr sz="3600" b="1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32" name="Text Placeholder 331"/>
          <p:cNvSpPr>
            <a:spLocks noGrp="1"/>
          </p:cNvSpPr>
          <p:nvPr>
            <p:ph type="body" sz="quarter" idx="13"/>
          </p:nvPr>
        </p:nvSpPr>
        <p:spPr>
          <a:xfrm>
            <a:off x="1408676" y="3000005"/>
            <a:ext cx="7026799" cy="1211048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2400" b="0" i="0" cap="all" baseline="0">
                <a:solidFill>
                  <a:srgbClr val="FFFFFF"/>
                </a:solidFill>
                <a:latin typeface="+mn-lt"/>
                <a:cs typeface="Andes ExtraLight"/>
              </a:defRPr>
            </a:lvl1pPr>
            <a:lvl2pPr>
              <a:defRPr b="0" i="0">
                <a:latin typeface="Andes ExtraLight"/>
                <a:cs typeface="Andes ExtraLight"/>
              </a:defRPr>
            </a:lvl2pPr>
            <a:lvl3pPr>
              <a:defRPr b="0" i="0">
                <a:latin typeface="Andes ExtraLight"/>
                <a:cs typeface="Andes ExtraLight"/>
              </a:defRPr>
            </a:lvl3pPr>
            <a:lvl4pPr>
              <a:defRPr b="0" i="0">
                <a:latin typeface="Andes ExtraLight"/>
                <a:cs typeface="Andes ExtraLight"/>
              </a:defRPr>
            </a:lvl4pPr>
            <a:lvl5pPr>
              <a:defRPr b="0" i="0">
                <a:latin typeface="Andes ExtraLight"/>
                <a:cs typeface="Andes ExtraLight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9" name="Text Placeholder 331"/>
          <p:cNvSpPr>
            <a:spLocks noGrp="1"/>
          </p:cNvSpPr>
          <p:nvPr>
            <p:ph type="body" sz="quarter" idx="14"/>
          </p:nvPr>
        </p:nvSpPr>
        <p:spPr>
          <a:xfrm>
            <a:off x="5672667" y="4699001"/>
            <a:ext cx="2762808" cy="1403045"/>
          </a:xfrm>
        </p:spPr>
        <p:txBody>
          <a:bodyPr anchor="b"/>
          <a:lstStyle>
            <a:lvl1pPr algn="r">
              <a:lnSpc>
                <a:spcPct val="100000"/>
              </a:lnSpc>
              <a:defRPr sz="1500" b="0" i="0" baseline="0">
                <a:solidFill>
                  <a:schemeClr val="tx1"/>
                </a:solidFill>
                <a:latin typeface="Arial"/>
                <a:cs typeface="Arial"/>
              </a:defRPr>
            </a:lvl1pPr>
            <a:lvl2pPr>
              <a:defRPr b="0" i="0">
                <a:latin typeface="Andes ExtraLight"/>
                <a:cs typeface="Andes ExtraLight"/>
              </a:defRPr>
            </a:lvl2pPr>
            <a:lvl3pPr>
              <a:defRPr b="0" i="0">
                <a:latin typeface="Andes ExtraLight"/>
                <a:cs typeface="Andes ExtraLight"/>
              </a:defRPr>
            </a:lvl3pPr>
            <a:lvl4pPr>
              <a:defRPr b="0" i="0">
                <a:latin typeface="Andes ExtraLight"/>
                <a:cs typeface="Andes ExtraLight"/>
              </a:defRPr>
            </a:lvl4pPr>
            <a:lvl5pPr>
              <a:defRPr b="0" i="0">
                <a:latin typeface="Andes ExtraLight"/>
                <a:cs typeface="Andes ExtraLight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8" name="Rectangle 1028"/>
          <p:cNvSpPr>
            <a:spLocks noGrp="1" noChangeArrowheads="1"/>
          </p:cNvSpPr>
          <p:nvPr>
            <p:ph type="dt" sz="half" idx="15"/>
          </p:nvPr>
        </p:nvSpPr>
        <p:spPr>
          <a:xfrm>
            <a:off x="5716588" y="6116638"/>
            <a:ext cx="2719387" cy="306387"/>
          </a:xfrm>
        </p:spPr>
        <p:txBody>
          <a:bodyPr rIns="0" anchor="ctr"/>
          <a:lstStyle>
            <a:lvl1pPr algn="r">
              <a:defRPr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17104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White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4311650"/>
            <a:ext cx="9144000" cy="176213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marL="115888" indent="-115888">
              <a:spcBef>
                <a:spcPct val="50000"/>
              </a:spcBef>
              <a:buFontTx/>
              <a:buChar char="•"/>
            </a:pPr>
            <a:endParaRPr lang="en-US" sz="1300" b="0">
              <a:solidFill>
                <a:schemeClr val="bg2"/>
              </a:solidFill>
            </a:endParaRPr>
          </a:p>
        </p:txBody>
      </p:sp>
      <p:pic>
        <p:nvPicPr>
          <p:cNvPr id="6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000" y="4699000"/>
            <a:ext cx="5059363" cy="1055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0" name="Title 329"/>
          <p:cNvSpPr>
            <a:spLocks noGrp="1"/>
          </p:cNvSpPr>
          <p:nvPr>
            <p:ph type="title"/>
          </p:nvPr>
        </p:nvSpPr>
        <p:spPr>
          <a:xfrm>
            <a:off x="1512623" y="1189789"/>
            <a:ext cx="6971806" cy="1822161"/>
          </a:xfrm>
        </p:spPr>
        <p:txBody>
          <a:bodyPr anchor="b"/>
          <a:lstStyle>
            <a:lvl1pPr>
              <a:lnSpc>
                <a:spcPct val="100000"/>
              </a:lnSpc>
              <a:spcBef>
                <a:spcPts val="0"/>
              </a:spcBef>
              <a:defRPr sz="3600" b="1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32" name="Text Placeholder 331"/>
          <p:cNvSpPr>
            <a:spLocks noGrp="1"/>
          </p:cNvSpPr>
          <p:nvPr>
            <p:ph type="body" sz="quarter" idx="13"/>
          </p:nvPr>
        </p:nvSpPr>
        <p:spPr>
          <a:xfrm>
            <a:off x="1525172" y="3000005"/>
            <a:ext cx="6959257" cy="875885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2400" b="0" i="0" cap="all" baseline="0">
                <a:solidFill>
                  <a:schemeClr val="tx1"/>
                </a:solidFill>
                <a:latin typeface="+mn-lt"/>
                <a:cs typeface="Andes ExtraLight"/>
              </a:defRPr>
            </a:lvl1pPr>
            <a:lvl2pPr>
              <a:defRPr b="0" i="0">
                <a:latin typeface="Andes ExtraLight"/>
                <a:cs typeface="Andes ExtraLight"/>
              </a:defRPr>
            </a:lvl2pPr>
            <a:lvl3pPr>
              <a:defRPr b="0" i="0">
                <a:latin typeface="Andes ExtraLight"/>
                <a:cs typeface="Andes ExtraLight"/>
              </a:defRPr>
            </a:lvl3pPr>
            <a:lvl4pPr>
              <a:defRPr b="0" i="0">
                <a:latin typeface="Andes ExtraLight"/>
                <a:cs typeface="Andes ExtraLight"/>
              </a:defRPr>
            </a:lvl4pPr>
            <a:lvl5pPr>
              <a:defRPr b="0" i="0">
                <a:latin typeface="Andes ExtraLight"/>
                <a:cs typeface="Andes ExtraLight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9" name="Text Placeholder 331"/>
          <p:cNvSpPr>
            <a:spLocks noGrp="1"/>
          </p:cNvSpPr>
          <p:nvPr>
            <p:ph type="body" sz="quarter" idx="14"/>
          </p:nvPr>
        </p:nvSpPr>
        <p:spPr>
          <a:xfrm>
            <a:off x="5682073" y="4699001"/>
            <a:ext cx="2821170" cy="1393637"/>
          </a:xfrm>
        </p:spPr>
        <p:txBody>
          <a:bodyPr anchor="b"/>
          <a:lstStyle>
            <a:lvl1pPr algn="r">
              <a:lnSpc>
                <a:spcPct val="100000"/>
              </a:lnSpc>
              <a:defRPr sz="1500" b="0" i="0" baseline="0">
                <a:solidFill>
                  <a:schemeClr val="tx1"/>
                </a:solidFill>
                <a:latin typeface="Arial"/>
                <a:cs typeface="Arial"/>
              </a:defRPr>
            </a:lvl1pPr>
            <a:lvl2pPr>
              <a:defRPr b="0" i="0">
                <a:latin typeface="Andes ExtraLight"/>
                <a:cs typeface="Andes ExtraLight"/>
              </a:defRPr>
            </a:lvl2pPr>
            <a:lvl3pPr>
              <a:defRPr b="0" i="0">
                <a:latin typeface="Andes ExtraLight"/>
                <a:cs typeface="Andes ExtraLight"/>
              </a:defRPr>
            </a:lvl3pPr>
            <a:lvl4pPr>
              <a:defRPr b="0" i="0">
                <a:latin typeface="Andes ExtraLight"/>
                <a:cs typeface="Andes ExtraLight"/>
              </a:defRPr>
            </a:lvl4pPr>
            <a:lvl5pPr>
              <a:defRPr b="0" i="0">
                <a:latin typeface="Andes ExtraLight"/>
                <a:cs typeface="Andes ExtraLight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7" name="Rectangle 1028"/>
          <p:cNvSpPr>
            <a:spLocks noGrp="1" noChangeArrowheads="1"/>
          </p:cNvSpPr>
          <p:nvPr>
            <p:ph type="dt" sz="half" idx="15"/>
          </p:nvPr>
        </p:nvSpPr>
        <p:spPr>
          <a:xfrm>
            <a:off x="5942013" y="6107113"/>
            <a:ext cx="2551112" cy="306387"/>
          </a:xfrm>
          <a:prstGeom prst="rect">
            <a:avLst/>
          </a:prstGeom>
        </p:spPr>
        <p:txBody>
          <a:bodyPr rIns="0" anchor="ctr"/>
          <a:lstStyle>
            <a:lvl1pPr algn="r">
              <a:defRPr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96400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0" y="1100138"/>
            <a:ext cx="9144000" cy="176212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marL="115888" indent="-115888">
              <a:spcBef>
                <a:spcPct val="50000"/>
              </a:spcBef>
              <a:buFontTx/>
              <a:buChar char="•"/>
            </a:pPr>
            <a:endParaRPr lang="en-US" sz="1300" b="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934" y="301626"/>
            <a:ext cx="8462029" cy="756707"/>
          </a:xfrm>
        </p:spPr>
        <p:txBody>
          <a:bodyPr anchor="b"/>
          <a:lstStyle>
            <a:lvl1pPr>
              <a:defRPr sz="2200" b="0" i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349250" y="1598613"/>
            <a:ext cx="8477250" cy="4613804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2400"/>
              </a:spcBef>
              <a:tabLst>
                <a:tab pos="8402638" algn="r"/>
              </a:tabLst>
              <a:defRPr lang="en-US" sz="1600" smtClean="0"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6" name="Slide Number Placeholder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C505A8E-F6FA-4478-92C9-D27F96A6F72C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07537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Full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682"/>
          <p:cNvSpPr>
            <a:spLocks/>
          </p:cNvSpPr>
          <p:nvPr/>
        </p:nvSpPr>
        <p:spPr bwMode="auto">
          <a:xfrm flipH="1">
            <a:off x="6380163" y="615950"/>
            <a:ext cx="1014412" cy="1895475"/>
          </a:xfrm>
          <a:custGeom>
            <a:avLst/>
            <a:gdLst>
              <a:gd name="T0" fmla="*/ 0 w 638"/>
              <a:gd name="T1" fmla="*/ 0 h 1194"/>
              <a:gd name="T2" fmla="*/ 60420 w 638"/>
              <a:gd name="T3" fmla="*/ 174625 h 1194"/>
              <a:gd name="T4" fmla="*/ 124019 w 638"/>
              <a:gd name="T5" fmla="*/ 342900 h 1194"/>
              <a:gd name="T6" fmla="*/ 168539 w 638"/>
              <a:gd name="T7" fmla="*/ 482600 h 1194"/>
              <a:gd name="T8" fmla="*/ 216238 w 638"/>
              <a:gd name="T9" fmla="*/ 631825 h 1194"/>
              <a:gd name="T10" fmla="*/ 260758 w 638"/>
              <a:gd name="T11" fmla="*/ 803275 h 1194"/>
              <a:gd name="T12" fmla="*/ 327537 w 638"/>
              <a:gd name="T13" fmla="*/ 1066800 h 1194"/>
              <a:gd name="T14" fmla="*/ 375237 w 638"/>
              <a:gd name="T15" fmla="*/ 1250950 h 1194"/>
              <a:gd name="T16" fmla="*/ 432477 w 638"/>
              <a:gd name="T17" fmla="*/ 1571625 h 1194"/>
              <a:gd name="T18" fmla="*/ 454736 w 638"/>
              <a:gd name="T19" fmla="*/ 1724025 h 1194"/>
              <a:gd name="T20" fmla="*/ 480176 w 638"/>
              <a:gd name="T21" fmla="*/ 1895475 h 1194"/>
              <a:gd name="T22" fmla="*/ 1014412 w 638"/>
              <a:gd name="T23" fmla="*/ 1895475 h 1194"/>
              <a:gd name="T24" fmla="*/ 992152 w 638"/>
              <a:gd name="T25" fmla="*/ 1812925 h 1194"/>
              <a:gd name="T26" fmla="*/ 950813 w 638"/>
              <a:gd name="T27" fmla="*/ 1682750 h 1194"/>
              <a:gd name="T28" fmla="*/ 909473 w 638"/>
              <a:gd name="T29" fmla="*/ 1555750 h 1194"/>
              <a:gd name="T30" fmla="*/ 871313 w 638"/>
              <a:gd name="T31" fmla="*/ 1447800 h 1194"/>
              <a:gd name="T32" fmla="*/ 785454 w 638"/>
              <a:gd name="T33" fmla="*/ 1244600 h 1194"/>
              <a:gd name="T34" fmla="*/ 725034 w 638"/>
              <a:gd name="T35" fmla="*/ 1108075 h 1194"/>
              <a:gd name="T36" fmla="*/ 674155 w 638"/>
              <a:gd name="T37" fmla="*/ 993775 h 1194"/>
              <a:gd name="T38" fmla="*/ 601015 w 638"/>
              <a:gd name="T39" fmla="*/ 844550 h 1194"/>
              <a:gd name="T40" fmla="*/ 540596 w 638"/>
              <a:gd name="T41" fmla="*/ 746125 h 1194"/>
              <a:gd name="T42" fmla="*/ 486536 w 638"/>
              <a:gd name="T43" fmla="*/ 657225 h 1194"/>
              <a:gd name="T44" fmla="*/ 426117 w 638"/>
              <a:gd name="T45" fmla="*/ 542925 h 1194"/>
              <a:gd name="T46" fmla="*/ 362517 w 638"/>
              <a:gd name="T47" fmla="*/ 454025 h 1194"/>
              <a:gd name="T48" fmla="*/ 276658 w 638"/>
              <a:gd name="T49" fmla="*/ 333375 h 1194"/>
              <a:gd name="T50" fmla="*/ 193978 w 638"/>
              <a:gd name="T51" fmla="*/ 222250 h 1194"/>
              <a:gd name="T52" fmla="*/ 92219 w 638"/>
              <a:gd name="T53" fmla="*/ 82550 h 1194"/>
              <a:gd name="T54" fmla="*/ 47700 w 638"/>
              <a:gd name="T55" fmla="*/ 31750 h 1194"/>
              <a:gd name="T56" fmla="*/ 0 w 638"/>
              <a:gd name="T57" fmla="*/ 0 h 1194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0" t="0" r="r" b="b"/>
            <a:pathLst>
              <a:path w="638" h="1194">
                <a:moveTo>
                  <a:pt x="0" y="0"/>
                </a:moveTo>
                <a:lnTo>
                  <a:pt x="38" y="110"/>
                </a:lnTo>
                <a:lnTo>
                  <a:pt x="78" y="216"/>
                </a:lnTo>
                <a:lnTo>
                  <a:pt x="106" y="304"/>
                </a:lnTo>
                <a:lnTo>
                  <a:pt x="136" y="398"/>
                </a:lnTo>
                <a:lnTo>
                  <a:pt x="164" y="506"/>
                </a:lnTo>
                <a:lnTo>
                  <a:pt x="206" y="672"/>
                </a:lnTo>
                <a:lnTo>
                  <a:pt x="236" y="788"/>
                </a:lnTo>
                <a:lnTo>
                  <a:pt x="272" y="990"/>
                </a:lnTo>
                <a:lnTo>
                  <a:pt x="286" y="1086"/>
                </a:lnTo>
                <a:lnTo>
                  <a:pt x="302" y="1194"/>
                </a:lnTo>
                <a:lnTo>
                  <a:pt x="638" y="1194"/>
                </a:lnTo>
                <a:lnTo>
                  <a:pt x="624" y="1142"/>
                </a:lnTo>
                <a:lnTo>
                  <a:pt x="598" y="1060"/>
                </a:lnTo>
                <a:lnTo>
                  <a:pt x="572" y="980"/>
                </a:lnTo>
                <a:lnTo>
                  <a:pt x="548" y="912"/>
                </a:lnTo>
                <a:lnTo>
                  <a:pt x="494" y="784"/>
                </a:lnTo>
                <a:lnTo>
                  <a:pt x="456" y="698"/>
                </a:lnTo>
                <a:lnTo>
                  <a:pt x="424" y="626"/>
                </a:lnTo>
                <a:lnTo>
                  <a:pt x="378" y="532"/>
                </a:lnTo>
                <a:lnTo>
                  <a:pt x="340" y="470"/>
                </a:lnTo>
                <a:lnTo>
                  <a:pt x="306" y="414"/>
                </a:lnTo>
                <a:lnTo>
                  <a:pt x="268" y="342"/>
                </a:lnTo>
                <a:lnTo>
                  <a:pt x="228" y="286"/>
                </a:lnTo>
                <a:lnTo>
                  <a:pt x="174" y="210"/>
                </a:lnTo>
                <a:lnTo>
                  <a:pt x="122" y="140"/>
                </a:lnTo>
                <a:lnTo>
                  <a:pt x="58" y="52"/>
                </a:lnTo>
                <a:lnTo>
                  <a:pt x="30" y="2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1683"/>
          <p:cNvSpPr>
            <a:spLocks/>
          </p:cNvSpPr>
          <p:nvPr/>
        </p:nvSpPr>
        <p:spPr bwMode="auto">
          <a:xfrm flipH="1">
            <a:off x="7410450" y="3175"/>
            <a:ext cx="712788" cy="584200"/>
          </a:xfrm>
          <a:custGeom>
            <a:avLst/>
            <a:gdLst>
              <a:gd name="T0" fmla="*/ 712788 w 448"/>
              <a:gd name="T1" fmla="*/ 584200 h 372"/>
              <a:gd name="T2" fmla="*/ 617325 w 448"/>
              <a:gd name="T3" fmla="*/ 474270 h 372"/>
              <a:gd name="T4" fmla="*/ 445493 w 448"/>
              <a:gd name="T5" fmla="*/ 326649 h 372"/>
              <a:gd name="T6" fmla="*/ 334119 w 448"/>
              <a:gd name="T7" fmla="*/ 223001 h 372"/>
              <a:gd name="T8" fmla="*/ 222746 w 448"/>
              <a:gd name="T9" fmla="*/ 147620 h 372"/>
              <a:gd name="T10" fmla="*/ 101827 w 448"/>
              <a:gd name="T11" fmla="*/ 69099 h 372"/>
              <a:gd name="T12" fmla="*/ 0 w 448"/>
              <a:gd name="T13" fmla="*/ 0 h 372"/>
              <a:gd name="T14" fmla="*/ 445493 w 448"/>
              <a:gd name="T15" fmla="*/ 0 h 372"/>
              <a:gd name="T16" fmla="*/ 477313 w 448"/>
              <a:gd name="T17" fmla="*/ 56535 h 372"/>
              <a:gd name="T18" fmla="*/ 515498 w 448"/>
              <a:gd name="T19" fmla="*/ 128775 h 372"/>
              <a:gd name="T20" fmla="*/ 550501 w 448"/>
              <a:gd name="T21" fmla="*/ 210438 h 372"/>
              <a:gd name="T22" fmla="*/ 601415 w 448"/>
              <a:gd name="T23" fmla="*/ 323509 h 372"/>
              <a:gd name="T24" fmla="*/ 649146 w 448"/>
              <a:gd name="T25" fmla="*/ 414594 h 372"/>
              <a:gd name="T26" fmla="*/ 690513 w 448"/>
              <a:gd name="T27" fmla="*/ 524524 h 372"/>
              <a:gd name="T28" fmla="*/ 712788 w 448"/>
              <a:gd name="T29" fmla="*/ 584200 h 372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448" h="372">
                <a:moveTo>
                  <a:pt x="448" y="372"/>
                </a:moveTo>
                <a:lnTo>
                  <a:pt x="388" y="302"/>
                </a:lnTo>
                <a:lnTo>
                  <a:pt x="280" y="208"/>
                </a:lnTo>
                <a:lnTo>
                  <a:pt x="210" y="142"/>
                </a:lnTo>
                <a:lnTo>
                  <a:pt x="140" y="94"/>
                </a:lnTo>
                <a:lnTo>
                  <a:pt x="64" y="44"/>
                </a:lnTo>
                <a:lnTo>
                  <a:pt x="0" y="0"/>
                </a:lnTo>
                <a:lnTo>
                  <a:pt x="280" y="0"/>
                </a:lnTo>
                <a:lnTo>
                  <a:pt x="300" y="36"/>
                </a:lnTo>
                <a:lnTo>
                  <a:pt x="324" y="82"/>
                </a:lnTo>
                <a:lnTo>
                  <a:pt x="346" y="134"/>
                </a:lnTo>
                <a:lnTo>
                  <a:pt x="378" y="206"/>
                </a:lnTo>
                <a:lnTo>
                  <a:pt x="408" y="264"/>
                </a:lnTo>
                <a:lnTo>
                  <a:pt x="434" y="334"/>
                </a:lnTo>
                <a:lnTo>
                  <a:pt x="448" y="372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Line 1086"/>
          <p:cNvSpPr>
            <a:spLocks noChangeShapeType="1"/>
          </p:cNvSpPr>
          <p:nvPr/>
        </p:nvSpPr>
        <p:spPr bwMode="auto">
          <a:xfrm>
            <a:off x="484188" y="617538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Line 1087"/>
          <p:cNvSpPr>
            <a:spLocks noChangeShapeType="1"/>
          </p:cNvSpPr>
          <p:nvPr/>
        </p:nvSpPr>
        <p:spPr bwMode="auto">
          <a:xfrm>
            <a:off x="484188" y="617538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Rectangle 1088"/>
          <p:cNvSpPr>
            <a:spLocks noChangeArrowheads="1"/>
          </p:cNvSpPr>
          <p:nvPr/>
        </p:nvSpPr>
        <p:spPr bwMode="auto">
          <a:xfrm>
            <a:off x="484188" y="617538"/>
            <a:ext cx="1587" cy="1587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50000"/>
              </a:spcBef>
              <a:buFontTx/>
              <a:buChar char="•"/>
            </a:pPr>
            <a:endParaRPr lang="en-US" sz="1300" b="0"/>
          </a:p>
        </p:txBody>
      </p:sp>
      <p:sp>
        <p:nvSpPr>
          <p:cNvPr id="9" name="Rectangle 1089"/>
          <p:cNvSpPr>
            <a:spLocks noChangeArrowheads="1"/>
          </p:cNvSpPr>
          <p:nvPr/>
        </p:nvSpPr>
        <p:spPr bwMode="auto">
          <a:xfrm>
            <a:off x="484188" y="617538"/>
            <a:ext cx="1587" cy="1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50000"/>
              </a:spcBef>
              <a:buFontTx/>
              <a:buChar char="•"/>
            </a:pPr>
            <a:endParaRPr lang="en-US" sz="1300" b="0"/>
          </a:p>
        </p:txBody>
      </p:sp>
      <p:sp>
        <p:nvSpPr>
          <p:cNvPr id="10" name="Freeform 1098"/>
          <p:cNvSpPr>
            <a:spLocks/>
          </p:cNvSpPr>
          <p:nvPr/>
        </p:nvSpPr>
        <p:spPr bwMode="auto">
          <a:xfrm>
            <a:off x="487363" y="617538"/>
            <a:ext cx="3175" cy="1587"/>
          </a:xfrm>
          <a:custGeom>
            <a:avLst/>
            <a:gdLst>
              <a:gd name="T0" fmla="*/ 0 w 2"/>
              <a:gd name="T1" fmla="*/ 0 h 1587"/>
              <a:gd name="T2" fmla="*/ 3175 w 2"/>
              <a:gd name="T3" fmla="*/ 0 h 1587"/>
              <a:gd name="T4" fmla="*/ 3175 w 2"/>
              <a:gd name="T5" fmla="*/ 0 h 1587"/>
              <a:gd name="T6" fmla="*/ 3175 w 2"/>
              <a:gd name="T7" fmla="*/ 0 h 1587"/>
              <a:gd name="T8" fmla="*/ 0 w 2"/>
              <a:gd name="T9" fmla="*/ 0 h 1587"/>
              <a:gd name="T10" fmla="*/ 0 w 2"/>
              <a:gd name="T11" fmla="*/ 0 h 1587"/>
              <a:gd name="T12" fmla="*/ 0 w 2"/>
              <a:gd name="T13" fmla="*/ 0 h 1587"/>
              <a:gd name="T14" fmla="*/ 0 w 2"/>
              <a:gd name="T15" fmla="*/ 0 h 1587"/>
              <a:gd name="T16" fmla="*/ 0 w 2"/>
              <a:gd name="T17" fmla="*/ 0 h 1587"/>
              <a:gd name="T18" fmla="*/ 0 w 2"/>
              <a:gd name="T19" fmla="*/ 0 h 1587"/>
              <a:gd name="T20" fmla="*/ 0 w 2"/>
              <a:gd name="T21" fmla="*/ 0 h 1587"/>
              <a:gd name="T22" fmla="*/ 0 w 2"/>
              <a:gd name="T23" fmla="*/ 0 h 1587"/>
              <a:gd name="T24" fmla="*/ 0 w 2"/>
              <a:gd name="T25" fmla="*/ 0 h 1587"/>
              <a:gd name="T26" fmla="*/ 0 w 2"/>
              <a:gd name="T27" fmla="*/ 0 h 1587"/>
              <a:gd name="T28" fmla="*/ 0 w 2"/>
              <a:gd name="T29" fmla="*/ 0 h 1587"/>
              <a:gd name="T30" fmla="*/ 0 w 2"/>
              <a:gd name="T31" fmla="*/ 0 h 1587"/>
              <a:gd name="T32" fmla="*/ 0 w 2"/>
              <a:gd name="T33" fmla="*/ 0 h 1587"/>
              <a:gd name="T34" fmla="*/ 3175 w 2"/>
              <a:gd name="T35" fmla="*/ 0 h 1587"/>
              <a:gd name="T36" fmla="*/ 3175 w 2"/>
              <a:gd name="T37" fmla="*/ 0 h 1587"/>
              <a:gd name="T38" fmla="*/ 3175 w 2"/>
              <a:gd name="T39" fmla="*/ 0 h 1587"/>
              <a:gd name="T40" fmla="*/ 0 w 2"/>
              <a:gd name="T41" fmla="*/ 0 h 1587"/>
              <a:gd name="T42" fmla="*/ 0 w 2"/>
              <a:gd name="T43" fmla="*/ 0 h 1587"/>
              <a:gd name="T44" fmla="*/ 0 w 2"/>
              <a:gd name="T45" fmla="*/ 0 h 1587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0" t="0" r="r" b="b"/>
            <a:pathLst>
              <a:path w="2" h="1587">
                <a:moveTo>
                  <a:pt x="0" y="0"/>
                </a:move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" name="Freeform 1115"/>
          <p:cNvSpPr>
            <a:spLocks/>
          </p:cNvSpPr>
          <p:nvPr/>
        </p:nvSpPr>
        <p:spPr bwMode="auto">
          <a:xfrm>
            <a:off x="458788" y="473075"/>
            <a:ext cx="3175" cy="3175"/>
          </a:xfrm>
          <a:custGeom>
            <a:avLst/>
            <a:gdLst>
              <a:gd name="T0" fmla="*/ 0 w 2"/>
              <a:gd name="T1" fmla="*/ 3175 h 2"/>
              <a:gd name="T2" fmla="*/ 0 w 2"/>
              <a:gd name="T3" fmla="*/ 3175 h 2"/>
              <a:gd name="T4" fmla="*/ 0 w 2"/>
              <a:gd name="T5" fmla="*/ 3175 h 2"/>
              <a:gd name="T6" fmla="*/ 0 w 2"/>
              <a:gd name="T7" fmla="*/ 3175 h 2"/>
              <a:gd name="T8" fmla="*/ 0 w 2"/>
              <a:gd name="T9" fmla="*/ 3175 h 2"/>
              <a:gd name="T10" fmla="*/ 0 w 2"/>
              <a:gd name="T11" fmla="*/ 3175 h 2"/>
              <a:gd name="T12" fmla="*/ 3175 w 2"/>
              <a:gd name="T13" fmla="*/ 3175 h 2"/>
              <a:gd name="T14" fmla="*/ 3175 w 2"/>
              <a:gd name="T15" fmla="*/ 3175 h 2"/>
              <a:gd name="T16" fmla="*/ 3175 w 2"/>
              <a:gd name="T17" fmla="*/ 0 h 2"/>
              <a:gd name="T18" fmla="*/ 0 w 2"/>
              <a:gd name="T19" fmla="*/ 3175 h 2"/>
              <a:gd name="T20" fmla="*/ 0 w 2"/>
              <a:gd name="T21" fmla="*/ 3175 h 2"/>
              <a:gd name="T22" fmla="*/ 0 w 2"/>
              <a:gd name="T23" fmla="*/ 3175 h 2"/>
              <a:gd name="T24" fmla="*/ 0 w 2"/>
              <a:gd name="T25" fmla="*/ 3175 h 2"/>
              <a:gd name="T26" fmla="*/ 0 w 2"/>
              <a:gd name="T27" fmla="*/ 3175 h 2"/>
              <a:gd name="T28" fmla="*/ 3175 w 2"/>
              <a:gd name="T29" fmla="*/ 3175 h 2"/>
              <a:gd name="T30" fmla="*/ 3175 w 2"/>
              <a:gd name="T31" fmla="*/ 3175 h 2"/>
              <a:gd name="T32" fmla="*/ 3175 w 2"/>
              <a:gd name="T33" fmla="*/ 3175 h 2"/>
              <a:gd name="T34" fmla="*/ 3175 w 2"/>
              <a:gd name="T35" fmla="*/ 3175 h 2"/>
              <a:gd name="T36" fmla="*/ 3175 w 2"/>
              <a:gd name="T37" fmla="*/ 3175 h 2"/>
              <a:gd name="T38" fmla="*/ 3175 w 2"/>
              <a:gd name="T39" fmla="*/ 3175 h 2"/>
              <a:gd name="T40" fmla="*/ 0 w 2"/>
              <a:gd name="T41" fmla="*/ 3175 h 2"/>
              <a:gd name="T42" fmla="*/ 0 w 2"/>
              <a:gd name="T43" fmla="*/ 3175 h 2"/>
              <a:gd name="T44" fmla="*/ 0 w 2"/>
              <a:gd name="T45" fmla="*/ 3175 h 2"/>
              <a:gd name="T46" fmla="*/ 0 w 2"/>
              <a:gd name="T47" fmla="*/ 3175 h 2"/>
              <a:gd name="T48" fmla="*/ 0 w 2"/>
              <a:gd name="T49" fmla="*/ 3175 h 2"/>
              <a:gd name="T50" fmla="*/ 0 w 2"/>
              <a:gd name="T51" fmla="*/ 3175 h 2"/>
              <a:gd name="T52" fmla="*/ 0 w 2"/>
              <a:gd name="T53" fmla="*/ 3175 h 2"/>
              <a:gd name="T54" fmla="*/ 3175 w 2"/>
              <a:gd name="T55" fmla="*/ 3175 h 2"/>
              <a:gd name="T56" fmla="*/ 0 w 2"/>
              <a:gd name="T57" fmla="*/ 3175 h 2"/>
              <a:gd name="T58" fmla="*/ 3175 w 2"/>
              <a:gd name="T59" fmla="*/ 3175 h 2"/>
              <a:gd name="T60" fmla="*/ 3175 w 2"/>
              <a:gd name="T61" fmla="*/ 3175 h 2"/>
              <a:gd name="T62" fmla="*/ 3175 w 2"/>
              <a:gd name="T63" fmla="*/ 3175 h 2"/>
              <a:gd name="T64" fmla="*/ 0 w 2"/>
              <a:gd name="T65" fmla="*/ 3175 h 2"/>
              <a:gd name="T66" fmla="*/ 0 w 2"/>
              <a:gd name="T67" fmla="*/ 3175 h 2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Freeform 1120"/>
          <p:cNvSpPr>
            <a:spLocks/>
          </p:cNvSpPr>
          <p:nvPr/>
        </p:nvSpPr>
        <p:spPr bwMode="auto">
          <a:xfrm>
            <a:off x="458788" y="463550"/>
            <a:ext cx="3175" cy="3175"/>
          </a:xfrm>
          <a:custGeom>
            <a:avLst/>
            <a:gdLst>
              <a:gd name="T0" fmla="*/ 0 w 2"/>
              <a:gd name="T1" fmla="*/ 0 h 2"/>
              <a:gd name="T2" fmla="*/ 0 w 2"/>
              <a:gd name="T3" fmla="*/ 3175 h 2"/>
              <a:gd name="T4" fmla="*/ 0 w 2"/>
              <a:gd name="T5" fmla="*/ 3175 h 2"/>
              <a:gd name="T6" fmla="*/ 0 w 2"/>
              <a:gd name="T7" fmla="*/ 3175 h 2"/>
              <a:gd name="T8" fmla="*/ 3175 w 2"/>
              <a:gd name="T9" fmla="*/ 3175 h 2"/>
              <a:gd name="T10" fmla="*/ 3175 w 2"/>
              <a:gd name="T11" fmla="*/ 0 h 2"/>
              <a:gd name="T12" fmla="*/ 3175 w 2"/>
              <a:gd name="T13" fmla="*/ 0 h 2"/>
              <a:gd name="T14" fmla="*/ 3175 w 2"/>
              <a:gd name="T15" fmla="*/ 0 h 2"/>
              <a:gd name="T16" fmla="*/ 0 w 2"/>
              <a:gd name="T17" fmla="*/ 0 h 2"/>
              <a:gd name="T18" fmla="*/ 0 w 2"/>
              <a:gd name="T19" fmla="*/ 3175 h 2"/>
              <a:gd name="T20" fmla="*/ 0 w 2"/>
              <a:gd name="T21" fmla="*/ 3175 h 2"/>
              <a:gd name="T22" fmla="*/ 3175 w 2"/>
              <a:gd name="T23" fmla="*/ 0 h 2"/>
              <a:gd name="T24" fmla="*/ 3175 w 2"/>
              <a:gd name="T25" fmla="*/ 0 h 2"/>
              <a:gd name="T26" fmla="*/ 3175 w 2"/>
              <a:gd name="T27" fmla="*/ 0 h 2"/>
              <a:gd name="T28" fmla="*/ 3175 w 2"/>
              <a:gd name="T29" fmla="*/ 3175 h 2"/>
              <a:gd name="T30" fmla="*/ 0 w 2"/>
              <a:gd name="T31" fmla="*/ 3175 h 2"/>
              <a:gd name="T32" fmla="*/ 0 w 2"/>
              <a:gd name="T33" fmla="*/ 3175 h 2"/>
              <a:gd name="T34" fmla="*/ 0 w 2"/>
              <a:gd name="T35" fmla="*/ 3175 h 2"/>
              <a:gd name="T36" fmla="*/ 0 w 2"/>
              <a:gd name="T37" fmla="*/ 3175 h 2"/>
              <a:gd name="T38" fmla="*/ 0 w 2"/>
              <a:gd name="T39" fmla="*/ 3175 h 2"/>
              <a:gd name="T40" fmla="*/ 0 w 2"/>
              <a:gd name="T41" fmla="*/ 3175 h 2"/>
              <a:gd name="T42" fmla="*/ 0 w 2"/>
              <a:gd name="T43" fmla="*/ 3175 h 2"/>
              <a:gd name="T44" fmla="*/ 0 w 2"/>
              <a:gd name="T45" fmla="*/ 3175 h 2"/>
              <a:gd name="T46" fmla="*/ 3175 w 2"/>
              <a:gd name="T47" fmla="*/ 3175 h 2"/>
              <a:gd name="T48" fmla="*/ 0 w 2"/>
              <a:gd name="T49" fmla="*/ 3175 h 2"/>
              <a:gd name="T50" fmla="*/ 0 w 2"/>
              <a:gd name="T51" fmla="*/ 3175 h 2"/>
              <a:gd name="T52" fmla="*/ 3175 w 2"/>
              <a:gd name="T53" fmla="*/ 3175 h 2"/>
              <a:gd name="T54" fmla="*/ 3175 w 2"/>
              <a:gd name="T55" fmla="*/ 3175 h 2"/>
              <a:gd name="T56" fmla="*/ 3175 w 2"/>
              <a:gd name="T57" fmla="*/ 0 h 2"/>
              <a:gd name="T58" fmla="*/ 0 w 2"/>
              <a:gd name="T59" fmla="*/ 0 h 2"/>
              <a:gd name="T60" fmla="*/ 0 w 2"/>
              <a:gd name="T61" fmla="*/ 0 h 2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2" h="2">
                <a:moveTo>
                  <a:pt x="0" y="0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Freeform 1134"/>
          <p:cNvSpPr>
            <a:spLocks/>
          </p:cNvSpPr>
          <p:nvPr/>
        </p:nvSpPr>
        <p:spPr bwMode="auto">
          <a:xfrm>
            <a:off x="703263" y="514350"/>
            <a:ext cx="3175" cy="6350"/>
          </a:xfrm>
          <a:custGeom>
            <a:avLst/>
            <a:gdLst>
              <a:gd name="T0" fmla="*/ 3175 w 2"/>
              <a:gd name="T1" fmla="*/ 6350 h 4"/>
              <a:gd name="T2" fmla="*/ 3175 w 2"/>
              <a:gd name="T3" fmla="*/ 6350 h 4"/>
              <a:gd name="T4" fmla="*/ 3175 w 2"/>
              <a:gd name="T5" fmla="*/ 6350 h 4"/>
              <a:gd name="T6" fmla="*/ 3175 w 2"/>
              <a:gd name="T7" fmla="*/ 3175 h 4"/>
              <a:gd name="T8" fmla="*/ 3175 w 2"/>
              <a:gd name="T9" fmla="*/ 0 h 4"/>
              <a:gd name="T10" fmla="*/ 3175 w 2"/>
              <a:gd name="T11" fmla="*/ 0 h 4"/>
              <a:gd name="T12" fmla="*/ 3175 w 2"/>
              <a:gd name="T13" fmla="*/ 0 h 4"/>
              <a:gd name="T14" fmla="*/ 0 w 2"/>
              <a:gd name="T15" fmla="*/ 3175 h 4"/>
              <a:gd name="T16" fmla="*/ 3175 w 2"/>
              <a:gd name="T17" fmla="*/ 6350 h 4"/>
              <a:gd name="T18" fmla="*/ 3175 w 2"/>
              <a:gd name="T19" fmla="*/ 3175 h 4"/>
              <a:gd name="T20" fmla="*/ 3175 w 2"/>
              <a:gd name="T21" fmla="*/ 3175 h 4"/>
              <a:gd name="T22" fmla="*/ 3175 w 2"/>
              <a:gd name="T23" fmla="*/ 0 h 4"/>
              <a:gd name="T24" fmla="*/ 3175 w 2"/>
              <a:gd name="T25" fmla="*/ 3175 h 4"/>
              <a:gd name="T26" fmla="*/ 3175 w 2"/>
              <a:gd name="T27" fmla="*/ 3175 h 4"/>
              <a:gd name="T28" fmla="*/ 3175 w 2"/>
              <a:gd name="T29" fmla="*/ 3175 h 4"/>
              <a:gd name="T30" fmla="*/ 3175 w 2"/>
              <a:gd name="T31" fmla="*/ 3175 h 4"/>
              <a:gd name="T32" fmla="*/ 3175 w 2"/>
              <a:gd name="T33" fmla="*/ 3175 h 4"/>
              <a:gd name="T34" fmla="*/ 3175 w 2"/>
              <a:gd name="T35" fmla="*/ 3175 h 4"/>
              <a:gd name="T36" fmla="*/ 3175 w 2"/>
              <a:gd name="T37" fmla="*/ 3175 h 4"/>
              <a:gd name="T38" fmla="*/ 3175 w 2"/>
              <a:gd name="T39" fmla="*/ 3175 h 4"/>
              <a:gd name="T40" fmla="*/ 3175 w 2"/>
              <a:gd name="T41" fmla="*/ 3175 h 4"/>
              <a:gd name="T42" fmla="*/ 3175 w 2"/>
              <a:gd name="T43" fmla="*/ 3175 h 4"/>
              <a:gd name="T44" fmla="*/ 3175 w 2"/>
              <a:gd name="T45" fmla="*/ 3175 h 4"/>
              <a:gd name="T46" fmla="*/ 3175 w 2"/>
              <a:gd name="T47" fmla="*/ 3175 h 4"/>
              <a:gd name="T48" fmla="*/ 3175 w 2"/>
              <a:gd name="T49" fmla="*/ 3175 h 4"/>
              <a:gd name="T50" fmla="*/ 3175 w 2"/>
              <a:gd name="T51" fmla="*/ 3175 h 4"/>
              <a:gd name="T52" fmla="*/ 0 w 2"/>
              <a:gd name="T53" fmla="*/ 3175 h 4"/>
              <a:gd name="T54" fmla="*/ 3175 w 2"/>
              <a:gd name="T55" fmla="*/ 6350 h 4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0" t="0" r="r" b="b"/>
            <a:pathLst>
              <a:path w="2" h="4">
                <a:moveTo>
                  <a:pt x="2" y="4"/>
                </a:moveTo>
                <a:lnTo>
                  <a:pt x="2" y="4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4"/>
                </a:lnTo>
                <a:lnTo>
                  <a:pt x="2" y="2"/>
                </a:lnTo>
                <a:lnTo>
                  <a:pt x="2" y="0"/>
                </a:lnTo>
                <a:lnTo>
                  <a:pt x="2" y="2"/>
                </a:lnTo>
                <a:lnTo>
                  <a:pt x="0" y="2"/>
                </a:lnTo>
                <a:lnTo>
                  <a:pt x="2" y="4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Freeform 1141"/>
          <p:cNvSpPr>
            <a:spLocks/>
          </p:cNvSpPr>
          <p:nvPr/>
        </p:nvSpPr>
        <p:spPr bwMode="auto">
          <a:xfrm>
            <a:off x="706438" y="479425"/>
            <a:ext cx="1587" cy="6350"/>
          </a:xfrm>
          <a:custGeom>
            <a:avLst/>
            <a:gdLst>
              <a:gd name="T0" fmla="*/ 0 w 1587"/>
              <a:gd name="T1" fmla="*/ 6350 h 4"/>
              <a:gd name="T2" fmla="*/ 0 w 1587"/>
              <a:gd name="T3" fmla="*/ 3175 h 4"/>
              <a:gd name="T4" fmla="*/ 0 w 1587"/>
              <a:gd name="T5" fmla="*/ 0 h 4"/>
              <a:gd name="T6" fmla="*/ 0 w 1587"/>
              <a:gd name="T7" fmla="*/ 0 h 4"/>
              <a:gd name="T8" fmla="*/ 0 w 1587"/>
              <a:gd name="T9" fmla="*/ 3175 h 4"/>
              <a:gd name="T10" fmla="*/ 0 w 1587"/>
              <a:gd name="T11" fmla="*/ 3175 h 4"/>
              <a:gd name="T12" fmla="*/ 0 w 1587"/>
              <a:gd name="T13" fmla="*/ 6350 h 4"/>
              <a:gd name="T14" fmla="*/ 0 w 1587"/>
              <a:gd name="T15" fmla="*/ 3175 h 4"/>
              <a:gd name="T16" fmla="*/ 0 w 1587"/>
              <a:gd name="T17" fmla="*/ 3175 h 4"/>
              <a:gd name="T18" fmla="*/ 0 w 1587"/>
              <a:gd name="T19" fmla="*/ 3175 h 4"/>
              <a:gd name="T20" fmla="*/ 0 w 1587"/>
              <a:gd name="T21" fmla="*/ 3175 h 4"/>
              <a:gd name="T22" fmla="*/ 0 w 1587"/>
              <a:gd name="T23" fmla="*/ 3175 h 4"/>
              <a:gd name="T24" fmla="*/ 0 w 1587"/>
              <a:gd name="T25" fmla="*/ 3175 h 4"/>
              <a:gd name="T26" fmla="*/ 0 w 1587"/>
              <a:gd name="T27" fmla="*/ 3175 h 4"/>
              <a:gd name="T28" fmla="*/ 0 w 1587"/>
              <a:gd name="T29" fmla="*/ 6350 h 4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1587" h="4">
                <a:moveTo>
                  <a:pt x="0" y="4"/>
                </a:move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  <a:lnTo>
                  <a:pt x="0" y="4"/>
                </a:lnTo>
                <a:lnTo>
                  <a:pt x="0" y="2"/>
                </a:lnTo>
                <a:lnTo>
                  <a:pt x="0" y="4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" name="Freeform 1148"/>
          <p:cNvSpPr>
            <a:spLocks/>
          </p:cNvSpPr>
          <p:nvPr/>
        </p:nvSpPr>
        <p:spPr bwMode="auto">
          <a:xfrm>
            <a:off x="693738" y="460375"/>
            <a:ext cx="3175" cy="3175"/>
          </a:xfrm>
          <a:custGeom>
            <a:avLst/>
            <a:gdLst>
              <a:gd name="T0" fmla="*/ 3175 w 2"/>
              <a:gd name="T1" fmla="*/ 3175 h 2"/>
              <a:gd name="T2" fmla="*/ 3175 w 2"/>
              <a:gd name="T3" fmla="*/ 0 h 2"/>
              <a:gd name="T4" fmla="*/ 3175 w 2"/>
              <a:gd name="T5" fmla="*/ 0 h 2"/>
              <a:gd name="T6" fmla="*/ 3175 w 2"/>
              <a:gd name="T7" fmla="*/ 0 h 2"/>
              <a:gd name="T8" fmla="*/ 3175 w 2"/>
              <a:gd name="T9" fmla="*/ 0 h 2"/>
              <a:gd name="T10" fmla="*/ 0 w 2"/>
              <a:gd name="T11" fmla="*/ 0 h 2"/>
              <a:gd name="T12" fmla="*/ 0 w 2"/>
              <a:gd name="T13" fmla="*/ 0 h 2"/>
              <a:gd name="T14" fmla="*/ 0 w 2"/>
              <a:gd name="T15" fmla="*/ 3175 h 2"/>
              <a:gd name="T16" fmla="*/ 0 w 2"/>
              <a:gd name="T17" fmla="*/ 3175 h 2"/>
              <a:gd name="T18" fmla="*/ 0 w 2"/>
              <a:gd name="T19" fmla="*/ 3175 h 2"/>
              <a:gd name="T20" fmla="*/ 3175 w 2"/>
              <a:gd name="T21" fmla="*/ 3175 h 2"/>
              <a:gd name="T22" fmla="*/ 3175 w 2"/>
              <a:gd name="T23" fmla="*/ 3175 h 2"/>
              <a:gd name="T24" fmla="*/ 3175 w 2"/>
              <a:gd name="T25" fmla="*/ 0 h 2"/>
              <a:gd name="T26" fmla="*/ 3175 w 2"/>
              <a:gd name="T27" fmla="*/ 0 h 2"/>
              <a:gd name="T28" fmla="*/ 3175 w 2"/>
              <a:gd name="T29" fmla="*/ 0 h 2"/>
              <a:gd name="T30" fmla="*/ 0 w 2"/>
              <a:gd name="T31" fmla="*/ 3175 h 2"/>
              <a:gd name="T32" fmla="*/ 3175 w 2"/>
              <a:gd name="T33" fmla="*/ 3175 h 2"/>
              <a:gd name="T34" fmla="*/ 3175 w 2"/>
              <a:gd name="T35" fmla="*/ 0 h 2"/>
              <a:gd name="T36" fmla="*/ 0 w 2"/>
              <a:gd name="T37" fmla="*/ 3175 h 2"/>
              <a:gd name="T38" fmla="*/ 3175 w 2"/>
              <a:gd name="T39" fmla="*/ 3175 h 2"/>
              <a:gd name="T40" fmla="*/ 0 w 2"/>
              <a:gd name="T41" fmla="*/ 3175 h 2"/>
              <a:gd name="T42" fmla="*/ 0 w 2"/>
              <a:gd name="T43" fmla="*/ 3175 h 2"/>
              <a:gd name="T44" fmla="*/ 0 w 2"/>
              <a:gd name="T45" fmla="*/ 3175 h 2"/>
              <a:gd name="T46" fmla="*/ 0 w 2"/>
              <a:gd name="T47" fmla="*/ 3175 h 2"/>
              <a:gd name="T48" fmla="*/ 0 w 2"/>
              <a:gd name="T49" fmla="*/ 3175 h 2"/>
              <a:gd name="T50" fmla="*/ 0 w 2"/>
              <a:gd name="T51" fmla="*/ 3175 h 2"/>
              <a:gd name="T52" fmla="*/ 0 w 2"/>
              <a:gd name="T53" fmla="*/ 3175 h 2"/>
              <a:gd name="T54" fmla="*/ 0 w 2"/>
              <a:gd name="T55" fmla="*/ 3175 h 2"/>
              <a:gd name="T56" fmla="*/ 0 w 2"/>
              <a:gd name="T57" fmla="*/ 3175 h 2"/>
              <a:gd name="T58" fmla="*/ 3175 w 2"/>
              <a:gd name="T59" fmla="*/ 3175 h 2"/>
              <a:gd name="T60" fmla="*/ 3175 w 2"/>
              <a:gd name="T61" fmla="*/ 3175 h 2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2" h="2">
                <a:moveTo>
                  <a:pt x="2" y="2"/>
                </a:move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Freeform 1150"/>
          <p:cNvSpPr>
            <a:spLocks/>
          </p:cNvSpPr>
          <p:nvPr/>
        </p:nvSpPr>
        <p:spPr bwMode="auto">
          <a:xfrm>
            <a:off x="684213" y="447675"/>
            <a:ext cx="1587" cy="3175"/>
          </a:xfrm>
          <a:custGeom>
            <a:avLst/>
            <a:gdLst>
              <a:gd name="T0" fmla="*/ 0 w 1587"/>
              <a:gd name="T1" fmla="*/ 3175 h 2"/>
              <a:gd name="T2" fmla="*/ 0 w 1587"/>
              <a:gd name="T3" fmla="*/ 0 h 2"/>
              <a:gd name="T4" fmla="*/ 0 w 1587"/>
              <a:gd name="T5" fmla="*/ 3175 h 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7" h="2">
                <a:moveTo>
                  <a:pt x="0" y="2"/>
                </a:move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" name="Freeform 1152"/>
          <p:cNvSpPr>
            <a:spLocks/>
          </p:cNvSpPr>
          <p:nvPr/>
        </p:nvSpPr>
        <p:spPr bwMode="auto">
          <a:xfrm>
            <a:off x="684213" y="447675"/>
            <a:ext cx="3175" cy="3175"/>
          </a:xfrm>
          <a:custGeom>
            <a:avLst/>
            <a:gdLst>
              <a:gd name="T0" fmla="*/ 3175 w 2"/>
              <a:gd name="T1" fmla="*/ 0 h 2"/>
              <a:gd name="T2" fmla="*/ 0 w 2"/>
              <a:gd name="T3" fmla="*/ 0 h 2"/>
              <a:gd name="T4" fmla="*/ 0 w 2"/>
              <a:gd name="T5" fmla="*/ 0 h 2"/>
              <a:gd name="T6" fmla="*/ 0 w 2"/>
              <a:gd name="T7" fmla="*/ 0 h 2"/>
              <a:gd name="T8" fmla="*/ 0 w 2"/>
              <a:gd name="T9" fmla="*/ 3175 h 2"/>
              <a:gd name="T10" fmla="*/ 3175 w 2"/>
              <a:gd name="T11" fmla="*/ 3175 h 2"/>
              <a:gd name="T12" fmla="*/ 3175 w 2"/>
              <a:gd name="T13" fmla="*/ 0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0 h 2"/>
              <a:gd name="T20" fmla="*/ 0 w 2"/>
              <a:gd name="T21" fmla="*/ 3175 h 2"/>
              <a:gd name="T22" fmla="*/ 3175 w 2"/>
              <a:gd name="T23" fmla="*/ 3175 h 2"/>
              <a:gd name="T24" fmla="*/ 3175 w 2"/>
              <a:gd name="T25" fmla="*/ 0 h 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2">
                <a:moveTo>
                  <a:pt x="2" y="0"/>
                </a:move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" name="Freeform 1154"/>
          <p:cNvSpPr>
            <a:spLocks/>
          </p:cNvSpPr>
          <p:nvPr/>
        </p:nvSpPr>
        <p:spPr bwMode="auto">
          <a:xfrm>
            <a:off x="665163" y="434975"/>
            <a:ext cx="3175" cy="1588"/>
          </a:xfrm>
          <a:custGeom>
            <a:avLst/>
            <a:gdLst>
              <a:gd name="T0" fmla="*/ 3175 w 2"/>
              <a:gd name="T1" fmla="*/ 0 h 1588"/>
              <a:gd name="T2" fmla="*/ 0 w 2"/>
              <a:gd name="T3" fmla="*/ 0 h 1588"/>
              <a:gd name="T4" fmla="*/ 3175 w 2"/>
              <a:gd name="T5" fmla="*/ 0 h 158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" h="1588">
                <a:moveTo>
                  <a:pt x="2" y="0"/>
                </a:moveTo>
                <a:lnTo>
                  <a:pt x="0" y="0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" name="Freeform 1156"/>
          <p:cNvSpPr>
            <a:spLocks/>
          </p:cNvSpPr>
          <p:nvPr/>
        </p:nvSpPr>
        <p:spPr bwMode="auto">
          <a:xfrm>
            <a:off x="665163" y="431800"/>
            <a:ext cx="3175" cy="3175"/>
          </a:xfrm>
          <a:custGeom>
            <a:avLst/>
            <a:gdLst>
              <a:gd name="T0" fmla="*/ 3175 w 2"/>
              <a:gd name="T1" fmla="*/ 3175 h 2"/>
              <a:gd name="T2" fmla="*/ 0 w 2"/>
              <a:gd name="T3" fmla="*/ 0 h 2"/>
              <a:gd name="T4" fmla="*/ 0 w 2"/>
              <a:gd name="T5" fmla="*/ 0 h 2"/>
              <a:gd name="T6" fmla="*/ 0 w 2"/>
              <a:gd name="T7" fmla="*/ 3175 h 2"/>
              <a:gd name="T8" fmla="*/ 3175 w 2"/>
              <a:gd name="T9" fmla="*/ 3175 h 2"/>
              <a:gd name="T10" fmla="*/ 3175 w 2"/>
              <a:gd name="T11" fmla="*/ 3175 h 2"/>
              <a:gd name="T12" fmla="*/ 3175 w 2"/>
              <a:gd name="T13" fmla="*/ 3175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3175 h 2"/>
              <a:gd name="T20" fmla="*/ 3175 w 2"/>
              <a:gd name="T21" fmla="*/ 3175 h 2"/>
              <a:gd name="T22" fmla="*/ 3175 w 2"/>
              <a:gd name="T23" fmla="*/ 3175 h 2"/>
              <a:gd name="T24" fmla="*/ 3175 w 2"/>
              <a:gd name="T25" fmla="*/ 3175 h 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2">
                <a:moveTo>
                  <a:pt x="2" y="2"/>
                </a:move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" name="Freeform 1163"/>
          <p:cNvSpPr>
            <a:spLocks/>
          </p:cNvSpPr>
          <p:nvPr/>
        </p:nvSpPr>
        <p:spPr bwMode="auto">
          <a:xfrm>
            <a:off x="611188" y="415925"/>
            <a:ext cx="6350" cy="3175"/>
          </a:xfrm>
          <a:custGeom>
            <a:avLst/>
            <a:gdLst>
              <a:gd name="T0" fmla="*/ 3175 w 4"/>
              <a:gd name="T1" fmla="*/ 3175 h 2"/>
              <a:gd name="T2" fmla="*/ 3175 w 4"/>
              <a:gd name="T3" fmla="*/ 3175 h 2"/>
              <a:gd name="T4" fmla="*/ 6350 w 4"/>
              <a:gd name="T5" fmla="*/ 3175 h 2"/>
              <a:gd name="T6" fmla="*/ 6350 w 4"/>
              <a:gd name="T7" fmla="*/ 0 h 2"/>
              <a:gd name="T8" fmla="*/ 6350 w 4"/>
              <a:gd name="T9" fmla="*/ 0 h 2"/>
              <a:gd name="T10" fmla="*/ 3175 w 4"/>
              <a:gd name="T11" fmla="*/ 0 h 2"/>
              <a:gd name="T12" fmla="*/ 3175 w 4"/>
              <a:gd name="T13" fmla="*/ 0 h 2"/>
              <a:gd name="T14" fmla="*/ 0 w 4"/>
              <a:gd name="T15" fmla="*/ 3175 h 2"/>
              <a:gd name="T16" fmla="*/ 3175 w 4"/>
              <a:gd name="T17" fmla="*/ 3175 h 2"/>
              <a:gd name="T18" fmla="*/ 3175 w 4"/>
              <a:gd name="T19" fmla="*/ 0 h 2"/>
              <a:gd name="T20" fmla="*/ 6350 w 4"/>
              <a:gd name="T21" fmla="*/ 3175 h 2"/>
              <a:gd name="T22" fmla="*/ 6350 w 4"/>
              <a:gd name="T23" fmla="*/ 0 h 2"/>
              <a:gd name="T24" fmla="*/ 6350 w 4"/>
              <a:gd name="T25" fmla="*/ 0 h 2"/>
              <a:gd name="T26" fmla="*/ 3175 w 4"/>
              <a:gd name="T27" fmla="*/ 0 h 2"/>
              <a:gd name="T28" fmla="*/ 3175 w 4"/>
              <a:gd name="T29" fmla="*/ 0 h 2"/>
              <a:gd name="T30" fmla="*/ 0 w 4"/>
              <a:gd name="T31" fmla="*/ 0 h 2"/>
              <a:gd name="T32" fmla="*/ 3175 w 4"/>
              <a:gd name="T33" fmla="*/ 3175 h 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4" h="2">
                <a:moveTo>
                  <a:pt x="2" y="2"/>
                </a:moveTo>
                <a:lnTo>
                  <a:pt x="2" y="2"/>
                </a:lnTo>
                <a:lnTo>
                  <a:pt x="4" y="2"/>
                </a:lnTo>
                <a:lnTo>
                  <a:pt x="4" y="0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4" y="2"/>
                </a:lnTo>
                <a:lnTo>
                  <a:pt x="4" y="0"/>
                </a:lnTo>
                <a:lnTo>
                  <a:pt x="2" y="0"/>
                </a:lnTo>
                <a:lnTo>
                  <a:pt x="0" y="0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" name="Freeform 1172"/>
          <p:cNvSpPr>
            <a:spLocks/>
          </p:cNvSpPr>
          <p:nvPr/>
        </p:nvSpPr>
        <p:spPr bwMode="auto">
          <a:xfrm>
            <a:off x="582613" y="476250"/>
            <a:ext cx="3175" cy="3175"/>
          </a:xfrm>
          <a:custGeom>
            <a:avLst/>
            <a:gdLst>
              <a:gd name="T0" fmla="*/ 0 w 2"/>
              <a:gd name="T1" fmla="*/ 3175 h 2"/>
              <a:gd name="T2" fmla="*/ 0 w 2"/>
              <a:gd name="T3" fmla="*/ 3175 h 2"/>
              <a:gd name="T4" fmla="*/ 3175 w 2"/>
              <a:gd name="T5" fmla="*/ 3175 h 2"/>
              <a:gd name="T6" fmla="*/ 0 w 2"/>
              <a:gd name="T7" fmla="*/ 0 h 2"/>
              <a:gd name="T8" fmla="*/ 0 w 2"/>
              <a:gd name="T9" fmla="*/ 0 h 2"/>
              <a:gd name="T10" fmla="*/ 0 w 2"/>
              <a:gd name="T11" fmla="*/ 0 h 2"/>
              <a:gd name="T12" fmla="*/ 0 w 2"/>
              <a:gd name="T13" fmla="*/ 3175 h 2"/>
              <a:gd name="T14" fmla="*/ 0 w 2"/>
              <a:gd name="T15" fmla="*/ 3175 h 2"/>
              <a:gd name="T16" fmla="*/ 0 w 2"/>
              <a:gd name="T17" fmla="*/ 3175 h 2"/>
              <a:gd name="T18" fmla="*/ 0 w 2"/>
              <a:gd name="T19" fmla="*/ 3175 h 2"/>
              <a:gd name="T20" fmla="*/ 0 w 2"/>
              <a:gd name="T21" fmla="*/ 3175 h 2"/>
              <a:gd name="T22" fmla="*/ 0 w 2"/>
              <a:gd name="T23" fmla="*/ 3175 h 2"/>
              <a:gd name="T24" fmla="*/ 0 w 2"/>
              <a:gd name="T25" fmla="*/ 3175 h 2"/>
              <a:gd name="T26" fmla="*/ 0 w 2"/>
              <a:gd name="T27" fmla="*/ 3175 h 2"/>
              <a:gd name="T28" fmla="*/ 0 w 2"/>
              <a:gd name="T29" fmla="*/ 3175 h 2"/>
              <a:gd name="T30" fmla="*/ 0 w 2"/>
              <a:gd name="T31" fmla="*/ 3175 h 2"/>
              <a:gd name="T32" fmla="*/ 0 w 2"/>
              <a:gd name="T33" fmla="*/ 3175 h 2"/>
              <a:gd name="T34" fmla="*/ 0 w 2"/>
              <a:gd name="T35" fmla="*/ 3175 h 2"/>
              <a:gd name="T36" fmla="*/ 0 w 2"/>
              <a:gd name="T37" fmla="*/ 3175 h 2"/>
              <a:gd name="T38" fmla="*/ 0 w 2"/>
              <a:gd name="T39" fmla="*/ 3175 h 2"/>
              <a:gd name="T40" fmla="*/ 0 w 2"/>
              <a:gd name="T41" fmla="*/ 3175 h 2"/>
              <a:gd name="T42" fmla="*/ 0 w 2"/>
              <a:gd name="T43" fmla="*/ 3175 h 2"/>
              <a:gd name="T44" fmla="*/ 0 w 2"/>
              <a:gd name="T45" fmla="*/ 3175 h 2"/>
              <a:gd name="T46" fmla="*/ 0 w 2"/>
              <a:gd name="T47" fmla="*/ 3175 h 2"/>
              <a:gd name="T48" fmla="*/ 0 w 2"/>
              <a:gd name="T49" fmla="*/ 3175 h 2"/>
              <a:gd name="T50" fmla="*/ 0 w 2"/>
              <a:gd name="T51" fmla="*/ 3175 h 2"/>
              <a:gd name="T52" fmla="*/ 0 w 2"/>
              <a:gd name="T53" fmla="*/ 3175 h 2"/>
              <a:gd name="T54" fmla="*/ 0 w 2"/>
              <a:gd name="T55" fmla="*/ 3175 h 2"/>
              <a:gd name="T56" fmla="*/ 0 w 2"/>
              <a:gd name="T57" fmla="*/ 3175 h 2"/>
              <a:gd name="T58" fmla="*/ 0 w 2"/>
              <a:gd name="T59" fmla="*/ 3175 h 2"/>
              <a:gd name="T60" fmla="*/ 0 w 2"/>
              <a:gd name="T61" fmla="*/ 3175 h 2"/>
              <a:gd name="T62" fmla="*/ 0 w 2"/>
              <a:gd name="T63" fmla="*/ 3175 h 2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" name="Freeform 1177"/>
          <p:cNvSpPr>
            <a:spLocks/>
          </p:cNvSpPr>
          <p:nvPr/>
        </p:nvSpPr>
        <p:spPr bwMode="auto">
          <a:xfrm>
            <a:off x="557213" y="534988"/>
            <a:ext cx="3175" cy="3175"/>
          </a:xfrm>
          <a:custGeom>
            <a:avLst/>
            <a:gdLst>
              <a:gd name="T0" fmla="*/ 0 w 2"/>
              <a:gd name="T1" fmla="*/ 3175 h 2"/>
              <a:gd name="T2" fmla="*/ 3175 w 2"/>
              <a:gd name="T3" fmla="*/ 3175 h 2"/>
              <a:gd name="T4" fmla="*/ 3175 w 2"/>
              <a:gd name="T5" fmla="*/ 3175 h 2"/>
              <a:gd name="T6" fmla="*/ 3175 w 2"/>
              <a:gd name="T7" fmla="*/ 0 h 2"/>
              <a:gd name="T8" fmla="*/ 3175 w 2"/>
              <a:gd name="T9" fmla="*/ 0 h 2"/>
              <a:gd name="T10" fmla="*/ 3175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0 h 2"/>
              <a:gd name="T20" fmla="*/ 0 w 2"/>
              <a:gd name="T21" fmla="*/ 0 h 2"/>
              <a:gd name="T22" fmla="*/ 0 w 2"/>
              <a:gd name="T23" fmla="*/ 0 h 2"/>
              <a:gd name="T24" fmla="*/ 0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0 h 2"/>
              <a:gd name="T34" fmla="*/ 0 w 2"/>
              <a:gd name="T35" fmla="*/ 0 h 2"/>
              <a:gd name="T36" fmla="*/ 0 w 2"/>
              <a:gd name="T37" fmla="*/ 0 h 2"/>
              <a:gd name="T38" fmla="*/ 0 w 2"/>
              <a:gd name="T39" fmla="*/ 3175 h 2"/>
              <a:gd name="T40" fmla="*/ 0 w 2"/>
              <a:gd name="T41" fmla="*/ 3175 h 2"/>
              <a:gd name="T42" fmla="*/ 3175 w 2"/>
              <a:gd name="T43" fmla="*/ 3175 h 2"/>
              <a:gd name="T44" fmla="*/ 3175 w 2"/>
              <a:gd name="T45" fmla="*/ 0 h 2"/>
              <a:gd name="T46" fmla="*/ 3175 w 2"/>
              <a:gd name="T47" fmla="*/ 0 h 2"/>
              <a:gd name="T48" fmla="*/ 3175 w 2"/>
              <a:gd name="T49" fmla="*/ 0 h 2"/>
              <a:gd name="T50" fmla="*/ 3175 w 2"/>
              <a:gd name="T51" fmla="*/ 0 h 2"/>
              <a:gd name="T52" fmla="*/ 3175 w 2"/>
              <a:gd name="T53" fmla="*/ 0 h 2"/>
              <a:gd name="T54" fmla="*/ 3175 w 2"/>
              <a:gd name="T55" fmla="*/ 0 h 2"/>
              <a:gd name="T56" fmla="*/ 3175 w 2"/>
              <a:gd name="T57" fmla="*/ 0 h 2"/>
              <a:gd name="T58" fmla="*/ 3175 w 2"/>
              <a:gd name="T59" fmla="*/ 0 h 2"/>
              <a:gd name="T60" fmla="*/ 3175 w 2"/>
              <a:gd name="T61" fmla="*/ 0 h 2"/>
              <a:gd name="T62" fmla="*/ 3175 w 2"/>
              <a:gd name="T63" fmla="*/ 0 h 2"/>
              <a:gd name="T64" fmla="*/ 3175 w 2"/>
              <a:gd name="T65" fmla="*/ 0 h 2"/>
              <a:gd name="T66" fmla="*/ 3175 w 2"/>
              <a:gd name="T67" fmla="*/ 3175 h 2"/>
              <a:gd name="T68" fmla="*/ 3175 w 2"/>
              <a:gd name="T69" fmla="*/ 0 h 2"/>
              <a:gd name="T70" fmla="*/ 3175 w 2"/>
              <a:gd name="T71" fmla="*/ 0 h 2"/>
              <a:gd name="T72" fmla="*/ 0 w 2"/>
              <a:gd name="T73" fmla="*/ 0 h 2"/>
              <a:gd name="T74" fmla="*/ 0 w 2"/>
              <a:gd name="T75" fmla="*/ 0 h 2"/>
              <a:gd name="T76" fmla="*/ 0 w 2"/>
              <a:gd name="T77" fmla="*/ 3175 h 2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" name="Freeform 1180"/>
          <p:cNvSpPr>
            <a:spLocks/>
          </p:cNvSpPr>
          <p:nvPr/>
        </p:nvSpPr>
        <p:spPr bwMode="auto">
          <a:xfrm>
            <a:off x="560388" y="530225"/>
            <a:ext cx="3175" cy="4763"/>
          </a:xfrm>
          <a:custGeom>
            <a:avLst/>
            <a:gdLst>
              <a:gd name="T0" fmla="*/ 0 w 2"/>
              <a:gd name="T1" fmla="*/ 4763 h 3"/>
              <a:gd name="T2" fmla="*/ 0 w 2"/>
              <a:gd name="T3" fmla="*/ 4763 h 3"/>
              <a:gd name="T4" fmla="*/ 3175 w 2"/>
              <a:gd name="T5" fmla="*/ 4763 h 3"/>
              <a:gd name="T6" fmla="*/ 3175 w 2"/>
              <a:gd name="T7" fmla="*/ 4763 h 3"/>
              <a:gd name="T8" fmla="*/ 0 w 2"/>
              <a:gd name="T9" fmla="*/ 0 h 3"/>
              <a:gd name="T10" fmla="*/ 0 w 2"/>
              <a:gd name="T11" fmla="*/ 0 h 3"/>
              <a:gd name="T12" fmla="*/ 0 w 2"/>
              <a:gd name="T13" fmla="*/ 0 h 3"/>
              <a:gd name="T14" fmla="*/ 0 w 2"/>
              <a:gd name="T15" fmla="*/ 4763 h 3"/>
              <a:gd name="T16" fmla="*/ 0 w 2"/>
              <a:gd name="T17" fmla="*/ 4763 h 3"/>
              <a:gd name="T18" fmla="*/ 0 w 2"/>
              <a:gd name="T19" fmla="*/ 4763 h 3"/>
              <a:gd name="T20" fmla="*/ 0 w 2"/>
              <a:gd name="T21" fmla="*/ 4763 h 3"/>
              <a:gd name="T22" fmla="*/ 0 w 2"/>
              <a:gd name="T23" fmla="*/ 0 h 3"/>
              <a:gd name="T24" fmla="*/ 0 w 2"/>
              <a:gd name="T25" fmla="*/ 4763 h 3"/>
              <a:gd name="T26" fmla="*/ 0 w 2"/>
              <a:gd name="T27" fmla="*/ 4763 h 3"/>
              <a:gd name="T28" fmla="*/ 0 w 2"/>
              <a:gd name="T29" fmla="*/ 4763 h 3"/>
              <a:gd name="T30" fmla="*/ 0 w 2"/>
              <a:gd name="T31" fmla="*/ 4763 h 3"/>
              <a:gd name="T32" fmla="*/ 0 w 2"/>
              <a:gd name="T33" fmla="*/ 4763 h 3"/>
              <a:gd name="T34" fmla="*/ 0 w 2"/>
              <a:gd name="T35" fmla="*/ 4763 h 3"/>
              <a:gd name="T36" fmla="*/ 0 w 2"/>
              <a:gd name="T37" fmla="*/ 4763 h 3"/>
              <a:gd name="T38" fmla="*/ 0 w 2"/>
              <a:gd name="T39" fmla="*/ 4763 h 3"/>
              <a:gd name="T40" fmla="*/ 0 w 2"/>
              <a:gd name="T41" fmla="*/ 4763 h 3"/>
              <a:gd name="T42" fmla="*/ 0 w 2"/>
              <a:gd name="T43" fmla="*/ 4763 h 3"/>
              <a:gd name="T44" fmla="*/ 0 w 2"/>
              <a:gd name="T45" fmla="*/ 4763 h 3"/>
              <a:gd name="T46" fmla="*/ 0 w 2"/>
              <a:gd name="T47" fmla="*/ 4763 h 3"/>
              <a:gd name="T48" fmla="*/ 0 w 2"/>
              <a:gd name="T49" fmla="*/ 4763 h 3"/>
              <a:gd name="T50" fmla="*/ 0 w 2"/>
              <a:gd name="T51" fmla="*/ 4763 h 3"/>
              <a:gd name="T52" fmla="*/ 0 w 2"/>
              <a:gd name="T53" fmla="*/ 4763 h 3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0" t="0" r="r" b="b"/>
            <a:pathLst>
              <a:path w="2" h="3">
                <a:moveTo>
                  <a:pt x="0" y="3"/>
                </a:moveTo>
                <a:lnTo>
                  <a:pt x="0" y="3"/>
                </a:lnTo>
                <a:lnTo>
                  <a:pt x="2" y="3"/>
                </a:lnTo>
                <a:lnTo>
                  <a:pt x="0" y="0"/>
                </a:lnTo>
                <a:lnTo>
                  <a:pt x="0" y="3"/>
                </a:lnTo>
                <a:lnTo>
                  <a:pt x="0" y="0"/>
                </a:lnTo>
                <a:lnTo>
                  <a:pt x="0" y="3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" name="Line 1187"/>
          <p:cNvSpPr>
            <a:spLocks noChangeShapeType="1"/>
          </p:cNvSpPr>
          <p:nvPr/>
        </p:nvSpPr>
        <p:spPr bwMode="auto">
          <a:xfrm>
            <a:off x="569913" y="52070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" name="Line 1188"/>
          <p:cNvSpPr>
            <a:spLocks noChangeShapeType="1"/>
          </p:cNvSpPr>
          <p:nvPr/>
        </p:nvSpPr>
        <p:spPr bwMode="auto">
          <a:xfrm>
            <a:off x="569913" y="52070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" name="Freeform 1208"/>
          <p:cNvSpPr>
            <a:spLocks/>
          </p:cNvSpPr>
          <p:nvPr/>
        </p:nvSpPr>
        <p:spPr bwMode="auto">
          <a:xfrm>
            <a:off x="595313" y="557213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Freeform 1210"/>
          <p:cNvSpPr>
            <a:spLocks/>
          </p:cNvSpPr>
          <p:nvPr/>
        </p:nvSpPr>
        <p:spPr bwMode="auto">
          <a:xfrm>
            <a:off x="595313" y="557213"/>
            <a:ext cx="3175" cy="3175"/>
          </a:xfrm>
          <a:custGeom>
            <a:avLst/>
            <a:gdLst>
              <a:gd name="T0" fmla="*/ 0 w 2"/>
              <a:gd name="T1" fmla="*/ 3175 h 2"/>
              <a:gd name="T2" fmla="*/ 0 w 2"/>
              <a:gd name="T3" fmla="*/ 3175 h 2"/>
              <a:gd name="T4" fmla="*/ 3175 w 2"/>
              <a:gd name="T5" fmla="*/ 3175 h 2"/>
              <a:gd name="T6" fmla="*/ 3175 w 2"/>
              <a:gd name="T7" fmla="*/ 0 h 2"/>
              <a:gd name="T8" fmla="*/ 3175 w 2"/>
              <a:gd name="T9" fmla="*/ 0 h 2"/>
              <a:gd name="T10" fmla="*/ 0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3175 h 2"/>
              <a:gd name="T18" fmla="*/ 0 w 2"/>
              <a:gd name="T19" fmla="*/ 3175 h 2"/>
              <a:gd name="T20" fmla="*/ 3175 w 2"/>
              <a:gd name="T21" fmla="*/ 3175 h 2"/>
              <a:gd name="T22" fmla="*/ 3175 w 2"/>
              <a:gd name="T23" fmla="*/ 0 h 2"/>
              <a:gd name="T24" fmla="*/ 3175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3175 h 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Freeform 1214"/>
          <p:cNvSpPr>
            <a:spLocks/>
          </p:cNvSpPr>
          <p:nvPr/>
        </p:nvSpPr>
        <p:spPr bwMode="auto">
          <a:xfrm>
            <a:off x="595313" y="557213"/>
            <a:ext cx="3175" cy="3175"/>
          </a:xfrm>
          <a:custGeom>
            <a:avLst/>
            <a:gdLst>
              <a:gd name="T0" fmla="*/ 0 w 2"/>
              <a:gd name="T1" fmla="*/ 3175 h 2"/>
              <a:gd name="T2" fmla="*/ 3175 w 2"/>
              <a:gd name="T3" fmla="*/ 3175 h 2"/>
              <a:gd name="T4" fmla="*/ 0 w 2"/>
              <a:gd name="T5" fmla="*/ 0 h 2"/>
              <a:gd name="T6" fmla="*/ 0 w 2"/>
              <a:gd name="T7" fmla="*/ 3175 h 2"/>
              <a:gd name="T8" fmla="*/ 0 w 2"/>
              <a:gd name="T9" fmla="*/ 3175 h 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Rectangle 1215"/>
          <p:cNvSpPr>
            <a:spLocks noChangeArrowheads="1"/>
          </p:cNvSpPr>
          <p:nvPr/>
        </p:nvSpPr>
        <p:spPr bwMode="auto">
          <a:xfrm>
            <a:off x="595313" y="627063"/>
            <a:ext cx="1587" cy="1587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50000"/>
              </a:spcBef>
              <a:buFontTx/>
              <a:buChar char="•"/>
            </a:pPr>
            <a:endParaRPr lang="en-US" sz="1300" b="0"/>
          </a:p>
        </p:txBody>
      </p:sp>
      <p:sp>
        <p:nvSpPr>
          <p:cNvPr id="30" name="Freeform 1217"/>
          <p:cNvSpPr>
            <a:spLocks/>
          </p:cNvSpPr>
          <p:nvPr/>
        </p:nvSpPr>
        <p:spPr bwMode="auto">
          <a:xfrm>
            <a:off x="595313" y="627063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w 1587"/>
              <a:gd name="T7" fmla="*/ 0 h 1587"/>
              <a:gd name="T8" fmla="*/ 0 w 1587"/>
              <a:gd name="T9" fmla="*/ 0 h 1587"/>
              <a:gd name="T10" fmla="*/ 0 w 1587"/>
              <a:gd name="T11" fmla="*/ 0 h 1587"/>
              <a:gd name="T12" fmla="*/ 0 w 1587"/>
              <a:gd name="T13" fmla="*/ 0 h 1587"/>
              <a:gd name="T14" fmla="*/ 0 w 1587"/>
              <a:gd name="T15" fmla="*/ 0 h 1587"/>
              <a:gd name="T16" fmla="*/ 0 w 1587"/>
              <a:gd name="T17" fmla="*/ 0 h 1587"/>
              <a:gd name="T18" fmla="*/ 0 w 1587"/>
              <a:gd name="T19" fmla="*/ 0 h 1587"/>
              <a:gd name="T20" fmla="*/ 0 w 1587"/>
              <a:gd name="T21" fmla="*/ 0 h 1587"/>
              <a:gd name="T22" fmla="*/ 0 w 1587"/>
              <a:gd name="T23" fmla="*/ 0 h 1587"/>
              <a:gd name="T24" fmla="*/ 0 w 1587"/>
              <a:gd name="T25" fmla="*/ 0 h 1587"/>
              <a:gd name="T26" fmla="*/ 0 w 1587"/>
              <a:gd name="T27" fmla="*/ 0 h 1587"/>
              <a:gd name="T28" fmla="*/ 0 w 1587"/>
              <a:gd name="T29" fmla="*/ 0 h 1587"/>
              <a:gd name="T30" fmla="*/ 0 w 1587"/>
              <a:gd name="T31" fmla="*/ 0 h 1587"/>
              <a:gd name="T32" fmla="*/ 0 w 1587"/>
              <a:gd name="T33" fmla="*/ 0 h 1587"/>
              <a:gd name="T34" fmla="*/ 0 w 1587"/>
              <a:gd name="T35" fmla="*/ 0 h 1587"/>
              <a:gd name="T36" fmla="*/ 0 w 1587"/>
              <a:gd name="T37" fmla="*/ 0 h 1587"/>
              <a:gd name="T38" fmla="*/ 0 w 1587"/>
              <a:gd name="T39" fmla="*/ 0 h 1587"/>
              <a:gd name="T40" fmla="*/ 0 w 1587"/>
              <a:gd name="T41" fmla="*/ 0 h 1587"/>
              <a:gd name="T42" fmla="*/ 0 w 1587"/>
              <a:gd name="T43" fmla="*/ 0 h 1587"/>
              <a:gd name="T44" fmla="*/ 0 w 1587"/>
              <a:gd name="T45" fmla="*/ 0 h 1587"/>
              <a:gd name="T46" fmla="*/ 0 w 1587"/>
              <a:gd name="T47" fmla="*/ 0 h 1587"/>
              <a:gd name="T48" fmla="*/ 0 w 1587"/>
              <a:gd name="T49" fmla="*/ 0 h 1587"/>
              <a:gd name="T50" fmla="*/ 0 w 1587"/>
              <a:gd name="T51" fmla="*/ 0 h 1587"/>
              <a:gd name="T52" fmla="*/ 0 w 1587"/>
              <a:gd name="T53" fmla="*/ 0 h 1587"/>
              <a:gd name="T54" fmla="*/ 0 w 1587"/>
              <a:gd name="T55" fmla="*/ 0 h 1587"/>
              <a:gd name="T56" fmla="*/ 0 w 1587"/>
              <a:gd name="T57" fmla="*/ 0 h 1587"/>
              <a:gd name="T58" fmla="*/ 0 w 1587"/>
              <a:gd name="T59" fmla="*/ 0 h 1587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</a:gdLst>
            <a:ahLst/>
            <a:cxnLst>
              <a:cxn ang="T60">
                <a:pos x="T0" y="T1"/>
              </a:cxn>
              <a:cxn ang="T61">
                <a:pos x="T2" y="T3"/>
              </a:cxn>
              <a:cxn ang="T62">
                <a:pos x="T4" y="T5"/>
              </a:cxn>
              <a:cxn ang="T63">
                <a:pos x="T6" y="T7"/>
              </a:cxn>
              <a:cxn ang="T64">
                <a:pos x="T8" y="T9"/>
              </a:cxn>
              <a:cxn ang="T65">
                <a:pos x="T10" y="T11"/>
              </a:cxn>
              <a:cxn ang="T66">
                <a:pos x="T12" y="T13"/>
              </a:cxn>
              <a:cxn ang="T67">
                <a:pos x="T14" y="T15"/>
              </a:cxn>
              <a:cxn ang="T68">
                <a:pos x="T16" y="T17"/>
              </a:cxn>
              <a:cxn ang="T69">
                <a:pos x="T18" y="T19"/>
              </a:cxn>
              <a:cxn ang="T70">
                <a:pos x="T20" y="T21"/>
              </a:cxn>
              <a:cxn ang="T71">
                <a:pos x="T22" y="T23"/>
              </a:cxn>
              <a:cxn ang="T72">
                <a:pos x="T24" y="T25"/>
              </a:cxn>
              <a:cxn ang="T73">
                <a:pos x="T26" y="T27"/>
              </a:cxn>
              <a:cxn ang="T74">
                <a:pos x="T28" y="T29"/>
              </a:cxn>
              <a:cxn ang="T75">
                <a:pos x="T30" y="T31"/>
              </a:cxn>
              <a:cxn ang="T76">
                <a:pos x="T32" y="T33"/>
              </a:cxn>
              <a:cxn ang="T77">
                <a:pos x="T34" y="T35"/>
              </a:cxn>
              <a:cxn ang="T78">
                <a:pos x="T36" y="T37"/>
              </a:cxn>
              <a:cxn ang="T79">
                <a:pos x="T38" y="T39"/>
              </a:cxn>
              <a:cxn ang="T80">
                <a:pos x="T40" y="T41"/>
              </a:cxn>
              <a:cxn ang="T81">
                <a:pos x="T42" y="T43"/>
              </a:cxn>
              <a:cxn ang="T82">
                <a:pos x="T44" y="T45"/>
              </a:cxn>
              <a:cxn ang="T83">
                <a:pos x="T46" y="T47"/>
              </a:cxn>
              <a:cxn ang="T84">
                <a:pos x="T48" y="T49"/>
              </a:cxn>
              <a:cxn ang="T85">
                <a:pos x="T50" y="T51"/>
              </a:cxn>
              <a:cxn ang="T86">
                <a:pos x="T52" y="T53"/>
              </a:cxn>
              <a:cxn ang="T87">
                <a:pos x="T54" y="T55"/>
              </a:cxn>
              <a:cxn ang="T88">
                <a:pos x="T56" y="T57"/>
              </a:cxn>
              <a:cxn ang="T89">
                <a:pos x="T58" y="T59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Freeform 1219"/>
          <p:cNvSpPr>
            <a:spLocks/>
          </p:cNvSpPr>
          <p:nvPr/>
        </p:nvSpPr>
        <p:spPr bwMode="auto">
          <a:xfrm>
            <a:off x="731838" y="541338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" name="Freeform 1221"/>
          <p:cNvSpPr>
            <a:spLocks/>
          </p:cNvSpPr>
          <p:nvPr/>
        </p:nvSpPr>
        <p:spPr bwMode="auto">
          <a:xfrm>
            <a:off x="731838" y="541338"/>
            <a:ext cx="3175" cy="3175"/>
          </a:xfrm>
          <a:custGeom>
            <a:avLst/>
            <a:gdLst>
              <a:gd name="T0" fmla="*/ 3175 w 2"/>
              <a:gd name="T1" fmla="*/ 0 h 2"/>
              <a:gd name="T2" fmla="*/ 3175 w 2"/>
              <a:gd name="T3" fmla="*/ 0 h 2"/>
              <a:gd name="T4" fmla="*/ 3175 w 2"/>
              <a:gd name="T5" fmla="*/ 0 h 2"/>
              <a:gd name="T6" fmla="*/ 0 w 2"/>
              <a:gd name="T7" fmla="*/ 0 h 2"/>
              <a:gd name="T8" fmla="*/ 0 w 2"/>
              <a:gd name="T9" fmla="*/ 0 h 2"/>
              <a:gd name="T10" fmla="*/ 0 w 2"/>
              <a:gd name="T11" fmla="*/ 3175 h 2"/>
              <a:gd name="T12" fmla="*/ 3175 w 2"/>
              <a:gd name="T13" fmla="*/ 0 h 2"/>
              <a:gd name="T14" fmla="*/ 3175 w 2"/>
              <a:gd name="T15" fmla="*/ 0 h 2"/>
              <a:gd name="T16" fmla="*/ 3175 w 2"/>
              <a:gd name="T17" fmla="*/ 0 h 2"/>
              <a:gd name="T18" fmla="*/ 0 w 2"/>
              <a:gd name="T19" fmla="*/ 0 h 2"/>
              <a:gd name="T20" fmla="*/ 0 w 2"/>
              <a:gd name="T21" fmla="*/ 0 h 2"/>
              <a:gd name="T22" fmla="*/ 0 w 2"/>
              <a:gd name="T23" fmla="*/ 3175 h 2"/>
              <a:gd name="T24" fmla="*/ 3175 w 2"/>
              <a:gd name="T25" fmla="*/ 0 h 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2">
                <a:moveTo>
                  <a:pt x="2" y="0"/>
                </a:move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" name="Freeform 1234"/>
          <p:cNvSpPr>
            <a:spLocks/>
          </p:cNvSpPr>
          <p:nvPr/>
        </p:nvSpPr>
        <p:spPr bwMode="auto">
          <a:xfrm>
            <a:off x="722313" y="550863"/>
            <a:ext cx="3175" cy="1587"/>
          </a:xfrm>
          <a:custGeom>
            <a:avLst/>
            <a:gdLst>
              <a:gd name="T0" fmla="*/ 0 w 2"/>
              <a:gd name="T1" fmla="*/ 0 h 1587"/>
              <a:gd name="T2" fmla="*/ 0 w 2"/>
              <a:gd name="T3" fmla="*/ 0 h 1587"/>
              <a:gd name="T4" fmla="*/ 3175 w 2"/>
              <a:gd name="T5" fmla="*/ 0 h 1587"/>
              <a:gd name="T6" fmla="*/ 3175 w 2"/>
              <a:gd name="T7" fmla="*/ 0 h 1587"/>
              <a:gd name="T8" fmla="*/ 3175 w 2"/>
              <a:gd name="T9" fmla="*/ 0 h 1587"/>
              <a:gd name="T10" fmla="*/ 3175 w 2"/>
              <a:gd name="T11" fmla="*/ 0 h 1587"/>
              <a:gd name="T12" fmla="*/ 0 w 2"/>
              <a:gd name="T13" fmla="*/ 0 h 1587"/>
              <a:gd name="T14" fmla="*/ 0 w 2"/>
              <a:gd name="T15" fmla="*/ 0 h 1587"/>
              <a:gd name="T16" fmla="*/ 0 w 2"/>
              <a:gd name="T17" fmla="*/ 0 h 1587"/>
              <a:gd name="T18" fmla="*/ 0 w 2"/>
              <a:gd name="T19" fmla="*/ 0 h 1587"/>
              <a:gd name="T20" fmla="*/ 0 w 2"/>
              <a:gd name="T21" fmla="*/ 0 h 1587"/>
              <a:gd name="T22" fmla="*/ 0 w 2"/>
              <a:gd name="T23" fmla="*/ 0 h 1587"/>
              <a:gd name="T24" fmla="*/ 3175 w 2"/>
              <a:gd name="T25" fmla="*/ 0 h 1587"/>
              <a:gd name="T26" fmla="*/ 3175 w 2"/>
              <a:gd name="T27" fmla="*/ 0 h 1587"/>
              <a:gd name="T28" fmla="*/ 3175 w 2"/>
              <a:gd name="T29" fmla="*/ 0 h 1587"/>
              <a:gd name="T30" fmla="*/ 0 w 2"/>
              <a:gd name="T31" fmla="*/ 0 h 1587"/>
              <a:gd name="T32" fmla="*/ 0 w 2"/>
              <a:gd name="T33" fmla="*/ 0 h 1587"/>
              <a:gd name="T34" fmla="*/ 3175 w 2"/>
              <a:gd name="T35" fmla="*/ 0 h 1587"/>
              <a:gd name="T36" fmla="*/ 0 w 2"/>
              <a:gd name="T37" fmla="*/ 0 h 1587"/>
              <a:gd name="T38" fmla="*/ 0 w 2"/>
              <a:gd name="T39" fmla="*/ 0 h 1587"/>
              <a:gd name="T40" fmla="*/ 0 w 2"/>
              <a:gd name="T41" fmla="*/ 0 h 1587"/>
              <a:gd name="T42" fmla="*/ 0 w 2"/>
              <a:gd name="T43" fmla="*/ 0 h 1587"/>
              <a:gd name="T44" fmla="*/ 0 w 2"/>
              <a:gd name="T45" fmla="*/ 0 h 1587"/>
              <a:gd name="T46" fmla="*/ 0 w 2"/>
              <a:gd name="T47" fmla="*/ 0 h 1587"/>
              <a:gd name="T48" fmla="*/ 0 w 2"/>
              <a:gd name="T49" fmla="*/ 0 h 1587"/>
              <a:gd name="T50" fmla="*/ 0 w 2"/>
              <a:gd name="T51" fmla="*/ 0 h 1587"/>
              <a:gd name="T52" fmla="*/ 0 w 2"/>
              <a:gd name="T53" fmla="*/ 0 h 1587"/>
              <a:gd name="T54" fmla="*/ 0 w 2"/>
              <a:gd name="T55" fmla="*/ 0 h 1587"/>
              <a:gd name="T56" fmla="*/ 0 w 2"/>
              <a:gd name="T57" fmla="*/ 0 h 1587"/>
              <a:gd name="T58" fmla="*/ 0 w 2"/>
              <a:gd name="T59" fmla="*/ 0 h 1587"/>
              <a:gd name="T60" fmla="*/ 0 w 2"/>
              <a:gd name="T61" fmla="*/ 0 h 1587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2" h="1587">
                <a:moveTo>
                  <a:pt x="0" y="0"/>
                </a:move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" name="Line 1237"/>
          <p:cNvSpPr>
            <a:spLocks noChangeShapeType="1"/>
          </p:cNvSpPr>
          <p:nvPr/>
        </p:nvSpPr>
        <p:spPr bwMode="auto">
          <a:xfrm>
            <a:off x="728663" y="544513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" name="Line 1238"/>
          <p:cNvSpPr>
            <a:spLocks noChangeShapeType="1"/>
          </p:cNvSpPr>
          <p:nvPr/>
        </p:nvSpPr>
        <p:spPr bwMode="auto">
          <a:xfrm>
            <a:off x="728663" y="544513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" name="Freeform 1240"/>
          <p:cNvSpPr>
            <a:spLocks/>
          </p:cNvSpPr>
          <p:nvPr/>
        </p:nvSpPr>
        <p:spPr bwMode="auto">
          <a:xfrm>
            <a:off x="728663" y="541338"/>
            <a:ext cx="1587" cy="3175"/>
          </a:xfrm>
          <a:custGeom>
            <a:avLst/>
            <a:gdLst>
              <a:gd name="T0" fmla="*/ 0 w 1587"/>
              <a:gd name="T1" fmla="*/ 3175 h 2"/>
              <a:gd name="T2" fmla="*/ 0 w 1587"/>
              <a:gd name="T3" fmla="*/ 3175 h 2"/>
              <a:gd name="T4" fmla="*/ 0 w 1587"/>
              <a:gd name="T5" fmla="*/ 0 h 2"/>
              <a:gd name="T6" fmla="*/ 0 w 1587"/>
              <a:gd name="T7" fmla="*/ 3175 h 2"/>
              <a:gd name="T8" fmla="*/ 0 w 1587"/>
              <a:gd name="T9" fmla="*/ 3175 h 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587" h="2">
                <a:moveTo>
                  <a:pt x="0" y="2"/>
                </a:move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" name="Freeform 1243"/>
          <p:cNvSpPr>
            <a:spLocks/>
          </p:cNvSpPr>
          <p:nvPr/>
        </p:nvSpPr>
        <p:spPr bwMode="auto">
          <a:xfrm>
            <a:off x="728663" y="538163"/>
            <a:ext cx="3175" cy="3175"/>
          </a:xfrm>
          <a:custGeom>
            <a:avLst/>
            <a:gdLst>
              <a:gd name="T0" fmla="*/ 3175 w 2"/>
              <a:gd name="T1" fmla="*/ 3175 h 2"/>
              <a:gd name="T2" fmla="*/ 3175 w 2"/>
              <a:gd name="T3" fmla="*/ 3175 h 2"/>
              <a:gd name="T4" fmla="*/ 3175 w 2"/>
              <a:gd name="T5" fmla="*/ 3175 h 2"/>
              <a:gd name="T6" fmla="*/ 3175 w 2"/>
              <a:gd name="T7" fmla="*/ 3175 h 2"/>
              <a:gd name="T8" fmla="*/ 0 w 2"/>
              <a:gd name="T9" fmla="*/ 3175 h 2"/>
              <a:gd name="T10" fmla="*/ 0 w 2"/>
              <a:gd name="T11" fmla="*/ 3175 h 2"/>
              <a:gd name="T12" fmla="*/ 3175 w 2"/>
              <a:gd name="T13" fmla="*/ 3175 h 2"/>
              <a:gd name="T14" fmla="*/ 0 w 2"/>
              <a:gd name="T15" fmla="*/ 3175 h 2"/>
              <a:gd name="T16" fmla="*/ 0 w 2"/>
              <a:gd name="T17" fmla="*/ 3175 h 2"/>
              <a:gd name="T18" fmla="*/ 0 w 2"/>
              <a:gd name="T19" fmla="*/ 3175 h 2"/>
              <a:gd name="T20" fmla="*/ 0 w 2"/>
              <a:gd name="T21" fmla="*/ 3175 h 2"/>
              <a:gd name="T22" fmla="*/ 0 w 2"/>
              <a:gd name="T23" fmla="*/ 3175 h 2"/>
              <a:gd name="T24" fmla="*/ 0 w 2"/>
              <a:gd name="T25" fmla="*/ 3175 h 2"/>
              <a:gd name="T26" fmla="*/ 0 w 2"/>
              <a:gd name="T27" fmla="*/ 3175 h 2"/>
              <a:gd name="T28" fmla="*/ 0 w 2"/>
              <a:gd name="T29" fmla="*/ 3175 h 2"/>
              <a:gd name="T30" fmla="*/ 0 w 2"/>
              <a:gd name="T31" fmla="*/ 3175 h 2"/>
              <a:gd name="T32" fmla="*/ 0 w 2"/>
              <a:gd name="T33" fmla="*/ 3175 h 2"/>
              <a:gd name="T34" fmla="*/ 0 w 2"/>
              <a:gd name="T35" fmla="*/ 3175 h 2"/>
              <a:gd name="T36" fmla="*/ 0 w 2"/>
              <a:gd name="T37" fmla="*/ 3175 h 2"/>
              <a:gd name="T38" fmla="*/ 3175 w 2"/>
              <a:gd name="T39" fmla="*/ 3175 h 2"/>
              <a:gd name="T40" fmla="*/ 3175 w 2"/>
              <a:gd name="T41" fmla="*/ 3175 h 2"/>
              <a:gd name="T42" fmla="*/ 3175 w 2"/>
              <a:gd name="T43" fmla="*/ 3175 h 2"/>
              <a:gd name="T44" fmla="*/ 3175 w 2"/>
              <a:gd name="T45" fmla="*/ 3175 h 2"/>
              <a:gd name="T46" fmla="*/ 3175 w 2"/>
              <a:gd name="T47" fmla="*/ 3175 h 2"/>
              <a:gd name="T48" fmla="*/ 0 w 2"/>
              <a:gd name="T49" fmla="*/ 0 h 2"/>
              <a:gd name="T50" fmla="*/ 0 w 2"/>
              <a:gd name="T51" fmla="*/ 3175 h 2"/>
              <a:gd name="T52" fmla="*/ 0 w 2"/>
              <a:gd name="T53" fmla="*/ 3175 h 2"/>
              <a:gd name="T54" fmla="*/ 0 w 2"/>
              <a:gd name="T55" fmla="*/ 3175 h 2"/>
              <a:gd name="T56" fmla="*/ 3175 w 2"/>
              <a:gd name="T57" fmla="*/ 3175 h 2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0" t="0" r="r" b="b"/>
            <a:pathLst>
              <a:path w="2" h="2">
                <a:moveTo>
                  <a:pt x="2" y="2"/>
                </a:move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" name="Freeform 1246"/>
          <p:cNvSpPr>
            <a:spLocks/>
          </p:cNvSpPr>
          <p:nvPr/>
        </p:nvSpPr>
        <p:spPr bwMode="auto">
          <a:xfrm>
            <a:off x="725488" y="547688"/>
            <a:ext cx="3175" cy="3175"/>
          </a:xfrm>
          <a:custGeom>
            <a:avLst/>
            <a:gdLst>
              <a:gd name="T0" fmla="*/ 0 w 2"/>
              <a:gd name="T1" fmla="*/ 3175 h 2"/>
              <a:gd name="T2" fmla="*/ 0 w 2"/>
              <a:gd name="T3" fmla="*/ 3175 h 2"/>
              <a:gd name="T4" fmla="*/ 3175 w 2"/>
              <a:gd name="T5" fmla="*/ 0 h 2"/>
              <a:gd name="T6" fmla="*/ 3175 w 2"/>
              <a:gd name="T7" fmla="*/ 0 h 2"/>
              <a:gd name="T8" fmla="*/ 0 w 2"/>
              <a:gd name="T9" fmla="*/ 0 h 2"/>
              <a:gd name="T10" fmla="*/ 0 w 2"/>
              <a:gd name="T11" fmla="*/ 0 h 2"/>
              <a:gd name="T12" fmla="*/ 0 w 2"/>
              <a:gd name="T13" fmla="*/ 3175 h 2"/>
              <a:gd name="T14" fmla="*/ 0 w 2"/>
              <a:gd name="T15" fmla="*/ 3175 h 2"/>
              <a:gd name="T16" fmla="*/ 3175 w 2"/>
              <a:gd name="T17" fmla="*/ 0 h 2"/>
              <a:gd name="T18" fmla="*/ 3175 w 2"/>
              <a:gd name="T19" fmla="*/ 0 h 2"/>
              <a:gd name="T20" fmla="*/ 0 w 2"/>
              <a:gd name="T21" fmla="*/ 0 h 2"/>
              <a:gd name="T22" fmla="*/ 0 w 2"/>
              <a:gd name="T23" fmla="*/ 0 h 2"/>
              <a:gd name="T24" fmla="*/ 0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0 h 2"/>
              <a:gd name="T34" fmla="*/ 0 w 2"/>
              <a:gd name="T35" fmla="*/ 0 h 2"/>
              <a:gd name="T36" fmla="*/ 0 w 2"/>
              <a:gd name="T37" fmla="*/ 0 h 2"/>
              <a:gd name="T38" fmla="*/ 0 w 2"/>
              <a:gd name="T39" fmla="*/ 0 h 2"/>
              <a:gd name="T40" fmla="*/ 0 w 2"/>
              <a:gd name="T41" fmla="*/ 0 h 2"/>
              <a:gd name="T42" fmla="*/ 0 w 2"/>
              <a:gd name="T43" fmla="*/ 0 h 2"/>
              <a:gd name="T44" fmla="*/ 0 w 2"/>
              <a:gd name="T45" fmla="*/ 0 h 2"/>
              <a:gd name="T46" fmla="*/ 0 w 2"/>
              <a:gd name="T47" fmla="*/ 3175 h 2"/>
              <a:gd name="T48" fmla="*/ 0 w 2"/>
              <a:gd name="T49" fmla="*/ 3175 h 2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" name="Freeform 1250"/>
          <p:cNvSpPr>
            <a:spLocks/>
          </p:cNvSpPr>
          <p:nvPr/>
        </p:nvSpPr>
        <p:spPr bwMode="auto">
          <a:xfrm>
            <a:off x="731838" y="530225"/>
            <a:ext cx="3175" cy="1588"/>
          </a:xfrm>
          <a:custGeom>
            <a:avLst/>
            <a:gdLst>
              <a:gd name="T0" fmla="*/ 3175 w 2"/>
              <a:gd name="T1" fmla="*/ 0 h 1588"/>
              <a:gd name="T2" fmla="*/ 0 w 2"/>
              <a:gd name="T3" fmla="*/ 0 h 1588"/>
              <a:gd name="T4" fmla="*/ 3175 w 2"/>
              <a:gd name="T5" fmla="*/ 0 h 158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" h="1588">
                <a:moveTo>
                  <a:pt x="2" y="0"/>
                </a:moveTo>
                <a:lnTo>
                  <a:pt x="0" y="0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" name="Freeform 1252"/>
          <p:cNvSpPr>
            <a:spLocks/>
          </p:cNvSpPr>
          <p:nvPr/>
        </p:nvSpPr>
        <p:spPr bwMode="auto">
          <a:xfrm>
            <a:off x="731838" y="527050"/>
            <a:ext cx="3175" cy="7938"/>
          </a:xfrm>
          <a:custGeom>
            <a:avLst/>
            <a:gdLst>
              <a:gd name="T0" fmla="*/ 3175 w 2"/>
              <a:gd name="T1" fmla="*/ 3175 h 5"/>
              <a:gd name="T2" fmla="*/ 3175 w 2"/>
              <a:gd name="T3" fmla="*/ 3175 h 5"/>
              <a:gd name="T4" fmla="*/ 0 w 2"/>
              <a:gd name="T5" fmla="*/ 0 h 5"/>
              <a:gd name="T6" fmla="*/ 0 w 2"/>
              <a:gd name="T7" fmla="*/ 3175 h 5"/>
              <a:gd name="T8" fmla="*/ 0 w 2"/>
              <a:gd name="T9" fmla="*/ 3175 h 5"/>
              <a:gd name="T10" fmla="*/ 3175 w 2"/>
              <a:gd name="T11" fmla="*/ 7938 h 5"/>
              <a:gd name="T12" fmla="*/ 3175 w 2"/>
              <a:gd name="T13" fmla="*/ 3175 h 5"/>
              <a:gd name="T14" fmla="*/ 3175 w 2"/>
              <a:gd name="T15" fmla="*/ 3175 h 5"/>
              <a:gd name="T16" fmla="*/ 0 w 2"/>
              <a:gd name="T17" fmla="*/ 0 h 5"/>
              <a:gd name="T18" fmla="*/ 0 w 2"/>
              <a:gd name="T19" fmla="*/ 3175 h 5"/>
              <a:gd name="T20" fmla="*/ 0 w 2"/>
              <a:gd name="T21" fmla="*/ 3175 h 5"/>
              <a:gd name="T22" fmla="*/ 3175 w 2"/>
              <a:gd name="T23" fmla="*/ 7938 h 5"/>
              <a:gd name="T24" fmla="*/ 3175 w 2"/>
              <a:gd name="T25" fmla="*/ 3175 h 5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5">
                <a:moveTo>
                  <a:pt x="2" y="2"/>
                </a:move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5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5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" name="Freeform 1255"/>
          <p:cNvSpPr>
            <a:spLocks/>
          </p:cNvSpPr>
          <p:nvPr/>
        </p:nvSpPr>
        <p:spPr bwMode="auto">
          <a:xfrm>
            <a:off x="712788" y="550863"/>
            <a:ext cx="3175" cy="1587"/>
          </a:xfrm>
          <a:custGeom>
            <a:avLst/>
            <a:gdLst>
              <a:gd name="T0" fmla="*/ 0 w 2"/>
              <a:gd name="T1" fmla="*/ 0 h 1587"/>
              <a:gd name="T2" fmla="*/ 3175 w 2"/>
              <a:gd name="T3" fmla="*/ 0 h 1587"/>
              <a:gd name="T4" fmla="*/ 3175 w 2"/>
              <a:gd name="T5" fmla="*/ 0 h 1587"/>
              <a:gd name="T6" fmla="*/ 3175 w 2"/>
              <a:gd name="T7" fmla="*/ 0 h 1587"/>
              <a:gd name="T8" fmla="*/ 3175 w 2"/>
              <a:gd name="T9" fmla="*/ 0 h 1587"/>
              <a:gd name="T10" fmla="*/ 0 w 2"/>
              <a:gd name="T11" fmla="*/ 0 h 1587"/>
              <a:gd name="T12" fmla="*/ 0 w 2"/>
              <a:gd name="T13" fmla="*/ 0 h 1587"/>
              <a:gd name="T14" fmla="*/ 0 w 2"/>
              <a:gd name="T15" fmla="*/ 0 h 1587"/>
              <a:gd name="T16" fmla="*/ 0 w 2"/>
              <a:gd name="T17" fmla="*/ 0 h 1587"/>
              <a:gd name="T18" fmla="*/ 3175 w 2"/>
              <a:gd name="T19" fmla="*/ 0 h 1587"/>
              <a:gd name="T20" fmla="*/ 3175 w 2"/>
              <a:gd name="T21" fmla="*/ 0 h 1587"/>
              <a:gd name="T22" fmla="*/ 3175 w 2"/>
              <a:gd name="T23" fmla="*/ 0 h 1587"/>
              <a:gd name="T24" fmla="*/ 3175 w 2"/>
              <a:gd name="T25" fmla="*/ 0 h 1587"/>
              <a:gd name="T26" fmla="*/ 3175 w 2"/>
              <a:gd name="T27" fmla="*/ 0 h 1587"/>
              <a:gd name="T28" fmla="*/ 3175 w 2"/>
              <a:gd name="T29" fmla="*/ 0 h 1587"/>
              <a:gd name="T30" fmla="*/ 3175 w 2"/>
              <a:gd name="T31" fmla="*/ 0 h 1587"/>
              <a:gd name="T32" fmla="*/ 3175 w 2"/>
              <a:gd name="T33" fmla="*/ 0 h 1587"/>
              <a:gd name="T34" fmla="*/ 3175 w 2"/>
              <a:gd name="T35" fmla="*/ 0 h 1587"/>
              <a:gd name="T36" fmla="*/ 3175 w 2"/>
              <a:gd name="T37" fmla="*/ 0 h 1587"/>
              <a:gd name="T38" fmla="*/ 3175 w 2"/>
              <a:gd name="T39" fmla="*/ 0 h 1587"/>
              <a:gd name="T40" fmla="*/ 3175 w 2"/>
              <a:gd name="T41" fmla="*/ 0 h 1587"/>
              <a:gd name="T42" fmla="*/ 3175 w 2"/>
              <a:gd name="T43" fmla="*/ 0 h 1587"/>
              <a:gd name="T44" fmla="*/ 3175 w 2"/>
              <a:gd name="T45" fmla="*/ 0 h 1587"/>
              <a:gd name="T46" fmla="*/ 3175 w 2"/>
              <a:gd name="T47" fmla="*/ 0 h 1587"/>
              <a:gd name="T48" fmla="*/ 3175 w 2"/>
              <a:gd name="T49" fmla="*/ 0 h 1587"/>
              <a:gd name="T50" fmla="*/ 3175 w 2"/>
              <a:gd name="T51" fmla="*/ 0 h 1587"/>
              <a:gd name="T52" fmla="*/ 3175 w 2"/>
              <a:gd name="T53" fmla="*/ 0 h 1587"/>
              <a:gd name="T54" fmla="*/ 3175 w 2"/>
              <a:gd name="T55" fmla="*/ 0 h 1587"/>
              <a:gd name="T56" fmla="*/ 3175 w 2"/>
              <a:gd name="T57" fmla="*/ 0 h 1587"/>
              <a:gd name="T58" fmla="*/ 0 w 2"/>
              <a:gd name="T59" fmla="*/ 0 h 1587"/>
              <a:gd name="T60" fmla="*/ 0 w 2"/>
              <a:gd name="T61" fmla="*/ 0 h 1587"/>
              <a:gd name="T62" fmla="*/ 0 w 2"/>
              <a:gd name="T63" fmla="*/ 0 h 1587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2" h="1587">
                <a:moveTo>
                  <a:pt x="0" y="0"/>
                </a:move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" name="Rectangle 1256"/>
          <p:cNvSpPr>
            <a:spLocks noChangeArrowheads="1"/>
          </p:cNvSpPr>
          <p:nvPr/>
        </p:nvSpPr>
        <p:spPr bwMode="auto">
          <a:xfrm>
            <a:off x="722313" y="550863"/>
            <a:ext cx="1587" cy="158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50000"/>
              </a:spcBef>
              <a:buFontTx/>
              <a:buChar char="•"/>
            </a:pPr>
            <a:endParaRPr lang="en-US" sz="1300" b="0"/>
          </a:p>
        </p:txBody>
      </p:sp>
      <p:sp>
        <p:nvSpPr>
          <p:cNvPr id="43" name="Freeform 1258"/>
          <p:cNvSpPr>
            <a:spLocks/>
          </p:cNvSpPr>
          <p:nvPr/>
        </p:nvSpPr>
        <p:spPr bwMode="auto">
          <a:xfrm>
            <a:off x="722313" y="550863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w 1587"/>
              <a:gd name="T7" fmla="*/ 0 h 1587"/>
              <a:gd name="T8" fmla="*/ 0 w 1587"/>
              <a:gd name="T9" fmla="*/ 0 h 1587"/>
              <a:gd name="T10" fmla="*/ 0 w 1587"/>
              <a:gd name="T11" fmla="*/ 0 h 1587"/>
              <a:gd name="T12" fmla="*/ 0 w 1587"/>
              <a:gd name="T13" fmla="*/ 0 h 1587"/>
              <a:gd name="T14" fmla="*/ 0 w 1587"/>
              <a:gd name="T15" fmla="*/ 0 h 1587"/>
              <a:gd name="T16" fmla="*/ 0 w 1587"/>
              <a:gd name="T17" fmla="*/ 0 h 1587"/>
              <a:gd name="T18" fmla="*/ 0 w 1587"/>
              <a:gd name="T19" fmla="*/ 0 h 1587"/>
              <a:gd name="T20" fmla="*/ 0 w 1587"/>
              <a:gd name="T21" fmla="*/ 0 h 1587"/>
              <a:gd name="T22" fmla="*/ 0 w 1587"/>
              <a:gd name="T23" fmla="*/ 0 h 1587"/>
              <a:gd name="T24" fmla="*/ 0 w 1587"/>
              <a:gd name="T25" fmla="*/ 0 h 1587"/>
              <a:gd name="T26" fmla="*/ 0 w 1587"/>
              <a:gd name="T27" fmla="*/ 0 h 1587"/>
              <a:gd name="T28" fmla="*/ 0 w 1587"/>
              <a:gd name="T29" fmla="*/ 0 h 1587"/>
              <a:gd name="T30" fmla="*/ 0 w 1587"/>
              <a:gd name="T31" fmla="*/ 0 h 1587"/>
              <a:gd name="T32" fmla="*/ 0 w 1587"/>
              <a:gd name="T33" fmla="*/ 0 h 1587"/>
              <a:gd name="T34" fmla="*/ 0 w 1587"/>
              <a:gd name="T35" fmla="*/ 0 h 1587"/>
              <a:gd name="T36" fmla="*/ 0 w 1587"/>
              <a:gd name="T37" fmla="*/ 0 h 1587"/>
              <a:gd name="T38" fmla="*/ 0 w 1587"/>
              <a:gd name="T39" fmla="*/ 0 h 1587"/>
              <a:gd name="T40" fmla="*/ 0 w 1587"/>
              <a:gd name="T41" fmla="*/ 0 h 1587"/>
              <a:gd name="T42" fmla="*/ 0 w 1587"/>
              <a:gd name="T43" fmla="*/ 0 h 1587"/>
              <a:gd name="T44" fmla="*/ 0 w 1587"/>
              <a:gd name="T45" fmla="*/ 0 h 1587"/>
              <a:gd name="T46" fmla="*/ 0 w 1587"/>
              <a:gd name="T47" fmla="*/ 0 h 1587"/>
              <a:gd name="T48" fmla="*/ 0 w 1587"/>
              <a:gd name="T49" fmla="*/ 0 h 1587"/>
              <a:gd name="T50" fmla="*/ 0 w 1587"/>
              <a:gd name="T51" fmla="*/ 0 h 1587"/>
              <a:gd name="T52" fmla="*/ 0 w 1587"/>
              <a:gd name="T53" fmla="*/ 0 h 1587"/>
              <a:gd name="T54" fmla="*/ 0 w 1587"/>
              <a:gd name="T55" fmla="*/ 0 h 1587"/>
              <a:gd name="T56" fmla="*/ 0 w 1587"/>
              <a:gd name="T57" fmla="*/ 0 h 1587"/>
              <a:gd name="T58" fmla="*/ 0 w 1587"/>
              <a:gd name="T59" fmla="*/ 0 h 1587"/>
              <a:gd name="T60" fmla="*/ 0 w 1587"/>
              <a:gd name="T61" fmla="*/ 0 h 1587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" name="Freeform 1266"/>
          <p:cNvSpPr>
            <a:spLocks/>
          </p:cNvSpPr>
          <p:nvPr/>
        </p:nvSpPr>
        <p:spPr bwMode="auto">
          <a:xfrm>
            <a:off x="728663" y="534988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w 1587"/>
              <a:gd name="T7" fmla="*/ 0 h 1587"/>
              <a:gd name="T8" fmla="*/ 0 w 1587"/>
              <a:gd name="T9" fmla="*/ 0 h 1587"/>
              <a:gd name="T10" fmla="*/ 0 w 1587"/>
              <a:gd name="T11" fmla="*/ 0 h 1587"/>
              <a:gd name="T12" fmla="*/ 0 w 1587"/>
              <a:gd name="T13" fmla="*/ 0 h 1587"/>
              <a:gd name="T14" fmla="*/ 0 w 1587"/>
              <a:gd name="T15" fmla="*/ 0 h 1587"/>
              <a:gd name="T16" fmla="*/ 0 w 1587"/>
              <a:gd name="T17" fmla="*/ 0 h 1587"/>
              <a:gd name="T18" fmla="*/ 0 w 1587"/>
              <a:gd name="T19" fmla="*/ 0 h 1587"/>
              <a:gd name="T20" fmla="*/ 0 w 1587"/>
              <a:gd name="T21" fmla="*/ 0 h 1587"/>
              <a:gd name="T22" fmla="*/ 0 w 1587"/>
              <a:gd name="T23" fmla="*/ 0 h 1587"/>
              <a:gd name="T24" fmla="*/ 0 w 1587"/>
              <a:gd name="T25" fmla="*/ 0 h 1587"/>
              <a:gd name="T26" fmla="*/ 0 w 1587"/>
              <a:gd name="T27" fmla="*/ 0 h 1587"/>
              <a:gd name="T28" fmla="*/ 0 w 1587"/>
              <a:gd name="T29" fmla="*/ 0 h 1587"/>
              <a:gd name="T30" fmla="*/ 0 w 1587"/>
              <a:gd name="T31" fmla="*/ 0 h 1587"/>
              <a:gd name="T32" fmla="*/ 0 w 1587"/>
              <a:gd name="T33" fmla="*/ 0 h 1587"/>
              <a:gd name="T34" fmla="*/ 0 w 1587"/>
              <a:gd name="T35" fmla="*/ 0 h 1587"/>
              <a:gd name="T36" fmla="*/ 0 w 1587"/>
              <a:gd name="T37" fmla="*/ 0 h 1587"/>
              <a:gd name="T38" fmla="*/ 0 w 1587"/>
              <a:gd name="T39" fmla="*/ 0 h 1587"/>
              <a:gd name="T40" fmla="*/ 0 w 1587"/>
              <a:gd name="T41" fmla="*/ 0 h 1587"/>
              <a:gd name="T42" fmla="*/ 0 w 1587"/>
              <a:gd name="T43" fmla="*/ 0 h 1587"/>
              <a:gd name="T44" fmla="*/ 0 w 1587"/>
              <a:gd name="T45" fmla="*/ 0 h 1587"/>
              <a:gd name="T46" fmla="*/ 0 w 1587"/>
              <a:gd name="T47" fmla="*/ 0 h 1587"/>
              <a:gd name="T48" fmla="*/ 0 w 1587"/>
              <a:gd name="T49" fmla="*/ 0 h 1587"/>
              <a:gd name="T50" fmla="*/ 0 w 1587"/>
              <a:gd name="T51" fmla="*/ 0 h 1587"/>
              <a:gd name="T52" fmla="*/ 0 w 1587"/>
              <a:gd name="T53" fmla="*/ 0 h 1587"/>
              <a:gd name="T54" fmla="*/ 0 w 1587"/>
              <a:gd name="T55" fmla="*/ 0 h 1587"/>
              <a:gd name="T56" fmla="*/ 0 w 1587"/>
              <a:gd name="T57" fmla="*/ 0 h 1587"/>
              <a:gd name="T58" fmla="*/ 0 w 1587"/>
              <a:gd name="T59" fmla="*/ 0 h 1587"/>
              <a:gd name="T60" fmla="*/ 0 w 1587"/>
              <a:gd name="T61" fmla="*/ 0 h 1587"/>
              <a:gd name="T62" fmla="*/ 0 w 1587"/>
              <a:gd name="T63" fmla="*/ 0 h 1587"/>
              <a:gd name="T64" fmla="*/ 0 w 1587"/>
              <a:gd name="T65" fmla="*/ 0 h 1587"/>
              <a:gd name="T66" fmla="*/ 0 w 1587"/>
              <a:gd name="T67" fmla="*/ 0 h 1587"/>
              <a:gd name="T68" fmla="*/ 0 w 1587"/>
              <a:gd name="T69" fmla="*/ 0 h 1587"/>
              <a:gd name="T70" fmla="*/ 0 w 1587"/>
              <a:gd name="T71" fmla="*/ 0 h 1587"/>
              <a:gd name="T72" fmla="*/ 0 w 1587"/>
              <a:gd name="T73" fmla="*/ 0 h 1587"/>
              <a:gd name="T74" fmla="*/ 0 w 1587"/>
              <a:gd name="T75" fmla="*/ 0 h 1587"/>
              <a:gd name="T76" fmla="*/ 0 w 1587"/>
              <a:gd name="T77" fmla="*/ 0 h 1587"/>
              <a:gd name="T78" fmla="*/ 0 w 1587"/>
              <a:gd name="T79" fmla="*/ 0 h 1587"/>
              <a:gd name="T80" fmla="*/ 0 w 1587"/>
              <a:gd name="T81" fmla="*/ 0 h 1587"/>
              <a:gd name="T82" fmla="*/ 0 w 1587"/>
              <a:gd name="T83" fmla="*/ 0 h 1587"/>
              <a:gd name="T84" fmla="*/ 0 w 1587"/>
              <a:gd name="T85" fmla="*/ 0 h 1587"/>
              <a:gd name="T86" fmla="*/ 0 w 1587"/>
              <a:gd name="T87" fmla="*/ 0 h 1587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" name="Freeform 1269"/>
          <p:cNvSpPr>
            <a:spLocks/>
          </p:cNvSpPr>
          <p:nvPr/>
        </p:nvSpPr>
        <p:spPr bwMode="auto">
          <a:xfrm>
            <a:off x="728663" y="530225"/>
            <a:ext cx="3175" cy="4763"/>
          </a:xfrm>
          <a:custGeom>
            <a:avLst/>
            <a:gdLst>
              <a:gd name="T0" fmla="*/ 0 w 2"/>
              <a:gd name="T1" fmla="*/ 4763 h 3"/>
              <a:gd name="T2" fmla="*/ 3175 w 2"/>
              <a:gd name="T3" fmla="*/ 0 h 3"/>
              <a:gd name="T4" fmla="*/ 3175 w 2"/>
              <a:gd name="T5" fmla="*/ 0 h 3"/>
              <a:gd name="T6" fmla="*/ 3175 w 2"/>
              <a:gd name="T7" fmla="*/ 0 h 3"/>
              <a:gd name="T8" fmla="*/ 3175 w 2"/>
              <a:gd name="T9" fmla="*/ 0 h 3"/>
              <a:gd name="T10" fmla="*/ 0 w 2"/>
              <a:gd name="T11" fmla="*/ 0 h 3"/>
              <a:gd name="T12" fmla="*/ 0 w 2"/>
              <a:gd name="T13" fmla="*/ 0 h 3"/>
              <a:gd name="T14" fmla="*/ 0 w 2"/>
              <a:gd name="T15" fmla="*/ 4763 h 3"/>
              <a:gd name="T16" fmla="*/ 0 w 2"/>
              <a:gd name="T17" fmla="*/ 4763 h 3"/>
              <a:gd name="T18" fmla="*/ 3175 w 2"/>
              <a:gd name="T19" fmla="*/ 0 h 3"/>
              <a:gd name="T20" fmla="*/ 3175 w 2"/>
              <a:gd name="T21" fmla="*/ 0 h 3"/>
              <a:gd name="T22" fmla="*/ 0 w 2"/>
              <a:gd name="T23" fmla="*/ 0 h 3"/>
              <a:gd name="T24" fmla="*/ 0 w 2"/>
              <a:gd name="T25" fmla="*/ 0 h 3"/>
              <a:gd name="T26" fmla="*/ 0 w 2"/>
              <a:gd name="T27" fmla="*/ 0 h 3"/>
              <a:gd name="T28" fmla="*/ 0 w 2"/>
              <a:gd name="T29" fmla="*/ 0 h 3"/>
              <a:gd name="T30" fmla="*/ 0 w 2"/>
              <a:gd name="T31" fmla="*/ 0 h 3"/>
              <a:gd name="T32" fmla="*/ 0 w 2"/>
              <a:gd name="T33" fmla="*/ 0 h 3"/>
              <a:gd name="T34" fmla="*/ 0 w 2"/>
              <a:gd name="T35" fmla="*/ 0 h 3"/>
              <a:gd name="T36" fmla="*/ 0 w 2"/>
              <a:gd name="T37" fmla="*/ 0 h 3"/>
              <a:gd name="T38" fmla="*/ 0 w 2"/>
              <a:gd name="T39" fmla="*/ 4763 h 3"/>
              <a:gd name="T40" fmla="*/ 0 w 2"/>
              <a:gd name="T41" fmla="*/ 4763 h 3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2" h="3">
                <a:moveTo>
                  <a:pt x="0" y="3"/>
                </a:moveTo>
                <a:lnTo>
                  <a:pt x="2" y="0"/>
                </a:lnTo>
                <a:lnTo>
                  <a:pt x="0" y="0"/>
                </a:lnTo>
                <a:lnTo>
                  <a:pt x="0" y="3"/>
                </a:lnTo>
                <a:lnTo>
                  <a:pt x="2" y="0"/>
                </a:lnTo>
                <a:lnTo>
                  <a:pt x="0" y="0"/>
                </a:lnTo>
                <a:lnTo>
                  <a:pt x="0" y="3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" name="Line 1270"/>
          <p:cNvSpPr>
            <a:spLocks noChangeShapeType="1"/>
          </p:cNvSpPr>
          <p:nvPr/>
        </p:nvSpPr>
        <p:spPr bwMode="auto">
          <a:xfrm>
            <a:off x="728663" y="530225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" name="Line 1271"/>
          <p:cNvSpPr>
            <a:spLocks noChangeShapeType="1"/>
          </p:cNvSpPr>
          <p:nvPr/>
        </p:nvSpPr>
        <p:spPr bwMode="auto">
          <a:xfrm>
            <a:off x="728663" y="530225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" name="Rectangle 1272"/>
          <p:cNvSpPr>
            <a:spLocks noChangeArrowheads="1"/>
          </p:cNvSpPr>
          <p:nvPr/>
        </p:nvSpPr>
        <p:spPr bwMode="auto">
          <a:xfrm>
            <a:off x="728663" y="530225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50000"/>
              </a:spcBef>
              <a:buFontTx/>
              <a:buChar char="•"/>
            </a:pPr>
            <a:endParaRPr lang="en-US" sz="1300" b="0"/>
          </a:p>
        </p:txBody>
      </p:sp>
      <p:sp>
        <p:nvSpPr>
          <p:cNvPr id="49" name="Rectangle 1273"/>
          <p:cNvSpPr>
            <a:spLocks noChangeArrowheads="1"/>
          </p:cNvSpPr>
          <p:nvPr/>
        </p:nvSpPr>
        <p:spPr bwMode="auto">
          <a:xfrm>
            <a:off x="728663" y="530225"/>
            <a:ext cx="1587" cy="1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50000"/>
              </a:spcBef>
              <a:buFontTx/>
              <a:buChar char="•"/>
            </a:pPr>
            <a:endParaRPr lang="en-US" sz="1300" b="0"/>
          </a:p>
        </p:txBody>
      </p:sp>
      <p:sp>
        <p:nvSpPr>
          <p:cNvPr id="50" name="Line 1274"/>
          <p:cNvSpPr>
            <a:spLocks noChangeShapeType="1"/>
          </p:cNvSpPr>
          <p:nvPr/>
        </p:nvSpPr>
        <p:spPr bwMode="auto">
          <a:xfrm>
            <a:off x="728663" y="52705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" name="Line 1275"/>
          <p:cNvSpPr>
            <a:spLocks noChangeShapeType="1"/>
          </p:cNvSpPr>
          <p:nvPr/>
        </p:nvSpPr>
        <p:spPr bwMode="auto">
          <a:xfrm>
            <a:off x="728663" y="52705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" name="Freeform 1277"/>
          <p:cNvSpPr>
            <a:spLocks/>
          </p:cNvSpPr>
          <p:nvPr/>
        </p:nvSpPr>
        <p:spPr bwMode="auto">
          <a:xfrm>
            <a:off x="728663" y="523875"/>
            <a:ext cx="1587" cy="3175"/>
          </a:xfrm>
          <a:custGeom>
            <a:avLst/>
            <a:gdLst>
              <a:gd name="T0" fmla="*/ 0 w 1587"/>
              <a:gd name="T1" fmla="*/ 3175 h 2"/>
              <a:gd name="T2" fmla="*/ 0 w 1587"/>
              <a:gd name="T3" fmla="*/ 3175 h 2"/>
              <a:gd name="T4" fmla="*/ 0 w 1587"/>
              <a:gd name="T5" fmla="*/ 0 h 2"/>
              <a:gd name="T6" fmla="*/ 0 w 1587"/>
              <a:gd name="T7" fmla="*/ 3175 h 2"/>
              <a:gd name="T8" fmla="*/ 0 w 1587"/>
              <a:gd name="T9" fmla="*/ 3175 h 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587" h="2">
                <a:moveTo>
                  <a:pt x="0" y="2"/>
                </a:move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" name="Freeform 1287"/>
          <p:cNvSpPr>
            <a:spLocks/>
          </p:cNvSpPr>
          <p:nvPr/>
        </p:nvSpPr>
        <p:spPr bwMode="auto">
          <a:xfrm>
            <a:off x="719138" y="514350"/>
            <a:ext cx="3175" cy="3175"/>
          </a:xfrm>
          <a:custGeom>
            <a:avLst/>
            <a:gdLst>
              <a:gd name="T0" fmla="*/ 0 w 2"/>
              <a:gd name="T1" fmla="*/ 0 h 2"/>
              <a:gd name="T2" fmla="*/ 0 w 2"/>
              <a:gd name="T3" fmla="*/ 3175 h 2"/>
              <a:gd name="T4" fmla="*/ 3175 w 2"/>
              <a:gd name="T5" fmla="*/ 3175 h 2"/>
              <a:gd name="T6" fmla="*/ 3175 w 2"/>
              <a:gd name="T7" fmla="*/ 3175 h 2"/>
              <a:gd name="T8" fmla="*/ 3175 w 2"/>
              <a:gd name="T9" fmla="*/ 3175 h 2"/>
              <a:gd name="T10" fmla="*/ 3175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3175 h 2"/>
              <a:gd name="T18" fmla="*/ 0 w 2"/>
              <a:gd name="T19" fmla="*/ 3175 h 2"/>
              <a:gd name="T20" fmla="*/ 0 w 2"/>
              <a:gd name="T21" fmla="*/ 3175 h 2"/>
              <a:gd name="T22" fmla="*/ 0 w 2"/>
              <a:gd name="T23" fmla="*/ 3175 h 2"/>
              <a:gd name="T24" fmla="*/ 3175 w 2"/>
              <a:gd name="T25" fmla="*/ 3175 h 2"/>
              <a:gd name="T26" fmla="*/ 3175 w 2"/>
              <a:gd name="T27" fmla="*/ 3175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0 h 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2" h="2">
                <a:moveTo>
                  <a:pt x="0" y="0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" name="Freeform 1290"/>
          <p:cNvSpPr>
            <a:spLocks/>
          </p:cNvSpPr>
          <p:nvPr/>
        </p:nvSpPr>
        <p:spPr bwMode="auto">
          <a:xfrm>
            <a:off x="719138" y="517525"/>
            <a:ext cx="3175" cy="3175"/>
          </a:xfrm>
          <a:custGeom>
            <a:avLst/>
            <a:gdLst>
              <a:gd name="T0" fmla="*/ 0 w 2"/>
              <a:gd name="T1" fmla="*/ 3175 h 2"/>
              <a:gd name="T2" fmla="*/ 0 w 2"/>
              <a:gd name="T3" fmla="*/ 3175 h 2"/>
              <a:gd name="T4" fmla="*/ 3175 w 2"/>
              <a:gd name="T5" fmla="*/ 3175 h 2"/>
              <a:gd name="T6" fmla="*/ 3175 w 2"/>
              <a:gd name="T7" fmla="*/ 3175 h 2"/>
              <a:gd name="T8" fmla="*/ 3175 w 2"/>
              <a:gd name="T9" fmla="*/ 3175 h 2"/>
              <a:gd name="T10" fmla="*/ 3175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0 h 2"/>
              <a:gd name="T20" fmla="*/ 3175 w 2"/>
              <a:gd name="T21" fmla="*/ 0 h 2"/>
              <a:gd name="T22" fmla="*/ 0 w 2"/>
              <a:gd name="T23" fmla="*/ 0 h 2"/>
              <a:gd name="T24" fmla="*/ 0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3175 h 2"/>
              <a:gd name="T32" fmla="*/ 0 w 2"/>
              <a:gd name="T33" fmla="*/ 3175 h 2"/>
              <a:gd name="T34" fmla="*/ 0 w 2"/>
              <a:gd name="T35" fmla="*/ 3175 h 2"/>
              <a:gd name="T36" fmla="*/ 0 w 2"/>
              <a:gd name="T37" fmla="*/ 0 h 2"/>
              <a:gd name="T38" fmla="*/ 0 w 2"/>
              <a:gd name="T39" fmla="*/ 0 h 2"/>
              <a:gd name="T40" fmla="*/ 0 w 2"/>
              <a:gd name="T41" fmla="*/ 0 h 2"/>
              <a:gd name="T42" fmla="*/ 0 w 2"/>
              <a:gd name="T43" fmla="*/ 0 h 2"/>
              <a:gd name="T44" fmla="*/ 0 w 2"/>
              <a:gd name="T45" fmla="*/ 0 h 2"/>
              <a:gd name="T46" fmla="*/ 0 w 2"/>
              <a:gd name="T47" fmla="*/ 0 h 2"/>
              <a:gd name="T48" fmla="*/ 0 w 2"/>
              <a:gd name="T49" fmla="*/ 3175 h 2"/>
              <a:gd name="T50" fmla="*/ 3175 w 2"/>
              <a:gd name="T51" fmla="*/ 3175 h 2"/>
              <a:gd name="T52" fmla="*/ 3175 w 2"/>
              <a:gd name="T53" fmla="*/ 0 h 2"/>
              <a:gd name="T54" fmla="*/ 3175 w 2"/>
              <a:gd name="T55" fmla="*/ 0 h 2"/>
              <a:gd name="T56" fmla="*/ 0 w 2"/>
              <a:gd name="T57" fmla="*/ 0 h 2"/>
              <a:gd name="T58" fmla="*/ 0 w 2"/>
              <a:gd name="T59" fmla="*/ 0 h 2"/>
              <a:gd name="T60" fmla="*/ 0 w 2"/>
              <a:gd name="T61" fmla="*/ 3175 h 2"/>
              <a:gd name="T62" fmla="*/ 0 w 2"/>
              <a:gd name="T63" fmla="*/ 3175 h 2"/>
              <a:gd name="T64" fmla="*/ 3175 w 2"/>
              <a:gd name="T65" fmla="*/ 3175 h 2"/>
              <a:gd name="T66" fmla="*/ 3175 w 2"/>
              <a:gd name="T67" fmla="*/ 3175 h 2"/>
              <a:gd name="T68" fmla="*/ 0 w 2"/>
              <a:gd name="T69" fmla="*/ 3175 h 2"/>
              <a:gd name="T70" fmla="*/ 0 w 2"/>
              <a:gd name="T71" fmla="*/ 3175 h 2"/>
              <a:gd name="T72" fmla="*/ 0 w 2"/>
              <a:gd name="T73" fmla="*/ 3175 h 2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" name="Rectangle 1335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50000"/>
              </a:spcBef>
              <a:buFontTx/>
              <a:buChar char="•"/>
            </a:pPr>
            <a:endParaRPr lang="en-US" sz="1300" b="0"/>
          </a:p>
        </p:txBody>
      </p:sp>
      <p:sp>
        <p:nvSpPr>
          <p:cNvPr id="56" name="Rectangle 1336"/>
          <p:cNvSpPr>
            <a:spLocks noChangeArrowheads="1"/>
          </p:cNvSpPr>
          <p:nvPr/>
        </p:nvSpPr>
        <p:spPr bwMode="auto">
          <a:xfrm>
            <a:off x="474663" y="4953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50000"/>
              </a:spcBef>
              <a:buFontTx/>
              <a:buChar char="•"/>
            </a:pPr>
            <a:endParaRPr lang="en-US" sz="1300" b="0"/>
          </a:p>
        </p:txBody>
      </p:sp>
      <p:sp>
        <p:nvSpPr>
          <p:cNvPr id="57" name="Rectangle 1337"/>
          <p:cNvSpPr>
            <a:spLocks noChangeArrowheads="1"/>
          </p:cNvSpPr>
          <p:nvPr/>
        </p:nvSpPr>
        <p:spPr bwMode="auto">
          <a:xfrm>
            <a:off x="474663" y="4953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50000"/>
              </a:spcBef>
              <a:buFontTx/>
              <a:buChar char="•"/>
            </a:pPr>
            <a:endParaRPr lang="en-US" sz="1300" b="0"/>
          </a:p>
        </p:txBody>
      </p:sp>
      <p:sp>
        <p:nvSpPr>
          <p:cNvPr id="58" name="Rectangle 1340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50000"/>
              </a:spcBef>
              <a:buFontTx/>
              <a:buChar char="•"/>
            </a:pPr>
            <a:endParaRPr lang="en-US" sz="1300" b="0"/>
          </a:p>
        </p:txBody>
      </p:sp>
      <p:sp>
        <p:nvSpPr>
          <p:cNvPr id="59" name="Rectangle 1341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50000"/>
              </a:spcBef>
              <a:buFontTx/>
              <a:buChar char="•"/>
            </a:pPr>
            <a:endParaRPr lang="en-US" sz="1300" b="0"/>
          </a:p>
        </p:txBody>
      </p:sp>
      <p:sp>
        <p:nvSpPr>
          <p:cNvPr id="60" name="Rectangle 1342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50000"/>
              </a:spcBef>
              <a:buFontTx/>
              <a:buChar char="•"/>
            </a:pPr>
            <a:endParaRPr lang="en-US" sz="1300" b="0"/>
          </a:p>
        </p:txBody>
      </p:sp>
      <p:sp>
        <p:nvSpPr>
          <p:cNvPr id="61" name="Rectangle 1343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50000"/>
              </a:spcBef>
              <a:buFontTx/>
              <a:buChar char="•"/>
            </a:pPr>
            <a:endParaRPr lang="en-US" sz="1300" b="0"/>
          </a:p>
        </p:txBody>
      </p:sp>
      <p:sp>
        <p:nvSpPr>
          <p:cNvPr id="62" name="Rectangle 1344"/>
          <p:cNvSpPr>
            <a:spLocks noChangeArrowheads="1"/>
          </p:cNvSpPr>
          <p:nvPr/>
        </p:nvSpPr>
        <p:spPr bwMode="auto">
          <a:xfrm>
            <a:off x="465138" y="485775"/>
            <a:ext cx="1587" cy="31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50000"/>
              </a:spcBef>
              <a:buFontTx/>
              <a:buChar char="•"/>
            </a:pPr>
            <a:endParaRPr lang="en-US" sz="1300" b="0"/>
          </a:p>
        </p:txBody>
      </p:sp>
      <p:sp>
        <p:nvSpPr>
          <p:cNvPr id="324" name="Title 323"/>
          <p:cNvSpPr>
            <a:spLocks noGrp="1"/>
          </p:cNvSpPr>
          <p:nvPr>
            <p:ph type="title"/>
          </p:nvPr>
        </p:nvSpPr>
        <p:spPr>
          <a:xfrm>
            <a:off x="343401" y="301625"/>
            <a:ext cx="8439652" cy="1031875"/>
          </a:xfrm>
        </p:spPr>
        <p:txBody>
          <a:bodyPr/>
          <a:lstStyle>
            <a:lvl1pPr>
              <a:defRPr b="0" i="0" cap="none" baseline="0">
                <a:solidFill>
                  <a:schemeClr val="tx1"/>
                </a:solidFill>
                <a:latin typeface="+mn-lt"/>
                <a:cs typeface="Andes ExtraLigh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31" name="Content Placeholder 330"/>
          <p:cNvSpPr>
            <a:spLocks noGrp="1"/>
          </p:cNvSpPr>
          <p:nvPr>
            <p:ph sz="quarter" idx="10"/>
          </p:nvPr>
        </p:nvSpPr>
        <p:spPr>
          <a:xfrm>
            <a:off x="343401" y="1460500"/>
            <a:ext cx="8440305" cy="4600863"/>
          </a:xfrm>
        </p:spPr>
        <p:txBody>
          <a:bodyPr>
            <a:normAutofit/>
          </a:bodyPr>
          <a:lstStyle>
            <a:lvl1pPr>
              <a:lnSpc>
                <a:spcPct val="130000"/>
              </a:lnSpc>
              <a:spcBef>
                <a:spcPts val="1200"/>
              </a:spcBef>
              <a:defRPr>
                <a:solidFill>
                  <a:srgbClr val="7F7F7F"/>
                </a:solidFill>
              </a:defRPr>
            </a:lvl1pPr>
            <a:lvl2pPr>
              <a:lnSpc>
                <a:spcPct val="130000"/>
              </a:lnSpc>
              <a:spcBef>
                <a:spcPts val="1200"/>
              </a:spcBef>
              <a:buClr>
                <a:schemeClr val="tx2">
                  <a:lumMod val="50000"/>
                  <a:lumOff val="50000"/>
                </a:schemeClr>
              </a:buClr>
              <a:defRPr>
                <a:solidFill>
                  <a:srgbClr val="7F7F7F"/>
                </a:solidFill>
              </a:defRPr>
            </a:lvl2pPr>
            <a:lvl3pPr marL="557784">
              <a:lnSpc>
                <a:spcPct val="130000"/>
              </a:lnSpc>
              <a:spcBef>
                <a:spcPts val="0"/>
              </a:spcBef>
              <a:buClr>
                <a:schemeClr val="tx2">
                  <a:lumMod val="50000"/>
                  <a:lumOff val="50000"/>
                </a:schemeClr>
              </a:buClr>
              <a:defRPr>
                <a:solidFill>
                  <a:srgbClr val="7F7F7F"/>
                </a:solidFill>
              </a:defRPr>
            </a:lvl3pPr>
            <a:lvl4pPr>
              <a:lnSpc>
                <a:spcPct val="130000"/>
              </a:lnSpc>
              <a:spcBef>
                <a:spcPts val="0"/>
              </a:spcBef>
              <a:buClr>
                <a:schemeClr val="tx2">
                  <a:lumMod val="50000"/>
                  <a:lumOff val="50000"/>
                </a:schemeClr>
              </a:buClr>
              <a:defRPr>
                <a:solidFill>
                  <a:srgbClr val="7F7F7F"/>
                </a:solidFill>
              </a:defRPr>
            </a:lvl4pPr>
            <a:lvl5pPr>
              <a:lnSpc>
                <a:spcPct val="130000"/>
              </a:lnSpc>
              <a:spcBef>
                <a:spcPts val="0"/>
              </a:spcBef>
              <a:buClr>
                <a:schemeClr val="tx2">
                  <a:lumMod val="50000"/>
                  <a:lumOff val="50000"/>
                </a:schemeClr>
              </a:buClr>
              <a:defRPr>
                <a:solidFill>
                  <a:srgbClr val="7F7F7F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3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64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F49B432-AE81-4A26-98EE-5C4E4F4D88F8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92778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Full Page with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682"/>
          <p:cNvSpPr>
            <a:spLocks/>
          </p:cNvSpPr>
          <p:nvPr/>
        </p:nvSpPr>
        <p:spPr bwMode="auto">
          <a:xfrm flipH="1">
            <a:off x="6380163" y="615950"/>
            <a:ext cx="1014412" cy="1895475"/>
          </a:xfrm>
          <a:custGeom>
            <a:avLst/>
            <a:gdLst>
              <a:gd name="T0" fmla="*/ 0 w 638"/>
              <a:gd name="T1" fmla="*/ 0 h 1194"/>
              <a:gd name="T2" fmla="*/ 60420 w 638"/>
              <a:gd name="T3" fmla="*/ 174625 h 1194"/>
              <a:gd name="T4" fmla="*/ 124019 w 638"/>
              <a:gd name="T5" fmla="*/ 342900 h 1194"/>
              <a:gd name="T6" fmla="*/ 168539 w 638"/>
              <a:gd name="T7" fmla="*/ 482600 h 1194"/>
              <a:gd name="T8" fmla="*/ 216238 w 638"/>
              <a:gd name="T9" fmla="*/ 631825 h 1194"/>
              <a:gd name="T10" fmla="*/ 260758 w 638"/>
              <a:gd name="T11" fmla="*/ 803275 h 1194"/>
              <a:gd name="T12" fmla="*/ 327537 w 638"/>
              <a:gd name="T13" fmla="*/ 1066800 h 1194"/>
              <a:gd name="T14" fmla="*/ 375237 w 638"/>
              <a:gd name="T15" fmla="*/ 1250950 h 1194"/>
              <a:gd name="T16" fmla="*/ 432477 w 638"/>
              <a:gd name="T17" fmla="*/ 1571625 h 1194"/>
              <a:gd name="T18" fmla="*/ 454736 w 638"/>
              <a:gd name="T19" fmla="*/ 1724025 h 1194"/>
              <a:gd name="T20" fmla="*/ 480176 w 638"/>
              <a:gd name="T21" fmla="*/ 1895475 h 1194"/>
              <a:gd name="T22" fmla="*/ 1014412 w 638"/>
              <a:gd name="T23" fmla="*/ 1895475 h 1194"/>
              <a:gd name="T24" fmla="*/ 992152 w 638"/>
              <a:gd name="T25" fmla="*/ 1812925 h 1194"/>
              <a:gd name="T26" fmla="*/ 950813 w 638"/>
              <a:gd name="T27" fmla="*/ 1682750 h 1194"/>
              <a:gd name="T28" fmla="*/ 909473 w 638"/>
              <a:gd name="T29" fmla="*/ 1555750 h 1194"/>
              <a:gd name="T30" fmla="*/ 871313 w 638"/>
              <a:gd name="T31" fmla="*/ 1447800 h 1194"/>
              <a:gd name="T32" fmla="*/ 785454 w 638"/>
              <a:gd name="T33" fmla="*/ 1244600 h 1194"/>
              <a:gd name="T34" fmla="*/ 725034 w 638"/>
              <a:gd name="T35" fmla="*/ 1108075 h 1194"/>
              <a:gd name="T36" fmla="*/ 674155 w 638"/>
              <a:gd name="T37" fmla="*/ 993775 h 1194"/>
              <a:gd name="T38" fmla="*/ 601015 w 638"/>
              <a:gd name="T39" fmla="*/ 844550 h 1194"/>
              <a:gd name="T40" fmla="*/ 540596 w 638"/>
              <a:gd name="T41" fmla="*/ 746125 h 1194"/>
              <a:gd name="T42" fmla="*/ 486536 w 638"/>
              <a:gd name="T43" fmla="*/ 657225 h 1194"/>
              <a:gd name="T44" fmla="*/ 426117 w 638"/>
              <a:gd name="T45" fmla="*/ 542925 h 1194"/>
              <a:gd name="T46" fmla="*/ 362517 w 638"/>
              <a:gd name="T47" fmla="*/ 454025 h 1194"/>
              <a:gd name="T48" fmla="*/ 276658 w 638"/>
              <a:gd name="T49" fmla="*/ 333375 h 1194"/>
              <a:gd name="T50" fmla="*/ 193978 w 638"/>
              <a:gd name="T51" fmla="*/ 222250 h 1194"/>
              <a:gd name="T52" fmla="*/ 92219 w 638"/>
              <a:gd name="T53" fmla="*/ 82550 h 1194"/>
              <a:gd name="T54" fmla="*/ 47700 w 638"/>
              <a:gd name="T55" fmla="*/ 31750 h 1194"/>
              <a:gd name="T56" fmla="*/ 0 w 638"/>
              <a:gd name="T57" fmla="*/ 0 h 1194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0" t="0" r="r" b="b"/>
            <a:pathLst>
              <a:path w="638" h="1194">
                <a:moveTo>
                  <a:pt x="0" y="0"/>
                </a:moveTo>
                <a:lnTo>
                  <a:pt x="38" y="110"/>
                </a:lnTo>
                <a:lnTo>
                  <a:pt x="78" y="216"/>
                </a:lnTo>
                <a:lnTo>
                  <a:pt x="106" y="304"/>
                </a:lnTo>
                <a:lnTo>
                  <a:pt x="136" y="398"/>
                </a:lnTo>
                <a:lnTo>
                  <a:pt x="164" y="506"/>
                </a:lnTo>
                <a:lnTo>
                  <a:pt x="206" y="672"/>
                </a:lnTo>
                <a:lnTo>
                  <a:pt x="236" y="788"/>
                </a:lnTo>
                <a:lnTo>
                  <a:pt x="272" y="990"/>
                </a:lnTo>
                <a:lnTo>
                  <a:pt x="286" y="1086"/>
                </a:lnTo>
                <a:lnTo>
                  <a:pt x="302" y="1194"/>
                </a:lnTo>
                <a:lnTo>
                  <a:pt x="638" y="1194"/>
                </a:lnTo>
                <a:lnTo>
                  <a:pt x="624" y="1142"/>
                </a:lnTo>
                <a:lnTo>
                  <a:pt x="598" y="1060"/>
                </a:lnTo>
                <a:lnTo>
                  <a:pt x="572" y="980"/>
                </a:lnTo>
                <a:lnTo>
                  <a:pt x="548" y="912"/>
                </a:lnTo>
                <a:lnTo>
                  <a:pt x="494" y="784"/>
                </a:lnTo>
                <a:lnTo>
                  <a:pt x="456" y="698"/>
                </a:lnTo>
                <a:lnTo>
                  <a:pt x="424" y="626"/>
                </a:lnTo>
                <a:lnTo>
                  <a:pt x="378" y="532"/>
                </a:lnTo>
                <a:lnTo>
                  <a:pt x="340" y="470"/>
                </a:lnTo>
                <a:lnTo>
                  <a:pt x="306" y="414"/>
                </a:lnTo>
                <a:lnTo>
                  <a:pt x="268" y="342"/>
                </a:lnTo>
                <a:lnTo>
                  <a:pt x="228" y="286"/>
                </a:lnTo>
                <a:lnTo>
                  <a:pt x="174" y="210"/>
                </a:lnTo>
                <a:lnTo>
                  <a:pt x="122" y="140"/>
                </a:lnTo>
                <a:lnTo>
                  <a:pt x="58" y="52"/>
                </a:lnTo>
                <a:lnTo>
                  <a:pt x="30" y="2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1683"/>
          <p:cNvSpPr>
            <a:spLocks/>
          </p:cNvSpPr>
          <p:nvPr/>
        </p:nvSpPr>
        <p:spPr bwMode="auto">
          <a:xfrm flipH="1">
            <a:off x="7410450" y="3175"/>
            <a:ext cx="712788" cy="584200"/>
          </a:xfrm>
          <a:custGeom>
            <a:avLst/>
            <a:gdLst>
              <a:gd name="T0" fmla="*/ 712788 w 448"/>
              <a:gd name="T1" fmla="*/ 584200 h 372"/>
              <a:gd name="T2" fmla="*/ 617325 w 448"/>
              <a:gd name="T3" fmla="*/ 474270 h 372"/>
              <a:gd name="T4" fmla="*/ 445493 w 448"/>
              <a:gd name="T5" fmla="*/ 326649 h 372"/>
              <a:gd name="T6" fmla="*/ 334119 w 448"/>
              <a:gd name="T7" fmla="*/ 223001 h 372"/>
              <a:gd name="T8" fmla="*/ 222746 w 448"/>
              <a:gd name="T9" fmla="*/ 147620 h 372"/>
              <a:gd name="T10" fmla="*/ 101827 w 448"/>
              <a:gd name="T11" fmla="*/ 69099 h 372"/>
              <a:gd name="T12" fmla="*/ 0 w 448"/>
              <a:gd name="T13" fmla="*/ 0 h 372"/>
              <a:gd name="T14" fmla="*/ 445493 w 448"/>
              <a:gd name="T15" fmla="*/ 0 h 372"/>
              <a:gd name="T16" fmla="*/ 477313 w 448"/>
              <a:gd name="T17" fmla="*/ 56535 h 372"/>
              <a:gd name="T18" fmla="*/ 515498 w 448"/>
              <a:gd name="T19" fmla="*/ 128775 h 372"/>
              <a:gd name="T20" fmla="*/ 550501 w 448"/>
              <a:gd name="T21" fmla="*/ 210438 h 372"/>
              <a:gd name="T22" fmla="*/ 601415 w 448"/>
              <a:gd name="T23" fmla="*/ 323509 h 372"/>
              <a:gd name="T24" fmla="*/ 649146 w 448"/>
              <a:gd name="T25" fmla="*/ 414594 h 372"/>
              <a:gd name="T26" fmla="*/ 690513 w 448"/>
              <a:gd name="T27" fmla="*/ 524524 h 372"/>
              <a:gd name="T28" fmla="*/ 712788 w 448"/>
              <a:gd name="T29" fmla="*/ 584200 h 372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448" h="372">
                <a:moveTo>
                  <a:pt x="448" y="372"/>
                </a:moveTo>
                <a:lnTo>
                  <a:pt x="388" y="302"/>
                </a:lnTo>
                <a:lnTo>
                  <a:pt x="280" y="208"/>
                </a:lnTo>
                <a:lnTo>
                  <a:pt x="210" y="142"/>
                </a:lnTo>
                <a:lnTo>
                  <a:pt x="140" y="94"/>
                </a:lnTo>
                <a:lnTo>
                  <a:pt x="64" y="44"/>
                </a:lnTo>
                <a:lnTo>
                  <a:pt x="0" y="0"/>
                </a:lnTo>
                <a:lnTo>
                  <a:pt x="280" y="0"/>
                </a:lnTo>
                <a:lnTo>
                  <a:pt x="300" y="36"/>
                </a:lnTo>
                <a:lnTo>
                  <a:pt x="324" y="82"/>
                </a:lnTo>
                <a:lnTo>
                  <a:pt x="346" y="134"/>
                </a:lnTo>
                <a:lnTo>
                  <a:pt x="378" y="206"/>
                </a:lnTo>
                <a:lnTo>
                  <a:pt x="408" y="264"/>
                </a:lnTo>
                <a:lnTo>
                  <a:pt x="434" y="334"/>
                </a:lnTo>
                <a:lnTo>
                  <a:pt x="448" y="372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4" name="Title 323"/>
          <p:cNvSpPr>
            <a:spLocks noGrp="1"/>
          </p:cNvSpPr>
          <p:nvPr>
            <p:ph type="title"/>
          </p:nvPr>
        </p:nvSpPr>
        <p:spPr>
          <a:xfrm>
            <a:off x="356934" y="301625"/>
            <a:ext cx="8439487" cy="667338"/>
          </a:xfrm>
        </p:spPr>
        <p:txBody>
          <a:bodyPr/>
          <a:lstStyle>
            <a:lvl1pPr>
              <a:defRPr b="0" i="0" cap="none" baseline="0">
                <a:solidFill>
                  <a:srgbClr val="021F43"/>
                </a:solidFill>
                <a:latin typeface="+mn-lt"/>
                <a:cs typeface="Andes ExtraLigh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31" name="Content Placeholder 330"/>
          <p:cNvSpPr>
            <a:spLocks noGrp="1"/>
          </p:cNvSpPr>
          <p:nvPr>
            <p:ph sz="quarter" idx="10"/>
          </p:nvPr>
        </p:nvSpPr>
        <p:spPr>
          <a:xfrm>
            <a:off x="356934" y="1599260"/>
            <a:ext cx="8440305" cy="4462104"/>
          </a:xfrm>
        </p:spPr>
        <p:txBody>
          <a:bodyPr/>
          <a:lstStyle>
            <a:lvl1pPr>
              <a:defRPr>
                <a:solidFill>
                  <a:srgbClr val="7F7F7F"/>
                </a:solidFill>
              </a:defRPr>
            </a:lvl1pPr>
            <a:lvl2pPr>
              <a:buClr>
                <a:schemeClr val="tx2">
                  <a:lumMod val="50000"/>
                  <a:lumOff val="50000"/>
                </a:schemeClr>
              </a:buClr>
              <a:defRPr>
                <a:solidFill>
                  <a:srgbClr val="7F7F7F"/>
                </a:solidFill>
              </a:defRPr>
            </a:lvl2pPr>
            <a:lvl3pPr marL="557784">
              <a:buClr>
                <a:schemeClr val="tx2">
                  <a:lumMod val="50000"/>
                  <a:lumOff val="50000"/>
                </a:schemeClr>
              </a:buClr>
              <a:defRPr>
                <a:solidFill>
                  <a:srgbClr val="7F7F7F"/>
                </a:solidFill>
              </a:defRPr>
            </a:lvl3pPr>
            <a:lvl4pPr>
              <a:buClr>
                <a:schemeClr val="tx2">
                  <a:lumMod val="50000"/>
                  <a:lumOff val="50000"/>
                </a:schemeClr>
              </a:buClr>
              <a:defRPr>
                <a:solidFill>
                  <a:srgbClr val="7F7F7F"/>
                </a:solidFill>
              </a:defRPr>
            </a:lvl4pPr>
            <a:lvl5pPr>
              <a:buClr>
                <a:schemeClr val="tx2">
                  <a:lumMod val="50000"/>
                  <a:lumOff val="50000"/>
                </a:schemeClr>
              </a:buClr>
              <a:defRPr>
                <a:solidFill>
                  <a:srgbClr val="7F7F7F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4"/>
          </p:nvPr>
        </p:nvSpPr>
        <p:spPr>
          <a:xfrm>
            <a:off x="356934" y="1025408"/>
            <a:ext cx="8435473" cy="517408"/>
          </a:xfrm>
        </p:spPr>
        <p:txBody>
          <a:bodyPr>
            <a:norm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600" b="0" cap="none" baseline="0">
                <a:solidFill>
                  <a:schemeClr val="tx1"/>
                </a:solidFill>
              </a:defRPr>
            </a:lvl1pPr>
            <a:lvl2pPr>
              <a:defRPr sz="1600" cap="all">
                <a:solidFill>
                  <a:schemeClr val="tx2">
                    <a:lumMod val="50000"/>
                    <a:lumOff val="50000"/>
                  </a:schemeClr>
                </a:solidFill>
              </a:defRPr>
            </a:lvl2pPr>
            <a:lvl3pPr>
              <a:defRPr sz="1600" cap="all">
                <a:solidFill>
                  <a:schemeClr val="tx2">
                    <a:lumMod val="50000"/>
                    <a:lumOff val="50000"/>
                  </a:schemeClr>
                </a:solidFill>
              </a:defRPr>
            </a:lvl3pPr>
            <a:lvl4pPr>
              <a:defRPr sz="1600" cap="all">
                <a:solidFill>
                  <a:schemeClr val="tx2">
                    <a:lumMod val="50000"/>
                    <a:lumOff val="50000"/>
                  </a:schemeClr>
                </a:solidFill>
              </a:defRPr>
            </a:lvl4pPr>
            <a:lvl5pPr>
              <a:defRPr sz="1600" cap="all">
                <a:solidFill>
                  <a:schemeClr val="tx2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Footer Placeholder 1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9" name="Slide Number Placeholder 2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926DC2F-DE00-4FC7-9D7F-8B4408EEE110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6416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smtClean="0"/>
              <a:t>12/12/2018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392975-6173-47C2-92A5-F7E9C3AE4BAF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8057807"/>
      </p:ext>
    </p:extLst>
  </p:cSld>
  <p:clrMapOvr>
    <a:masterClrMapping/>
  </p:clrMapOvr>
  <p:hf hdr="0" dt="0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392975-6173-47C2-92A5-F7E9C3AE4BAF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551306"/>
      </p:ext>
    </p:extLst>
  </p:cSld>
  <p:clrMapOvr>
    <a:masterClrMapping/>
  </p:clrMapOvr>
  <p:hf hdr="0" dt="0"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392975-6173-47C2-92A5-F7E9C3AE4BAF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275058"/>
      </p:ext>
    </p:extLst>
  </p:cSld>
  <p:clrMapOvr>
    <a:masterClrMapping/>
  </p:clrMapOvr>
  <p:hf hdr="0" dt="0"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12/12/2018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392975-6173-47C2-92A5-F7E9C3AE4BAF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795084"/>
      </p:ext>
    </p:extLst>
  </p:cSld>
  <p:clrMapOvr>
    <a:masterClrMapping/>
  </p:clrMapOvr>
  <p:hf hdr="0" dt="0"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12/12/2018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392975-6173-47C2-92A5-F7E9C3AE4BAF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245409"/>
      </p:ext>
    </p:extLst>
  </p:cSld>
  <p:clrMapOvr>
    <a:masterClrMapping/>
  </p:clrMapOvr>
  <p:hf hdr="0" dt="0"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12/12/2018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392975-6173-47C2-92A5-F7E9C3AE4BAF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809072"/>
      </p:ext>
    </p:extLst>
  </p:cSld>
  <p:clrMapOvr>
    <a:masterClrMapping/>
  </p:clrMapOvr>
  <p:hf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0" y="1100138"/>
            <a:ext cx="9144000" cy="176212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marL="115888" indent="-115888">
              <a:spcBef>
                <a:spcPct val="50000"/>
              </a:spcBef>
              <a:buFontTx/>
              <a:buChar char="•"/>
            </a:pPr>
            <a:endParaRPr lang="en-US" sz="1300" b="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934" y="301626"/>
            <a:ext cx="8462029" cy="756707"/>
          </a:xfrm>
        </p:spPr>
        <p:txBody>
          <a:bodyPr anchor="b"/>
          <a:lstStyle>
            <a:lvl1pPr>
              <a:defRPr sz="2200" b="0" i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349250" y="1598613"/>
            <a:ext cx="8477250" cy="4613804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2400"/>
              </a:spcBef>
              <a:tabLst>
                <a:tab pos="8402638" algn="r"/>
              </a:tabLst>
              <a:defRPr lang="en-US" sz="1600" smtClean="0"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6" name="Slide Number Placeholder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C505A8E-F6FA-4478-92C9-D27F96A6F72C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86883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12/12/2018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392975-6173-47C2-92A5-F7E9C3AE4BAF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562224"/>
      </p:ext>
    </p:extLst>
  </p:cSld>
  <p:clrMapOvr>
    <a:masterClrMapping/>
  </p:clrMapOvr>
  <p:hf hdr="0" dt="0"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12/12/2018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392975-6173-47C2-92A5-F7E9C3AE4BAF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446900"/>
      </p:ext>
    </p:extLst>
  </p:cSld>
  <p:clrMapOvr>
    <a:masterClrMapping/>
  </p:clrMapOvr>
  <p:hf hdr="0" dt="0"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12/12/2018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392975-6173-47C2-92A5-F7E9C3AE4BAF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8083645"/>
      </p:ext>
    </p:extLst>
  </p:cSld>
  <p:clrMapOvr>
    <a:masterClrMapping/>
  </p:clrMapOvr>
  <p:hf hdr="0" dt="0"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392975-6173-47C2-92A5-F7E9C3AE4BAF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306297"/>
      </p:ext>
    </p:extLst>
  </p:cSld>
  <p:clrMapOvr>
    <a:masterClrMapping/>
  </p:clrMapOvr>
  <p:hf hdr="0" dt="0"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392975-6173-47C2-92A5-F7E9C3AE4BAF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1611675"/>
      </p:ext>
    </p:extLst>
  </p:cSld>
  <p:clrMapOvr>
    <a:masterClrMapping/>
  </p:clrMapOvr>
  <p:hf hdr="0" dt="0"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White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4311650"/>
            <a:ext cx="9144000" cy="176213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marL="115888" indent="-115888">
              <a:spcBef>
                <a:spcPct val="50000"/>
              </a:spcBef>
              <a:buFontTx/>
              <a:buChar char="•"/>
            </a:pPr>
            <a:endParaRPr lang="en-US" sz="1300" b="0">
              <a:solidFill>
                <a:schemeClr val="bg2"/>
              </a:solidFill>
            </a:endParaRPr>
          </a:p>
        </p:txBody>
      </p:sp>
      <p:pic>
        <p:nvPicPr>
          <p:cNvPr id="6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000" y="4699000"/>
            <a:ext cx="5059363" cy="1055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0" name="Title 329"/>
          <p:cNvSpPr>
            <a:spLocks noGrp="1"/>
          </p:cNvSpPr>
          <p:nvPr>
            <p:ph type="title"/>
          </p:nvPr>
        </p:nvSpPr>
        <p:spPr>
          <a:xfrm>
            <a:off x="1512623" y="1189789"/>
            <a:ext cx="6971806" cy="1822161"/>
          </a:xfrm>
        </p:spPr>
        <p:txBody>
          <a:bodyPr anchor="b"/>
          <a:lstStyle>
            <a:lvl1pPr>
              <a:lnSpc>
                <a:spcPct val="100000"/>
              </a:lnSpc>
              <a:spcBef>
                <a:spcPts val="0"/>
              </a:spcBef>
              <a:defRPr sz="3600" b="1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32" name="Text Placeholder 331"/>
          <p:cNvSpPr>
            <a:spLocks noGrp="1"/>
          </p:cNvSpPr>
          <p:nvPr>
            <p:ph type="body" sz="quarter" idx="13"/>
          </p:nvPr>
        </p:nvSpPr>
        <p:spPr>
          <a:xfrm>
            <a:off x="1525172" y="3000005"/>
            <a:ext cx="6959257" cy="875885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2400" b="0" i="0" cap="all" baseline="0">
                <a:solidFill>
                  <a:schemeClr val="tx1"/>
                </a:solidFill>
                <a:latin typeface="+mn-lt"/>
                <a:cs typeface="Andes ExtraLight"/>
              </a:defRPr>
            </a:lvl1pPr>
            <a:lvl2pPr>
              <a:defRPr b="0" i="0">
                <a:latin typeface="Andes ExtraLight"/>
                <a:cs typeface="Andes ExtraLight"/>
              </a:defRPr>
            </a:lvl2pPr>
            <a:lvl3pPr>
              <a:defRPr b="0" i="0">
                <a:latin typeface="Andes ExtraLight"/>
                <a:cs typeface="Andes ExtraLight"/>
              </a:defRPr>
            </a:lvl3pPr>
            <a:lvl4pPr>
              <a:defRPr b="0" i="0">
                <a:latin typeface="Andes ExtraLight"/>
                <a:cs typeface="Andes ExtraLight"/>
              </a:defRPr>
            </a:lvl4pPr>
            <a:lvl5pPr>
              <a:defRPr b="0" i="0">
                <a:latin typeface="Andes ExtraLight"/>
                <a:cs typeface="Andes ExtraLight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9" name="Text Placeholder 331"/>
          <p:cNvSpPr>
            <a:spLocks noGrp="1"/>
          </p:cNvSpPr>
          <p:nvPr>
            <p:ph type="body" sz="quarter" idx="14"/>
          </p:nvPr>
        </p:nvSpPr>
        <p:spPr>
          <a:xfrm>
            <a:off x="5682073" y="4699001"/>
            <a:ext cx="2821170" cy="1393637"/>
          </a:xfrm>
        </p:spPr>
        <p:txBody>
          <a:bodyPr anchor="b"/>
          <a:lstStyle>
            <a:lvl1pPr algn="r">
              <a:lnSpc>
                <a:spcPct val="100000"/>
              </a:lnSpc>
              <a:defRPr sz="1500" b="0" i="0" baseline="0">
                <a:solidFill>
                  <a:schemeClr val="tx1"/>
                </a:solidFill>
                <a:latin typeface="Arial"/>
                <a:cs typeface="Arial"/>
              </a:defRPr>
            </a:lvl1pPr>
            <a:lvl2pPr>
              <a:defRPr b="0" i="0">
                <a:latin typeface="Andes ExtraLight"/>
                <a:cs typeface="Andes ExtraLight"/>
              </a:defRPr>
            </a:lvl2pPr>
            <a:lvl3pPr>
              <a:defRPr b="0" i="0">
                <a:latin typeface="Andes ExtraLight"/>
                <a:cs typeface="Andes ExtraLight"/>
              </a:defRPr>
            </a:lvl3pPr>
            <a:lvl4pPr>
              <a:defRPr b="0" i="0">
                <a:latin typeface="Andes ExtraLight"/>
                <a:cs typeface="Andes ExtraLight"/>
              </a:defRPr>
            </a:lvl4pPr>
            <a:lvl5pPr>
              <a:defRPr b="0" i="0">
                <a:latin typeface="Andes ExtraLight"/>
                <a:cs typeface="Andes ExtraLight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7" name="Rectangle 1028"/>
          <p:cNvSpPr>
            <a:spLocks noGrp="1" noChangeArrowheads="1"/>
          </p:cNvSpPr>
          <p:nvPr>
            <p:ph type="dt" sz="half" idx="15"/>
          </p:nvPr>
        </p:nvSpPr>
        <p:spPr>
          <a:xfrm>
            <a:off x="5942013" y="6107113"/>
            <a:ext cx="2551112" cy="306387"/>
          </a:xfrm>
        </p:spPr>
        <p:txBody>
          <a:bodyPr rIns="0" anchor="ctr"/>
          <a:lstStyle>
            <a:lvl1pPr algn="r">
              <a:defRPr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17366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0" y="1100138"/>
            <a:ext cx="9144000" cy="176212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marL="115888" indent="-115888">
              <a:spcBef>
                <a:spcPct val="50000"/>
              </a:spcBef>
              <a:buFontTx/>
              <a:buChar char="•"/>
            </a:pPr>
            <a:endParaRPr lang="en-US" sz="1300" b="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934" y="301626"/>
            <a:ext cx="8462029" cy="756707"/>
          </a:xfrm>
        </p:spPr>
        <p:txBody>
          <a:bodyPr anchor="b"/>
          <a:lstStyle>
            <a:lvl1pPr>
              <a:defRPr sz="2200" b="0" i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349250" y="1598613"/>
            <a:ext cx="8477250" cy="4613804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2400"/>
              </a:spcBef>
              <a:tabLst>
                <a:tab pos="8402638" algn="r"/>
              </a:tabLst>
              <a:defRPr lang="en-US" sz="1600" smtClean="0"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6" name="Slide Number Placeholder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C505A8E-F6FA-4478-92C9-D27F96A6F72C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60112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ull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682"/>
          <p:cNvSpPr>
            <a:spLocks/>
          </p:cNvSpPr>
          <p:nvPr/>
        </p:nvSpPr>
        <p:spPr bwMode="auto">
          <a:xfrm flipH="1">
            <a:off x="6380163" y="615950"/>
            <a:ext cx="1014412" cy="1895475"/>
          </a:xfrm>
          <a:custGeom>
            <a:avLst/>
            <a:gdLst>
              <a:gd name="T0" fmla="*/ 0 w 638"/>
              <a:gd name="T1" fmla="*/ 0 h 1194"/>
              <a:gd name="T2" fmla="*/ 60420 w 638"/>
              <a:gd name="T3" fmla="*/ 174625 h 1194"/>
              <a:gd name="T4" fmla="*/ 124019 w 638"/>
              <a:gd name="T5" fmla="*/ 342900 h 1194"/>
              <a:gd name="T6" fmla="*/ 168539 w 638"/>
              <a:gd name="T7" fmla="*/ 482600 h 1194"/>
              <a:gd name="T8" fmla="*/ 216238 w 638"/>
              <a:gd name="T9" fmla="*/ 631825 h 1194"/>
              <a:gd name="T10" fmla="*/ 260758 w 638"/>
              <a:gd name="T11" fmla="*/ 803275 h 1194"/>
              <a:gd name="T12" fmla="*/ 327537 w 638"/>
              <a:gd name="T13" fmla="*/ 1066800 h 1194"/>
              <a:gd name="T14" fmla="*/ 375237 w 638"/>
              <a:gd name="T15" fmla="*/ 1250950 h 1194"/>
              <a:gd name="T16" fmla="*/ 432477 w 638"/>
              <a:gd name="T17" fmla="*/ 1571625 h 1194"/>
              <a:gd name="T18" fmla="*/ 454736 w 638"/>
              <a:gd name="T19" fmla="*/ 1724025 h 1194"/>
              <a:gd name="T20" fmla="*/ 480176 w 638"/>
              <a:gd name="T21" fmla="*/ 1895475 h 1194"/>
              <a:gd name="T22" fmla="*/ 1014412 w 638"/>
              <a:gd name="T23" fmla="*/ 1895475 h 1194"/>
              <a:gd name="T24" fmla="*/ 992152 w 638"/>
              <a:gd name="T25" fmla="*/ 1812925 h 1194"/>
              <a:gd name="T26" fmla="*/ 950813 w 638"/>
              <a:gd name="T27" fmla="*/ 1682750 h 1194"/>
              <a:gd name="T28" fmla="*/ 909473 w 638"/>
              <a:gd name="T29" fmla="*/ 1555750 h 1194"/>
              <a:gd name="T30" fmla="*/ 871313 w 638"/>
              <a:gd name="T31" fmla="*/ 1447800 h 1194"/>
              <a:gd name="T32" fmla="*/ 785454 w 638"/>
              <a:gd name="T33" fmla="*/ 1244600 h 1194"/>
              <a:gd name="T34" fmla="*/ 725034 w 638"/>
              <a:gd name="T35" fmla="*/ 1108075 h 1194"/>
              <a:gd name="T36" fmla="*/ 674155 w 638"/>
              <a:gd name="T37" fmla="*/ 993775 h 1194"/>
              <a:gd name="T38" fmla="*/ 601015 w 638"/>
              <a:gd name="T39" fmla="*/ 844550 h 1194"/>
              <a:gd name="T40" fmla="*/ 540596 w 638"/>
              <a:gd name="T41" fmla="*/ 746125 h 1194"/>
              <a:gd name="T42" fmla="*/ 486536 w 638"/>
              <a:gd name="T43" fmla="*/ 657225 h 1194"/>
              <a:gd name="T44" fmla="*/ 426117 w 638"/>
              <a:gd name="T45" fmla="*/ 542925 h 1194"/>
              <a:gd name="T46" fmla="*/ 362517 w 638"/>
              <a:gd name="T47" fmla="*/ 454025 h 1194"/>
              <a:gd name="T48" fmla="*/ 276658 w 638"/>
              <a:gd name="T49" fmla="*/ 333375 h 1194"/>
              <a:gd name="T50" fmla="*/ 193978 w 638"/>
              <a:gd name="T51" fmla="*/ 222250 h 1194"/>
              <a:gd name="T52" fmla="*/ 92219 w 638"/>
              <a:gd name="T53" fmla="*/ 82550 h 1194"/>
              <a:gd name="T54" fmla="*/ 47700 w 638"/>
              <a:gd name="T55" fmla="*/ 31750 h 1194"/>
              <a:gd name="T56" fmla="*/ 0 w 638"/>
              <a:gd name="T57" fmla="*/ 0 h 1194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0" t="0" r="r" b="b"/>
            <a:pathLst>
              <a:path w="638" h="1194">
                <a:moveTo>
                  <a:pt x="0" y="0"/>
                </a:moveTo>
                <a:lnTo>
                  <a:pt x="38" y="110"/>
                </a:lnTo>
                <a:lnTo>
                  <a:pt x="78" y="216"/>
                </a:lnTo>
                <a:lnTo>
                  <a:pt x="106" y="304"/>
                </a:lnTo>
                <a:lnTo>
                  <a:pt x="136" y="398"/>
                </a:lnTo>
                <a:lnTo>
                  <a:pt x="164" y="506"/>
                </a:lnTo>
                <a:lnTo>
                  <a:pt x="206" y="672"/>
                </a:lnTo>
                <a:lnTo>
                  <a:pt x="236" y="788"/>
                </a:lnTo>
                <a:lnTo>
                  <a:pt x="272" y="990"/>
                </a:lnTo>
                <a:lnTo>
                  <a:pt x="286" y="1086"/>
                </a:lnTo>
                <a:lnTo>
                  <a:pt x="302" y="1194"/>
                </a:lnTo>
                <a:lnTo>
                  <a:pt x="638" y="1194"/>
                </a:lnTo>
                <a:lnTo>
                  <a:pt x="624" y="1142"/>
                </a:lnTo>
                <a:lnTo>
                  <a:pt x="598" y="1060"/>
                </a:lnTo>
                <a:lnTo>
                  <a:pt x="572" y="980"/>
                </a:lnTo>
                <a:lnTo>
                  <a:pt x="548" y="912"/>
                </a:lnTo>
                <a:lnTo>
                  <a:pt x="494" y="784"/>
                </a:lnTo>
                <a:lnTo>
                  <a:pt x="456" y="698"/>
                </a:lnTo>
                <a:lnTo>
                  <a:pt x="424" y="626"/>
                </a:lnTo>
                <a:lnTo>
                  <a:pt x="378" y="532"/>
                </a:lnTo>
                <a:lnTo>
                  <a:pt x="340" y="470"/>
                </a:lnTo>
                <a:lnTo>
                  <a:pt x="306" y="414"/>
                </a:lnTo>
                <a:lnTo>
                  <a:pt x="268" y="342"/>
                </a:lnTo>
                <a:lnTo>
                  <a:pt x="228" y="286"/>
                </a:lnTo>
                <a:lnTo>
                  <a:pt x="174" y="210"/>
                </a:lnTo>
                <a:lnTo>
                  <a:pt x="122" y="140"/>
                </a:lnTo>
                <a:lnTo>
                  <a:pt x="58" y="52"/>
                </a:lnTo>
                <a:lnTo>
                  <a:pt x="30" y="2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1683"/>
          <p:cNvSpPr>
            <a:spLocks/>
          </p:cNvSpPr>
          <p:nvPr/>
        </p:nvSpPr>
        <p:spPr bwMode="auto">
          <a:xfrm flipH="1">
            <a:off x="7410450" y="3175"/>
            <a:ext cx="712788" cy="584200"/>
          </a:xfrm>
          <a:custGeom>
            <a:avLst/>
            <a:gdLst>
              <a:gd name="T0" fmla="*/ 712788 w 448"/>
              <a:gd name="T1" fmla="*/ 584200 h 372"/>
              <a:gd name="T2" fmla="*/ 617325 w 448"/>
              <a:gd name="T3" fmla="*/ 474270 h 372"/>
              <a:gd name="T4" fmla="*/ 445493 w 448"/>
              <a:gd name="T5" fmla="*/ 326649 h 372"/>
              <a:gd name="T6" fmla="*/ 334119 w 448"/>
              <a:gd name="T7" fmla="*/ 223001 h 372"/>
              <a:gd name="T8" fmla="*/ 222746 w 448"/>
              <a:gd name="T9" fmla="*/ 147620 h 372"/>
              <a:gd name="T10" fmla="*/ 101827 w 448"/>
              <a:gd name="T11" fmla="*/ 69099 h 372"/>
              <a:gd name="T12" fmla="*/ 0 w 448"/>
              <a:gd name="T13" fmla="*/ 0 h 372"/>
              <a:gd name="T14" fmla="*/ 445493 w 448"/>
              <a:gd name="T15" fmla="*/ 0 h 372"/>
              <a:gd name="T16" fmla="*/ 477313 w 448"/>
              <a:gd name="T17" fmla="*/ 56535 h 372"/>
              <a:gd name="T18" fmla="*/ 515498 w 448"/>
              <a:gd name="T19" fmla="*/ 128775 h 372"/>
              <a:gd name="T20" fmla="*/ 550501 w 448"/>
              <a:gd name="T21" fmla="*/ 210438 h 372"/>
              <a:gd name="T22" fmla="*/ 601415 w 448"/>
              <a:gd name="T23" fmla="*/ 323509 h 372"/>
              <a:gd name="T24" fmla="*/ 649146 w 448"/>
              <a:gd name="T25" fmla="*/ 414594 h 372"/>
              <a:gd name="T26" fmla="*/ 690513 w 448"/>
              <a:gd name="T27" fmla="*/ 524524 h 372"/>
              <a:gd name="T28" fmla="*/ 712788 w 448"/>
              <a:gd name="T29" fmla="*/ 584200 h 372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448" h="372">
                <a:moveTo>
                  <a:pt x="448" y="372"/>
                </a:moveTo>
                <a:lnTo>
                  <a:pt x="388" y="302"/>
                </a:lnTo>
                <a:lnTo>
                  <a:pt x="280" y="208"/>
                </a:lnTo>
                <a:lnTo>
                  <a:pt x="210" y="142"/>
                </a:lnTo>
                <a:lnTo>
                  <a:pt x="140" y="94"/>
                </a:lnTo>
                <a:lnTo>
                  <a:pt x="64" y="44"/>
                </a:lnTo>
                <a:lnTo>
                  <a:pt x="0" y="0"/>
                </a:lnTo>
                <a:lnTo>
                  <a:pt x="280" y="0"/>
                </a:lnTo>
                <a:lnTo>
                  <a:pt x="300" y="36"/>
                </a:lnTo>
                <a:lnTo>
                  <a:pt x="324" y="82"/>
                </a:lnTo>
                <a:lnTo>
                  <a:pt x="346" y="134"/>
                </a:lnTo>
                <a:lnTo>
                  <a:pt x="378" y="206"/>
                </a:lnTo>
                <a:lnTo>
                  <a:pt x="408" y="264"/>
                </a:lnTo>
                <a:lnTo>
                  <a:pt x="434" y="334"/>
                </a:lnTo>
                <a:lnTo>
                  <a:pt x="448" y="372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Line 1086"/>
          <p:cNvSpPr>
            <a:spLocks noChangeShapeType="1"/>
          </p:cNvSpPr>
          <p:nvPr/>
        </p:nvSpPr>
        <p:spPr bwMode="auto">
          <a:xfrm>
            <a:off x="484188" y="617538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Line 1087"/>
          <p:cNvSpPr>
            <a:spLocks noChangeShapeType="1"/>
          </p:cNvSpPr>
          <p:nvPr/>
        </p:nvSpPr>
        <p:spPr bwMode="auto">
          <a:xfrm>
            <a:off x="484188" y="617538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Rectangle 1088"/>
          <p:cNvSpPr>
            <a:spLocks noChangeArrowheads="1"/>
          </p:cNvSpPr>
          <p:nvPr/>
        </p:nvSpPr>
        <p:spPr bwMode="auto">
          <a:xfrm>
            <a:off x="484188" y="617538"/>
            <a:ext cx="1587" cy="1587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50000"/>
              </a:spcBef>
              <a:buFontTx/>
              <a:buChar char="•"/>
            </a:pPr>
            <a:endParaRPr lang="en-US" sz="1300" b="0"/>
          </a:p>
        </p:txBody>
      </p:sp>
      <p:sp>
        <p:nvSpPr>
          <p:cNvPr id="9" name="Rectangle 1089"/>
          <p:cNvSpPr>
            <a:spLocks noChangeArrowheads="1"/>
          </p:cNvSpPr>
          <p:nvPr/>
        </p:nvSpPr>
        <p:spPr bwMode="auto">
          <a:xfrm>
            <a:off x="484188" y="617538"/>
            <a:ext cx="1587" cy="1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50000"/>
              </a:spcBef>
              <a:buFontTx/>
              <a:buChar char="•"/>
            </a:pPr>
            <a:endParaRPr lang="en-US" sz="1300" b="0"/>
          </a:p>
        </p:txBody>
      </p:sp>
      <p:sp>
        <p:nvSpPr>
          <p:cNvPr id="10" name="Freeform 1098"/>
          <p:cNvSpPr>
            <a:spLocks/>
          </p:cNvSpPr>
          <p:nvPr/>
        </p:nvSpPr>
        <p:spPr bwMode="auto">
          <a:xfrm>
            <a:off x="487363" y="617538"/>
            <a:ext cx="3175" cy="1587"/>
          </a:xfrm>
          <a:custGeom>
            <a:avLst/>
            <a:gdLst>
              <a:gd name="T0" fmla="*/ 0 w 2"/>
              <a:gd name="T1" fmla="*/ 0 h 1587"/>
              <a:gd name="T2" fmla="*/ 3175 w 2"/>
              <a:gd name="T3" fmla="*/ 0 h 1587"/>
              <a:gd name="T4" fmla="*/ 3175 w 2"/>
              <a:gd name="T5" fmla="*/ 0 h 1587"/>
              <a:gd name="T6" fmla="*/ 3175 w 2"/>
              <a:gd name="T7" fmla="*/ 0 h 1587"/>
              <a:gd name="T8" fmla="*/ 0 w 2"/>
              <a:gd name="T9" fmla="*/ 0 h 1587"/>
              <a:gd name="T10" fmla="*/ 0 w 2"/>
              <a:gd name="T11" fmla="*/ 0 h 1587"/>
              <a:gd name="T12" fmla="*/ 0 w 2"/>
              <a:gd name="T13" fmla="*/ 0 h 1587"/>
              <a:gd name="T14" fmla="*/ 0 w 2"/>
              <a:gd name="T15" fmla="*/ 0 h 1587"/>
              <a:gd name="T16" fmla="*/ 0 w 2"/>
              <a:gd name="T17" fmla="*/ 0 h 1587"/>
              <a:gd name="T18" fmla="*/ 0 w 2"/>
              <a:gd name="T19" fmla="*/ 0 h 1587"/>
              <a:gd name="T20" fmla="*/ 0 w 2"/>
              <a:gd name="T21" fmla="*/ 0 h 1587"/>
              <a:gd name="T22" fmla="*/ 0 w 2"/>
              <a:gd name="T23" fmla="*/ 0 h 1587"/>
              <a:gd name="T24" fmla="*/ 0 w 2"/>
              <a:gd name="T25" fmla="*/ 0 h 1587"/>
              <a:gd name="T26" fmla="*/ 0 w 2"/>
              <a:gd name="T27" fmla="*/ 0 h 1587"/>
              <a:gd name="T28" fmla="*/ 0 w 2"/>
              <a:gd name="T29" fmla="*/ 0 h 1587"/>
              <a:gd name="T30" fmla="*/ 0 w 2"/>
              <a:gd name="T31" fmla="*/ 0 h 1587"/>
              <a:gd name="T32" fmla="*/ 0 w 2"/>
              <a:gd name="T33" fmla="*/ 0 h 1587"/>
              <a:gd name="T34" fmla="*/ 3175 w 2"/>
              <a:gd name="T35" fmla="*/ 0 h 1587"/>
              <a:gd name="T36" fmla="*/ 3175 w 2"/>
              <a:gd name="T37" fmla="*/ 0 h 1587"/>
              <a:gd name="T38" fmla="*/ 3175 w 2"/>
              <a:gd name="T39" fmla="*/ 0 h 1587"/>
              <a:gd name="T40" fmla="*/ 0 w 2"/>
              <a:gd name="T41" fmla="*/ 0 h 1587"/>
              <a:gd name="T42" fmla="*/ 0 w 2"/>
              <a:gd name="T43" fmla="*/ 0 h 1587"/>
              <a:gd name="T44" fmla="*/ 0 w 2"/>
              <a:gd name="T45" fmla="*/ 0 h 1587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0" t="0" r="r" b="b"/>
            <a:pathLst>
              <a:path w="2" h="1587">
                <a:moveTo>
                  <a:pt x="0" y="0"/>
                </a:move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" name="Freeform 1115"/>
          <p:cNvSpPr>
            <a:spLocks/>
          </p:cNvSpPr>
          <p:nvPr/>
        </p:nvSpPr>
        <p:spPr bwMode="auto">
          <a:xfrm>
            <a:off x="458788" y="473075"/>
            <a:ext cx="3175" cy="3175"/>
          </a:xfrm>
          <a:custGeom>
            <a:avLst/>
            <a:gdLst>
              <a:gd name="T0" fmla="*/ 0 w 2"/>
              <a:gd name="T1" fmla="*/ 3175 h 2"/>
              <a:gd name="T2" fmla="*/ 0 w 2"/>
              <a:gd name="T3" fmla="*/ 3175 h 2"/>
              <a:gd name="T4" fmla="*/ 0 w 2"/>
              <a:gd name="T5" fmla="*/ 3175 h 2"/>
              <a:gd name="T6" fmla="*/ 0 w 2"/>
              <a:gd name="T7" fmla="*/ 3175 h 2"/>
              <a:gd name="T8" fmla="*/ 0 w 2"/>
              <a:gd name="T9" fmla="*/ 3175 h 2"/>
              <a:gd name="T10" fmla="*/ 0 w 2"/>
              <a:gd name="T11" fmla="*/ 3175 h 2"/>
              <a:gd name="T12" fmla="*/ 3175 w 2"/>
              <a:gd name="T13" fmla="*/ 3175 h 2"/>
              <a:gd name="T14" fmla="*/ 3175 w 2"/>
              <a:gd name="T15" fmla="*/ 3175 h 2"/>
              <a:gd name="T16" fmla="*/ 3175 w 2"/>
              <a:gd name="T17" fmla="*/ 0 h 2"/>
              <a:gd name="T18" fmla="*/ 0 w 2"/>
              <a:gd name="T19" fmla="*/ 3175 h 2"/>
              <a:gd name="T20" fmla="*/ 0 w 2"/>
              <a:gd name="T21" fmla="*/ 3175 h 2"/>
              <a:gd name="T22" fmla="*/ 0 w 2"/>
              <a:gd name="T23" fmla="*/ 3175 h 2"/>
              <a:gd name="T24" fmla="*/ 0 w 2"/>
              <a:gd name="T25" fmla="*/ 3175 h 2"/>
              <a:gd name="T26" fmla="*/ 0 w 2"/>
              <a:gd name="T27" fmla="*/ 3175 h 2"/>
              <a:gd name="T28" fmla="*/ 3175 w 2"/>
              <a:gd name="T29" fmla="*/ 3175 h 2"/>
              <a:gd name="T30" fmla="*/ 3175 w 2"/>
              <a:gd name="T31" fmla="*/ 3175 h 2"/>
              <a:gd name="T32" fmla="*/ 3175 w 2"/>
              <a:gd name="T33" fmla="*/ 3175 h 2"/>
              <a:gd name="T34" fmla="*/ 3175 w 2"/>
              <a:gd name="T35" fmla="*/ 3175 h 2"/>
              <a:gd name="T36" fmla="*/ 3175 w 2"/>
              <a:gd name="T37" fmla="*/ 3175 h 2"/>
              <a:gd name="T38" fmla="*/ 3175 w 2"/>
              <a:gd name="T39" fmla="*/ 3175 h 2"/>
              <a:gd name="T40" fmla="*/ 0 w 2"/>
              <a:gd name="T41" fmla="*/ 3175 h 2"/>
              <a:gd name="T42" fmla="*/ 0 w 2"/>
              <a:gd name="T43" fmla="*/ 3175 h 2"/>
              <a:gd name="T44" fmla="*/ 0 w 2"/>
              <a:gd name="T45" fmla="*/ 3175 h 2"/>
              <a:gd name="T46" fmla="*/ 0 w 2"/>
              <a:gd name="T47" fmla="*/ 3175 h 2"/>
              <a:gd name="T48" fmla="*/ 0 w 2"/>
              <a:gd name="T49" fmla="*/ 3175 h 2"/>
              <a:gd name="T50" fmla="*/ 0 w 2"/>
              <a:gd name="T51" fmla="*/ 3175 h 2"/>
              <a:gd name="T52" fmla="*/ 0 w 2"/>
              <a:gd name="T53" fmla="*/ 3175 h 2"/>
              <a:gd name="T54" fmla="*/ 3175 w 2"/>
              <a:gd name="T55" fmla="*/ 3175 h 2"/>
              <a:gd name="T56" fmla="*/ 0 w 2"/>
              <a:gd name="T57" fmla="*/ 3175 h 2"/>
              <a:gd name="T58" fmla="*/ 3175 w 2"/>
              <a:gd name="T59" fmla="*/ 3175 h 2"/>
              <a:gd name="T60" fmla="*/ 3175 w 2"/>
              <a:gd name="T61" fmla="*/ 3175 h 2"/>
              <a:gd name="T62" fmla="*/ 3175 w 2"/>
              <a:gd name="T63" fmla="*/ 3175 h 2"/>
              <a:gd name="T64" fmla="*/ 0 w 2"/>
              <a:gd name="T65" fmla="*/ 3175 h 2"/>
              <a:gd name="T66" fmla="*/ 0 w 2"/>
              <a:gd name="T67" fmla="*/ 3175 h 2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Freeform 1120"/>
          <p:cNvSpPr>
            <a:spLocks/>
          </p:cNvSpPr>
          <p:nvPr/>
        </p:nvSpPr>
        <p:spPr bwMode="auto">
          <a:xfrm>
            <a:off x="458788" y="463550"/>
            <a:ext cx="3175" cy="3175"/>
          </a:xfrm>
          <a:custGeom>
            <a:avLst/>
            <a:gdLst>
              <a:gd name="T0" fmla="*/ 0 w 2"/>
              <a:gd name="T1" fmla="*/ 0 h 2"/>
              <a:gd name="T2" fmla="*/ 0 w 2"/>
              <a:gd name="T3" fmla="*/ 3175 h 2"/>
              <a:gd name="T4" fmla="*/ 0 w 2"/>
              <a:gd name="T5" fmla="*/ 3175 h 2"/>
              <a:gd name="T6" fmla="*/ 0 w 2"/>
              <a:gd name="T7" fmla="*/ 3175 h 2"/>
              <a:gd name="T8" fmla="*/ 3175 w 2"/>
              <a:gd name="T9" fmla="*/ 3175 h 2"/>
              <a:gd name="T10" fmla="*/ 3175 w 2"/>
              <a:gd name="T11" fmla="*/ 0 h 2"/>
              <a:gd name="T12" fmla="*/ 3175 w 2"/>
              <a:gd name="T13" fmla="*/ 0 h 2"/>
              <a:gd name="T14" fmla="*/ 3175 w 2"/>
              <a:gd name="T15" fmla="*/ 0 h 2"/>
              <a:gd name="T16" fmla="*/ 0 w 2"/>
              <a:gd name="T17" fmla="*/ 0 h 2"/>
              <a:gd name="T18" fmla="*/ 0 w 2"/>
              <a:gd name="T19" fmla="*/ 3175 h 2"/>
              <a:gd name="T20" fmla="*/ 0 w 2"/>
              <a:gd name="T21" fmla="*/ 3175 h 2"/>
              <a:gd name="T22" fmla="*/ 3175 w 2"/>
              <a:gd name="T23" fmla="*/ 0 h 2"/>
              <a:gd name="T24" fmla="*/ 3175 w 2"/>
              <a:gd name="T25" fmla="*/ 0 h 2"/>
              <a:gd name="T26" fmla="*/ 3175 w 2"/>
              <a:gd name="T27" fmla="*/ 0 h 2"/>
              <a:gd name="T28" fmla="*/ 3175 w 2"/>
              <a:gd name="T29" fmla="*/ 3175 h 2"/>
              <a:gd name="T30" fmla="*/ 0 w 2"/>
              <a:gd name="T31" fmla="*/ 3175 h 2"/>
              <a:gd name="T32" fmla="*/ 0 w 2"/>
              <a:gd name="T33" fmla="*/ 3175 h 2"/>
              <a:gd name="T34" fmla="*/ 0 w 2"/>
              <a:gd name="T35" fmla="*/ 3175 h 2"/>
              <a:gd name="T36" fmla="*/ 0 w 2"/>
              <a:gd name="T37" fmla="*/ 3175 h 2"/>
              <a:gd name="T38" fmla="*/ 0 w 2"/>
              <a:gd name="T39" fmla="*/ 3175 h 2"/>
              <a:gd name="T40" fmla="*/ 0 w 2"/>
              <a:gd name="T41" fmla="*/ 3175 h 2"/>
              <a:gd name="T42" fmla="*/ 0 w 2"/>
              <a:gd name="T43" fmla="*/ 3175 h 2"/>
              <a:gd name="T44" fmla="*/ 0 w 2"/>
              <a:gd name="T45" fmla="*/ 3175 h 2"/>
              <a:gd name="T46" fmla="*/ 3175 w 2"/>
              <a:gd name="T47" fmla="*/ 3175 h 2"/>
              <a:gd name="T48" fmla="*/ 0 w 2"/>
              <a:gd name="T49" fmla="*/ 3175 h 2"/>
              <a:gd name="T50" fmla="*/ 0 w 2"/>
              <a:gd name="T51" fmla="*/ 3175 h 2"/>
              <a:gd name="T52" fmla="*/ 3175 w 2"/>
              <a:gd name="T53" fmla="*/ 3175 h 2"/>
              <a:gd name="T54" fmla="*/ 3175 w 2"/>
              <a:gd name="T55" fmla="*/ 3175 h 2"/>
              <a:gd name="T56" fmla="*/ 3175 w 2"/>
              <a:gd name="T57" fmla="*/ 0 h 2"/>
              <a:gd name="T58" fmla="*/ 0 w 2"/>
              <a:gd name="T59" fmla="*/ 0 h 2"/>
              <a:gd name="T60" fmla="*/ 0 w 2"/>
              <a:gd name="T61" fmla="*/ 0 h 2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2" h="2">
                <a:moveTo>
                  <a:pt x="0" y="0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Freeform 1134"/>
          <p:cNvSpPr>
            <a:spLocks/>
          </p:cNvSpPr>
          <p:nvPr/>
        </p:nvSpPr>
        <p:spPr bwMode="auto">
          <a:xfrm>
            <a:off x="703263" y="514350"/>
            <a:ext cx="3175" cy="6350"/>
          </a:xfrm>
          <a:custGeom>
            <a:avLst/>
            <a:gdLst>
              <a:gd name="T0" fmla="*/ 3175 w 2"/>
              <a:gd name="T1" fmla="*/ 6350 h 4"/>
              <a:gd name="T2" fmla="*/ 3175 w 2"/>
              <a:gd name="T3" fmla="*/ 6350 h 4"/>
              <a:gd name="T4" fmla="*/ 3175 w 2"/>
              <a:gd name="T5" fmla="*/ 6350 h 4"/>
              <a:gd name="T6" fmla="*/ 3175 w 2"/>
              <a:gd name="T7" fmla="*/ 3175 h 4"/>
              <a:gd name="T8" fmla="*/ 3175 w 2"/>
              <a:gd name="T9" fmla="*/ 0 h 4"/>
              <a:gd name="T10" fmla="*/ 3175 w 2"/>
              <a:gd name="T11" fmla="*/ 0 h 4"/>
              <a:gd name="T12" fmla="*/ 3175 w 2"/>
              <a:gd name="T13" fmla="*/ 0 h 4"/>
              <a:gd name="T14" fmla="*/ 0 w 2"/>
              <a:gd name="T15" fmla="*/ 3175 h 4"/>
              <a:gd name="T16" fmla="*/ 3175 w 2"/>
              <a:gd name="T17" fmla="*/ 6350 h 4"/>
              <a:gd name="T18" fmla="*/ 3175 w 2"/>
              <a:gd name="T19" fmla="*/ 3175 h 4"/>
              <a:gd name="T20" fmla="*/ 3175 w 2"/>
              <a:gd name="T21" fmla="*/ 3175 h 4"/>
              <a:gd name="T22" fmla="*/ 3175 w 2"/>
              <a:gd name="T23" fmla="*/ 0 h 4"/>
              <a:gd name="T24" fmla="*/ 3175 w 2"/>
              <a:gd name="T25" fmla="*/ 3175 h 4"/>
              <a:gd name="T26" fmla="*/ 3175 w 2"/>
              <a:gd name="T27" fmla="*/ 3175 h 4"/>
              <a:gd name="T28" fmla="*/ 3175 w 2"/>
              <a:gd name="T29" fmla="*/ 3175 h 4"/>
              <a:gd name="T30" fmla="*/ 3175 w 2"/>
              <a:gd name="T31" fmla="*/ 3175 h 4"/>
              <a:gd name="T32" fmla="*/ 3175 w 2"/>
              <a:gd name="T33" fmla="*/ 3175 h 4"/>
              <a:gd name="T34" fmla="*/ 3175 w 2"/>
              <a:gd name="T35" fmla="*/ 3175 h 4"/>
              <a:gd name="T36" fmla="*/ 3175 w 2"/>
              <a:gd name="T37" fmla="*/ 3175 h 4"/>
              <a:gd name="T38" fmla="*/ 3175 w 2"/>
              <a:gd name="T39" fmla="*/ 3175 h 4"/>
              <a:gd name="T40" fmla="*/ 3175 w 2"/>
              <a:gd name="T41" fmla="*/ 3175 h 4"/>
              <a:gd name="T42" fmla="*/ 3175 w 2"/>
              <a:gd name="T43" fmla="*/ 3175 h 4"/>
              <a:gd name="T44" fmla="*/ 3175 w 2"/>
              <a:gd name="T45" fmla="*/ 3175 h 4"/>
              <a:gd name="T46" fmla="*/ 3175 w 2"/>
              <a:gd name="T47" fmla="*/ 3175 h 4"/>
              <a:gd name="T48" fmla="*/ 3175 w 2"/>
              <a:gd name="T49" fmla="*/ 3175 h 4"/>
              <a:gd name="T50" fmla="*/ 3175 w 2"/>
              <a:gd name="T51" fmla="*/ 3175 h 4"/>
              <a:gd name="T52" fmla="*/ 0 w 2"/>
              <a:gd name="T53" fmla="*/ 3175 h 4"/>
              <a:gd name="T54" fmla="*/ 3175 w 2"/>
              <a:gd name="T55" fmla="*/ 6350 h 4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0" t="0" r="r" b="b"/>
            <a:pathLst>
              <a:path w="2" h="4">
                <a:moveTo>
                  <a:pt x="2" y="4"/>
                </a:moveTo>
                <a:lnTo>
                  <a:pt x="2" y="4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4"/>
                </a:lnTo>
                <a:lnTo>
                  <a:pt x="2" y="2"/>
                </a:lnTo>
                <a:lnTo>
                  <a:pt x="2" y="0"/>
                </a:lnTo>
                <a:lnTo>
                  <a:pt x="2" y="2"/>
                </a:lnTo>
                <a:lnTo>
                  <a:pt x="0" y="2"/>
                </a:lnTo>
                <a:lnTo>
                  <a:pt x="2" y="4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Freeform 1141"/>
          <p:cNvSpPr>
            <a:spLocks/>
          </p:cNvSpPr>
          <p:nvPr/>
        </p:nvSpPr>
        <p:spPr bwMode="auto">
          <a:xfrm>
            <a:off x="706438" y="479425"/>
            <a:ext cx="1587" cy="6350"/>
          </a:xfrm>
          <a:custGeom>
            <a:avLst/>
            <a:gdLst>
              <a:gd name="T0" fmla="*/ 0 w 1587"/>
              <a:gd name="T1" fmla="*/ 6350 h 4"/>
              <a:gd name="T2" fmla="*/ 0 w 1587"/>
              <a:gd name="T3" fmla="*/ 3175 h 4"/>
              <a:gd name="T4" fmla="*/ 0 w 1587"/>
              <a:gd name="T5" fmla="*/ 0 h 4"/>
              <a:gd name="T6" fmla="*/ 0 w 1587"/>
              <a:gd name="T7" fmla="*/ 0 h 4"/>
              <a:gd name="T8" fmla="*/ 0 w 1587"/>
              <a:gd name="T9" fmla="*/ 3175 h 4"/>
              <a:gd name="T10" fmla="*/ 0 w 1587"/>
              <a:gd name="T11" fmla="*/ 3175 h 4"/>
              <a:gd name="T12" fmla="*/ 0 w 1587"/>
              <a:gd name="T13" fmla="*/ 6350 h 4"/>
              <a:gd name="T14" fmla="*/ 0 w 1587"/>
              <a:gd name="T15" fmla="*/ 3175 h 4"/>
              <a:gd name="T16" fmla="*/ 0 w 1587"/>
              <a:gd name="T17" fmla="*/ 3175 h 4"/>
              <a:gd name="T18" fmla="*/ 0 w 1587"/>
              <a:gd name="T19" fmla="*/ 3175 h 4"/>
              <a:gd name="T20" fmla="*/ 0 w 1587"/>
              <a:gd name="T21" fmla="*/ 3175 h 4"/>
              <a:gd name="T22" fmla="*/ 0 w 1587"/>
              <a:gd name="T23" fmla="*/ 3175 h 4"/>
              <a:gd name="T24" fmla="*/ 0 w 1587"/>
              <a:gd name="T25" fmla="*/ 3175 h 4"/>
              <a:gd name="T26" fmla="*/ 0 w 1587"/>
              <a:gd name="T27" fmla="*/ 3175 h 4"/>
              <a:gd name="T28" fmla="*/ 0 w 1587"/>
              <a:gd name="T29" fmla="*/ 6350 h 4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1587" h="4">
                <a:moveTo>
                  <a:pt x="0" y="4"/>
                </a:move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  <a:lnTo>
                  <a:pt x="0" y="4"/>
                </a:lnTo>
                <a:lnTo>
                  <a:pt x="0" y="2"/>
                </a:lnTo>
                <a:lnTo>
                  <a:pt x="0" y="4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" name="Freeform 1148"/>
          <p:cNvSpPr>
            <a:spLocks/>
          </p:cNvSpPr>
          <p:nvPr/>
        </p:nvSpPr>
        <p:spPr bwMode="auto">
          <a:xfrm>
            <a:off x="693738" y="460375"/>
            <a:ext cx="3175" cy="3175"/>
          </a:xfrm>
          <a:custGeom>
            <a:avLst/>
            <a:gdLst>
              <a:gd name="T0" fmla="*/ 3175 w 2"/>
              <a:gd name="T1" fmla="*/ 3175 h 2"/>
              <a:gd name="T2" fmla="*/ 3175 w 2"/>
              <a:gd name="T3" fmla="*/ 0 h 2"/>
              <a:gd name="T4" fmla="*/ 3175 w 2"/>
              <a:gd name="T5" fmla="*/ 0 h 2"/>
              <a:gd name="T6" fmla="*/ 3175 w 2"/>
              <a:gd name="T7" fmla="*/ 0 h 2"/>
              <a:gd name="T8" fmla="*/ 3175 w 2"/>
              <a:gd name="T9" fmla="*/ 0 h 2"/>
              <a:gd name="T10" fmla="*/ 0 w 2"/>
              <a:gd name="T11" fmla="*/ 0 h 2"/>
              <a:gd name="T12" fmla="*/ 0 w 2"/>
              <a:gd name="T13" fmla="*/ 0 h 2"/>
              <a:gd name="T14" fmla="*/ 0 w 2"/>
              <a:gd name="T15" fmla="*/ 3175 h 2"/>
              <a:gd name="T16" fmla="*/ 0 w 2"/>
              <a:gd name="T17" fmla="*/ 3175 h 2"/>
              <a:gd name="T18" fmla="*/ 0 w 2"/>
              <a:gd name="T19" fmla="*/ 3175 h 2"/>
              <a:gd name="T20" fmla="*/ 3175 w 2"/>
              <a:gd name="T21" fmla="*/ 3175 h 2"/>
              <a:gd name="T22" fmla="*/ 3175 w 2"/>
              <a:gd name="T23" fmla="*/ 3175 h 2"/>
              <a:gd name="T24" fmla="*/ 3175 w 2"/>
              <a:gd name="T25" fmla="*/ 0 h 2"/>
              <a:gd name="T26" fmla="*/ 3175 w 2"/>
              <a:gd name="T27" fmla="*/ 0 h 2"/>
              <a:gd name="T28" fmla="*/ 3175 w 2"/>
              <a:gd name="T29" fmla="*/ 0 h 2"/>
              <a:gd name="T30" fmla="*/ 0 w 2"/>
              <a:gd name="T31" fmla="*/ 3175 h 2"/>
              <a:gd name="T32" fmla="*/ 3175 w 2"/>
              <a:gd name="T33" fmla="*/ 3175 h 2"/>
              <a:gd name="T34" fmla="*/ 3175 w 2"/>
              <a:gd name="T35" fmla="*/ 0 h 2"/>
              <a:gd name="T36" fmla="*/ 0 w 2"/>
              <a:gd name="T37" fmla="*/ 3175 h 2"/>
              <a:gd name="T38" fmla="*/ 3175 w 2"/>
              <a:gd name="T39" fmla="*/ 3175 h 2"/>
              <a:gd name="T40" fmla="*/ 0 w 2"/>
              <a:gd name="T41" fmla="*/ 3175 h 2"/>
              <a:gd name="T42" fmla="*/ 0 w 2"/>
              <a:gd name="T43" fmla="*/ 3175 h 2"/>
              <a:gd name="T44" fmla="*/ 0 w 2"/>
              <a:gd name="T45" fmla="*/ 3175 h 2"/>
              <a:gd name="T46" fmla="*/ 0 w 2"/>
              <a:gd name="T47" fmla="*/ 3175 h 2"/>
              <a:gd name="T48" fmla="*/ 0 w 2"/>
              <a:gd name="T49" fmla="*/ 3175 h 2"/>
              <a:gd name="T50" fmla="*/ 0 w 2"/>
              <a:gd name="T51" fmla="*/ 3175 h 2"/>
              <a:gd name="T52" fmla="*/ 0 w 2"/>
              <a:gd name="T53" fmla="*/ 3175 h 2"/>
              <a:gd name="T54" fmla="*/ 0 w 2"/>
              <a:gd name="T55" fmla="*/ 3175 h 2"/>
              <a:gd name="T56" fmla="*/ 0 w 2"/>
              <a:gd name="T57" fmla="*/ 3175 h 2"/>
              <a:gd name="T58" fmla="*/ 3175 w 2"/>
              <a:gd name="T59" fmla="*/ 3175 h 2"/>
              <a:gd name="T60" fmla="*/ 3175 w 2"/>
              <a:gd name="T61" fmla="*/ 3175 h 2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2" h="2">
                <a:moveTo>
                  <a:pt x="2" y="2"/>
                </a:move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Freeform 1150"/>
          <p:cNvSpPr>
            <a:spLocks/>
          </p:cNvSpPr>
          <p:nvPr/>
        </p:nvSpPr>
        <p:spPr bwMode="auto">
          <a:xfrm>
            <a:off x="684213" y="447675"/>
            <a:ext cx="1587" cy="3175"/>
          </a:xfrm>
          <a:custGeom>
            <a:avLst/>
            <a:gdLst>
              <a:gd name="T0" fmla="*/ 0 w 1587"/>
              <a:gd name="T1" fmla="*/ 3175 h 2"/>
              <a:gd name="T2" fmla="*/ 0 w 1587"/>
              <a:gd name="T3" fmla="*/ 0 h 2"/>
              <a:gd name="T4" fmla="*/ 0 w 1587"/>
              <a:gd name="T5" fmla="*/ 3175 h 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7" h="2">
                <a:moveTo>
                  <a:pt x="0" y="2"/>
                </a:move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" name="Freeform 1152"/>
          <p:cNvSpPr>
            <a:spLocks/>
          </p:cNvSpPr>
          <p:nvPr/>
        </p:nvSpPr>
        <p:spPr bwMode="auto">
          <a:xfrm>
            <a:off x="684213" y="447675"/>
            <a:ext cx="3175" cy="3175"/>
          </a:xfrm>
          <a:custGeom>
            <a:avLst/>
            <a:gdLst>
              <a:gd name="T0" fmla="*/ 3175 w 2"/>
              <a:gd name="T1" fmla="*/ 0 h 2"/>
              <a:gd name="T2" fmla="*/ 0 w 2"/>
              <a:gd name="T3" fmla="*/ 0 h 2"/>
              <a:gd name="T4" fmla="*/ 0 w 2"/>
              <a:gd name="T5" fmla="*/ 0 h 2"/>
              <a:gd name="T6" fmla="*/ 0 w 2"/>
              <a:gd name="T7" fmla="*/ 0 h 2"/>
              <a:gd name="T8" fmla="*/ 0 w 2"/>
              <a:gd name="T9" fmla="*/ 3175 h 2"/>
              <a:gd name="T10" fmla="*/ 3175 w 2"/>
              <a:gd name="T11" fmla="*/ 3175 h 2"/>
              <a:gd name="T12" fmla="*/ 3175 w 2"/>
              <a:gd name="T13" fmla="*/ 0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0 h 2"/>
              <a:gd name="T20" fmla="*/ 0 w 2"/>
              <a:gd name="T21" fmla="*/ 3175 h 2"/>
              <a:gd name="T22" fmla="*/ 3175 w 2"/>
              <a:gd name="T23" fmla="*/ 3175 h 2"/>
              <a:gd name="T24" fmla="*/ 3175 w 2"/>
              <a:gd name="T25" fmla="*/ 0 h 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2">
                <a:moveTo>
                  <a:pt x="2" y="0"/>
                </a:move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" name="Freeform 1154"/>
          <p:cNvSpPr>
            <a:spLocks/>
          </p:cNvSpPr>
          <p:nvPr/>
        </p:nvSpPr>
        <p:spPr bwMode="auto">
          <a:xfrm>
            <a:off x="665163" y="434975"/>
            <a:ext cx="3175" cy="1588"/>
          </a:xfrm>
          <a:custGeom>
            <a:avLst/>
            <a:gdLst>
              <a:gd name="T0" fmla="*/ 3175 w 2"/>
              <a:gd name="T1" fmla="*/ 0 h 1588"/>
              <a:gd name="T2" fmla="*/ 0 w 2"/>
              <a:gd name="T3" fmla="*/ 0 h 1588"/>
              <a:gd name="T4" fmla="*/ 3175 w 2"/>
              <a:gd name="T5" fmla="*/ 0 h 158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" h="1588">
                <a:moveTo>
                  <a:pt x="2" y="0"/>
                </a:moveTo>
                <a:lnTo>
                  <a:pt x="0" y="0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" name="Freeform 1156"/>
          <p:cNvSpPr>
            <a:spLocks/>
          </p:cNvSpPr>
          <p:nvPr/>
        </p:nvSpPr>
        <p:spPr bwMode="auto">
          <a:xfrm>
            <a:off x="665163" y="431800"/>
            <a:ext cx="3175" cy="3175"/>
          </a:xfrm>
          <a:custGeom>
            <a:avLst/>
            <a:gdLst>
              <a:gd name="T0" fmla="*/ 3175 w 2"/>
              <a:gd name="T1" fmla="*/ 3175 h 2"/>
              <a:gd name="T2" fmla="*/ 0 w 2"/>
              <a:gd name="T3" fmla="*/ 0 h 2"/>
              <a:gd name="T4" fmla="*/ 0 w 2"/>
              <a:gd name="T5" fmla="*/ 0 h 2"/>
              <a:gd name="T6" fmla="*/ 0 w 2"/>
              <a:gd name="T7" fmla="*/ 3175 h 2"/>
              <a:gd name="T8" fmla="*/ 3175 w 2"/>
              <a:gd name="T9" fmla="*/ 3175 h 2"/>
              <a:gd name="T10" fmla="*/ 3175 w 2"/>
              <a:gd name="T11" fmla="*/ 3175 h 2"/>
              <a:gd name="T12" fmla="*/ 3175 w 2"/>
              <a:gd name="T13" fmla="*/ 3175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3175 h 2"/>
              <a:gd name="T20" fmla="*/ 3175 w 2"/>
              <a:gd name="T21" fmla="*/ 3175 h 2"/>
              <a:gd name="T22" fmla="*/ 3175 w 2"/>
              <a:gd name="T23" fmla="*/ 3175 h 2"/>
              <a:gd name="T24" fmla="*/ 3175 w 2"/>
              <a:gd name="T25" fmla="*/ 3175 h 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2">
                <a:moveTo>
                  <a:pt x="2" y="2"/>
                </a:move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" name="Freeform 1163"/>
          <p:cNvSpPr>
            <a:spLocks/>
          </p:cNvSpPr>
          <p:nvPr/>
        </p:nvSpPr>
        <p:spPr bwMode="auto">
          <a:xfrm>
            <a:off x="611188" y="415925"/>
            <a:ext cx="6350" cy="3175"/>
          </a:xfrm>
          <a:custGeom>
            <a:avLst/>
            <a:gdLst>
              <a:gd name="T0" fmla="*/ 3175 w 4"/>
              <a:gd name="T1" fmla="*/ 3175 h 2"/>
              <a:gd name="T2" fmla="*/ 3175 w 4"/>
              <a:gd name="T3" fmla="*/ 3175 h 2"/>
              <a:gd name="T4" fmla="*/ 6350 w 4"/>
              <a:gd name="T5" fmla="*/ 3175 h 2"/>
              <a:gd name="T6" fmla="*/ 6350 w 4"/>
              <a:gd name="T7" fmla="*/ 0 h 2"/>
              <a:gd name="T8" fmla="*/ 6350 w 4"/>
              <a:gd name="T9" fmla="*/ 0 h 2"/>
              <a:gd name="T10" fmla="*/ 3175 w 4"/>
              <a:gd name="T11" fmla="*/ 0 h 2"/>
              <a:gd name="T12" fmla="*/ 3175 w 4"/>
              <a:gd name="T13" fmla="*/ 0 h 2"/>
              <a:gd name="T14" fmla="*/ 0 w 4"/>
              <a:gd name="T15" fmla="*/ 3175 h 2"/>
              <a:gd name="T16" fmla="*/ 3175 w 4"/>
              <a:gd name="T17" fmla="*/ 3175 h 2"/>
              <a:gd name="T18" fmla="*/ 3175 w 4"/>
              <a:gd name="T19" fmla="*/ 0 h 2"/>
              <a:gd name="T20" fmla="*/ 6350 w 4"/>
              <a:gd name="T21" fmla="*/ 3175 h 2"/>
              <a:gd name="T22" fmla="*/ 6350 w 4"/>
              <a:gd name="T23" fmla="*/ 0 h 2"/>
              <a:gd name="T24" fmla="*/ 6350 w 4"/>
              <a:gd name="T25" fmla="*/ 0 h 2"/>
              <a:gd name="T26" fmla="*/ 3175 w 4"/>
              <a:gd name="T27" fmla="*/ 0 h 2"/>
              <a:gd name="T28" fmla="*/ 3175 w 4"/>
              <a:gd name="T29" fmla="*/ 0 h 2"/>
              <a:gd name="T30" fmla="*/ 0 w 4"/>
              <a:gd name="T31" fmla="*/ 0 h 2"/>
              <a:gd name="T32" fmla="*/ 3175 w 4"/>
              <a:gd name="T33" fmla="*/ 3175 h 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4" h="2">
                <a:moveTo>
                  <a:pt x="2" y="2"/>
                </a:moveTo>
                <a:lnTo>
                  <a:pt x="2" y="2"/>
                </a:lnTo>
                <a:lnTo>
                  <a:pt x="4" y="2"/>
                </a:lnTo>
                <a:lnTo>
                  <a:pt x="4" y="0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4" y="2"/>
                </a:lnTo>
                <a:lnTo>
                  <a:pt x="4" y="0"/>
                </a:lnTo>
                <a:lnTo>
                  <a:pt x="2" y="0"/>
                </a:lnTo>
                <a:lnTo>
                  <a:pt x="0" y="0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" name="Freeform 1172"/>
          <p:cNvSpPr>
            <a:spLocks/>
          </p:cNvSpPr>
          <p:nvPr/>
        </p:nvSpPr>
        <p:spPr bwMode="auto">
          <a:xfrm>
            <a:off x="582613" y="476250"/>
            <a:ext cx="3175" cy="3175"/>
          </a:xfrm>
          <a:custGeom>
            <a:avLst/>
            <a:gdLst>
              <a:gd name="T0" fmla="*/ 0 w 2"/>
              <a:gd name="T1" fmla="*/ 3175 h 2"/>
              <a:gd name="T2" fmla="*/ 0 w 2"/>
              <a:gd name="T3" fmla="*/ 3175 h 2"/>
              <a:gd name="T4" fmla="*/ 3175 w 2"/>
              <a:gd name="T5" fmla="*/ 3175 h 2"/>
              <a:gd name="T6" fmla="*/ 0 w 2"/>
              <a:gd name="T7" fmla="*/ 0 h 2"/>
              <a:gd name="T8" fmla="*/ 0 w 2"/>
              <a:gd name="T9" fmla="*/ 0 h 2"/>
              <a:gd name="T10" fmla="*/ 0 w 2"/>
              <a:gd name="T11" fmla="*/ 0 h 2"/>
              <a:gd name="T12" fmla="*/ 0 w 2"/>
              <a:gd name="T13" fmla="*/ 3175 h 2"/>
              <a:gd name="T14" fmla="*/ 0 w 2"/>
              <a:gd name="T15" fmla="*/ 3175 h 2"/>
              <a:gd name="T16" fmla="*/ 0 w 2"/>
              <a:gd name="T17" fmla="*/ 3175 h 2"/>
              <a:gd name="T18" fmla="*/ 0 w 2"/>
              <a:gd name="T19" fmla="*/ 3175 h 2"/>
              <a:gd name="T20" fmla="*/ 0 w 2"/>
              <a:gd name="T21" fmla="*/ 3175 h 2"/>
              <a:gd name="T22" fmla="*/ 0 w 2"/>
              <a:gd name="T23" fmla="*/ 3175 h 2"/>
              <a:gd name="T24" fmla="*/ 0 w 2"/>
              <a:gd name="T25" fmla="*/ 3175 h 2"/>
              <a:gd name="T26" fmla="*/ 0 w 2"/>
              <a:gd name="T27" fmla="*/ 3175 h 2"/>
              <a:gd name="T28" fmla="*/ 0 w 2"/>
              <a:gd name="T29" fmla="*/ 3175 h 2"/>
              <a:gd name="T30" fmla="*/ 0 w 2"/>
              <a:gd name="T31" fmla="*/ 3175 h 2"/>
              <a:gd name="T32" fmla="*/ 0 w 2"/>
              <a:gd name="T33" fmla="*/ 3175 h 2"/>
              <a:gd name="T34" fmla="*/ 0 w 2"/>
              <a:gd name="T35" fmla="*/ 3175 h 2"/>
              <a:gd name="T36" fmla="*/ 0 w 2"/>
              <a:gd name="T37" fmla="*/ 3175 h 2"/>
              <a:gd name="T38" fmla="*/ 0 w 2"/>
              <a:gd name="T39" fmla="*/ 3175 h 2"/>
              <a:gd name="T40" fmla="*/ 0 w 2"/>
              <a:gd name="T41" fmla="*/ 3175 h 2"/>
              <a:gd name="T42" fmla="*/ 0 w 2"/>
              <a:gd name="T43" fmla="*/ 3175 h 2"/>
              <a:gd name="T44" fmla="*/ 0 w 2"/>
              <a:gd name="T45" fmla="*/ 3175 h 2"/>
              <a:gd name="T46" fmla="*/ 0 w 2"/>
              <a:gd name="T47" fmla="*/ 3175 h 2"/>
              <a:gd name="T48" fmla="*/ 0 w 2"/>
              <a:gd name="T49" fmla="*/ 3175 h 2"/>
              <a:gd name="T50" fmla="*/ 0 w 2"/>
              <a:gd name="T51" fmla="*/ 3175 h 2"/>
              <a:gd name="T52" fmla="*/ 0 w 2"/>
              <a:gd name="T53" fmla="*/ 3175 h 2"/>
              <a:gd name="T54" fmla="*/ 0 w 2"/>
              <a:gd name="T55" fmla="*/ 3175 h 2"/>
              <a:gd name="T56" fmla="*/ 0 w 2"/>
              <a:gd name="T57" fmla="*/ 3175 h 2"/>
              <a:gd name="T58" fmla="*/ 0 w 2"/>
              <a:gd name="T59" fmla="*/ 3175 h 2"/>
              <a:gd name="T60" fmla="*/ 0 w 2"/>
              <a:gd name="T61" fmla="*/ 3175 h 2"/>
              <a:gd name="T62" fmla="*/ 0 w 2"/>
              <a:gd name="T63" fmla="*/ 3175 h 2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" name="Freeform 1177"/>
          <p:cNvSpPr>
            <a:spLocks/>
          </p:cNvSpPr>
          <p:nvPr/>
        </p:nvSpPr>
        <p:spPr bwMode="auto">
          <a:xfrm>
            <a:off x="557213" y="534988"/>
            <a:ext cx="3175" cy="3175"/>
          </a:xfrm>
          <a:custGeom>
            <a:avLst/>
            <a:gdLst>
              <a:gd name="T0" fmla="*/ 0 w 2"/>
              <a:gd name="T1" fmla="*/ 3175 h 2"/>
              <a:gd name="T2" fmla="*/ 3175 w 2"/>
              <a:gd name="T3" fmla="*/ 3175 h 2"/>
              <a:gd name="T4" fmla="*/ 3175 w 2"/>
              <a:gd name="T5" fmla="*/ 3175 h 2"/>
              <a:gd name="T6" fmla="*/ 3175 w 2"/>
              <a:gd name="T7" fmla="*/ 0 h 2"/>
              <a:gd name="T8" fmla="*/ 3175 w 2"/>
              <a:gd name="T9" fmla="*/ 0 h 2"/>
              <a:gd name="T10" fmla="*/ 3175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0 h 2"/>
              <a:gd name="T20" fmla="*/ 0 w 2"/>
              <a:gd name="T21" fmla="*/ 0 h 2"/>
              <a:gd name="T22" fmla="*/ 0 w 2"/>
              <a:gd name="T23" fmla="*/ 0 h 2"/>
              <a:gd name="T24" fmla="*/ 0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0 h 2"/>
              <a:gd name="T34" fmla="*/ 0 w 2"/>
              <a:gd name="T35" fmla="*/ 0 h 2"/>
              <a:gd name="T36" fmla="*/ 0 w 2"/>
              <a:gd name="T37" fmla="*/ 0 h 2"/>
              <a:gd name="T38" fmla="*/ 0 w 2"/>
              <a:gd name="T39" fmla="*/ 3175 h 2"/>
              <a:gd name="T40" fmla="*/ 0 w 2"/>
              <a:gd name="T41" fmla="*/ 3175 h 2"/>
              <a:gd name="T42" fmla="*/ 3175 w 2"/>
              <a:gd name="T43" fmla="*/ 3175 h 2"/>
              <a:gd name="T44" fmla="*/ 3175 w 2"/>
              <a:gd name="T45" fmla="*/ 0 h 2"/>
              <a:gd name="T46" fmla="*/ 3175 w 2"/>
              <a:gd name="T47" fmla="*/ 0 h 2"/>
              <a:gd name="T48" fmla="*/ 3175 w 2"/>
              <a:gd name="T49" fmla="*/ 0 h 2"/>
              <a:gd name="T50" fmla="*/ 3175 w 2"/>
              <a:gd name="T51" fmla="*/ 0 h 2"/>
              <a:gd name="T52" fmla="*/ 3175 w 2"/>
              <a:gd name="T53" fmla="*/ 0 h 2"/>
              <a:gd name="T54" fmla="*/ 3175 w 2"/>
              <a:gd name="T55" fmla="*/ 0 h 2"/>
              <a:gd name="T56" fmla="*/ 3175 w 2"/>
              <a:gd name="T57" fmla="*/ 0 h 2"/>
              <a:gd name="T58" fmla="*/ 3175 w 2"/>
              <a:gd name="T59" fmla="*/ 0 h 2"/>
              <a:gd name="T60" fmla="*/ 3175 w 2"/>
              <a:gd name="T61" fmla="*/ 0 h 2"/>
              <a:gd name="T62" fmla="*/ 3175 w 2"/>
              <a:gd name="T63" fmla="*/ 0 h 2"/>
              <a:gd name="T64" fmla="*/ 3175 w 2"/>
              <a:gd name="T65" fmla="*/ 0 h 2"/>
              <a:gd name="T66" fmla="*/ 3175 w 2"/>
              <a:gd name="T67" fmla="*/ 3175 h 2"/>
              <a:gd name="T68" fmla="*/ 3175 w 2"/>
              <a:gd name="T69" fmla="*/ 0 h 2"/>
              <a:gd name="T70" fmla="*/ 3175 w 2"/>
              <a:gd name="T71" fmla="*/ 0 h 2"/>
              <a:gd name="T72" fmla="*/ 0 w 2"/>
              <a:gd name="T73" fmla="*/ 0 h 2"/>
              <a:gd name="T74" fmla="*/ 0 w 2"/>
              <a:gd name="T75" fmla="*/ 0 h 2"/>
              <a:gd name="T76" fmla="*/ 0 w 2"/>
              <a:gd name="T77" fmla="*/ 3175 h 2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" name="Freeform 1180"/>
          <p:cNvSpPr>
            <a:spLocks/>
          </p:cNvSpPr>
          <p:nvPr/>
        </p:nvSpPr>
        <p:spPr bwMode="auto">
          <a:xfrm>
            <a:off x="560388" y="530225"/>
            <a:ext cx="3175" cy="4763"/>
          </a:xfrm>
          <a:custGeom>
            <a:avLst/>
            <a:gdLst>
              <a:gd name="T0" fmla="*/ 0 w 2"/>
              <a:gd name="T1" fmla="*/ 4763 h 3"/>
              <a:gd name="T2" fmla="*/ 0 w 2"/>
              <a:gd name="T3" fmla="*/ 4763 h 3"/>
              <a:gd name="T4" fmla="*/ 3175 w 2"/>
              <a:gd name="T5" fmla="*/ 4763 h 3"/>
              <a:gd name="T6" fmla="*/ 3175 w 2"/>
              <a:gd name="T7" fmla="*/ 4763 h 3"/>
              <a:gd name="T8" fmla="*/ 0 w 2"/>
              <a:gd name="T9" fmla="*/ 0 h 3"/>
              <a:gd name="T10" fmla="*/ 0 w 2"/>
              <a:gd name="T11" fmla="*/ 0 h 3"/>
              <a:gd name="T12" fmla="*/ 0 w 2"/>
              <a:gd name="T13" fmla="*/ 0 h 3"/>
              <a:gd name="T14" fmla="*/ 0 w 2"/>
              <a:gd name="T15" fmla="*/ 4763 h 3"/>
              <a:gd name="T16" fmla="*/ 0 w 2"/>
              <a:gd name="T17" fmla="*/ 4763 h 3"/>
              <a:gd name="T18" fmla="*/ 0 w 2"/>
              <a:gd name="T19" fmla="*/ 4763 h 3"/>
              <a:gd name="T20" fmla="*/ 0 w 2"/>
              <a:gd name="T21" fmla="*/ 4763 h 3"/>
              <a:gd name="T22" fmla="*/ 0 w 2"/>
              <a:gd name="T23" fmla="*/ 0 h 3"/>
              <a:gd name="T24" fmla="*/ 0 w 2"/>
              <a:gd name="T25" fmla="*/ 4763 h 3"/>
              <a:gd name="T26" fmla="*/ 0 w 2"/>
              <a:gd name="T27" fmla="*/ 4763 h 3"/>
              <a:gd name="T28" fmla="*/ 0 w 2"/>
              <a:gd name="T29" fmla="*/ 4763 h 3"/>
              <a:gd name="T30" fmla="*/ 0 w 2"/>
              <a:gd name="T31" fmla="*/ 4763 h 3"/>
              <a:gd name="T32" fmla="*/ 0 w 2"/>
              <a:gd name="T33" fmla="*/ 4763 h 3"/>
              <a:gd name="T34" fmla="*/ 0 w 2"/>
              <a:gd name="T35" fmla="*/ 4763 h 3"/>
              <a:gd name="T36" fmla="*/ 0 w 2"/>
              <a:gd name="T37" fmla="*/ 4763 h 3"/>
              <a:gd name="T38" fmla="*/ 0 w 2"/>
              <a:gd name="T39" fmla="*/ 4763 h 3"/>
              <a:gd name="T40" fmla="*/ 0 w 2"/>
              <a:gd name="T41" fmla="*/ 4763 h 3"/>
              <a:gd name="T42" fmla="*/ 0 w 2"/>
              <a:gd name="T43" fmla="*/ 4763 h 3"/>
              <a:gd name="T44" fmla="*/ 0 w 2"/>
              <a:gd name="T45" fmla="*/ 4763 h 3"/>
              <a:gd name="T46" fmla="*/ 0 w 2"/>
              <a:gd name="T47" fmla="*/ 4763 h 3"/>
              <a:gd name="T48" fmla="*/ 0 w 2"/>
              <a:gd name="T49" fmla="*/ 4763 h 3"/>
              <a:gd name="T50" fmla="*/ 0 w 2"/>
              <a:gd name="T51" fmla="*/ 4763 h 3"/>
              <a:gd name="T52" fmla="*/ 0 w 2"/>
              <a:gd name="T53" fmla="*/ 4763 h 3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0" t="0" r="r" b="b"/>
            <a:pathLst>
              <a:path w="2" h="3">
                <a:moveTo>
                  <a:pt x="0" y="3"/>
                </a:moveTo>
                <a:lnTo>
                  <a:pt x="0" y="3"/>
                </a:lnTo>
                <a:lnTo>
                  <a:pt x="2" y="3"/>
                </a:lnTo>
                <a:lnTo>
                  <a:pt x="0" y="0"/>
                </a:lnTo>
                <a:lnTo>
                  <a:pt x="0" y="3"/>
                </a:lnTo>
                <a:lnTo>
                  <a:pt x="0" y="0"/>
                </a:lnTo>
                <a:lnTo>
                  <a:pt x="0" y="3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" name="Line 1187"/>
          <p:cNvSpPr>
            <a:spLocks noChangeShapeType="1"/>
          </p:cNvSpPr>
          <p:nvPr/>
        </p:nvSpPr>
        <p:spPr bwMode="auto">
          <a:xfrm>
            <a:off x="569913" y="52070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" name="Line 1188"/>
          <p:cNvSpPr>
            <a:spLocks noChangeShapeType="1"/>
          </p:cNvSpPr>
          <p:nvPr/>
        </p:nvSpPr>
        <p:spPr bwMode="auto">
          <a:xfrm>
            <a:off x="569913" y="52070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" name="Freeform 1208"/>
          <p:cNvSpPr>
            <a:spLocks/>
          </p:cNvSpPr>
          <p:nvPr/>
        </p:nvSpPr>
        <p:spPr bwMode="auto">
          <a:xfrm>
            <a:off x="595313" y="557213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Freeform 1210"/>
          <p:cNvSpPr>
            <a:spLocks/>
          </p:cNvSpPr>
          <p:nvPr/>
        </p:nvSpPr>
        <p:spPr bwMode="auto">
          <a:xfrm>
            <a:off x="595313" y="557213"/>
            <a:ext cx="3175" cy="3175"/>
          </a:xfrm>
          <a:custGeom>
            <a:avLst/>
            <a:gdLst>
              <a:gd name="T0" fmla="*/ 0 w 2"/>
              <a:gd name="T1" fmla="*/ 3175 h 2"/>
              <a:gd name="T2" fmla="*/ 0 w 2"/>
              <a:gd name="T3" fmla="*/ 3175 h 2"/>
              <a:gd name="T4" fmla="*/ 3175 w 2"/>
              <a:gd name="T5" fmla="*/ 3175 h 2"/>
              <a:gd name="T6" fmla="*/ 3175 w 2"/>
              <a:gd name="T7" fmla="*/ 0 h 2"/>
              <a:gd name="T8" fmla="*/ 3175 w 2"/>
              <a:gd name="T9" fmla="*/ 0 h 2"/>
              <a:gd name="T10" fmla="*/ 0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3175 h 2"/>
              <a:gd name="T18" fmla="*/ 0 w 2"/>
              <a:gd name="T19" fmla="*/ 3175 h 2"/>
              <a:gd name="T20" fmla="*/ 3175 w 2"/>
              <a:gd name="T21" fmla="*/ 3175 h 2"/>
              <a:gd name="T22" fmla="*/ 3175 w 2"/>
              <a:gd name="T23" fmla="*/ 0 h 2"/>
              <a:gd name="T24" fmla="*/ 3175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3175 h 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Freeform 1214"/>
          <p:cNvSpPr>
            <a:spLocks/>
          </p:cNvSpPr>
          <p:nvPr/>
        </p:nvSpPr>
        <p:spPr bwMode="auto">
          <a:xfrm>
            <a:off x="595313" y="557213"/>
            <a:ext cx="3175" cy="3175"/>
          </a:xfrm>
          <a:custGeom>
            <a:avLst/>
            <a:gdLst>
              <a:gd name="T0" fmla="*/ 0 w 2"/>
              <a:gd name="T1" fmla="*/ 3175 h 2"/>
              <a:gd name="T2" fmla="*/ 3175 w 2"/>
              <a:gd name="T3" fmla="*/ 3175 h 2"/>
              <a:gd name="T4" fmla="*/ 0 w 2"/>
              <a:gd name="T5" fmla="*/ 0 h 2"/>
              <a:gd name="T6" fmla="*/ 0 w 2"/>
              <a:gd name="T7" fmla="*/ 3175 h 2"/>
              <a:gd name="T8" fmla="*/ 0 w 2"/>
              <a:gd name="T9" fmla="*/ 3175 h 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Rectangle 1215"/>
          <p:cNvSpPr>
            <a:spLocks noChangeArrowheads="1"/>
          </p:cNvSpPr>
          <p:nvPr/>
        </p:nvSpPr>
        <p:spPr bwMode="auto">
          <a:xfrm>
            <a:off x="595313" y="627063"/>
            <a:ext cx="1587" cy="1587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50000"/>
              </a:spcBef>
              <a:buFontTx/>
              <a:buChar char="•"/>
            </a:pPr>
            <a:endParaRPr lang="en-US" sz="1300" b="0"/>
          </a:p>
        </p:txBody>
      </p:sp>
      <p:sp>
        <p:nvSpPr>
          <p:cNvPr id="30" name="Freeform 1217"/>
          <p:cNvSpPr>
            <a:spLocks/>
          </p:cNvSpPr>
          <p:nvPr/>
        </p:nvSpPr>
        <p:spPr bwMode="auto">
          <a:xfrm>
            <a:off x="595313" y="627063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w 1587"/>
              <a:gd name="T7" fmla="*/ 0 h 1587"/>
              <a:gd name="T8" fmla="*/ 0 w 1587"/>
              <a:gd name="T9" fmla="*/ 0 h 1587"/>
              <a:gd name="T10" fmla="*/ 0 w 1587"/>
              <a:gd name="T11" fmla="*/ 0 h 1587"/>
              <a:gd name="T12" fmla="*/ 0 w 1587"/>
              <a:gd name="T13" fmla="*/ 0 h 1587"/>
              <a:gd name="T14" fmla="*/ 0 w 1587"/>
              <a:gd name="T15" fmla="*/ 0 h 1587"/>
              <a:gd name="T16" fmla="*/ 0 w 1587"/>
              <a:gd name="T17" fmla="*/ 0 h 1587"/>
              <a:gd name="T18" fmla="*/ 0 w 1587"/>
              <a:gd name="T19" fmla="*/ 0 h 1587"/>
              <a:gd name="T20" fmla="*/ 0 w 1587"/>
              <a:gd name="T21" fmla="*/ 0 h 1587"/>
              <a:gd name="T22" fmla="*/ 0 w 1587"/>
              <a:gd name="T23" fmla="*/ 0 h 1587"/>
              <a:gd name="T24" fmla="*/ 0 w 1587"/>
              <a:gd name="T25" fmla="*/ 0 h 1587"/>
              <a:gd name="T26" fmla="*/ 0 w 1587"/>
              <a:gd name="T27" fmla="*/ 0 h 1587"/>
              <a:gd name="T28" fmla="*/ 0 w 1587"/>
              <a:gd name="T29" fmla="*/ 0 h 1587"/>
              <a:gd name="T30" fmla="*/ 0 w 1587"/>
              <a:gd name="T31" fmla="*/ 0 h 1587"/>
              <a:gd name="T32" fmla="*/ 0 w 1587"/>
              <a:gd name="T33" fmla="*/ 0 h 1587"/>
              <a:gd name="T34" fmla="*/ 0 w 1587"/>
              <a:gd name="T35" fmla="*/ 0 h 1587"/>
              <a:gd name="T36" fmla="*/ 0 w 1587"/>
              <a:gd name="T37" fmla="*/ 0 h 1587"/>
              <a:gd name="T38" fmla="*/ 0 w 1587"/>
              <a:gd name="T39" fmla="*/ 0 h 1587"/>
              <a:gd name="T40" fmla="*/ 0 w 1587"/>
              <a:gd name="T41" fmla="*/ 0 h 1587"/>
              <a:gd name="T42" fmla="*/ 0 w 1587"/>
              <a:gd name="T43" fmla="*/ 0 h 1587"/>
              <a:gd name="T44" fmla="*/ 0 w 1587"/>
              <a:gd name="T45" fmla="*/ 0 h 1587"/>
              <a:gd name="T46" fmla="*/ 0 w 1587"/>
              <a:gd name="T47" fmla="*/ 0 h 1587"/>
              <a:gd name="T48" fmla="*/ 0 w 1587"/>
              <a:gd name="T49" fmla="*/ 0 h 1587"/>
              <a:gd name="T50" fmla="*/ 0 w 1587"/>
              <a:gd name="T51" fmla="*/ 0 h 1587"/>
              <a:gd name="T52" fmla="*/ 0 w 1587"/>
              <a:gd name="T53" fmla="*/ 0 h 1587"/>
              <a:gd name="T54" fmla="*/ 0 w 1587"/>
              <a:gd name="T55" fmla="*/ 0 h 1587"/>
              <a:gd name="T56" fmla="*/ 0 w 1587"/>
              <a:gd name="T57" fmla="*/ 0 h 1587"/>
              <a:gd name="T58" fmla="*/ 0 w 1587"/>
              <a:gd name="T59" fmla="*/ 0 h 1587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</a:gdLst>
            <a:ahLst/>
            <a:cxnLst>
              <a:cxn ang="T60">
                <a:pos x="T0" y="T1"/>
              </a:cxn>
              <a:cxn ang="T61">
                <a:pos x="T2" y="T3"/>
              </a:cxn>
              <a:cxn ang="T62">
                <a:pos x="T4" y="T5"/>
              </a:cxn>
              <a:cxn ang="T63">
                <a:pos x="T6" y="T7"/>
              </a:cxn>
              <a:cxn ang="T64">
                <a:pos x="T8" y="T9"/>
              </a:cxn>
              <a:cxn ang="T65">
                <a:pos x="T10" y="T11"/>
              </a:cxn>
              <a:cxn ang="T66">
                <a:pos x="T12" y="T13"/>
              </a:cxn>
              <a:cxn ang="T67">
                <a:pos x="T14" y="T15"/>
              </a:cxn>
              <a:cxn ang="T68">
                <a:pos x="T16" y="T17"/>
              </a:cxn>
              <a:cxn ang="T69">
                <a:pos x="T18" y="T19"/>
              </a:cxn>
              <a:cxn ang="T70">
                <a:pos x="T20" y="T21"/>
              </a:cxn>
              <a:cxn ang="T71">
                <a:pos x="T22" y="T23"/>
              </a:cxn>
              <a:cxn ang="T72">
                <a:pos x="T24" y="T25"/>
              </a:cxn>
              <a:cxn ang="T73">
                <a:pos x="T26" y="T27"/>
              </a:cxn>
              <a:cxn ang="T74">
                <a:pos x="T28" y="T29"/>
              </a:cxn>
              <a:cxn ang="T75">
                <a:pos x="T30" y="T31"/>
              </a:cxn>
              <a:cxn ang="T76">
                <a:pos x="T32" y="T33"/>
              </a:cxn>
              <a:cxn ang="T77">
                <a:pos x="T34" y="T35"/>
              </a:cxn>
              <a:cxn ang="T78">
                <a:pos x="T36" y="T37"/>
              </a:cxn>
              <a:cxn ang="T79">
                <a:pos x="T38" y="T39"/>
              </a:cxn>
              <a:cxn ang="T80">
                <a:pos x="T40" y="T41"/>
              </a:cxn>
              <a:cxn ang="T81">
                <a:pos x="T42" y="T43"/>
              </a:cxn>
              <a:cxn ang="T82">
                <a:pos x="T44" y="T45"/>
              </a:cxn>
              <a:cxn ang="T83">
                <a:pos x="T46" y="T47"/>
              </a:cxn>
              <a:cxn ang="T84">
                <a:pos x="T48" y="T49"/>
              </a:cxn>
              <a:cxn ang="T85">
                <a:pos x="T50" y="T51"/>
              </a:cxn>
              <a:cxn ang="T86">
                <a:pos x="T52" y="T53"/>
              </a:cxn>
              <a:cxn ang="T87">
                <a:pos x="T54" y="T55"/>
              </a:cxn>
              <a:cxn ang="T88">
                <a:pos x="T56" y="T57"/>
              </a:cxn>
              <a:cxn ang="T89">
                <a:pos x="T58" y="T59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Freeform 1219"/>
          <p:cNvSpPr>
            <a:spLocks/>
          </p:cNvSpPr>
          <p:nvPr/>
        </p:nvSpPr>
        <p:spPr bwMode="auto">
          <a:xfrm>
            <a:off x="731838" y="541338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" name="Freeform 1221"/>
          <p:cNvSpPr>
            <a:spLocks/>
          </p:cNvSpPr>
          <p:nvPr/>
        </p:nvSpPr>
        <p:spPr bwMode="auto">
          <a:xfrm>
            <a:off x="731838" y="541338"/>
            <a:ext cx="3175" cy="3175"/>
          </a:xfrm>
          <a:custGeom>
            <a:avLst/>
            <a:gdLst>
              <a:gd name="T0" fmla="*/ 3175 w 2"/>
              <a:gd name="T1" fmla="*/ 0 h 2"/>
              <a:gd name="T2" fmla="*/ 3175 w 2"/>
              <a:gd name="T3" fmla="*/ 0 h 2"/>
              <a:gd name="T4" fmla="*/ 3175 w 2"/>
              <a:gd name="T5" fmla="*/ 0 h 2"/>
              <a:gd name="T6" fmla="*/ 0 w 2"/>
              <a:gd name="T7" fmla="*/ 0 h 2"/>
              <a:gd name="T8" fmla="*/ 0 w 2"/>
              <a:gd name="T9" fmla="*/ 0 h 2"/>
              <a:gd name="T10" fmla="*/ 0 w 2"/>
              <a:gd name="T11" fmla="*/ 3175 h 2"/>
              <a:gd name="T12" fmla="*/ 3175 w 2"/>
              <a:gd name="T13" fmla="*/ 0 h 2"/>
              <a:gd name="T14" fmla="*/ 3175 w 2"/>
              <a:gd name="T15" fmla="*/ 0 h 2"/>
              <a:gd name="T16" fmla="*/ 3175 w 2"/>
              <a:gd name="T17" fmla="*/ 0 h 2"/>
              <a:gd name="T18" fmla="*/ 0 w 2"/>
              <a:gd name="T19" fmla="*/ 0 h 2"/>
              <a:gd name="T20" fmla="*/ 0 w 2"/>
              <a:gd name="T21" fmla="*/ 0 h 2"/>
              <a:gd name="T22" fmla="*/ 0 w 2"/>
              <a:gd name="T23" fmla="*/ 3175 h 2"/>
              <a:gd name="T24" fmla="*/ 3175 w 2"/>
              <a:gd name="T25" fmla="*/ 0 h 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2">
                <a:moveTo>
                  <a:pt x="2" y="0"/>
                </a:move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" name="Freeform 1234"/>
          <p:cNvSpPr>
            <a:spLocks/>
          </p:cNvSpPr>
          <p:nvPr/>
        </p:nvSpPr>
        <p:spPr bwMode="auto">
          <a:xfrm>
            <a:off x="722313" y="550863"/>
            <a:ext cx="3175" cy="1587"/>
          </a:xfrm>
          <a:custGeom>
            <a:avLst/>
            <a:gdLst>
              <a:gd name="T0" fmla="*/ 0 w 2"/>
              <a:gd name="T1" fmla="*/ 0 h 1587"/>
              <a:gd name="T2" fmla="*/ 0 w 2"/>
              <a:gd name="T3" fmla="*/ 0 h 1587"/>
              <a:gd name="T4" fmla="*/ 3175 w 2"/>
              <a:gd name="T5" fmla="*/ 0 h 1587"/>
              <a:gd name="T6" fmla="*/ 3175 w 2"/>
              <a:gd name="T7" fmla="*/ 0 h 1587"/>
              <a:gd name="T8" fmla="*/ 3175 w 2"/>
              <a:gd name="T9" fmla="*/ 0 h 1587"/>
              <a:gd name="T10" fmla="*/ 3175 w 2"/>
              <a:gd name="T11" fmla="*/ 0 h 1587"/>
              <a:gd name="T12" fmla="*/ 0 w 2"/>
              <a:gd name="T13" fmla="*/ 0 h 1587"/>
              <a:gd name="T14" fmla="*/ 0 w 2"/>
              <a:gd name="T15" fmla="*/ 0 h 1587"/>
              <a:gd name="T16" fmla="*/ 0 w 2"/>
              <a:gd name="T17" fmla="*/ 0 h 1587"/>
              <a:gd name="T18" fmla="*/ 0 w 2"/>
              <a:gd name="T19" fmla="*/ 0 h 1587"/>
              <a:gd name="T20" fmla="*/ 0 w 2"/>
              <a:gd name="T21" fmla="*/ 0 h 1587"/>
              <a:gd name="T22" fmla="*/ 0 w 2"/>
              <a:gd name="T23" fmla="*/ 0 h 1587"/>
              <a:gd name="T24" fmla="*/ 3175 w 2"/>
              <a:gd name="T25" fmla="*/ 0 h 1587"/>
              <a:gd name="T26" fmla="*/ 3175 w 2"/>
              <a:gd name="T27" fmla="*/ 0 h 1587"/>
              <a:gd name="T28" fmla="*/ 3175 w 2"/>
              <a:gd name="T29" fmla="*/ 0 h 1587"/>
              <a:gd name="T30" fmla="*/ 0 w 2"/>
              <a:gd name="T31" fmla="*/ 0 h 1587"/>
              <a:gd name="T32" fmla="*/ 0 w 2"/>
              <a:gd name="T33" fmla="*/ 0 h 1587"/>
              <a:gd name="T34" fmla="*/ 3175 w 2"/>
              <a:gd name="T35" fmla="*/ 0 h 1587"/>
              <a:gd name="T36" fmla="*/ 0 w 2"/>
              <a:gd name="T37" fmla="*/ 0 h 1587"/>
              <a:gd name="T38" fmla="*/ 0 w 2"/>
              <a:gd name="T39" fmla="*/ 0 h 1587"/>
              <a:gd name="T40" fmla="*/ 0 w 2"/>
              <a:gd name="T41" fmla="*/ 0 h 1587"/>
              <a:gd name="T42" fmla="*/ 0 w 2"/>
              <a:gd name="T43" fmla="*/ 0 h 1587"/>
              <a:gd name="T44" fmla="*/ 0 w 2"/>
              <a:gd name="T45" fmla="*/ 0 h 1587"/>
              <a:gd name="T46" fmla="*/ 0 w 2"/>
              <a:gd name="T47" fmla="*/ 0 h 1587"/>
              <a:gd name="T48" fmla="*/ 0 w 2"/>
              <a:gd name="T49" fmla="*/ 0 h 1587"/>
              <a:gd name="T50" fmla="*/ 0 w 2"/>
              <a:gd name="T51" fmla="*/ 0 h 1587"/>
              <a:gd name="T52" fmla="*/ 0 w 2"/>
              <a:gd name="T53" fmla="*/ 0 h 1587"/>
              <a:gd name="T54" fmla="*/ 0 w 2"/>
              <a:gd name="T55" fmla="*/ 0 h 1587"/>
              <a:gd name="T56" fmla="*/ 0 w 2"/>
              <a:gd name="T57" fmla="*/ 0 h 1587"/>
              <a:gd name="T58" fmla="*/ 0 w 2"/>
              <a:gd name="T59" fmla="*/ 0 h 1587"/>
              <a:gd name="T60" fmla="*/ 0 w 2"/>
              <a:gd name="T61" fmla="*/ 0 h 1587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2" h="1587">
                <a:moveTo>
                  <a:pt x="0" y="0"/>
                </a:move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" name="Line 1237"/>
          <p:cNvSpPr>
            <a:spLocks noChangeShapeType="1"/>
          </p:cNvSpPr>
          <p:nvPr/>
        </p:nvSpPr>
        <p:spPr bwMode="auto">
          <a:xfrm>
            <a:off x="728663" y="544513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" name="Line 1238"/>
          <p:cNvSpPr>
            <a:spLocks noChangeShapeType="1"/>
          </p:cNvSpPr>
          <p:nvPr/>
        </p:nvSpPr>
        <p:spPr bwMode="auto">
          <a:xfrm>
            <a:off x="728663" y="544513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" name="Freeform 1240"/>
          <p:cNvSpPr>
            <a:spLocks/>
          </p:cNvSpPr>
          <p:nvPr/>
        </p:nvSpPr>
        <p:spPr bwMode="auto">
          <a:xfrm>
            <a:off x="728663" y="541338"/>
            <a:ext cx="1587" cy="3175"/>
          </a:xfrm>
          <a:custGeom>
            <a:avLst/>
            <a:gdLst>
              <a:gd name="T0" fmla="*/ 0 w 1587"/>
              <a:gd name="T1" fmla="*/ 3175 h 2"/>
              <a:gd name="T2" fmla="*/ 0 w 1587"/>
              <a:gd name="T3" fmla="*/ 3175 h 2"/>
              <a:gd name="T4" fmla="*/ 0 w 1587"/>
              <a:gd name="T5" fmla="*/ 0 h 2"/>
              <a:gd name="T6" fmla="*/ 0 w 1587"/>
              <a:gd name="T7" fmla="*/ 3175 h 2"/>
              <a:gd name="T8" fmla="*/ 0 w 1587"/>
              <a:gd name="T9" fmla="*/ 3175 h 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587" h="2">
                <a:moveTo>
                  <a:pt x="0" y="2"/>
                </a:move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" name="Freeform 1243"/>
          <p:cNvSpPr>
            <a:spLocks/>
          </p:cNvSpPr>
          <p:nvPr/>
        </p:nvSpPr>
        <p:spPr bwMode="auto">
          <a:xfrm>
            <a:off x="728663" y="538163"/>
            <a:ext cx="3175" cy="3175"/>
          </a:xfrm>
          <a:custGeom>
            <a:avLst/>
            <a:gdLst>
              <a:gd name="T0" fmla="*/ 3175 w 2"/>
              <a:gd name="T1" fmla="*/ 3175 h 2"/>
              <a:gd name="T2" fmla="*/ 3175 w 2"/>
              <a:gd name="T3" fmla="*/ 3175 h 2"/>
              <a:gd name="T4" fmla="*/ 3175 w 2"/>
              <a:gd name="T5" fmla="*/ 3175 h 2"/>
              <a:gd name="T6" fmla="*/ 3175 w 2"/>
              <a:gd name="T7" fmla="*/ 3175 h 2"/>
              <a:gd name="T8" fmla="*/ 0 w 2"/>
              <a:gd name="T9" fmla="*/ 3175 h 2"/>
              <a:gd name="T10" fmla="*/ 0 w 2"/>
              <a:gd name="T11" fmla="*/ 3175 h 2"/>
              <a:gd name="T12" fmla="*/ 3175 w 2"/>
              <a:gd name="T13" fmla="*/ 3175 h 2"/>
              <a:gd name="T14" fmla="*/ 0 w 2"/>
              <a:gd name="T15" fmla="*/ 3175 h 2"/>
              <a:gd name="T16" fmla="*/ 0 w 2"/>
              <a:gd name="T17" fmla="*/ 3175 h 2"/>
              <a:gd name="T18" fmla="*/ 0 w 2"/>
              <a:gd name="T19" fmla="*/ 3175 h 2"/>
              <a:gd name="T20" fmla="*/ 0 w 2"/>
              <a:gd name="T21" fmla="*/ 3175 h 2"/>
              <a:gd name="T22" fmla="*/ 0 w 2"/>
              <a:gd name="T23" fmla="*/ 3175 h 2"/>
              <a:gd name="T24" fmla="*/ 0 w 2"/>
              <a:gd name="T25" fmla="*/ 3175 h 2"/>
              <a:gd name="T26" fmla="*/ 0 w 2"/>
              <a:gd name="T27" fmla="*/ 3175 h 2"/>
              <a:gd name="T28" fmla="*/ 0 w 2"/>
              <a:gd name="T29" fmla="*/ 3175 h 2"/>
              <a:gd name="T30" fmla="*/ 0 w 2"/>
              <a:gd name="T31" fmla="*/ 3175 h 2"/>
              <a:gd name="T32" fmla="*/ 0 w 2"/>
              <a:gd name="T33" fmla="*/ 3175 h 2"/>
              <a:gd name="T34" fmla="*/ 0 w 2"/>
              <a:gd name="T35" fmla="*/ 3175 h 2"/>
              <a:gd name="T36" fmla="*/ 0 w 2"/>
              <a:gd name="T37" fmla="*/ 3175 h 2"/>
              <a:gd name="T38" fmla="*/ 3175 w 2"/>
              <a:gd name="T39" fmla="*/ 3175 h 2"/>
              <a:gd name="T40" fmla="*/ 3175 w 2"/>
              <a:gd name="T41" fmla="*/ 3175 h 2"/>
              <a:gd name="T42" fmla="*/ 3175 w 2"/>
              <a:gd name="T43" fmla="*/ 3175 h 2"/>
              <a:gd name="T44" fmla="*/ 3175 w 2"/>
              <a:gd name="T45" fmla="*/ 3175 h 2"/>
              <a:gd name="T46" fmla="*/ 3175 w 2"/>
              <a:gd name="T47" fmla="*/ 3175 h 2"/>
              <a:gd name="T48" fmla="*/ 0 w 2"/>
              <a:gd name="T49" fmla="*/ 0 h 2"/>
              <a:gd name="T50" fmla="*/ 0 w 2"/>
              <a:gd name="T51" fmla="*/ 3175 h 2"/>
              <a:gd name="T52" fmla="*/ 0 w 2"/>
              <a:gd name="T53" fmla="*/ 3175 h 2"/>
              <a:gd name="T54" fmla="*/ 0 w 2"/>
              <a:gd name="T55" fmla="*/ 3175 h 2"/>
              <a:gd name="T56" fmla="*/ 3175 w 2"/>
              <a:gd name="T57" fmla="*/ 3175 h 2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0" t="0" r="r" b="b"/>
            <a:pathLst>
              <a:path w="2" h="2">
                <a:moveTo>
                  <a:pt x="2" y="2"/>
                </a:move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" name="Freeform 1246"/>
          <p:cNvSpPr>
            <a:spLocks/>
          </p:cNvSpPr>
          <p:nvPr/>
        </p:nvSpPr>
        <p:spPr bwMode="auto">
          <a:xfrm>
            <a:off x="725488" y="547688"/>
            <a:ext cx="3175" cy="3175"/>
          </a:xfrm>
          <a:custGeom>
            <a:avLst/>
            <a:gdLst>
              <a:gd name="T0" fmla="*/ 0 w 2"/>
              <a:gd name="T1" fmla="*/ 3175 h 2"/>
              <a:gd name="T2" fmla="*/ 0 w 2"/>
              <a:gd name="T3" fmla="*/ 3175 h 2"/>
              <a:gd name="T4" fmla="*/ 3175 w 2"/>
              <a:gd name="T5" fmla="*/ 0 h 2"/>
              <a:gd name="T6" fmla="*/ 3175 w 2"/>
              <a:gd name="T7" fmla="*/ 0 h 2"/>
              <a:gd name="T8" fmla="*/ 0 w 2"/>
              <a:gd name="T9" fmla="*/ 0 h 2"/>
              <a:gd name="T10" fmla="*/ 0 w 2"/>
              <a:gd name="T11" fmla="*/ 0 h 2"/>
              <a:gd name="T12" fmla="*/ 0 w 2"/>
              <a:gd name="T13" fmla="*/ 3175 h 2"/>
              <a:gd name="T14" fmla="*/ 0 w 2"/>
              <a:gd name="T15" fmla="*/ 3175 h 2"/>
              <a:gd name="T16" fmla="*/ 3175 w 2"/>
              <a:gd name="T17" fmla="*/ 0 h 2"/>
              <a:gd name="T18" fmla="*/ 3175 w 2"/>
              <a:gd name="T19" fmla="*/ 0 h 2"/>
              <a:gd name="T20" fmla="*/ 0 w 2"/>
              <a:gd name="T21" fmla="*/ 0 h 2"/>
              <a:gd name="T22" fmla="*/ 0 w 2"/>
              <a:gd name="T23" fmla="*/ 0 h 2"/>
              <a:gd name="T24" fmla="*/ 0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0 h 2"/>
              <a:gd name="T34" fmla="*/ 0 w 2"/>
              <a:gd name="T35" fmla="*/ 0 h 2"/>
              <a:gd name="T36" fmla="*/ 0 w 2"/>
              <a:gd name="T37" fmla="*/ 0 h 2"/>
              <a:gd name="T38" fmla="*/ 0 w 2"/>
              <a:gd name="T39" fmla="*/ 0 h 2"/>
              <a:gd name="T40" fmla="*/ 0 w 2"/>
              <a:gd name="T41" fmla="*/ 0 h 2"/>
              <a:gd name="T42" fmla="*/ 0 w 2"/>
              <a:gd name="T43" fmla="*/ 0 h 2"/>
              <a:gd name="T44" fmla="*/ 0 w 2"/>
              <a:gd name="T45" fmla="*/ 0 h 2"/>
              <a:gd name="T46" fmla="*/ 0 w 2"/>
              <a:gd name="T47" fmla="*/ 3175 h 2"/>
              <a:gd name="T48" fmla="*/ 0 w 2"/>
              <a:gd name="T49" fmla="*/ 3175 h 2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" name="Freeform 1250"/>
          <p:cNvSpPr>
            <a:spLocks/>
          </p:cNvSpPr>
          <p:nvPr/>
        </p:nvSpPr>
        <p:spPr bwMode="auto">
          <a:xfrm>
            <a:off x="731838" y="530225"/>
            <a:ext cx="3175" cy="1588"/>
          </a:xfrm>
          <a:custGeom>
            <a:avLst/>
            <a:gdLst>
              <a:gd name="T0" fmla="*/ 3175 w 2"/>
              <a:gd name="T1" fmla="*/ 0 h 1588"/>
              <a:gd name="T2" fmla="*/ 0 w 2"/>
              <a:gd name="T3" fmla="*/ 0 h 1588"/>
              <a:gd name="T4" fmla="*/ 3175 w 2"/>
              <a:gd name="T5" fmla="*/ 0 h 158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" h="1588">
                <a:moveTo>
                  <a:pt x="2" y="0"/>
                </a:moveTo>
                <a:lnTo>
                  <a:pt x="0" y="0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" name="Freeform 1252"/>
          <p:cNvSpPr>
            <a:spLocks/>
          </p:cNvSpPr>
          <p:nvPr/>
        </p:nvSpPr>
        <p:spPr bwMode="auto">
          <a:xfrm>
            <a:off x="731838" y="527050"/>
            <a:ext cx="3175" cy="7938"/>
          </a:xfrm>
          <a:custGeom>
            <a:avLst/>
            <a:gdLst>
              <a:gd name="T0" fmla="*/ 3175 w 2"/>
              <a:gd name="T1" fmla="*/ 3175 h 5"/>
              <a:gd name="T2" fmla="*/ 3175 w 2"/>
              <a:gd name="T3" fmla="*/ 3175 h 5"/>
              <a:gd name="T4" fmla="*/ 0 w 2"/>
              <a:gd name="T5" fmla="*/ 0 h 5"/>
              <a:gd name="T6" fmla="*/ 0 w 2"/>
              <a:gd name="T7" fmla="*/ 3175 h 5"/>
              <a:gd name="T8" fmla="*/ 0 w 2"/>
              <a:gd name="T9" fmla="*/ 3175 h 5"/>
              <a:gd name="T10" fmla="*/ 3175 w 2"/>
              <a:gd name="T11" fmla="*/ 7938 h 5"/>
              <a:gd name="T12" fmla="*/ 3175 w 2"/>
              <a:gd name="T13" fmla="*/ 3175 h 5"/>
              <a:gd name="T14" fmla="*/ 3175 w 2"/>
              <a:gd name="T15" fmla="*/ 3175 h 5"/>
              <a:gd name="T16" fmla="*/ 0 w 2"/>
              <a:gd name="T17" fmla="*/ 0 h 5"/>
              <a:gd name="T18" fmla="*/ 0 w 2"/>
              <a:gd name="T19" fmla="*/ 3175 h 5"/>
              <a:gd name="T20" fmla="*/ 0 w 2"/>
              <a:gd name="T21" fmla="*/ 3175 h 5"/>
              <a:gd name="T22" fmla="*/ 3175 w 2"/>
              <a:gd name="T23" fmla="*/ 7938 h 5"/>
              <a:gd name="T24" fmla="*/ 3175 w 2"/>
              <a:gd name="T25" fmla="*/ 3175 h 5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5">
                <a:moveTo>
                  <a:pt x="2" y="2"/>
                </a:move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5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5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" name="Freeform 1255"/>
          <p:cNvSpPr>
            <a:spLocks/>
          </p:cNvSpPr>
          <p:nvPr/>
        </p:nvSpPr>
        <p:spPr bwMode="auto">
          <a:xfrm>
            <a:off x="712788" y="550863"/>
            <a:ext cx="3175" cy="1587"/>
          </a:xfrm>
          <a:custGeom>
            <a:avLst/>
            <a:gdLst>
              <a:gd name="T0" fmla="*/ 0 w 2"/>
              <a:gd name="T1" fmla="*/ 0 h 1587"/>
              <a:gd name="T2" fmla="*/ 3175 w 2"/>
              <a:gd name="T3" fmla="*/ 0 h 1587"/>
              <a:gd name="T4" fmla="*/ 3175 w 2"/>
              <a:gd name="T5" fmla="*/ 0 h 1587"/>
              <a:gd name="T6" fmla="*/ 3175 w 2"/>
              <a:gd name="T7" fmla="*/ 0 h 1587"/>
              <a:gd name="T8" fmla="*/ 3175 w 2"/>
              <a:gd name="T9" fmla="*/ 0 h 1587"/>
              <a:gd name="T10" fmla="*/ 0 w 2"/>
              <a:gd name="T11" fmla="*/ 0 h 1587"/>
              <a:gd name="T12" fmla="*/ 0 w 2"/>
              <a:gd name="T13" fmla="*/ 0 h 1587"/>
              <a:gd name="T14" fmla="*/ 0 w 2"/>
              <a:gd name="T15" fmla="*/ 0 h 1587"/>
              <a:gd name="T16" fmla="*/ 0 w 2"/>
              <a:gd name="T17" fmla="*/ 0 h 1587"/>
              <a:gd name="T18" fmla="*/ 3175 w 2"/>
              <a:gd name="T19" fmla="*/ 0 h 1587"/>
              <a:gd name="T20" fmla="*/ 3175 w 2"/>
              <a:gd name="T21" fmla="*/ 0 h 1587"/>
              <a:gd name="T22" fmla="*/ 3175 w 2"/>
              <a:gd name="T23" fmla="*/ 0 h 1587"/>
              <a:gd name="T24" fmla="*/ 3175 w 2"/>
              <a:gd name="T25" fmla="*/ 0 h 1587"/>
              <a:gd name="T26" fmla="*/ 3175 w 2"/>
              <a:gd name="T27" fmla="*/ 0 h 1587"/>
              <a:gd name="T28" fmla="*/ 3175 w 2"/>
              <a:gd name="T29" fmla="*/ 0 h 1587"/>
              <a:gd name="T30" fmla="*/ 3175 w 2"/>
              <a:gd name="T31" fmla="*/ 0 h 1587"/>
              <a:gd name="T32" fmla="*/ 3175 w 2"/>
              <a:gd name="T33" fmla="*/ 0 h 1587"/>
              <a:gd name="T34" fmla="*/ 3175 w 2"/>
              <a:gd name="T35" fmla="*/ 0 h 1587"/>
              <a:gd name="T36" fmla="*/ 3175 w 2"/>
              <a:gd name="T37" fmla="*/ 0 h 1587"/>
              <a:gd name="T38" fmla="*/ 3175 w 2"/>
              <a:gd name="T39" fmla="*/ 0 h 1587"/>
              <a:gd name="T40" fmla="*/ 3175 w 2"/>
              <a:gd name="T41" fmla="*/ 0 h 1587"/>
              <a:gd name="T42" fmla="*/ 3175 w 2"/>
              <a:gd name="T43" fmla="*/ 0 h 1587"/>
              <a:gd name="T44" fmla="*/ 3175 w 2"/>
              <a:gd name="T45" fmla="*/ 0 h 1587"/>
              <a:gd name="T46" fmla="*/ 3175 w 2"/>
              <a:gd name="T47" fmla="*/ 0 h 1587"/>
              <a:gd name="T48" fmla="*/ 3175 w 2"/>
              <a:gd name="T49" fmla="*/ 0 h 1587"/>
              <a:gd name="T50" fmla="*/ 3175 w 2"/>
              <a:gd name="T51" fmla="*/ 0 h 1587"/>
              <a:gd name="T52" fmla="*/ 3175 w 2"/>
              <a:gd name="T53" fmla="*/ 0 h 1587"/>
              <a:gd name="T54" fmla="*/ 3175 w 2"/>
              <a:gd name="T55" fmla="*/ 0 h 1587"/>
              <a:gd name="T56" fmla="*/ 3175 w 2"/>
              <a:gd name="T57" fmla="*/ 0 h 1587"/>
              <a:gd name="T58" fmla="*/ 0 w 2"/>
              <a:gd name="T59" fmla="*/ 0 h 1587"/>
              <a:gd name="T60" fmla="*/ 0 w 2"/>
              <a:gd name="T61" fmla="*/ 0 h 1587"/>
              <a:gd name="T62" fmla="*/ 0 w 2"/>
              <a:gd name="T63" fmla="*/ 0 h 1587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2" h="1587">
                <a:moveTo>
                  <a:pt x="0" y="0"/>
                </a:move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" name="Rectangle 1256"/>
          <p:cNvSpPr>
            <a:spLocks noChangeArrowheads="1"/>
          </p:cNvSpPr>
          <p:nvPr/>
        </p:nvSpPr>
        <p:spPr bwMode="auto">
          <a:xfrm>
            <a:off x="722313" y="550863"/>
            <a:ext cx="1587" cy="158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50000"/>
              </a:spcBef>
              <a:buFontTx/>
              <a:buChar char="•"/>
            </a:pPr>
            <a:endParaRPr lang="en-US" sz="1300" b="0"/>
          </a:p>
        </p:txBody>
      </p:sp>
      <p:sp>
        <p:nvSpPr>
          <p:cNvPr id="43" name="Freeform 1258"/>
          <p:cNvSpPr>
            <a:spLocks/>
          </p:cNvSpPr>
          <p:nvPr/>
        </p:nvSpPr>
        <p:spPr bwMode="auto">
          <a:xfrm>
            <a:off x="722313" y="550863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w 1587"/>
              <a:gd name="T7" fmla="*/ 0 h 1587"/>
              <a:gd name="T8" fmla="*/ 0 w 1587"/>
              <a:gd name="T9" fmla="*/ 0 h 1587"/>
              <a:gd name="T10" fmla="*/ 0 w 1587"/>
              <a:gd name="T11" fmla="*/ 0 h 1587"/>
              <a:gd name="T12" fmla="*/ 0 w 1587"/>
              <a:gd name="T13" fmla="*/ 0 h 1587"/>
              <a:gd name="T14" fmla="*/ 0 w 1587"/>
              <a:gd name="T15" fmla="*/ 0 h 1587"/>
              <a:gd name="T16" fmla="*/ 0 w 1587"/>
              <a:gd name="T17" fmla="*/ 0 h 1587"/>
              <a:gd name="T18" fmla="*/ 0 w 1587"/>
              <a:gd name="T19" fmla="*/ 0 h 1587"/>
              <a:gd name="T20" fmla="*/ 0 w 1587"/>
              <a:gd name="T21" fmla="*/ 0 h 1587"/>
              <a:gd name="T22" fmla="*/ 0 w 1587"/>
              <a:gd name="T23" fmla="*/ 0 h 1587"/>
              <a:gd name="T24" fmla="*/ 0 w 1587"/>
              <a:gd name="T25" fmla="*/ 0 h 1587"/>
              <a:gd name="T26" fmla="*/ 0 w 1587"/>
              <a:gd name="T27" fmla="*/ 0 h 1587"/>
              <a:gd name="T28" fmla="*/ 0 w 1587"/>
              <a:gd name="T29" fmla="*/ 0 h 1587"/>
              <a:gd name="T30" fmla="*/ 0 w 1587"/>
              <a:gd name="T31" fmla="*/ 0 h 1587"/>
              <a:gd name="T32" fmla="*/ 0 w 1587"/>
              <a:gd name="T33" fmla="*/ 0 h 1587"/>
              <a:gd name="T34" fmla="*/ 0 w 1587"/>
              <a:gd name="T35" fmla="*/ 0 h 1587"/>
              <a:gd name="T36" fmla="*/ 0 w 1587"/>
              <a:gd name="T37" fmla="*/ 0 h 1587"/>
              <a:gd name="T38" fmla="*/ 0 w 1587"/>
              <a:gd name="T39" fmla="*/ 0 h 1587"/>
              <a:gd name="T40" fmla="*/ 0 w 1587"/>
              <a:gd name="T41" fmla="*/ 0 h 1587"/>
              <a:gd name="T42" fmla="*/ 0 w 1587"/>
              <a:gd name="T43" fmla="*/ 0 h 1587"/>
              <a:gd name="T44" fmla="*/ 0 w 1587"/>
              <a:gd name="T45" fmla="*/ 0 h 1587"/>
              <a:gd name="T46" fmla="*/ 0 w 1587"/>
              <a:gd name="T47" fmla="*/ 0 h 1587"/>
              <a:gd name="T48" fmla="*/ 0 w 1587"/>
              <a:gd name="T49" fmla="*/ 0 h 1587"/>
              <a:gd name="T50" fmla="*/ 0 w 1587"/>
              <a:gd name="T51" fmla="*/ 0 h 1587"/>
              <a:gd name="T52" fmla="*/ 0 w 1587"/>
              <a:gd name="T53" fmla="*/ 0 h 1587"/>
              <a:gd name="T54" fmla="*/ 0 w 1587"/>
              <a:gd name="T55" fmla="*/ 0 h 1587"/>
              <a:gd name="T56" fmla="*/ 0 w 1587"/>
              <a:gd name="T57" fmla="*/ 0 h 1587"/>
              <a:gd name="T58" fmla="*/ 0 w 1587"/>
              <a:gd name="T59" fmla="*/ 0 h 1587"/>
              <a:gd name="T60" fmla="*/ 0 w 1587"/>
              <a:gd name="T61" fmla="*/ 0 h 1587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" name="Freeform 1266"/>
          <p:cNvSpPr>
            <a:spLocks/>
          </p:cNvSpPr>
          <p:nvPr/>
        </p:nvSpPr>
        <p:spPr bwMode="auto">
          <a:xfrm>
            <a:off x="728663" y="534988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w 1587"/>
              <a:gd name="T7" fmla="*/ 0 h 1587"/>
              <a:gd name="T8" fmla="*/ 0 w 1587"/>
              <a:gd name="T9" fmla="*/ 0 h 1587"/>
              <a:gd name="T10" fmla="*/ 0 w 1587"/>
              <a:gd name="T11" fmla="*/ 0 h 1587"/>
              <a:gd name="T12" fmla="*/ 0 w 1587"/>
              <a:gd name="T13" fmla="*/ 0 h 1587"/>
              <a:gd name="T14" fmla="*/ 0 w 1587"/>
              <a:gd name="T15" fmla="*/ 0 h 1587"/>
              <a:gd name="T16" fmla="*/ 0 w 1587"/>
              <a:gd name="T17" fmla="*/ 0 h 1587"/>
              <a:gd name="T18" fmla="*/ 0 w 1587"/>
              <a:gd name="T19" fmla="*/ 0 h 1587"/>
              <a:gd name="T20" fmla="*/ 0 w 1587"/>
              <a:gd name="T21" fmla="*/ 0 h 1587"/>
              <a:gd name="T22" fmla="*/ 0 w 1587"/>
              <a:gd name="T23" fmla="*/ 0 h 1587"/>
              <a:gd name="T24" fmla="*/ 0 w 1587"/>
              <a:gd name="T25" fmla="*/ 0 h 1587"/>
              <a:gd name="T26" fmla="*/ 0 w 1587"/>
              <a:gd name="T27" fmla="*/ 0 h 1587"/>
              <a:gd name="T28" fmla="*/ 0 w 1587"/>
              <a:gd name="T29" fmla="*/ 0 h 1587"/>
              <a:gd name="T30" fmla="*/ 0 w 1587"/>
              <a:gd name="T31" fmla="*/ 0 h 1587"/>
              <a:gd name="T32" fmla="*/ 0 w 1587"/>
              <a:gd name="T33" fmla="*/ 0 h 1587"/>
              <a:gd name="T34" fmla="*/ 0 w 1587"/>
              <a:gd name="T35" fmla="*/ 0 h 1587"/>
              <a:gd name="T36" fmla="*/ 0 w 1587"/>
              <a:gd name="T37" fmla="*/ 0 h 1587"/>
              <a:gd name="T38" fmla="*/ 0 w 1587"/>
              <a:gd name="T39" fmla="*/ 0 h 1587"/>
              <a:gd name="T40" fmla="*/ 0 w 1587"/>
              <a:gd name="T41" fmla="*/ 0 h 1587"/>
              <a:gd name="T42" fmla="*/ 0 w 1587"/>
              <a:gd name="T43" fmla="*/ 0 h 1587"/>
              <a:gd name="T44" fmla="*/ 0 w 1587"/>
              <a:gd name="T45" fmla="*/ 0 h 1587"/>
              <a:gd name="T46" fmla="*/ 0 w 1587"/>
              <a:gd name="T47" fmla="*/ 0 h 1587"/>
              <a:gd name="T48" fmla="*/ 0 w 1587"/>
              <a:gd name="T49" fmla="*/ 0 h 1587"/>
              <a:gd name="T50" fmla="*/ 0 w 1587"/>
              <a:gd name="T51" fmla="*/ 0 h 1587"/>
              <a:gd name="T52" fmla="*/ 0 w 1587"/>
              <a:gd name="T53" fmla="*/ 0 h 1587"/>
              <a:gd name="T54" fmla="*/ 0 w 1587"/>
              <a:gd name="T55" fmla="*/ 0 h 1587"/>
              <a:gd name="T56" fmla="*/ 0 w 1587"/>
              <a:gd name="T57" fmla="*/ 0 h 1587"/>
              <a:gd name="T58" fmla="*/ 0 w 1587"/>
              <a:gd name="T59" fmla="*/ 0 h 1587"/>
              <a:gd name="T60" fmla="*/ 0 w 1587"/>
              <a:gd name="T61" fmla="*/ 0 h 1587"/>
              <a:gd name="T62" fmla="*/ 0 w 1587"/>
              <a:gd name="T63" fmla="*/ 0 h 1587"/>
              <a:gd name="T64" fmla="*/ 0 w 1587"/>
              <a:gd name="T65" fmla="*/ 0 h 1587"/>
              <a:gd name="T66" fmla="*/ 0 w 1587"/>
              <a:gd name="T67" fmla="*/ 0 h 1587"/>
              <a:gd name="T68" fmla="*/ 0 w 1587"/>
              <a:gd name="T69" fmla="*/ 0 h 1587"/>
              <a:gd name="T70" fmla="*/ 0 w 1587"/>
              <a:gd name="T71" fmla="*/ 0 h 1587"/>
              <a:gd name="T72" fmla="*/ 0 w 1587"/>
              <a:gd name="T73" fmla="*/ 0 h 1587"/>
              <a:gd name="T74" fmla="*/ 0 w 1587"/>
              <a:gd name="T75" fmla="*/ 0 h 1587"/>
              <a:gd name="T76" fmla="*/ 0 w 1587"/>
              <a:gd name="T77" fmla="*/ 0 h 1587"/>
              <a:gd name="T78" fmla="*/ 0 w 1587"/>
              <a:gd name="T79" fmla="*/ 0 h 1587"/>
              <a:gd name="T80" fmla="*/ 0 w 1587"/>
              <a:gd name="T81" fmla="*/ 0 h 1587"/>
              <a:gd name="T82" fmla="*/ 0 w 1587"/>
              <a:gd name="T83" fmla="*/ 0 h 1587"/>
              <a:gd name="T84" fmla="*/ 0 w 1587"/>
              <a:gd name="T85" fmla="*/ 0 h 1587"/>
              <a:gd name="T86" fmla="*/ 0 w 1587"/>
              <a:gd name="T87" fmla="*/ 0 h 1587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" name="Freeform 1269"/>
          <p:cNvSpPr>
            <a:spLocks/>
          </p:cNvSpPr>
          <p:nvPr/>
        </p:nvSpPr>
        <p:spPr bwMode="auto">
          <a:xfrm>
            <a:off x="728663" y="530225"/>
            <a:ext cx="3175" cy="4763"/>
          </a:xfrm>
          <a:custGeom>
            <a:avLst/>
            <a:gdLst>
              <a:gd name="T0" fmla="*/ 0 w 2"/>
              <a:gd name="T1" fmla="*/ 4763 h 3"/>
              <a:gd name="T2" fmla="*/ 3175 w 2"/>
              <a:gd name="T3" fmla="*/ 0 h 3"/>
              <a:gd name="T4" fmla="*/ 3175 w 2"/>
              <a:gd name="T5" fmla="*/ 0 h 3"/>
              <a:gd name="T6" fmla="*/ 3175 w 2"/>
              <a:gd name="T7" fmla="*/ 0 h 3"/>
              <a:gd name="T8" fmla="*/ 3175 w 2"/>
              <a:gd name="T9" fmla="*/ 0 h 3"/>
              <a:gd name="T10" fmla="*/ 0 w 2"/>
              <a:gd name="T11" fmla="*/ 0 h 3"/>
              <a:gd name="T12" fmla="*/ 0 w 2"/>
              <a:gd name="T13" fmla="*/ 0 h 3"/>
              <a:gd name="T14" fmla="*/ 0 w 2"/>
              <a:gd name="T15" fmla="*/ 4763 h 3"/>
              <a:gd name="T16" fmla="*/ 0 w 2"/>
              <a:gd name="T17" fmla="*/ 4763 h 3"/>
              <a:gd name="T18" fmla="*/ 3175 w 2"/>
              <a:gd name="T19" fmla="*/ 0 h 3"/>
              <a:gd name="T20" fmla="*/ 3175 w 2"/>
              <a:gd name="T21" fmla="*/ 0 h 3"/>
              <a:gd name="T22" fmla="*/ 0 w 2"/>
              <a:gd name="T23" fmla="*/ 0 h 3"/>
              <a:gd name="T24" fmla="*/ 0 w 2"/>
              <a:gd name="T25" fmla="*/ 0 h 3"/>
              <a:gd name="T26" fmla="*/ 0 w 2"/>
              <a:gd name="T27" fmla="*/ 0 h 3"/>
              <a:gd name="T28" fmla="*/ 0 w 2"/>
              <a:gd name="T29" fmla="*/ 0 h 3"/>
              <a:gd name="T30" fmla="*/ 0 w 2"/>
              <a:gd name="T31" fmla="*/ 0 h 3"/>
              <a:gd name="T32" fmla="*/ 0 w 2"/>
              <a:gd name="T33" fmla="*/ 0 h 3"/>
              <a:gd name="T34" fmla="*/ 0 w 2"/>
              <a:gd name="T35" fmla="*/ 0 h 3"/>
              <a:gd name="T36" fmla="*/ 0 w 2"/>
              <a:gd name="T37" fmla="*/ 0 h 3"/>
              <a:gd name="T38" fmla="*/ 0 w 2"/>
              <a:gd name="T39" fmla="*/ 4763 h 3"/>
              <a:gd name="T40" fmla="*/ 0 w 2"/>
              <a:gd name="T41" fmla="*/ 4763 h 3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2" h="3">
                <a:moveTo>
                  <a:pt x="0" y="3"/>
                </a:moveTo>
                <a:lnTo>
                  <a:pt x="2" y="0"/>
                </a:lnTo>
                <a:lnTo>
                  <a:pt x="0" y="0"/>
                </a:lnTo>
                <a:lnTo>
                  <a:pt x="0" y="3"/>
                </a:lnTo>
                <a:lnTo>
                  <a:pt x="2" y="0"/>
                </a:lnTo>
                <a:lnTo>
                  <a:pt x="0" y="0"/>
                </a:lnTo>
                <a:lnTo>
                  <a:pt x="0" y="3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" name="Line 1270"/>
          <p:cNvSpPr>
            <a:spLocks noChangeShapeType="1"/>
          </p:cNvSpPr>
          <p:nvPr/>
        </p:nvSpPr>
        <p:spPr bwMode="auto">
          <a:xfrm>
            <a:off x="728663" y="530225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" name="Line 1271"/>
          <p:cNvSpPr>
            <a:spLocks noChangeShapeType="1"/>
          </p:cNvSpPr>
          <p:nvPr/>
        </p:nvSpPr>
        <p:spPr bwMode="auto">
          <a:xfrm>
            <a:off x="728663" y="530225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" name="Rectangle 1272"/>
          <p:cNvSpPr>
            <a:spLocks noChangeArrowheads="1"/>
          </p:cNvSpPr>
          <p:nvPr/>
        </p:nvSpPr>
        <p:spPr bwMode="auto">
          <a:xfrm>
            <a:off x="728663" y="530225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50000"/>
              </a:spcBef>
              <a:buFontTx/>
              <a:buChar char="•"/>
            </a:pPr>
            <a:endParaRPr lang="en-US" sz="1300" b="0"/>
          </a:p>
        </p:txBody>
      </p:sp>
      <p:sp>
        <p:nvSpPr>
          <p:cNvPr id="49" name="Rectangle 1273"/>
          <p:cNvSpPr>
            <a:spLocks noChangeArrowheads="1"/>
          </p:cNvSpPr>
          <p:nvPr/>
        </p:nvSpPr>
        <p:spPr bwMode="auto">
          <a:xfrm>
            <a:off x="728663" y="530225"/>
            <a:ext cx="1587" cy="1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50000"/>
              </a:spcBef>
              <a:buFontTx/>
              <a:buChar char="•"/>
            </a:pPr>
            <a:endParaRPr lang="en-US" sz="1300" b="0"/>
          </a:p>
        </p:txBody>
      </p:sp>
      <p:sp>
        <p:nvSpPr>
          <p:cNvPr id="50" name="Line 1274"/>
          <p:cNvSpPr>
            <a:spLocks noChangeShapeType="1"/>
          </p:cNvSpPr>
          <p:nvPr/>
        </p:nvSpPr>
        <p:spPr bwMode="auto">
          <a:xfrm>
            <a:off x="728663" y="52705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" name="Line 1275"/>
          <p:cNvSpPr>
            <a:spLocks noChangeShapeType="1"/>
          </p:cNvSpPr>
          <p:nvPr/>
        </p:nvSpPr>
        <p:spPr bwMode="auto">
          <a:xfrm>
            <a:off x="728663" y="52705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" name="Freeform 1277"/>
          <p:cNvSpPr>
            <a:spLocks/>
          </p:cNvSpPr>
          <p:nvPr/>
        </p:nvSpPr>
        <p:spPr bwMode="auto">
          <a:xfrm>
            <a:off x="728663" y="523875"/>
            <a:ext cx="1587" cy="3175"/>
          </a:xfrm>
          <a:custGeom>
            <a:avLst/>
            <a:gdLst>
              <a:gd name="T0" fmla="*/ 0 w 1587"/>
              <a:gd name="T1" fmla="*/ 3175 h 2"/>
              <a:gd name="T2" fmla="*/ 0 w 1587"/>
              <a:gd name="T3" fmla="*/ 3175 h 2"/>
              <a:gd name="T4" fmla="*/ 0 w 1587"/>
              <a:gd name="T5" fmla="*/ 0 h 2"/>
              <a:gd name="T6" fmla="*/ 0 w 1587"/>
              <a:gd name="T7" fmla="*/ 3175 h 2"/>
              <a:gd name="T8" fmla="*/ 0 w 1587"/>
              <a:gd name="T9" fmla="*/ 3175 h 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587" h="2">
                <a:moveTo>
                  <a:pt x="0" y="2"/>
                </a:move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" name="Freeform 1287"/>
          <p:cNvSpPr>
            <a:spLocks/>
          </p:cNvSpPr>
          <p:nvPr/>
        </p:nvSpPr>
        <p:spPr bwMode="auto">
          <a:xfrm>
            <a:off x="719138" y="514350"/>
            <a:ext cx="3175" cy="3175"/>
          </a:xfrm>
          <a:custGeom>
            <a:avLst/>
            <a:gdLst>
              <a:gd name="T0" fmla="*/ 0 w 2"/>
              <a:gd name="T1" fmla="*/ 0 h 2"/>
              <a:gd name="T2" fmla="*/ 0 w 2"/>
              <a:gd name="T3" fmla="*/ 3175 h 2"/>
              <a:gd name="T4" fmla="*/ 3175 w 2"/>
              <a:gd name="T5" fmla="*/ 3175 h 2"/>
              <a:gd name="T6" fmla="*/ 3175 w 2"/>
              <a:gd name="T7" fmla="*/ 3175 h 2"/>
              <a:gd name="T8" fmla="*/ 3175 w 2"/>
              <a:gd name="T9" fmla="*/ 3175 h 2"/>
              <a:gd name="T10" fmla="*/ 3175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3175 h 2"/>
              <a:gd name="T18" fmla="*/ 0 w 2"/>
              <a:gd name="T19" fmla="*/ 3175 h 2"/>
              <a:gd name="T20" fmla="*/ 0 w 2"/>
              <a:gd name="T21" fmla="*/ 3175 h 2"/>
              <a:gd name="T22" fmla="*/ 0 w 2"/>
              <a:gd name="T23" fmla="*/ 3175 h 2"/>
              <a:gd name="T24" fmla="*/ 3175 w 2"/>
              <a:gd name="T25" fmla="*/ 3175 h 2"/>
              <a:gd name="T26" fmla="*/ 3175 w 2"/>
              <a:gd name="T27" fmla="*/ 3175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0 h 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2" h="2">
                <a:moveTo>
                  <a:pt x="0" y="0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" name="Freeform 1290"/>
          <p:cNvSpPr>
            <a:spLocks/>
          </p:cNvSpPr>
          <p:nvPr/>
        </p:nvSpPr>
        <p:spPr bwMode="auto">
          <a:xfrm>
            <a:off x="719138" y="517525"/>
            <a:ext cx="3175" cy="3175"/>
          </a:xfrm>
          <a:custGeom>
            <a:avLst/>
            <a:gdLst>
              <a:gd name="T0" fmla="*/ 0 w 2"/>
              <a:gd name="T1" fmla="*/ 3175 h 2"/>
              <a:gd name="T2" fmla="*/ 0 w 2"/>
              <a:gd name="T3" fmla="*/ 3175 h 2"/>
              <a:gd name="T4" fmla="*/ 3175 w 2"/>
              <a:gd name="T5" fmla="*/ 3175 h 2"/>
              <a:gd name="T6" fmla="*/ 3175 w 2"/>
              <a:gd name="T7" fmla="*/ 3175 h 2"/>
              <a:gd name="T8" fmla="*/ 3175 w 2"/>
              <a:gd name="T9" fmla="*/ 3175 h 2"/>
              <a:gd name="T10" fmla="*/ 3175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0 h 2"/>
              <a:gd name="T20" fmla="*/ 3175 w 2"/>
              <a:gd name="T21" fmla="*/ 0 h 2"/>
              <a:gd name="T22" fmla="*/ 0 w 2"/>
              <a:gd name="T23" fmla="*/ 0 h 2"/>
              <a:gd name="T24" fmla="*/ 0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3175 h 2"/>
              <a:gd name="T32" fmla="*/ 0 w 2"/>
              <a:gd name="T33" fmla="*/ 3175 h 2"/>
              <a:gd name="T34" fmla="*/ 0 w 2"/>
              <a:gd name="T35" fmla="*/ 3175 h 2"/>
              <a:gd name="T36" fmla="*/ 0 w 2"/>
              <a:gd name="T37" fmla="*/ 0 h 2"/>
              <a:gd name="T38" fmla="*/ 0 w 2"/>
              <a:gd name="T39" fmla="*/ 0 h 2"/>
              <a:gd name="T40" fmla="*/ 0 w 2"/>
              <a:gd name="T41" fmla="*/ 0 h 2"/>
              <a:gd name="T42" fmla="*/ 0 w 2"/>
              <a:gd name="T43" fmla="*/ 0 h 2"/>
              <a:gd name="T44" fmla="*/ 0 w 2"/>
              <a:gd name="T45" fmla="*/ 0 h 2"/>
              <a:gd name="T46" fmla="*/ 0 w 2"/>
              <a:gd name="T47" fmla="*/ 0 h 2"/>
              <a:gd name="T48" fmla="*/ 0 w 2"/>
              <a:gd name="T49" fmla="*/ 3175 h 2"/>
              <a:gd name="T50" fmla="*/ 3175 w 2"/>
              <a:gd name="T51" fmla="*/ 3175 h 2"/>
              <a:gd name="T52" fmla="*/ 3175 w 2"/>
              <a:gd name="T53" fmla="*/ 0 h 2"/>
              <a:gd name="T54" fmla="*/ 3175 w 2"/>
              <a:gd name="T55" fmla="*/ 0 h 2"/>
              <a:gd name="T56" fmla="*/ 0 w 2"/>
              <a:gd name="T57" fmla="*/ 0 h 2"/>
              <a:gd name="T58" fmla="*/ 0 w 2"/>
              <a:gd name="T59" fmla="*/ 0 h 2"/>
              <a:gd name="T60" fmla="*/ 0 w 2"/>
              <a:gd name="T61" fmla="*/ 3175 h 2"/>
              <a:gd name="T62" fmla="*/ 0 w 2"/>
              <a:gd name="T63" fmla="*/ 3175 h 2"/>
              <a:gd name="T64" fmla="*/ 3175 w 2"/>
              <a:gd name="T65" fmla="*/ 3175 h 2"/>
              <a:gd name="T66" fmla="*/ 3175 w 2"/>
              <a:gd name="T67" fmla="*/ 3175 h 2"/>
              <a:gd name="T68" fmla="*/ 0 w 2"/>
              <a:gd name="T69" fmla="*/ 3175 h 2"/>
              <a:gd name="T70" fmla="*/ 0 w 2"/>
              <a:gd name="T71" fmla="*/ 3175 h 2"/>
              <a:gd name="T72" fmla="*/ 0 w 2"/>
              <a:gd name="T73" fmla="*/ 3175 h 2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" name="Rectangle 1335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50000"/>
              </a:spcBef>
              <a:buFontTx/>
              <a:buChar char="•"/>
            </a:pPr>
            <a:endParaRPr lang="en-US" sz="1300" b="0"/>
          </a:p>
        </p:txBody>
      </p:sp>
      <p:sp>
        <p:nvSpPr>
          <p:cNvPr id="56" name="Rectangle 1336"/>
          <p:cNvSpPr>
            <a:spLocks noChangeArrowheads="1"/>
          </p:cNvSpPr>
          <p:nvPr/>
        </p:nvSpPr>
        <p:spPr bwMode="auto">
          <a:xfrm>
            <a:off x="474663" y="4953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50000"/>
              </a:spcBef>
              <a:buFontTx/>
              <a:buChar char="•"/>
            </a:pPr>
            <a:endParaRPr lang="en-US" sz="1300" b="0"/>
          </a:p>
        </p:txBody>
      </p:sp>
      <p:sp>
        <p:nvSpPr>
          <p:cNvPr id="57" name="Rectangle 1337"/>
          <p:cNvSpPr>
            <a:spLocks noChangeArrowheads="1"/>
          </p:cNvSpPr>
          <p:nvPr/>
        </p:nvSpPr>
        <p:spPr bwMode="auto">
          <a:xfrm>
            <a:off x="474663" y="4953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50000"/>
              </a:spcBef>
              <a:buFontTx/>
              <a:buChar char="•"/>
            </a:pPr>
            <a:endParaRPr lang="en-US" sz="1300" b="0"/>
          </a:p>
        </p:txBody>
      </p:sp>
      <p:sp>
        <p:nvSpPr>
          <p:cNvPr id="58" name="Rectangle 1340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50000"/>
              </a:spcBef>
              <a:buFontTx/>
              <a:buChar char="•"/>
            </a:pPr>
            <a:endParaRPr lang="en-US" sz="1300" b="0"/>
          </a:p>
        </p:txBody>
      </p:sp>
      <p:sp>
        <p:nvSpPr>
          <p:cNvPr id="59" name="Rectangle 1341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50000"/>
              </a:spcBef>
              <a:buFontTx/>
              <a:buChar char="•"/>
            </a:pPr>
            <a:endParaRPr lang="en-US" sz="1300" b="0"/>
          </a:p>
        </p:txBody>
      </p:sp>
      <p:sp>
        <p:nvSpPr>
          <p:cNvPr id="60" name="Rectangle 1342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50000"/>
              </a:spcBef>
              <a:buFontTx/>
              <a:buChar char="•"/>
            </a:pPr>
            <a:endParaRPr lang="en-US" sz="1300" b="0"/>
          </a:p>
        </p:txBody>
      </p:sp>
      <p:sp>
        <p:nvSpPr>
          <p:cNvPr id="61" name="Rectangle 1343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50000"/>
              </a:spcBef>
              <a:buFontTx/>
              <a:buChar char="•"/>
            </a:pPr>
            <a:endParaRPr lang="en-US" sz="1300" b="0"/>
          </a:p>
        </p:txBody>
      </p:sp>
      <p:sp>
        <p:nvSpPr>
          <p:cNvPr id="62" name="Rectangle 1344"/>
          <p:cNvSpPr>
            <a:spLocks noChangeArrowheads="1"/>
          </p:cNvSpPr>
          <p:nvPr/>
        </p:nvSpPr>
        <p:spPr bwMode="auto">
          <a:xfrm>
            <a:off x="465138" y="485775"/>
            <a:ext cx="1587" cy="31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50000"/>
              </a:spcBef>
              <a:buFontTx/>
              <a:buChar char="•"/>
            </a:pPr>
            <a:endParaRPr lang="en-US" sz="1300" b="0"/>
          </a:p>
        </p:txBody>
      </p:sp>
      <p:sp>
        <p:nvSpPr>
          <p:cNvPr id="324" name="Title 323"/>
          <p:cNvSpPr>
            <a:spLocks noGrp="1"/>
          </p:cNvSpPr>
          <p:nvPr>
            <p:ph type="title"/>
          </p:nvPr>
        </p:nvSpPr>
        <p:spPr>
          <a:xfrm>
            <a:off x="343401" y="301625"/>
            <a:ext cx="8439652" cy="1031875"/>
          </a:xfrm>
        </p:spPr>
        <p:txBody>
          <a:bodyPr/>
          <a:lstStyle>
            <a:lvl1pPr>
              <a:defRPr b="0" i="0" cap="none" baseline="0">
                <a:solidFill>
                  <a:schemeClr val="tx1"/>
                </a:solidFill>
                <a:latin typeface="+mn-lt"/>
                <a:cs typeface="Andes ExtraLigh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31" name="Content Placeholder 330"/>
          <p:cNvSpPr>
            <a:spLocks noGrp="1"/>
          </p:cNvSpPr>
          <p:nvPr>
            <p:ph sz="quarter" idx="10"/>
          </p:nvPr>
        </p:nvSpPr>
        <p:spPr>
          <a:xfrm>
            <a:off x="343401" y="1460500"/>
            <a:ext cx="8440305" cy="4600863"/>
          </a:xfrm>
        </p:spPr>
        <p:txBody>
          <a:bodyPr>
            <a:normAutofit/>
          </a:bodyPr>
          <a:lstStyle>
            <a:lvl1pPr>
              <a:lnSpc>
                <a:spcPct val="130000"/>
              </a:lnSpc>
              <a:spcBef>
                <a:spcPts val="1200"/>
              </a:spcBef>
              <a:defRPr>
                <a:solidFill>
                  <a:srgbClr val="7F7F7F"/>
                </a:solidFill>
              </a:defRPr>
            </a:lvl1pPr>
            <a:lvl2pPr>
              <a:lnSpc>
                <a:spcPct val="130000"/>
              </a:lnSpc>
              <a:spcBef>
                <a:spcPts val="1200"/>
              </a:spcBef>
              <a:buClr>
                <a:schemeClr val="tx2">
                  <a:lumMod val="50000"/>
                  <a:lumOff val="50000"/>
                </a:schemeClr>
              </a:buClr>
              <a:defRPr>
                <a:solidFill>
                  <a:srgbClr val="7F7F7F"/>
                </a:solidFill>
              </a:defRPr>
            </a:lvl2pPr>
            <a:lvl3pPr marL="557784">
              <a:lnSpc>
                <a:spcPct val="130000"/>
              </a:lnSpc>
              <a:spcBef>
                <a:spcPts val="0"/>
              </a:spcBef>
              <a:buClr>
                <a:schemeClr val="tx2">
                  <a:lumMod val="50000"/>
                  <a:lumOff val="50000"/>
                </a:schemeClr>
              </a:buClr>
              <a:defRPr>
                <a:solidFill>
                  <a:srgbClr val="7F7F7F"/>
                </a:solidFill>
              </a:defRPr>
            </a:lvl3pPr>
            <a:lvl4pPr>
              <a:lnSpc>
                <a:spcPct val="130000"/>
              </a:lnSpc>
              <a:spcBef>
                <a:spcPts val="0"/>
              </a:spcBef>
              <a:buClr>
                <a:schemeClr val="tx2">
                  <a:lumMod val="50000"/>
                  <a:lumOff val="50000"/>
                </a:schemeClr>
              </a:buClr>
              <a:defRPr>
                <a:solidFill>
                  <a:srgbClr val="7F7F7F"/>
                </a:solidFill>
              </a:defRPr>
            </a:lvl4pPr>
            <a:lvl5pPr>
              <a:lnSpc>
                <a:spcPct val="130000"/>
              </a:lnSpc>
              <a:spcBef>
                <a:spcPts val="0"/>
              </a:spcBef>
              <a:buClr>
                <a:schemeClr val="tx2">
                  <a:lumMod val="50000"/>
                  <a:lumOff val="50000"/>
                </a:schemeClr>
              </a:buClr>
              <a:defRPr>
                <a:solidFill>
                  <a:srgbClr val="7F7F7F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3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64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F49B432-AE81-4A26-98EE-5C4E4F4D88F8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489958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ull Page with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682"/>
          <p:cNvSpPr>
            <a:spLocks/>
          </p:cNvSpPr>
          <p:nvPr/>
        </p:nvSpPr>
        <p:spPr bwMode="auto">
          <a:xfrm flipH="1">
            <a:off x="6380163" y="615950"/>
            <a:ext cx="1014412" cy="1895475"/>
          </a:xfrm>
          <a:custGeom>
            <a:avLst/>
            <a:gdLst>
              <a:gd name="T0" fmla="*/ 0 w 638"/>
              <a:gd name="T1" fmla="*/ 0 h 1194"/>
              <a:gd name="T2" fmla="*/ 60420 w 638"/>
              <a:gd name="T3" fmla="*/ 174625 h 1194"/>
              <a:gd name="T4" fmla="*/ 124019 w 638"/>
              <a:gd name="T5" fmla="*/ 342900 h 1194"/>
              <a:gd name="T6" fmla="*/ 168539 w 638"/>
              <a:gd name="T7" fmla="*/ 482600 h 1194"/>
              <a:gd name="T8" fmla="*/ 216238 w 638"/>
              <a:gd name="T9" fmla="*/ 631825 h 1194"/>
              <a:gd name="T10" fmla="*/ 260758 w 638"/>
              <a:gd name="T11" fmla="*/ 803275 h 1194"/>
              <a:gd name="T12" fmla="*/ 327537 w 638"/>
              <a:gd name="T13" fmla="*/ 1066800 h 1194"/>
              <a:gd name="T14" fmla="*/ 375237 w 638"/>
              <a:gd name="T15" fmla="*/ 1250950 h 1194"/>
              <a:gd name="T16" fmla="*/ 432477 w 638"/>
              <a:gd name="T17" fmla="*/ 1571625 h 1194"/>
              <a:gd name="T18" fmla="*/ 454736 w 638"/>
              <a:gd name="T19" fmla="*/ 1724025 h 1194"/>
              <a:gd name="T20" fmla="*/ 480176 w 638"/>
              <a:gd name="T21" fmla="*/ 1895475 h 1194"/>
              <a:gd name="T22" fmla="*/ 1014412 w 638"/>
              <a:gd name="T23" fmla="*/ 1895475 h 1194"/>
              <a:gd name="T24" fmla="*/ 992152 w 638"/>
              <a:gd name="T25" fmla="*/ 1812925 h 1194"/>
              <a:gd name="T26" fmla="*/ 950813 w 638"/>
              <a:gd name="T27" fmla="*/ 1682750 h 1194"/>
              <a:gd name="T28" fmla="*/ 909473 w 638"/>
              <a:gd name="T29" fmla="*/ 1555750 h 1194"/>
              <a:gd name="T30" fmla="*/ 871313 w 638"/>
              <a:gd name="T31" fmla="*/ 1447800 h 1194"/>
              <a:gd name="T32" fmla="*/ 785454 w 638"/>
              <a:gd name="T33" fmla="*/ 1244600 h 1194"/>
              <a:gd name="T34" fmla="*/ 725034 w 638"/>
              <a:gd name="T35" fmla="*/ 1108075 h 1194"/>
              <a:gd name="T36" fmla="*/ 674155 w 638"/>
              <a:gd name="T37" fmla="*/ 993775 h 1194"/>
              <a:gd name="T38" fmla="*/ 601015 w 638"/>
              <a:gd name="T39" fmla="*/ 844550 h 1194"/>
              <a:gd name="T40" fmla="*/ 540596 w 638"/>
              <a:gd name="T41" fmla="*/ 746125 h 1194"/>
              <a:gd name="T42" fmla="*/ 486536 w 638"/>
              <a:gd name="T43" fmla="*/ 657225 h 1194"/>
              <a:gd name="T44" fmla="*/ 426117 w 638"/>
              <a:gd name="T45" fmla="*/ 542925 h 1194"/>
              <a:gd name="T46" fmla="*/ 362517 w 638"/>
              <a:gd name="T47" fmla="*/ 454025 h 1194"/>
              <a:gd name="T48" fmla="*/ 276658 w 638"/>
              <a:gd name="T49" fmla="*/ 333375 h 1194"/>
              <a:gd name="T50" fmla="*/ 193978 w 638"/>
              <a:gd name="T51" fmla="*/ 222250 h 1194"/>
              <a:gd name="T52" fmla="*/ 92219 w 638"/>
              <a:gd name="T53" fmla="*/ 82550 h 1194"/>
              <a:gd name="T54" fmla="*/ 47700 w 638"/>
              <a:gd name="T55" fmla="*/ 31750 h 1194"/>
              <a:gd name="T56" fmla="*/ 0 w 638"/>
              <a:gd name="T57" fmla="*/ 0 h 1194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0" t="0" r="r" b="b"/>
            <a:pathLst>
              <a:path w="638" h="1194">
                <a:moveTo>
                  <a:pt x="0" y="0"/>
                </a:moveTo>
                <a:lnTo>
                  <a:pt x="38" y="110"/>
                </a:lnTo>
                <a:lnTo>
                  <a:pt x="78" y="216"/>
                </a:lnTo>
                <a:lnTo>
                  <a:pt x="106" y="304"/>
                </a:lnTo>
                <a:lnTo>
                  <a:pt x="136" y="398"/>
                </a:lnTo>
                <a:lnTo>
                  <a:pt x="164" y="506"/>
                </a:lnTo>
                <a:lnTo>
                  <a:pt x="206" y="672"/>
                </a:lnTo>
                <a:lnTo>
                  <a:pt x="236" y="788"/>
                </a:lnTo>
                <a:lnTo>
                  <a:pt x="272" y="990"/>
                </a:lnTo>
                <a:lnTo>
                  <a:pt x="286" y="1086"/>
                </a:lnTo>
                <a:lnTo>
                  <a:pt x="302" y="1194"/>
                </a:lnTo>
                <a:lnTo>
                  <a:pt x="638" y="1194"/>
                </a:lnTo>
                <a:lnTo>
                  <a:pt x="624" y="1142"/>
                </a:lnTo>
                <a:lnTo>
                  <a:pt x="598" y="1060"/>
                </a:lnTo>
                <a:lnTo>
                  <a:pt x="572" y="980"/>
                </a:lnTo>
                <a:lnTo>
                  <a:pt x="548" y="912"/>
                </a:lnTo>
                <a:lnTo>
                  <a:pt x="494" y="784"/>
                </a:lnTo>
                <a:lnTo>
                  <a:pt x="456" y="698"/>
                </a:lnTo>
                <a:lnTo>
                  <a:pt x="424" y="626"/>
                </a:lnTo>
                <a:lnTo>
                  <a:pt x="378" y="532"/>
                </a:lnTo>
                <a:lnTo>
                  <a:pt x="340" y="470"/>
                </a:lnTo>
                <a:lnTo>
                  <a:pt x="306" y="414"/>
                </a:lnTo>
                <a:lnTo>
                  <a:pt x="268" y="342"/>
                </a:lnTo>
                <a:lnTo>
                  <a:pt x="228" y="286"/>
                </a:lnTo>
                <a:lnTo>
                  <a:pt x="174" y="210"/>
                </a:lnTo>
                <a:lnTo>
                  <a:pt x="122" y="140"/>
                </a:lnTo>
                <a:lnTo>
                  <a:pt x="58" y="52"/>
                </a:lnTo>
                <a:lnTo>
                  <a:pt x="30" y="2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1683"/>
          <p:cNvSpPr>
            <a:spLocks/>
          </p:cNvSpPr>
          <p:nvPr/>
        </p:nvSpPr>
        <p:spPr bwMode="auto">
          <a:xfrm flipH="1">
            <a:off x="7410450" y="3175"/>
            <a:ext cx="712788" cy="584200"/>
          </a:xfrm>
          <a:custGeom>
            <a:avLst/>
            <a:gdLst>
              <a:gd name="T0" fmla="*/ 712788 w 448"/>
              <a:gd name="T1" fmla="*/ 584200 h 372"/>
              <a:gd name="T2" fmla="*/ 617325 w 448"/>
              <a:gd name="T3" fmla="*/ 474270 h 372"/>
              <a:gd name="T4" fmla="*/ 445493 w 448"/>
              <a:gd name="T5" fmla="*/ 326649 h 372"/>
              <a:gd name="T6" fmla="*/ 334119 w 448"/>
              <a:gd name="T7" fmla="*/ 223001 h 372"/>
              <a:gd name="T8" fmla="*/ 222746 w 448"/>
              <a:gd name="T9" fmla="*/ 147620 h 372"/>
              <a:gd name="T10" fmla="*/ 101827 w 448"/>
              <a:gd name="T11" fmla="*/ 69099 h 372"/>
              <a:gd name="T12" fmla="*/ 0 w 448"/>
              <a:gd name="T13" fmla="*/ 0 h 372"/>
              <a:gd name="T14" fmla="*/ 445493 w 448"/>
              <a:gd name="T15" fmla="*/ 0 h 372"/>
              <a:gd name="T16" fmla="*/ 477313 w 448"/>
              <a:gd name="T17" fmla="*/ 56535 h 372"/>
              <a:gd name="T18" fmla="*/ 515498 w 448"/>
              <a:gd name="T19" fmla="*/ 128775 h 372"/>
              <a:gd name="T20" fmla="*/ 550501 w 448"/>
              <a:gd name="T21" fmla="*/ 210438 h 372"/>
              <a:gd name="T22" fmla="*/ 601415 w 448"/>
              <a:gd name="T23" fmla="*/ 323509 h 372"/>
              <a:gd name="T24" fmla="*/ 649146 w 448"/>
              <a:gd name="T25" fmla="*/ 414594 h 372"/>
              <a:gd name="T26" fmla="*/ 690513 w 448"/>
              <a:gd name="T27" fmla="*/ 524524 h 372"/>
              <a:gd name="T28" fmla="*/ 712788 w 448"/>
              <a:gd name="T29" fmla="*/ 584200 h 372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448" h="372">
                <a:moveTo>
                  <a:pt x="448" y="372"/>
                </a:moveTo>
                <a:lnTo>
                  <a:pt x="388" y="302"/>
                </a:lnTo>
                <a:lnTo>
                  <a:pt x="280" y="208"/>
                </a:lnTo>
                <a:lnTo>
                  <a:pt x="210" y="142"/>
                </a:lnTo>
                <a:lnTo>
                  <a:pt x="140" y="94"/>
                </a:lnTo>
                <a:lnTo>
                  <a:pt x="64" y="44"/>
                </a:lnTo>
                <a:lnTo>
                  <a:pt x="0" y="0"/>
                </a:lnTo>
                <a:lnTo>
                  <a:pt x="280" y="0"/>
                </a:lnTo>
                <a:lnTo>
                  <a:pt x="300" y="36"/>
                </a:lnTo>
                <a:lnTo>
                  <a:pt x="324" y="82"/>
                </a:lnTo>
                <a:lnTo>
                  <a:pt x="346" y="134"/>
                </a:lnTo>
                <a:lnTo>
                  <a:pt x="378" y="206"/>
                </a:lnTo>
                <a:lnTo>
                  <a:pt x="408" y="264"/>
                </a:lnTo>
                <a:lnTo>
                  <a:pt x="434" y="334"/>
                </a:lnTo>
                <a:lnTo>
                  <a:pt x="448" y="372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4" name="Title 323"/>
          <p:cNvSpPr>
            <a:spLocks noGrp="1"/>
          </p:cNvSpPr>
          <p:nvPr>
            <p:ph type="title"/>
          </p:nvPr>
        </p:nvSpPr>
        <p:spPr>
          <a:xfrm>
            <a:off x="356934" y="301625"/>
            <a:ext cx="8439487" cy="667338"/>
          </a:xfrm>
        </p:spPr>
        <p:txBody>
          <a:bodyPr/>
          <a:lstStyle>
            <a:lvl1pPr>
              <a:defRPr b="0" i="0" cap="none" baseline="0">
                <a:solidFill>
                  <a:srgbClr val="021F43"/>
                </a:solidFill>
                <a:latin typeface="+mn-lt"/>
                <a:cs typeface="Andes ExtraLigh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31" name="Content Placeholder 330"/>
          <p:cNvSpPr>
            <a:spLocks noGrp="1"/>
          </p:cNvSpPr>
          <p:nvPr>
            <p:ph sz="quarter" idx="10"/>
          </p:nvPr>
        </p:nvSpPr>
        <p:spPr>
          <a:xfrm>
            <a:off x="356934" y="1599260"/>
            <a:ext cx="8440305" cy="4462104"/>
          </a:xfrm>
        </p:spPr>
        <p:txBody>
          <a:bodyPr/>
          <a:lstStyle>
            <a:lvl1pPr>
              <a:defRPr>
                <a:solidFill>
                  <a:srgbClr val="7F7F7F"/>
                </a:solidFill>
              </a:defRPr>
            </a:lvl1pPr>
            <a:lvl2pPr>
              <a:buClr>
                <a:schemeClr val="tx2">
                  <a:lumMod val="50000"/>
                  <a:lumOff val="50000"/>
                </a:schemeClr>
              </a:buClr>
              <a:defRPr>
                <a:solidFill>
                  <a:srgbClr val="7F7F7F"/>
                </a:solidFill>
              </a:defRPr>
            </a:lvl2pPr>
            <a:lvl3pPr marL="557784">
              <a:buClr>
                <a:schemeClr val="tx2">
                  <a:lumMod val="50000"/>
                  <a:lumOff val="50000"/>
                </a:schemeClr>
              </a:buClr>
              <a:defRPr>
                <a:solidFill>
                  <a:srgbClr val="7F7F7F"/>
                </a:solidFill>
              </a:defRPr>
            </a:lvl3pPr>
            <a:lvl4pPr>
              <a:buClr>
                <a:schemeClr val="tx2">
                  <a:lumMod val="50000"/>
                  <a:lumOff val="50000"/>
                </a:schemeClr>
              </a:buClr>
              <a:defRPr>
                <a:solidFill>
                  <a:srgbClr val="7F7F7F"/>
                </a:solidFill>
              </a:defRPr>
            </a:lvl4pPr>
            <a:lvl5pPr>
              <a:buClr>
                <a:schemeClr val="tx2">
                  <a:lumMod val="50000"/>
                  <a:lumOff val="50000"/>
                </a:schemeClr>
              </a:buClr>
              <a:defRPr>
                <a:solidFill>
                  <a:srgbClr val="7F7F7F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4"/>
          </p:nvPr>
        </p:nvSpPr>
        <p:spPr>
          <a:xfrm>
            <a:off x="356934" y="1025408"/>
            <a:ext cx="8435473" cy="517408"/>
          </a:xfrm>
        </p:spPr>
        <p:txBody>
          <a:bodyPr>
            <a:norm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600" b="0" cap="none" baseline="0">
                <a:solidFill>
                  <a:schemeClr val="tx1"/>
                </a:solidFill>
              </a:defRPr>
            </a:lvl1pPr>
            <a:lvl2pPr>
              <a:defRPr sz="1600" cap="all">
                <a:solidFill>
                  <a:schemeClr val="tx2">
                    <a:lumMod val="50000"/>
                    <a:lumOff val="50000"/>
                  </a:schemeClr>
                </a:solidFill>
              </a:defRPr>
            </a:lvl2pPr>
            <a:lvl3pPr>
              <a:defRPr sz="1600" cap="all">
                <a:solidFill>
                  <a:schemeClr val="tx2">
                    <a:lumMod val="50000"/>
                    <a:lumOff val="50000"/>
                  </a:schemeClr>
                </a:solidFill>
              </a:defRPr>
            </a:lvl3pPr>
            <a:lvl4pPr>
              <a:defRPr sz="1600" cap="all">
                <a:solidFill>
                  <a:schemeClr val="tx2">
                    <a:lumMod val="50000"/>
                    <a:lumOff val="50000"/>
                  </a:schemeClr>
                </a:solidFill>
              </a:defRPr>
            </a:lvl4pPr>
            <a:lvl5pPr>
              <a:defRPr sz="1600" cap="all">
                <a:solidFill>
                  <a:schemeClr val="tx2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Footer Placeholder 1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9" name="Slide Number Placeholder 2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926DC2F-DE00-4FC7-9D7F-8B4408EEE110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668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ull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682"/>
          <p:cNvSpPr>
            <a:spLocks/>
          </p:cNvSpPr>
          <p:nvPr/>
        </p:nvSpPr>
        <p:spPr bwMode="auto">
          <a:xfrm flipH="1">
            <a:off x="6380163" y="615950"/>
            <a:ext cx="1014412" cy="1895475"/>
          </a:xfrm>
          <a:custGeom>
            <a:avLst/>
            <a:gdLst>
              <a:gd name="T0" fmla="*/ 0 w 638"/>
              <a:gd name="T1" fmla="*/ 0 h 1194"/>
              <a:gd name="T2" fmla="*/ 60420 w 638"/>
              <a:gd name="T3" fmla="*/ 174625 h 1194"/>
              <a:gd name="T4" fmla="*/ 124019 w 638"/>
              <a:gd name="T5" fmla="*/ 342900 h 1194"/>
              <a:gd name="T6" fmla="*/ 168539 w 638"/>
              <a:gd name="T7" fmla="*/ 482600 h 1194"/>
              <a:gd name="T8" fmla="*/ 216238 w 638"/>
              <a:gd name="T9" fmla="*/ 631825 h 1194"/>
              <a:gd name="T10" fmla="*/ 260758 w 638"/>
              <a:gd name="T11" fmla="*/ 803275 h 1194"/>
              <a:gd name="T12" fmla="*/ 327537 w 638"/>
              <a:gd name="T13" fmla="*/ 1066800 h 1194"/>
              <a:gd name="T14" fmla="*/ 375237 w 638"/>
              <a:gd name="T15" fmla="*/ 1250950 h 1194"/>
              <a:gd name="T16" fmla="*/ 432477 w 638"/>
              <a:gd name="T17" fmla="*/ 1571625 h 1194"/>
              <a:gd name="T18" fmla="*/ 454736 w 638"/>
              <a:gd name="T19" fmla="*/ 1724025 h 1194"/>
              <a:gd name="T20" fmla="*/ 480176 w 638"/>
              <a:gd name="T21" fmla="*/ 1895475 h 1194"/>
              <a:gd name="T22" fmla="*/ 1014412 w 638"/>
              <a:gd name="T23" fmla="*/ 1895475 h 1194"/>
              <a:gd name="T24" fmla="*/ 992152 w 638"/>
              <a:gd name="T25" fmla="*/ 1812925 h 1194"/>
              <a:gd name="T26" fmla="*/ 950813 w 638"/>
              <a:gd name="T27" fmla="*/ 1682750 h 1194"/>
              <a:gd name="T28" fmla="*/ 909473 w 638"/>
              <a:gd name="T29" fmla="*/ 1555750 h 1194"/>
              <a:gd name="T30" fmla="*/ 871313 w 638"/>
              <a:gd name="T31" fmla="*/ 1447800 h 1194"/>
              <a:gd name="T32" fmla="*/ 785454 w 638"/>
              <a:gd name="T33" fmla="*/ 1244600 h 1194"/>
              <a:gd name="T34" fmla="*/ 725034 w 638"/>
              <a:gd name="T35" fmla="*/ 1108075 h 1194"/>
              <a:gd name="T36" fmla="*/ 674155 w 638"/>
              <a:gd name="T37" fmla="*/ 993775 h 1194"/>
              <a:gd name="T38" fmla="*/ 601015 w 638"/>
              <a:gd name="T39" fmla="*/ 844550 h 1194"/>
              <a:gd name="T40" fmla="*/ 540596 w 638"/>
              <a:gd name="T41" fmla="*/ 746125 h 1194"/>
              <a:gd name="T42" fmla="*/ 486536 w 638"/>
              <a:gd name="T43" fmla="*/ 657225 h 1194"/>
              <a:gd name="T44" fmla="*/ 426117 w 638"/>
              <a:gd name="T45" fmla="*/ 542925 h 1194"/>
              <a:gd name="T46" fmla="*/ 362517 w 638"/>
              <a:gd name="T47" fmla="*/ 454025 h 1194"/>
              <a:gd name="T48" fmla="*/ 276658 w 638"/>
              <a:gd name="T49" fmla="*/ 333375 h 1194"/>
              <a:gd name="T50" fmla="*/ 193978 w 638"/>
              <a:gd name="T51" fmla="*/ 222250 h 1194"/>
              <a:gd name="T52" fmla="*/ 92219 w 638"/>
              <a:gd name="T53" fmla="*/ 82550 h 1194"/>
              <a:gd name="T54" fmla="*/ 47700 w 638"/>
              <a:gd name="T55" fmla="*/ 31750 h 1194"/>
              <a:gd name="T56" fmla="*/ 0 w 638"/>
              <a:gd name="T57" fmla="*/ 0 h 1194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0" t="0" r="r" b="b"/>
            <a:pathLst>
              <a:path w="638" h="1194">
                <a:moveTo>
                  <a:pt x="0" y="0"/>
                </a:moveTo>
                <a:lnTo>
                  <a:pt x="38" y="110"/>
                </a:lnTo>
                <a:lnTo>
                  <a:pt x="78" y="216"/>
                </a:lnTo>
                <a:lnTo>
                  <a:pt x="106" y="304"/>
                </a:lnTo>
                <a:lnTo>
                  <a:pt x="136" y="398"/>
                </a:lnTo>
                <a:lnTo>
                  <a:pt x="164" y="506"/>
                </a:lnTo>
                <a:lnTo>
                  <a:pt x="206" y="672"/>
                </a:lnTo>
                <a:lnTo>
                  <a:pt x="236" y="788"/>
                </a:lnTo>
                <a:lnTo>
                  <a:pt x="272" y="990"/>
                </a:lnTo>
                <a:lnTo>
                  <a:pt x="286" y="1086"/>
                </a:lnTo>
                <a:lnTo>
                  <a:pt x="302" y="1194"/>
                </a:lnTo>
                <a:lnTo>
                  <a:pt x="638" y="1194"/>
                </a:lnTo>
                <a:lnTo>
                  <a:pt x="624" y="1142"/>
                </a:lnTo>
                <a:lnTo>
                  <a:pt x="598" y="1060"/>
                </a:lnTo>
                <a:lnTo>
                  <a:pt x="572" y="980"/>
                </a:lnTo>
                <a:lnTo>
                  <a:pt x="548" y="912"/>
                </a:lnTo>
                <a:lnTo>
                  <a:pt x="494" y="784"/>
                </a:lnTo>
                <a:lnTo>
                  <a:pt x="456" y="698"/>
                </a:lnTo>
                <a:lnTo>
                  <a:pt x="424" y="626"/>
                </a:lnTo>
                <a:lnTo>
                  <a:pt x="378" y="532"/>
                </a:lnTo>
                <a:lnTo>
                  <a:pt x="340" y="470"/>
                </a:lnTo>
                <a:lnTo>
                  <a:pt x="306" y="414"/>
                </a:lnTo>
                <a:lnTo>
                  <a:pt x="268" y="342"/>
                </a:lnTo>
                <a:lnTo>
                  <a:pt x="228" y="286"/>
                </a:lnTo>
                <a:lnTo>
                  <a:pt x="174" y="210"/>
                </a:lnTo>
                <a:lnTo>
                  <a:pt x="122" y="140"/>
                </a:lnTo>
                <a:lnTo>
                  <a:pt x="58" y="52"/>
                </a:lnTo>
                <a:lnTo>
                  <a:pt x="30" y="2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1683"/>
          <p:cNvSpPr>
            <a:spLocks/>
          </p:cNvSpPr>
          <p:nvPr/>
        </p:nvSpPr>
        <p:spPr bwMode="auto">
          <a:xfrm flipH="1">
            <a:off x="7410450" y="3175"/>
            <a:ext cx="712788" cy="584200"/>
          </a:xfrm>
          <a:custGeom>
            <a:avLst/>
            <a:gdLst>
              <a:gd name="T0" fmla="*/ 712788 w 448"/>
              <a:gd name="T1" fmla="*/ 584200 h 372"/>
              <a:gd name="T2" fmla="*/ 617325 w 448"/>
              <a:gd name="T3" fmla="*/ 474270 h 372"/>
              <a:gd name="T4" fmla="*/ 445493 w 448"/>
              <a:gd name="T5" fmla="*/ 326649 h 372"/>
              <a:gd name="T6" fmla="*/ 334119 w 448"/>
              <a:gd name="T7" fmla="*/ 223001 h 372"/>
              <a:gd name="T8" fmla="*/ 222746 w 448"/>
              <a:gd name="T9" fmla="*/ 147620 h 372"/>
              <a:gd name="T10" fmla="*/ 101827 w 448"/>
              <a:gd name="T11" fmla="*/ 69099 h 372"/>
              <a:gd name="T12" fmla="*/ 0 w 448"/>
              <a:gd name="T13" fmla="*/ 0 h 372"/>
              <a:gd name="T14" fmla="*/ 445493 w 448"/>
              <a:gd name="T15" fmla="*/ 0 h 372"/>
              <a:gd name="T16" fmla="*/ 477313 w 448"/>
              <a:gd name="T17" fmla="*/ 56535 h 372"/>
              <a:gd name="T18" fmla="*/ 515498 w 448"/>
              <a:gd name="T19" fmla="*/ 128775 h 372"/>
              <a:gd name="T20" fmla="*/ 550501 w 448"/>
              <a:gd name="T21" fmla="*/ 210438 h 372"/>
              <a:gd name="T22" fmla="*/ 601415 w 448"/>
              <a:gd name="T23" fmla="*/ 323509 h 372"/>
              <a:gd name="T24" fmla="*/ 649146 w 448"/>
              <a:gd name="T25" fmla="*/ 414594 h 372"/>
              <a:gd name="T26" fmla="*/ 690513 w 448"/>
              <a:gd name="T27" fmla="*/ 524524 h 372"/>
              <a:gd name="T28" fmla="*/ 712788 w 448"/>
              <a:gd name="T29" fmla="*/ 584200 h 372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448" h="372">
                <a:moveTo>
                  <a:pt x="448" y="372"/>
                </a:moveTo>
                <a:lnTo>
                  <a:pt x="388" y="302"/>
                </a:lnTo>
                <a:lnTo>
                  <a:pt x="280" y="208"/>
                </a:lnTo>
                <a:lnTo>
                  <a:pt x="210" y="142"/>
                </a:lnTo>
                <a:lnTo>
                  <a:pt x="140" y="94"/>
                </a:lnTo>
                <a:lnTo>
                  <a:pt x="64" y="44"/>
                </a:lnTo>
                <a:lnTo>
                  <a:pt x="0" y="0"/>
                </a:lnTo>
                <a:lnTo>
                  <a:pt x="280" y="0"/>
                </a:lnTo>
                <a:lnTo>
                  <a:pt x="300" y="36"/>
                </a:lnTo>
                <a:lnTo>
                  <a:pt x="324" y="82"/>
                </a:lnTo>
                <a:lnTo>
                  <a:pt x="346" y="134"/>
                </a:lnTo>
                <a:lnTo>
                  <a:pt x="378" y="206"/>
                </a:lnTo>
                <a:lnTo>
                  <a:pt x="408" y="264"/>
                </a:lnTo>
                <a:lnTo>
                  <a:pt x="434" y="334"/>
                </a:lnTo>
                <a:lnTo>
                  <a:pt x="448" y="372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Line 1086"/>
          <p:cNvSpPr>
            <a:spLocks noChangeShapeType="1"/>
          </p:cNvSpPr>
          <p:nvPr/>
        </p:nvSpPr>
        <p:spPr bwMode="auto">
          <a:xfrm>
            <a:off x="484188" y="617538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Line 1087"/>
          <p:cNvSpPr>
            <a:spLocks noChangeShapeType="1"/>
          </p:cNvSpPr>
          <p:nvPr/>
        </p:nvSpPr>
        <p:spPr bwMode="auto">
          <a:xfrm>
            <a:off x="484188" y="617538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Rectangle 1088"/>
          <p:cNvSpPr>
            <a:spLocks noChangeArrowheads="1"/>
          </p:cNvSpPr>
          <p:nvPr/>
        </p:nvSpPr>
        <p:spPr bwMode="auto">
          <a:xfrm>
            <a:off x="484188" y="617538"/>
            <a:ext cx="1587" cy="1587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50000"/>
              </a:spcBef>
              <a:buFontTx/>
              <a:buChar char="•"/>
            </a:pPr>
            <a:endParaRPr lang="en-US" sz="1300" b="0"/>
          </a:p>
        </p:txBody>
      </p:sp>
      <p:sp>
        <p:nvSpPr>
          <p:cNvPr id="9" name="Rectangle 1089"/>
          <p:cNvSpPr>
            <a:spLocks noChangeArrowheads="1"/>
          </p:cNvSpPr>
          <p:nvPr/>
        </p:nvSpPr>
        <p:spPr bwMode="auto">
          <a:xfrm>
            <a:off x="484188" y="617538"/>
            <a:ext cx="1587" cy="1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50000"/>
              </a:spcBef>
              <a:buFontTx/>
              <a:buChar char="•"/>
            </a:pPr>
            <a:endParaRPr lang="en-US" sz="1300" b="0"/>
          </a:p>
        </p:txBody>
      </p:sp>
      <p:sp>
        <p:nvSpPr>
          <p:cNvPr id="10" name="Freeform 1098"/>
          <p:cNvSpPr>
            <a:spLocks/>
          </p:cNvSpPr>
          <p:nvPr/>
        </p:nvSpPr>
        <p:spPr bwMode="auto">
          <a:xfrm>
            <a:off x="487363" y="617538"/>
            <a:ext cx="3175" cy="1587"/>
          </a:xfrm>
          <a:custGeom>
            <a:avLst/>
            <a:gdLst>
              <a:gd name="T0" fmla="*/ 0 w 2"/>
              <a:gd name="T1" fmla="*/ 0 h 1587"/>
              <a:gd name="T2" fmla="*/ 3175 w 2"/>
              <a:gd name="T3" fmla="*/ 0 h 1587"/>
              <a:gd name="T4" fmla="*/ 3175 w 2"/>
              <a:gd name="T5" fmla="*/ 0 h 1587"/>
              <a:gd name="T6" fmla="*/ 3175 w 2"/>
              <a:gd name="T7" fmla="*/ 0 h 1587"/>
              <a:gd name="T8" fmla="*/ 0 w 2"/>
              <a:gd name="T9" fmla="*/ 0 h 1587"/>
              <a:gd name="T10" fmla="*/ 0 w 2"/>
              <a:gd name="T11" fmla="*/ 0 h 1587"/>
              <a:gd name="T12" fmla="*/ 0 w 2"/>
              <a:gd name="T13" fmla="*/ 0 h 1587"/>
              <a:gd name="T14" fmla="*/ 0 w 2"/>
              <a:gd name="T15" fmla="*/ 0 h 1587"/>
              <a:gd name="T16" fmla="*/ 0 w 2"/>
              <a:gd name="T17" fmla="*/ 0 h 1587"/>
              <a:gd name="T18" fmla="*/ 0 w 2"/>
              <a:gd name="T19" fmla="*/ 0 h 1587"/>
              <a:gd name="T20" fmla="*/ 0 w 2"/>
              <a:gd name="T21" fmla="*/ 0 h 1587"/>
              <a:gd name="T22" fmla="*/ 0 w 2"/>
              <a:gd name="T23" fmla="*/ 0 h 1587"/>
              <a:gd name="T24" fmla="*/ 0 w 2"/>
              <a:gd name="T25" fmla="*/ 0 h 1587"/>
              <a:gd name="T26" fmla="*/ 0 w 2"/>
              <a:gd name="T27" fmla="*/ 0 h 1587"/>
              <a:gd name="T28" fmla="*/ 0 w 2"/>
              <a:gd name="T29" fmla="*/ 0 h 1587"/>
              <a:gd name="T30" fmla="*/ 0 w 2"/>
              <a:gd name="T31" fmla="*/ 0 h 1587"/>
              <a:gd name="T32" fmla="*/ 0 w 2"/>
              <a:gd name="T33" fmla="*/ 0 h 1587"/>
              <a:gd name="T34" fmla="*/ 3175 w 2"/>
              <a:gd name="T35" fmla="*/ 0 h 1587"/>
              <a:gd name="T36" fmla="*/ 3175 w 2"/>
              <a:gd name="T37" fmla="*/ 0 h 1587"/>
              <a:gd name="T38" fmla="*/ 3175 w 2"/>
              <a:gd name="T39" fmla="*/ 0 h 1587"/>
              <a:gd name="T40" fmla="*/ 0 w 2"/>
              <a:gd name="T41" fmla="*/ 0 h 1587"/>
              <a:gd name="T42" fmla="*/ 0 w 2"/>
              <a:gd name="T43" fmla="*/ 0 h 1587"/>
              <a:gd name="T44" fmla="*/ 0 w 2"/>
              <a:gd name="T45" fmla="*/ 0 h 1587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0" t="0" r="r" b="b"/>
            <a:pathLst>
              <a:path w="2" h="1587">
                <a:moveTo>
                  <a:pt x="0" y="0"/>
                </a:move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" name="Freeform 1115"/>
          <p:cNvSpPr>
            <a:spLocks/>
          </p:cNvSpPr>
          <p:nvPr/>
        </p:nvSpPr>
        <p:spPr bwMode="auto">
          <a:xfrm>
            <a:off x="458788" y="473075"/>
            <a:ext cx="3175" cy="3175"/>
          </a:xfrm>
          <a:custGeom>
            <a:avLst/>
            <a:gdLst>
              <a:gd name="T0" fmla="*/ 0 w 2"/>
              <a:gd name="T1" fmla="*/ 3175 h 2"/>
              <a:gd name="T2" fmla="*/ 0 w 2"/>
              <a:gd name="T3" fmla="*/ 3175 h 2"/>
              <a:gd name="T4" fmla="*/ 0 w 2"/>
              <a:gd name="T5" fmla="*/ 3175 h 2"/>
              <a:gd name="T6" fmla="*/ 0 w 2"/>
              <a:gd name="T7" fmla="*/ 3175 h 2"/>
              <a:gd name="T8" fmla="*/ 0 w 2"/>
              <a:gd name="T9" fmla="*/ 3175 h 2"/>
              <a:gd name="T10" fmla="*/ 0 w 2"/>
              <a:gd name="T11" fmla="*/ 3175 h 2"/>
              <a:gd name="T12" fmla="*/ 3175 w 2"/>
              <a:gd name="T13" fmla="*/ 3175 h 2"/>
              <a:gd name="T14" fmla="*/ 3175 w 2"/>
              <a:gd name="T15" fmla="*/ 3175 h 2"/>
              <a:gd name="T16" fmla="*/ 3175 w 2"/>
              <a:gd name="T17" fmla="*/ 0 h 2"/>
              <a:gd name="T18" fmla="*/ 0 w 2"/>
              <a:gd name="T19" fmla="*/ 3175 h 2"/>
              <a:gd name="T20" fmla="*/ 0 w 2"/>
              <a:gd name="T21" fmla="*/ 3175 h 2"/>
              <a:gd name="T22" fmla="*/ 0 w 2"/>
              <a:gd name="T23" fmla="*/ 3175 h 2"/>
              <a:gd name="T24" fmla="*/ 0 w 2"/>
              <a:gd name="T25" fmla="*/ 3175 h 2"/>
              <a:gd name="T26" fmla="*/ 0 w 2"/>
              <a:gd name="T27" fmla="*/ 3175 h 2"/>
              <a:gd name="T28" fmla="*/ 3175 w 2"/>
              <a:gd name="T29" fmla="*/ 3175 h 2"/>
              <a:gd name="T30" fmla="*/ 3175 w 2"/>
              <a:gd name="T31" fmla="*/ 3175 h 2"/>
              <a:gd name="T32" fmla="*/ 3175 w 2"/>
              <a:gd name="T33" fmla="*/ 3175 h 2"/>
              <a:gd name="T34" fmla="*/ 3175 w 2"/>
              <a:gd name="T35" fmla="*/ 3175 h 2"/>
              <a:gd name="T36" fmla="*/ 3175 w 2"/>
              <a:gd name="T37" fmla="*/ 3175 h 2"/>
              <a:gd name="T38" fmla="*/ 3175 w 2"/>
              <a:gd name="T39" fmla="*/ 3175 h 2"/>
              <a:gd name="T40" fmla="*/ 0 w 2"/>
              <a:gd name="T41" fmla="*/ 3175 h 2"/>
              <a:gd name="T42" fmla="*/ 0 w 2"/>
              <a:gd name="T43" fmla="*/ 3175 h 2"/>
              <a:gd name="T44" fmla="*/ 0 w 2"/>
              <a:gd name="T45" fmla="*/ 3175 h 2"/>
              <a:gd name="T46" fmla="*/ 0 w 2"/>
              <a:gd name="T47" fmla="*/ 3175 h 2"/>
              <a:gd name="T48" fmla="*/ 0 w 2"/>
              <a:gd name="T49" fmla="*/ 3175 h 2"/>
              <a:gd name="T50" fmla="*/ 0 w 2"/>
              <a:gd name="T51" fmla="*/ 3175 h 2"/>
              <a:gd name="T52" fmla="*/ 0 w 2"/>
              <a:gd name="T53" fmla="*/ 3175 h 2"/>
              <a:gd name="T54" fmla="*/ 3175 w 2"/>
              <a:gd name="T55" fmla="*/ 3175 h 2"/>
              <a:gd name="T56" fmla="*/ 0 w 2"/>
              <a:gd name="T57" fmla="*/ 3175 h 2"/>
              <a:gd name="T58" fmla="*/ 3175 w 2"/>
              <a:gd name="T59" fmla="*/ 3175 h 2"/>
              <a:gd name="T60" fmla="*/ 3175 w 2"/>
              <a:gd name="T61" fmla="*/ 3175 h 2"/>
              <a:gd name="T62" fmla="*/ 3175 w 2"/>
              <a:gd name="T63" fmla="*/ 3175 h 2"/>
              <a:gd name="T64" fmla="*/ 0 w 2"/>
              <a:gd name="T65" fmla="*/ 3175 h 2"/>
              <a:gd name="T66" fmla="*/ 0 w 2"/>
              <a:gd name="T67" fmla="*/ 3175 h 2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Freeform 1120"/>
          <p:cNvSpPr>
            <a:spLocks/>
          </p:cNvSpPr>
          <p:nvPr/>
        </p:nvSpPr>
        <p:spPr bwMode="auto">
          <a:xfrm>
            <a:off x="458788" y="463550"/>
            <a:ext cx="3175" cy="3175"/>
          </a:xfrm>
          <a:custGeom>
            <a:avLst/>
            <a:gdLst>
              <a:gd name="T0" fmla="*/ 0 w 2"/>
              <a:gd name="T1" fmla="*/ 0 h 2"/>
              <a:gd name="T2" fmla="*/ 0 w 2"/>
              <a:gd name="T3" fmla="*/ 3175 h 2"/>
              <a:gd name="T4" fmla="*/ 0 w 2"/>
              <a:gd name="T5" fmla="*/ 3175 h 2"/>
              <a:gd name="T6" fmla="*/ 0 w 2"/>
              <a:gd name="T7" fmla="*/ 3175 h 2"/>
              <a:gd name="T8" fmla="*/ 3175 w 2"/>
              <a:gd name="T9" fmla="*/ 3175 h 2"/>
              <a:gd name="T10" fmla="*/ 3175 w 2"/>
              <a:gd name="T11" fmla="*/ 0 h 2"/>
              <a:gd name="T12" fmla="*/ 3175 w 2"/>
              <a:gd name="T13" fmla="*/ 0 h 2"/>
              <a:gd name="T14" fmla="*/ 3175 w 2"/>
              <a:gd name="T15" fmla="*/ 0 h 2"/>
              <a:gd name="T16" fmla="*/ 0 w 2"/>
              <a:gd name="T17" fmla="*/ 0 h 2"/>
              <a:gd name="T18" fmla="*/ 0 w 2"/>
              <a:gd name="T19" fmla="*/ 3175 h 2"/>
              <a:gd name="T20" fmla="*/ 0 w 2"/>
              <a:gd name="T21" fmla="*/ 3175 h 2"/>
              <a:gd name="T22" fmla="*/ 3175 w 2"/>
              <a:gd name="T23" fmla="*/ 0 h 2"/>
              <a:gd name="T24" fmla="*/ 3175 w 2"/>
              <a:gd name="T25" fmla="*/ 0 h 2"/>
              <a:gd name="T26" fmla="*/ 3175 w 2"/>
              <a:gd name="T27" fmla="*/ 0 h 2"/>
              <a:gd name="T28" fmla="*/ 3175 w 2"/>
              <a:gd name="T29" fmla="*/ 3175 h 2"/>
              <a:gd name="T30" fmla="*/ 0 w 2"/>
              <a:gd name="T31" fmla="*/ 3175 h 2"/>
              <a:gd name="T32" fmla="*/ 0 w 2"/>
              <a:gd name="T33" fmla="*/ 3175 h 2"/>
              <a:gd name="T34" fmla="*/ 0 w 2"/>
              <a:gd name="T35" fmla="*/ 3175 h 2"/>
              <a:gd name="T36" fmla="*/ 0 w 2"/>
              <a:gd name="T37" fmla="*/ 3175 h 2"/>
              <a:gd name="T38" fmla="*/ 0 w 2"/>
              <a:gd name="T39" fmla="*/ 3175 h 2"/>
              <a:gd name="T40" fmla="*/ 0 w 2"/>
              <a:gd name="T41" fmla="*/ 3175 h 2"/>
              <a:gd name="T42" fmla="*/ 0 w 2"/>
              <a:gd name="T43" fmla="*/ 3175 h 2"/>
              <a:gd name="T44" fmla="*/ 0 w 2"/>
              <a:gd name="T45" fmla="*/ 3175 h 2"/>
              <a:gd name="T46" fmla="*/ 3175 w 2"/>
              <a:gd name="T47" fmla="*/ 3175 h 2"/>
              <a:gd name="T48" fmla="*/ 0 w 2"/>
              <a:gd name="T49" fmla="*/ 3175 h 2"/>
              <a:gd name="T50" fmla="*/ 0 w 2"/>
              <a:gd name="T51" fmla="*/ 3175 h 2"/>
              <a:gd name="T52" fmla="*/ 3175 w 2"/>
              <a:gd name="T53" fmla="*/ 3175 h 2"/>
              <a:gd name="T54" fmla="*/ 3175 w 2"/>
              <a:gd name="T55" fmla="*/ 3175 h 2"/>
              <a:gd name="T56" fmla="*/ 3175 w 2"/>
              <a:gd name="T57" fmla="*/ 0 h 2"/>
              <a:gd name="T58" fmla="*/ 0 w 2"/>
              <a:gd name="T59" fmla="*/ 0 h 2"/>
              <a:gd name="T60" fmla="*/ 0 w 2"/>
              <a:gd name="T61" fmla="*/ 0 h 2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2" h="2">
                <a:moveTo>
                  <a:pt x="0" y="0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Freeform 1134"/>
          <p:cNvSpPr>
            <a:spLocks/>
          </p:cNvSpPr>
          <p:nvPr/>
        </p:nvSpPr>
        <p:spPr bwMode="auto">
          <a:xfrm>
            <a:off x="703263" y="514350"/>
            <a:ext cx="3175" cy="6350"/>
          </a:xfrm>
          <a:custGeom>
            <a:avLst/>
            <a:gdLst>
              <a:gd name="T0" fmla="*/ 3175 w 2"/>
              <a:gd name="T1" fmla="*/ 6350 h 4"/>
              <a:gd name="T2" fmla="*/ 3175 w 2"/>
              <a:gd name="T3" fmla="*/ 6350 h 4"/>
              <a:gd name="T4" fmla="*/ 3175 w 2"/>
              <a:gd name="T5" fmla="*/ 6350 h 4"/>
              <a:gd name="T6" fmla="*/ 3175 w 2"/>
              <a:gd name="T7" fmla="*/ 3175 h 4"/>
              <a:gd name="T8" fmla="*/ 3175 w 2"/>
              <a:gd name="T9" fmla="*/ 0 h 4"/>
              <a:gd name="T10" fmla="*/ 3175 w 2"/>
              <a:gd name="T11" fmla="*/ 0 h 4"/>
              <a:gd name="T12" fmla="*/ 3175 w 2"/>
              <a:gd name="T13" fmla="*/ 0 h 4"/>
              <a:gd name="T14" fmla="*/ 0 w 2"/>
              <a:gd name="T15" fmla="*/ 3175 h 4"/>
              <a:gd name="T16" fmla="*/ 3175 w 2"/>
              <a:gd name="T17" fmla="*/ 6350 h 4"/>
              <a:gd name="T18" fmla="*/ 3175 w 2"/>
              <a:gd name="T19" fmla="*/ 3175 h 4"/>
              <a:gd name="T20" fmla="*/ 3175 w 2"/>
              <a:gd name="T21" fmla="*/ 3175 h 4"/>
              <a:gd name="T22" fmla="*/ 3175 w 2"/>
              <a:gd name="T23" fmla="*/ 0 h 4"/>
              <a:gd name="T24" fmla="*/ 3175 w 2"/>
              <a:gd name="T25" fmla="*/ 3175 h 4"/>
              <a:gd name="T26" fmla="*/ 3175 w 2"/>
              <a:gd name="T27" fmla="*/ 3175 h 4"/>
              <a:gd name="T28" fmla="*/ 3175 w 2"/>
              <a:gd name="T29" fmla="*/ 3175 h 4"/>
              <a:gd name="T30" fmla="*/ 3175 w 2"/>
              <a:gd name="T31" fmla="*/ 3175 h 4"/>
              <a:gd name="T32" fmla="*/ 3175 w 2"/>
              <a:gd name="T33" fmla="*/ 3175 h 4"/>
              <a:gd name="T34" fmla="*/ 3175 w 2"/>
              <a:gd name="T35" fmla="*/ 3175 h 4"/>
              <a:gd name="T36" fmla="*/ 3175 w 2"/>
              <a:gd name="T37" fmla="*/ 3175 h 4"/>
              <a:gd name="T38" fmla="*/ 3175 w 2"/>
              <a:gd name="T39" fmla="*/ 3175 h 4"/>
              <a:gd name="T40" fmla="*/ 3175 w 2"/>
              <a:gd name="T41" fmla="*/ 3175 h 4"/>
              <a:gd name="T42" fmla="*/ 3175 w 2"/>
              <a:gd name="T43" fmla="*/ 3175 h 4"/>
              <a:gd name="T44" fmla="*/ 3175 w 2"/>
              <a:gd name="T45" fmla="*/ 3175 h 4"/>
              <a:gd name="T46" fmla="*/ 3175 w 2"/>
              <a:gd name="T47" fmla="*/ 3175 h 4"/>
              <a:gd name="T48" fmla="*/ 3175 w 2"/>
              <a:gd name="T49" fmla="*/ 3175 h 4"/>
              <a:gd name="T50" fmla="*/ 3175 w 2"/>
              <a:gd name="T51" fmla="*/ 3175 h 4"/>
              <a:gd name="T52" fmla="*/ 0 w 2"/>
              <a:gd name="T53" fmla="*/ 3175 h 4"/>
              <a:gd name="T54" fmla="*/ 3175 w 2"/>
              <a:gd name="T55" fmla="*/ 6350 h 4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0" t="0" r="r" b="b"/>
            <a:pathLst>
              <a:path w="2" h="4">
                <a:moveTo>
                  <a:pt x="2" y="4"/>
                </a:moveTo>
                <a:lnTo>
                  <a:pt x="2" y="4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4"/>
                </a:lnTo>
                <a:lnTo>
                  <a:pt x="2" y="2"/>
                </a:lnTo>
                <a:lnTo>
                  <a:pt x="2" y="0"/>
                </a:lnTo>
                <a:lnTo>
                  <a:pt x="2" y="2"/>
                </a:lnTo>
                <a:lnTo>
                  <a:pt x="0" y="2"/>
                </a:lnTo>
                <a:lnTo>
                  <a:pt x="2" y="4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Freeform 1141"/>
          <p:cNvSpPr>
            <a:spLocks/>
          </p:cNvSpPr>
          <p:nvPr/>
        </p:nvSpPr>
        <p:spPr bwMode="auto">
          <a:xfrm>
            <a:off x="706438" y="479425"/>
            <a:ext cx="1587" cy="6350"/>
          </a:xfrm>
          <a:custGeom>
            <a:avLst/>
            <a:gdLst>
              <a:gd name="T0" fmla="*/ 0 w 1587"/>
              <a:gd name="T1" fmla="*/ 6350 h 4"/>
              <a:gd name="T2" fmla="*/ 0 w 1587"/>
              <a:gd name="T3" fmla="*/ 3175 h 4"/>
              <a:gd name="T4" fmla="*/ 0 w 1587"/>
              <a:gd name="T5" fmla="*/ 0 h 4"/>
              <a:gd name="T6" fmla="*/ 0 w 1587"/>
              <a:gd name="T7" fmla="*/ 0 h 4"/>
              <a:gd name="T8" fmla="*/ 0 w 1587"/>
              <a:gd name="T9" fmla="*/ 3175 h 4"/>
              <a:gd name="T10" fmla="*/ 0 w 1587"/>
              <a:gd name="T11" fmla="*/ 3175 h 4"/>
              <a:gd name="T12" fmla="*/ 0 w 1587"/>
              <a:gd name="T13" fmla="*/ 6350 h 4"/>
              <a:gd name="T14" fmla="*/ 0 w 1587"/>
              <a:gd name="T15" fmla="*/ 3175 h 4"/>
              <a:gd name="T16" fmla="*/ 0 w 1587"/>
              <a:gd name="T17" fmla="*/ 3175 h 4"/>
              <a:gd name="T18" fmla="*/ 0 w 1587"/>
              <a:gd name="T19" fmla="*/ 3175 h 4"/>
              <a:gd name="T20" fmla="*/ 0 w 1587"/>
              <a:gd name="T21" fmla="*/ 3175 h 4"/>
              <a:gd name="T22" fmla="*/ 0 w 1587"/>
              <a:gd name="T23" fmla="*/ 3175 h 4"/>
              <a:gd name="T24" fmla="*/ 0 w 1587"/>
              <a:gd name="T25" fmla="*/ 3175 h 4"/>
              <a:gd name="T26" fmla="*/ 0 w 1587"/>
              <a:gd name="T27" fmla="*/ 3175 h 4"/>
              <a:gd name="T28" fmla="*/ 0 w 1587"/>
              <a:gd name="T29" fmla="*/ 6350 h 4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1587" h="4">
                <a:moveTo>
                  <a:pt x="0" y="4"/>
                </a:move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  <a:lnTo>
                  <a:pt x="0" y="4"/>
                </a:lnTo>
                <a:lnTo>
                  <a:pt x="0" y="2"/>
                </a:lnTo>
                <a:lnTo>
                  <a:pt x="0" y="4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" name="Freeform 1148"/>
          <p:cNvSpPr>
            <a:spLocks/>
          </p:cNvSpPr>
          <p:nvPr/>
        </p:nvSpPr>
        <p:spPr bwMode="auto">
          <a:xfrm>
            <a:off x="693738" y="460375"/>
            <a:ext cx="3175" cy="3175"/>
          </a:xfrm>
          <a:custGeom>
            <a:avLst/>
            <a:gdLst>
              <a:gd name="T0" fmla="*/ 3175 w 2"/>
              <a:gd name="T1" fmla="*/ 3175 h 2"/>
              <a:gd name="T2" fmla="*/ 3175 w 2"/>
              <a:gd name="T3" fmla="*/ 0 h 2"/>
              <a:gd name="T4" fmla="*/ 3175 w 2"/>
              <a:gd name="T5" fmla="*/ 0 h 2"/>
              <a:gd name="T6" fmla="*/ 3175 w 2"/>
              <a:gd name="T7" fmla="*/ 0 h 2"/>
              <a:gd name="T8" fmla="*/ 3175 w 2"/>
              <a:gd name="T9" fmla="*/ 0 h 2"/>
              <a:gd name="T10" fmla="*/ 0 w 2"/>
              <a:gd name="T11" fmla="*/ 0 h 2"/>
              <a:gd name="T12" fmla="*/ 0 w 2"/>
              <a:gd name="T13" fmla="*/ 0 h 2"/>
              <a:gd name="T14" fmla="*/ 0 w 2"/>
              <a:gd name="T15" fmla="*/ 3175 h 2"/>
              <a:gd name="T16" fmla="*/ 0 w 2"/>
              <a:gd name="T17" fmla="*/ 3175 h 2"/>
              <a:gd name="T18" fmla="*/ 0 w 2"/>
              <a:gd name="T19" fmla="*/ 3175 h 2"/>
              <a:gd name="T20" fmla="*/ 3175 w 2"/>
              <a:gd name="T21" fmla="*/ 3175 h 2"/>
              <a:gd name="T22" fmla="*/ 3175 w 2"/>
              <a:gd name="T23" fmla="*/ 3175 h 2"/>
              <a:gd name="T24" fmla="*/ 3175 w 2"/>
              <a:gd name="T25" fmla="*/ 0 h 2"/>
              <a:gd name="T26" fmla="*/ 3175 w 2"/>
              <a:gd name="T27" fmla="*/ 0 h 2"/>
              <a:gd name="T28" fmla="*/ 3175 w 2"/>
              <a:gd name="T29" fmla="*/ 0 h 2"/>
              <a:gd name="T30" fmla="*/ 0 w 2"/>
              <a:gd name="T31" fmla="*/ 3175 h 2"/>
              <a:gd name="T32" fmla="*/ 3175 w 2"/>
              <a:gd name="T33" fmla="*/ 3175 h 2"/>
              <a:gd name="T34" fmla="*/ 3175 w 2"/>
              <a:gd name="T35" fmla="*/ 0 h 2"/>
              <a:gd name="T36" fmla="*/ 0 w 2"/>
              <a:gd name="T37" fmla="*/ 3175 h 2"/>
              <a:gd name="T38" fmla="*/ 3175 w 2"/>
              <a:gd name="T39" fmla="*/ 3175 h 2"/>
              <a:gd name="T40" fmla="*/ 0 w 2"/>
              <a:gd name="T41" fmla="*/ 3175 h 2"/>
              <a:gd name="T42" fmla="*/ 0 w 2"/>
              <a:gd name="T43" fmla="*/ 3175 h 2"/>
              <a:gd name="T44" fmla="*/ 0 w 2"/>
              <a:gd name="T45" fmla="*/ 3175 h 2"/>
              <a:gd name="T46" fmla="*/ 0 w 2"/>
              <a:gd name="T47" fmla="*/ 3175 h 2"/>
              <a:gd name="T48" fmla="*/ 0 w 2"/>
              <a:gd name="T49" fmla="*/ 3175 h 2"/>
              <a:gd name="T50" fmla="*/ 0 w 2"/>
              <a:gd name="T51" fmla="*/ 3175 h 2"/>
              <a:gd name="T52" fmla="*/ 0 w 2"/>
              <a:gd name="T53" fmla="*/ 3175 h 2"/>
              <a:gd name="T54" fmla="*/ 0 w 2"/>
              <a:gd name="T55" fmla="*/ 3175 h 2"/>
              <a:gd name="T56" fmla="*/ 0 w 2"/>
              <a:gd name="T57" fmla="*/ 3175 h 2"/>
              <a:gd name="T58" fmla="*/ 3175 w 2"/>
              <a:gd name="T59" fmla="*/ 3175 h 2"/>
              <a:gd name="T60" fmla="*/ 3175 w 2"/>
              <a:gd name="T61" fmla="*/ 3175 h 2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2" h="2">
                <a:moveTo>
                  <a:pt x="2" y="2"/>
                </a:move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Freeform 1150"/>
          <p:cNvSpPr>
            <a:spLocks/>
          </p:cNvSpPr>
          <p:nvPr/>
        </p:nvSpPr>
        <p:spPr bwMode="auto">
          <a:xfrm>
            <a:off x="684213" y="447675"/>
            <a:ext cx="1587" cy="3175"/>
          </a:xfrm>
          <a:custGeom>
            <a:avLst/>
            <a:gdLst>
              <a:gd name="T0" fmla="*/ 0 w 1587"/>
              <a:gd name="T1" fmla="*/ 3175 h 2"/>
              <a:gd name="T2" fmla="*/ 0 w 1587"/>
              <a:gd name="T3" fmla="*/ 0 h 2"/>
              <a:gd name="T4" fmla="*/ 0 w 1587"/>
              <a:gd name="T5" fmla="*/ 3175 h 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7" h="2">
                <a:moveTo>
                  <a:pt x="0" y="2"/>
                </a:move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" name="Freeform 1152"/>
          <p:cNvSpPr>
            <a:spLocks/>
          </p:cNvSpPr>
          <p:nvPr/>
        </p:nvSpPr>
        <p:spPr bwMode="auto">
          <a:xfrm>
            <a:off x="684213" y="447675"/>
            <a:ext cx="3175" cy="3175"/>
          </a:xfrm>
          <a:custGeom>
            <a:avLst/>
            <a:gdLst>
              <a:gd name="T0" fmla="*/ 3175 w 2"/>
              <a:gd name="T1" fmla="*/ 0 h 2"/>
              <a:gd name="T2" fmla="*/ 0 w 2"/>
              <a:gd name="T3" fmla="*/ 0 h 2"/>
              <a:gd name="T4" fmla="*/ 0 w 2"/>
              <a:gd name="T5" fmla="*/ 0 h 2"/>
              <a:gd name="T6" fmla="*/ 0 w 2"/>
              <a:gd name="T7" fmla="*/ 0 h 2"/>
              <a:gd name="T8" fmla="*/ 0 w 2"/>
              <a:gd name="T9" fmla="*/ 3175 h 2"/>
              <a:gd name="T10" fmla="*/ 3175 w 2"/>
              <a:gd name="T11" fmla="*/ 3175 h 2"/>
              <a:gd name="T12" fmla="*/ 3175 w 2"/>
              <a:gd name="T13" fmla="*/ 0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0 h 2"/>
              <a:gd name="T20" fmla="*/ 0 w 2"/>
              <a:gd name="T21" fmla="*/ 3175 h 2"/>
              <a:gd name="T22" fmla="*/ 3175 w 2"/>
              <a:gd name="T23" fmla="*/ 3175 h 2"/>
              <a:gd name="T24" fmla="*/ 3175 w 2"/>
              <a:gd name="T25" fmla="*/ 0 h 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2">
                <a:moveTo>
                  <a:pt x="2" y="0"/>
                </a:move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" name="Freeform 1154"/>
          <p:cNvSpPr>
            <a:spLocks/>
          </p:cNvSpPr>
          <p:nvPr/>
        </p:nvSpPr>
        <p:spPr bwMode="auto">
          <a:xfrm>
            <a:off x="665163" y="434975"/>
            <a:ext cx="3175" cy="1588"/>
          </a:xfrm>
          <a:custGeom>
            <a:avLst/>
            <a:gdLst>
              <a:gd name="T0" fmla="*/ 3175 w 2"/>
              <a:gd name="T1" fmla="*/ 0 h 1588"/>
              <a:gd name="T2" fmla="*/ 0 w 2"/>
              <a:gd name="T3" fmla="*/ 0 h 1588"/>
              <a:gd name="T4" fmla="*/ 3175 w 2"/>
              <a:gd name="T5" fmla="*/ 0 h 158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" h="1588">
                <a:moveTo>
                  <a:pt x="2" y="0"/>
                </a:moveTo>
                <a:lnTo>
                  <a:pt x="0" y="0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" name="Freeform 1156"/>
          <p:cNvSpPr>
            <a:spLocks/>
          </p:cNvSpPr>
          <p:nvPr/>
        </p:nvSpPr>
        <p:spPr bwMode="auto">
          <a:xfrm>
            <a:off x="665163" y="431800"/>
            <a:ext cx="3175" cy="3175"/>
          </a:xfrm>
          <a:custGeom>
            <a:avLst/>
            <a:gdLst>
              <a:gd name="T0" fmla="*/ 3175 w 2"/>
              <a:gd name="T1" fmla="*/ 3175 h 2"/>
              <a:gd name="T2" fmla="*/ 0 w 2"/>
              <a:gd name="T3" fmla="*/ 0 h 2"/>
              <a:gd name="T4" fmla="*/ 0 w 2"/>
              <a:gd name="T5" fmla="*/ 0 h 2"/>
              <a:gd name="T6" fmla="*/ 0 w 2"/>
              <a:gd name="T7" fmla="*/ 3175 h 2"/>
              <a:gd name="T8" fmla="*/ 3175 w 2"/>
              <a:gd name="T9" fmla="*/ 3175 h 2"/>
              <a:gd name="T10" fmla="*/ 3175 w 2"/>
              <a:gd name="T11" fmla="*/ 3175 h 2"/>
              <a:gd name="T12" fmla="*/ 3175 w 2"/>
              <a:gd name="T13" fmla="*/ 3175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3175 h 2"/>
              <a:gd name="T20" fmla="*/ 3175 w 2"/>
              <a:gd name="T21" fmla="*/ 3175 h 2"/>
              <a:gd name="T22" fmla="*/ 3175 w 2"/>
              <a:gd name="T23" fmla="*/ 3175 h 2"/>
              <a:gd name="T24" fmla="*/ 3175 w 2"/>
              <a:gd name="T25" fmla="*/ 3175 h 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2">
                <a:moveTo>
                  <a:pt x="2" y="2"/>
                </a:move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" name="Freeform 1163"/>
          <p:cNvSpPr>
            <a:spLocks/>
          </p:cNvSpPr>
          <p:nvPr/>
        </p:nvSpPr>
        <p:spPr bwMode="auto">
          <a:xfrm>
            <a:off x="611188" y="415925"/>
            <a:ext cx="6350" cy="3175"/>
          </a:xfrm>
          <a:custGeom>
            <a:avLst/>
            <a:gdLst>
              <a:gd name="T0" fmla="*/ 3175 w 4"/>
              <a:gd name="T1" fmla="*/ 3175 h 2"/>
              <a:gd name="T2" fmla="*/ 3175 w 4"/>
              <a:gd name="T3" fmla="*/ 3175 h 2"/>
              <a:gd name="T4" fmla="*/ 6350 w 4"/>
              <a:gd name="T5" fmla="*/ 3175 h 2"/>
              <a:gd name="T6" fmla="*/ 6350 w 4"/>
              <a:gd name="T7" fmla="*/ 0 h 2"/>
              <a:gd name="T8" fmla="*/ 6350 w 4"/>
              <a:gd name="T9" fmla="*/ 0 h 2"/>
              <a:gd name="T10" fmla="*/ 3175 w 4"/>
              <a:gd name="T11" fmla="*/ 0 h 2"/>
              <a:gd name="T12" fmla="*/ 3175 w 4"/>
              <a:gd name="T13" fmla="*/ 0 h 2"/>
              <a:gd name="T14" fmla="*/ 0 w 4"/>
              <a:gd name="T15" fmla="*/ 3175 h 2"/>
              <a:gd name="T16" fmla="*/ 3175 w 4"/>
              <a:gd name="T17" fmla="*/ 3175 h 2"/>
              <a:gd name="T18" fmla="*/ 3175 w 4"/>
              <a:gd name="T19" fmla="*/ 0 h 2"/>
              <a:gd name="T20" fmla="*/ 6350 w 4"/>
              <a:gd name="T21" fmla="*/ 3175 h 2"/>
              <a:gd name="T22" fmla="*/ 6350 w 4"/>
              <a:gd name="T23" fmla="*/ 0 h 2"/>
              <a:gd name="T24" fmla="*/ 6350 w 4"/>
              <a:gd name="T25" fmla="*/ 0 h 2"/>
              <a:gd name="T26" fmla="*/ 3175 w 4"/>
              <a:gd name="T27" fmla="*/ 0 h 2"/>
              <a:gd name="T28" fmla="*/ 3175 w 4"/>
              <a:gd name="T29" fmla="*/ 0 h 2"/>
              <a:gd name="T30" fmla="*/ 0 w 4"/>
              <a:gd name="T31" fmla="*/ 0 h 2"/>
              <a:gd name="T32" fmla="*/ 3175 w 4"/>
              <a:gd name="T33" fmla="*/ 3175 h 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4" h="2">
                <a:moveTo>
                  <a:pt x="2" y="2"/>
                </a:moveTo>
                <a:lnTo>
                  <a:pt x="2" y="2"/>
                </a:lnTo>
                <a:lnTo>
                  <a:pt x="4" y="2"/>
                </a:lnTo>
                <a:lnTo>
                  <a:pt x="4" y="0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4" y="2"/>
                </a:lnTo>
                <a:lnTo>
                  <a:pt x="4" y="0"/>
                </a:lnTo>
                <a:lnTo>
                  <a:pt x="2" y="0"/>
                </a:lnTo>
                <a:lnTo>
                  <a:pt x="0" y="0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" name="Freeform 1172"/>
          <p:cNvSpPr>
            <a:spLocks/>
          </p:cNvSpPr>
          <p:nvPr/>
        </p:nvSpPr>
        <p:spPr bwMode="auto">
          <a:xfrm>
            <a:off x="582613" y="476250"/>
            <a:ext cx="3175" cy="3175"/>
          </a:xfrm>
          <a:custGeom>
            <a:avLst/>
            <a:gdLst>
              <a:gd name="T0" fmla="*/ 0 w 2"/>
              <a:gd name="T1" fmla="*/ 3175 h 2"/>
              <a:gd name="T2" fmla="*/ 0 w 2"/>
              <a:gd name="T3" fmla="*/ 3175 h 2"/>
              <a:gd name="T4" fmla="*/ 3175 w 2"/>
              <a:gd name="T5" fmla="*/ 3175 h 2"/>
              <a:gd name="T6" fmla="*/ 0 w 2"/>
              <a:gd name="T7" fmla="*/ 0 h 2"/>
              <a:gd name="T8" fmla="*/ 0 w 2"/>
              <a:gd name="T9" fmla="*/ 0 h 2"/>
              <a:gd name="T10" fmla="*/ 0 w 2"/>
              <a:gd name="T11" fmla="*/ 0 h 2"/>
              <a:gd name="T12" fmla="*/ 0 w 2"/>
              <a:gd name="T13" fmla="*/ 3175 h 2"/>
              <a:gd name="T14" fmla="*/ 0 w 2"/>
              <a:gd name="T15" fmla="*/ 3175 h 2"/>
              <a:gd name="T16" fmla="*/ 0 w 2"/>
              <a:gd name="T17" fmla="*/ 3175 h 2"/>
              <a:gd name="T18" fmla="*/ 0 w 2"/>
              <a:gd name="T19" fmla="*/ 3175 h 2"/>
              <a:gd name="T20" fmla="*/ 0 w 2"/>
              <a:gd name="T21" fmla="*/ 3175 h 2"/>
              <a:gd name="T22" fmla="*/ 0 w 2"/>
              <a:gd name="T23" fmla="*/ 3175 h 2"/>
              <a:gd name="T24" fmla="*/ 0 w 2"/>
              <a:gd name="T25" fmla="*/ 3175 h 2"/>
              <a:gd name="T26" fmla="*/ 0 w 2"/>
              <a:gd name="T27" fmla="*/ 3175 h 2"/>
              <a:gd name="T28" fmla="*/ 0 w 2"/>
              <a:gd name="T29" fmla="*/ 3175 h 2"/>
              <a:gd name="T30" fmla="*/ 0 w 2"/>
              <a:gd name="T31" fmla="*/ 3175 h 2"/>
              <a:gd name="T32" fmla="*/ 0 w 2"/>
              <a:gd name="T33" fmla="*/ 3175 h 2"/>
              <a:gd name="T34" fmla="*/ 0 w 2"/>
              <a:gd name="T35" fmla="*/ 3175 h 2"/>
              <a:gd name="T36" fmla="*/ 0 w 2"/>
              <a:gd name="T37" fmla="*/ 3175 h 2"/>
              <a:gd name="T38" fmla="*/ 0 w 2"/>
              <a:gd name="T39" fmla="*/ 3175 h 2"/>
              <a:gd name="T40" fmla="*/ 0 w 2"/>
              <a:gd name="T41" fmla="*/ 3175 h 2"/>
              <a:gd name="T42" fmla="*/ 0 w 2"/>
              <a:gd name="T43" fmla="*/ 3175 h 2"/>
              <a:gd name="T44" fmla="*/ 0 w 2"/>
              <a:gd name="T45" fmla="*/ 3175 h 2"/>
              <a:gd name="T46" fmla="*/ 0 w 2"/>
              <a:gd name="T47" fmla="*/ 3175 h 2"/>
              <a:gd name="T48" fmla="*/ 0 w 2"/>
              <a:gd name="T49" fmla="*/ 3175 h 2"/>
              <a:gd name="T50" fmla="*/ 0 w 2"/>
              <a:gd name="T51" fmla="*/ 3175 h 2"/>
              <a:gd name="T52" fmla="*/ 0 w 2"/>
              <a:gd name="T53" fmla="*/ 3175 h 2"/>
              <a:gd name="T54" fmla="*/ 0 w 2"/>
              <a:gd name="T55" fmla="*/ 3175 h 2"/>
              <a:gd name="T56" fmla="*/ 0 w 2"/>
              <a:gd name="T57" fmla="*/ 3175 h 2"/>
              <a:gd name="T58" fmla="*/ 0 w 2"/>
              <a:gd name="T59" fmla="*/ 3175 h 2"/>
              <a:gd name="T60" fmla="*/ 0 w 2"/>
              <a:gd name="T61" fmla="*/ 3175 h 2"/>
              <a:gd name="T62" fmla="*/ 0 w 2"/>
              <a:gd name="T63" fmla="*/ 3175 h 2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" name="Freeform 1177"/>
          <p:cNvSpPr>
            <a:spLocks/>
          </p:cNvSpPr>
          <p:nvPr/>
        </p:nvSpPr>
        <p:spPr bwMode="auto">
          <a:xfrm>
            <a:off x="557213" y="534988"/>
            <a:ext cx="3175" cy="3175"/>
          </a:xfrm>
          <a:custGeom>
            <a:avLst/>
            <a:gdLst>
              <a:gd name="T0" fmla="*/ 0 w 2"/>
              <a:gd name="T1" fmla="*/ 3175 h 2"/>
              <a:gd name="T2" fmla="*/ 3175 w 2"/>
              <a:gd name="T3" fmla="*/ 3175 h 2"/>
              <a:gd name="T4" fmla="*/ 3175 w 2"/>
              <a:gd name="T5" fmla="*/ 3175 h 2"/>
              <a:gd name="T6" fmla="*/ 3175 w 2"/>
              <a:gd name="T7" fmla="*/ 0 h 2"/>
              <a:gd name="T8" fmla="*/ 3175 w 2"/>
              <a:gd name="T9" fmla="*/ 0 h 2"/>
              <a:gd name="T10" fmla="*/ 3175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0 h 2"/>
              <a:gd name="T20" fmla="*/ 0 w 2"/>
              <a:gd name="T21" fmla="*/ 0 h 2"/>
              <a:gd name="T22" fmla="*/ 0 w 2"/>
              <a:gd name="T23" fmla="*/ 0 h 2"/>
              <a:gd name="T24" fmla="*/ 0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0 h 2"/>
              <a:gd name="T34" fmla="*/ 0 w 2"/>
              <a:gd name="T35" fmla="*/ 0 h 2"/>
              <a:gd name="T36" fmla="*/ 0 w 2"/>
              <a:gd name="T37" fmla="*/ 0 h 2"/>
              <a:gd name="T38" fmla="*/ 0 w 2"/>
              <a:gd name="T39" fmla="*/ 3175 h 2"/>
              <a:gd name="T40" fmla="*/ 0 w 2"/>
              <a:gd name="T41" fmla="*/ 3175 h 2"/>
              <a:gd name="T42" fmla="*/ 3175 w 2"/>
              <a:gd name="T43" fmla="*/ 3175 h 2"/>
              <a:gd name="T44" fmla="*/ 3175 w 2"/>
              <a:gd name="T45" fmla="*/ 0 h 2"/>
              <a:gd name="T46" fmla="*/ 3175 w 2"/>
              <a:gd name="T47" fmla="*/ 0 h 2"/>
              <a:gd name="T48" fmla="*/ 3175 w 2"/>
              <a:gd name="T49" fmla="*/ 0 h 2"/>
              <a:gd name="T50" fmla="*/ 3175 w 2"/>
              <a:gd name="T51" fmla="*/ 0 h 2"/>
              <a:gd name="T52" fmla="*/ 3175 w 2"/>
              <a:gd name="T53" fmla="*/ 0 h 2"/>
              <a:gd name="T54" fmla="*/ 3175 w 2"/>
              <a:gd name="T55" fmla="*/ 0 h 2"/>
              <a:gd name="T56" fmla="*/ 3175 w 2"/>
              <a:gd name="T57" fmla="*/ 0 h 2"/>
              <a:gd name="T58" fmla="*/ 3175 w 2"/>
              <a:gd name="T59" fmla="*/ 0 h 2"/>
              <a:gd name="T60" fmla="*/ 3175 w 2"/>
              <a:gd name="T61" fmla="*/ 0 h 2"/>
              <a:gd name="T62" fmla="*/ 3175 w 2"/>
              <a:gd name="T63" fmla="*/ 0 h 2"/>
              <a:gd name="T64" fmla="*/ 3175 w 2"/>
              <a:gd name="T65" fmla="*/ 0 h 2"/>
              <a:gd name="T66" fmla="*/ 3175 w 2"/>
              <a:gd name="T67" fmla="*/ 3175 h 2"/>
              <a:gd name="T68" fmla="*/ 3175 w 2"/>
              <a:gd name="T69" fmla="*/ 0 h 2"/>
              <a:gd name="T70" fmla="*/ 3175 w 2"/>
              <a:gd name="T71" fmla="*/ 0 h 2"/>
              <a:gd name="T72" fmla="*/ 0 w 2"/>
              <a:gd name="T73" fmla="*/ 0 h 2"/>
              <a:gd name="T74" fmla="*/ 0 w 2"/>
              <a:gd name="T75" fmla="*/ 0 h 2"/>
              <a:gd name="T76" fmla="*/ 0 w 2"/>
              <a:gd name="T77" fmla="*/ 3175 h 2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" name="Freeform 1180"/>
          <p:cNvSpPr>
            <a:spLocks/>
          </p:cNvSpPr>
          <p:nvPr/>
        </p:nvSpPr>
        <p:spPr bwMode="auto">
          <a:xfrm>
            <a:off x="560388" y="530225"/>
            <a:ext cx="3175" cy="4763"/>
          </a:xfrm>
          <a:custGeom>
            <a:avLst/>
            <a:gdLst>
              <a:gd name="T0" fmla="*/ 0 w 2"/>
              <a:gd name="T1" fmla="*/ 4763 h 3"/>
              <a:gd name="T2" fmla="*/ 0 w 2"/>
              <a:gd name="T3" fmla="*/ 4763 h 3"/>
              <a:gd name="T4" fmla="*/ 3175 w 2"/>
              <a:gd name="T5" fmla="*/ 4763 h 3"/>
              <a:gd name="T6" fmla="*/ 3175 w 2"/>
              <a:gd name="T7" fmla="*/ 4763 h 3"/>
              <a:gd name="T8" fmla="*/ 0 w 2"/>
              <a:gd name="T9" fmla="*/ 0 h 3"/>
              <a:gd name="T10" fmla="*/ 0 w 2"/>
              <a:gd name="T11" fmla="*/ 0 h 3"/>
              <a:gd name="T12" fmla="*/ 0 w 2"/>
              <a:gd name="T13" fmla="*/ 0 h 3"/>
              <a:gd name="T14" fmla="*/ 0 w 2"/>
              <a:gd name="T15" fmla="*/ 4763 h 3"/>
              <a:gd name="T16" fmla="*/ 0 w 2"/>
              <a:gd name="T17" fmla="*/ 4763 h 3"/>
              <a:gd name="T18" fmla="*/ 0 w 2"/>
              <a:gd name="T19" fmla="*/ 4763 h 3"/>
              <a:gd name="T20" fmla="*/ 0 w 2"/>
              <a:gd name="T21" fmla="*/ 4763 h 3"/>
              <a:gd name="T22" fmla="*/ 0 w 2"/>
              <a:gd name="T23" fmla="*/ 0 h 3"/>
              <a:gd name="T24" fmla="*/ 0 w 2"/>
              <a:gd name="T25" fmla="*/ 4763 h 3"/>
              <a:gd name="T26" fmla="*/ 0 w 2"/>
              <a:gd name="T27" fmla="*/ 4763 h 3"/>
              <a:gd name="T28" fmla="*/ 0 w 2"/>
              <a:gd name="T29" fmla="*/ 4763 h 3"/>
              <a:gd name="T30" fmla="*/ 0 w 2"/>
              <a:gd name="T31" fmla="*/ 4763 h 3"/>
              <a:gd name="T32" fmla="*/ 0 w 2"/>
              <a:gd name="T33" fmla="*/ 4763 h 3"/>
              <a:gd name="T34" fmla="*/ 0 w 2"/>
              <a:gd name="T35" fmla="*/ 4763 h 3"/>
              <a:gd name="T36" fmla="*/ 0 w 2"/>
              <a:gd name="T37" fmla="*/ 4763 h 3"/>
              <a:gd name="T38" fmla="*/ 0 w 2"/>
              <a:gd name="T39" fmla="*/ 4763 h 3"/>
              <a:gd name="T40" fmla="*/ 0 w 2"/>
              <a:gd name="T41" fmla="*/ 4763 h 3"/>
              <a:gd name="T42" fmla="*/ 0 w 2"/>
              <a:gd name="T43" fmla="*/ 4763 h 3"/>
              <a:gd name="T44" fmla="*/ 0 w 2"/>
              <a:gd name="T45" fmla="*/ 4763 h 3"/>
              <a:gd name="T46" fmla="*/ 0 w 2"/>
              <a:gd name="T47" fmla="*/ 4763 h 3"/>
              <a:gd name="T48" fmla="*/ 0 w 2"/>
              <a:gd name="T49" fmla="*/ 4763 h 3"/>
              <a:gd name="T50" fmla="*/ 0 w 2"/>
              <a:gd name="T51" fmla="*/ 4763 h 3"/>
              <a:gd name="T52" fmla="*/ 0 w 2"/>
              <a:gd name="T53" fmla="*/ 4763 h 3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0" t="0" r="r" b="b"/>
            <a:pathLst>
              <a:path w="2" h="3">
                <a:moveTo>
                  <a:pt x="0" y="3"/>
                </a:moveTo>
                <a:lnTo>
                  <a:pt x="0" y="3"/>
                </a:lnTo>
                <a:lnTo>
                  <a:pt x="2" y="3"/>
                </a:lnTo>
                <a:lnTo>
                  <a:pt x="0" y="0"/>
                </a:lnTo>
                <a:lnTo>
                  <a:pt x="0" y="3"/>
                </a:lnTo>
                <a:lnTo>
                  <a:pt x="0" y="0"/>
                </a:lnTo>
                <a:lnTo>
                  <a:pt x="0" y="3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" name="Line 1187"/>
          <p:cNvSpPr>
            <a:spLocks noChangeShapeType="1"/>
          </p:cNvSpPr>
          <p:nvPr/>
        </p:nvSpPr>
        <p:spPr bwMode="auto">
          <a:xfrm>
            <a:off x="569913" y="52070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" name="Line 1188"/>
          <p:cNvSpPr>
            <a:spLocks noChangeShapeType="1"/>
          </p:cNvSpPr>
          <p:nvPr/>
        </p:nvSpPr>
        <p:spPr bwMode="auto">
          <a:xfrm>
            <a:off x="569913" y="52070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" name="Freeform 1208"/>
          <p:cNvSpPr>
            <a:spLocks/>
          </p:cNvSpPr>
          <p:nvPr/>
        </p:nvSpPr>
        <p:spPr bwMode="auto">
          <a:xfrm>
            <a:off x="595313" y="557213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Freeform 1210"/>
          <p:cNvSpPr>
            <a:spLocks/>
          </p:cNvSpPr>
          <p:nvPr/>
        </p:nvSpPr>
        <p:spPr bwMode="auto">
          <a:xfrm>
            <a:off x="595313" y="557213"/>
            <a:ext cx="3175" cy="3175"/>
          </a:xfrm>
          <a:custGeom>
            <a:avLst/>
            <a:gdLst>
              <a:gd name="T0" fmla="*/ 0 w 2"/>
              <a:gd name="T1" fmla="*/ 3175 h 2"/>
              <a:gd name="T2" fmla="*/ 0 w 2"/>
              <a:gd name="T3" fmla="*/ 3175 h 2"/>
              <a:gd name="T4" fmla="*/ 3175 w 2"/>
              <a:gd name="T5" fmla="*/ 3175 h 2"/>
              <a:gd name="T6" fmla="*/ 3175 w 2"/>
              <a:gd name="T7" fmla="*/ 0 h 2"/>
              <a:gd name="T8" fmla="*/ 3175 w 2"/>
              <a:gd name="T9" fmla="*/ 0 h 2"/>
              <a:gd name="T10" fmla="*/ 0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3175 h 2"/>
              <a:gd name="T18" fmla="*/ 0 w 2"/>
              <a:gd name="T19" fmla="*/ 3175 h 2"/>
              <a:gd name="T20" fmla="*/ 3175 w 2"/>
              <a:gd name="T21" fmla="*/ 3175 h 2"/>
              <a:gd name="T22" fmla="*/ 3175 w 2"/>
              <a:gd name="T23" fmla="*/ 0 h 2"/>
              <a:gd name="T24" fmla="*/ 3175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3175 h 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Freeform 1214"/>
          <p:cNvSpPr>
            <a:spLocks/>
          </p:cNvSpPr>
          <p:nvPr/>
        </p:nvSpPr>
        <p:spPr bwMode="auto">
          <a:xfrm>
            <a:off x="595313" y="557213"/>
            <a:ext cx="3175" cy="3175"/>
          </a:xfrm>
          <a:custGeom>
            <a:avLst/>
            <a:gdLst>
              <a:gd name="T0" fmla="*/ 0 w 2"/>
              <a:gd name="T1" fmla="*/ 3175 h 2"/>
              <a:gd name="T2" fmla="*/ 3175 w 2"/>
              <a:gd name="T3" fmla="*/ 3175 h 2"/>
              <a:gd name="T4" fmla="*/ 0 w 2"/>
              <a:gd name="T5" fmla="*/ 0 h 2"/>
              <a:gd name="T6" fmla="*/ 0 w 2"/>
              <a:gd name="T7" fmla="*/ 3175 h 2"/>
              <a:gd name="T8" fmla="*/ 0 w 2"/>
              <a:gd name="T9" fmla="*/ 3175 h 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Rectangle 1215"/>
          <p:cNvSpPr>
            <a:spLocks noChangeArrowheads="1"/>
          </p:cNvSpPr>
          <p:nvPr/>
        </p:nvSpPr>
        <p:spPr bwMode="auto">
          <a:xfrm>
            <a:off x="595313" y="627063"/>
            <a:ext cx="1587" cy="1587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50000"/>
              </a:spcBef>
              <a:buFontTx/>
              <a:buChar char="•"/>
            </a:pPr>
            <a:endParaRPr lang="en-US" sz="1300" b="0"/>
          </a:p>
        </p:txBody>
      </p:sp>
      <p:sp>
        <p:nvSpPr>
          <p:cNvPr id="30" name="Freeform 1217"/>
          <p:cNvSpPr>
            <a:spLocks/>
          </p:cNvSpPr>
          <p:nvPr/>
        </p:nvSpPr>
        <p:spPr bwMode="auto">
          <a:xfrm>
            <a:off x="595313" y="627063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w 1587"/>
              <a:gd name="T7" fmla="*/ 0 h 1587"/>
              <a:gd name="T8" fmla="*/ 0 w 1587"/>
              <a:gd name="T9" fmla="*/ 0 h 1587"/>
              <a:gd name="T10" fmla="*/ 0 w 1587"/>
              <a:gd name="T11" fmla="*/ 0 h 1587"/>
              <a:gd name="T12" fmla="*/ 0 w 1587"/>
              <a:gd name="T13" fmla="*/ 0 h 1587"/>
              <a:gd name="T14" fmla="*/ 0 w 1587"/>
              <a:gd name="T15" fmla="*/ 0 h 1587"/>
              <a:gd name="T16" fmla="*/ 0 w 1587"/>
              <a:gd name="T17" fmla="*/ 0 h 1587"/>
              <a:gd name="T18" fmla="*/ 0 w 1587"/>
              <a:gd name="T19" fmla="*/ 0 h 1587"/>
              <a:gd name="T20" fmla="*/ 0 w 1587"/>
              <a:gd name="T21" fmla="*/ 0 h 1587"/>
              <a:gd name="T22" fmla="*/ 0 w 1587"/>
              <a:gd name="T23" fmla="*/ 0 h 1587"/>
              <a:gd name="T24" fmla="*/ 0 w 1587"/>
              <a:gd name="T25" fmla="*/ 0 h 1587"/>
              <a:gd name="T26" fmla="*/ 0 w 1587"/>
              <a:gd name="T27" fmla="*/ 0 h 1587"/>
              <a:gd name="T28" fmla="*/ 0 w 1587"/>
              <a:gd name="T29" fmla="*/ 0 h 1587"/>
              <a:gd name="T30" fmla="*/ 0 w 1587"/>
              <a:gd name="T31" fmla="*/ 0 h 1587"/>
              <a:gd name="T32" fmla="*/ 0 w 1587"/>
              <a:gd name="T33" fmla="*/ 0 h 1587"/>
              <a:gd name="T34" fmla="*/ 0 w 1587"/>
              <a:gd name="T35" fmla="*/ 0 h 1587"/>
              <a:gd name="T36" fmla="*/ 0 w 1587"/>
              <a:gd name="T37" fmla="*/ 0 h 1587"/>
              <a:gd name="T38" fmla="*/ 0 w 1587"/>
              <a:gd name="T39" fmla="*/ 0 h 1587"/>
              <a:gd name="T40" fmla="*/ 0 w 1587"/>
              <a:gd name="T41" fmla="*/ 0 h 1587"/>
              <a:gd name="T42" fmla="*/ 0 w 1587"/>
              <a:gd name="T43" fmla="*/ 0 h 1587"/>
              <a:gd name="T44" fmla="*/ 0 w 1587"/>
              <a:gd name="T45" fmla="*/ 0 h 1587"/>
              <a:gd name="T46" fmla="*/ 0 w 1587"/>
              <a:gd name="T47" fmla="*/ 0 h 1587"/>
              <a:gd name="T48" fmla="*/ 0 w 1587"/>
              <a:gd name="T49" fmla="*/ 0 h 1587"/>
              <a:gd name="T50" fmla="*/ 0 w 1587"/>
              <a:gd name="T51" fmla="*/ 0 h 1587"/>
              <a:gd name="T52" fmla="*/ 0 w 1587"/>
              <a:gd name="T53" fmla="*/ 0 h 1587"/>
              <a:gd name="T54" fmla="*/ 0 w 1587"/>
              <a:gd name="T55" fmla="*/ 0 h 1587"/>
              <a:gd name="T56" fmla="*/ 0 w 1587"/>
              <a:gd name="T57" fmla="*/ 0 h 1587"/>
              <a:gd name="T58" fmla="*/ 0 w 1587"/>
              <a:gd name="T59" fmla="*/ 0 h 1587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</a:gdLst>
            <a:ahLst/>
            <a:cxnLst>
              <a:cxn ang="T60">
                <a:pos x="T0" y="T1"/>
              </a:cxn>
              <a:cxn ang="T61">
                <a:pos x="T2" y="T3"/>
              </a:cxn>
              <a:cxn ang="T62">
                <a:pos x="T4" y="T5"/>
              </a:cxn>
              <a:cxn ang="T63">
                <a:pos x="T6" y="T7"/>
              </a:cxn>
              <a:cxn ang="T64">
                <a:pos x="T8" y="T9"/>
              </a:cxn>
              <a:cxn ang="T65">
                <a:pos x="T10" y="T11"/>
              </a:cxn>
              <a:cxn ang="T66">
                <a:pos x="T12" y="T13"/>
              </a:cxn>
              <a:cxn ang="T67">
                <a:pos x="T14" y="T15"/>
              </a:cxn>
              <a:cxn ang="T68">
                <a:pos x="T16" y="T17"/>
              </a:cxn>
              <a:cxn ang="T69">
                <a:pos x="T18" y="T19"/>
              </a:cxn>
              <a:cxn ang="T70">
                <a:pos x="T20" y="T21"/>
              </a:cxn>
              <a:cxn ang="T71">
                <a:pos x="T22" y="T23"/>
              </a:cxn>
              <a:cxn ang="T72">
                <a:pos x="T24" y="T25"/>
              </a:cxn>
              <a:cxn ang="T73">
                <a:pos x="T26" y="T27"/>
              </a:cxn>
              <a:cxn ang="T74">
                <a:pos x="T28" y="T29"/>
              </a:cxn>
              <a:cxn ang="T75">
                <a:pos x="T30" y="T31"/>
              </a:cxn>
              <a:cxn ang="T76">
                <a:pos x="T32" y="T33"/>
              </a:cxn>
              <a:cxn ang="T77">
                <a:pos x="T34" y="T35"/>
              </a:cxn>
              <a:cxn ang="T78">
                <a:pos x="T36" y="T37"/>
              </a:cxn>
              <a:cxn ang="T79">
                <a:pos x="T38" y="T39"/>
              </a:cxn>
              <a:cxn ang="T80">
                <a:pos x="T40" y="T41"/>
              </a:cxn>
              <a:cxn ang="T81">
                <a:pos x="T42" y="T43"/>
              </a:cxn>
              <a:cxn ang="T82">
                <a:pos x="T44" y="T45"/>
              </a:cxn>
              <a:cxn ang="T83">
                <a:pos x="T46" y="T47"/>
              </a:cxn>
              <a:cxn ang="T84">
                <a:pos x="T48" y="T49"/>
              </a:cxn>
              <a:cxn ang="T85">
                <a:pos x="T50" y="T51"/>
              </a:cxn>
              <a:cxn ang="T86">
                <a:pos x="T52" y="T53"/>
              </a:cxn>
              <a:cxn ang="T87">
                <a:pos x="T54" y="T55"/>
              </a:cxn>
              <a:cxn ang="T88">
                <a:pos x="T56" y="T57"/>
              </a:cxn>
              <a:cxn ang="T89">
                <a:pos x="T58" y="T59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Freeform 1219"/>
          <p:cNvSpPr>
            <a:spLocks/>
          </p:cNvSpPr>
          <p:nvPr/>
        </p:nvSpPr>
        <p:spPr bwMode="auto">
          <a:xfrm>
            <a:off x="731838" y="541338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" name="Freeform 1221"/>
          <p:cNvSpPr>
            <a:spLocks/>
          </p:cNvSpPr>
          <p:nvPr/>
        </p:nvSpPr>
        <p:spPr bwMode="auto">
          <a:xfrm>
            <a:off x="731838" y="541338"/>
            <a:ext cx="3175" cy="3175"/>
          </a:xfrm>
          <a:custGeom>
            <a:avLst/>
            <a:gdLst>
              <a:gd name="T0" fmla="*/ 3175 w 2"/>
              <a:gd name="T1" fmla="*/ 0 h 2"/>
              <a:gd name="T2" fmla="*/ 3175 w 2"/>
              <a:gd name="T3" fmla="*/ 0 h 2"/>
              <a:gd name="T4" fmla="*/ 3175 w 2"/>
              <a:gd name="T5" fmla="*/ 0 h 2"/>
              <a:gd name="T6" fmla="*/ 0 w 2"/>
              <a:gd name="T7" fmla="*/ 0 h 2"/>
              <a:gd name="T8" fmla="*/ 0 w 2"/>
              <a:gd name="T9" fmla="*/ 0 h 2"/>
              <a:gd name="T10" fmla="*/ 0 w 2"/>
              <a:gd name="T11" fmla="*/ 3175 h 2"/>
              <a:gd name="T12" fmla="*/ 3175 w 2"/>
              <a:gd name="T13" fmla="*/ 0 h 2"/>
              <a:gd name="T14" fmla="*/ 3175 w 2"/>
              <a:gd name="T15" fmla="*/ 0 h 2"/>
              <a:gd name="T16" fmla="*/ 3175 w 2"/>
              <a:gd name="T17" fmla="*/ 0 h 2"/>
              <a:gd name="T18" fmla="*/ 0 w 2"/>
              <a:gd name="T19" fmla="*/ 0 h 2"/>
              <a:gd name="T20" fmla="*/ 0 w 2"/>
              <a:gd name="T21" fmla="*/ 0 h 2"/>
              <a:gd name="T22" fmla="*/ 0 w 2"/>
              <a:gd name="T23" fmla="*/ 3175 h 2"/>
              <a:gd name="T24" fmla="*/ 3175 w 2"/>
              <a:gd name="T25" fmla="*/ 0 h 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2">
                <a:moveTo>
                  <a:pt x="2" y="0"/>
                </a:move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" name="Freeform 1234"/>
          <p:cNvSpPr>
            <a:spLocks/>
          </p:cNvSpPr>
          <p:nvPr/>
        </p:nvSpPr>
        <p:spPr bwMode="auto">
          <a:xfrm>
            <a:off x="722313" y="550863"/>
            <a:ext cx="3175" cy="1587"/>
          </a:xfrm>
          <a:custGeom>
            <a:avLst/>
            <a:gdLst>
              <a:gd name="T0" fmla="*/ 0 w 2"/>
              <a:gd name="T1" fmla="*/ 0 h 1587"/>
              <a:gd name="T2" fmla="*/ 0 w 2"/>
              <a:gd name="T3" fmla="*/ 0 h 1587"/>
              <a:gd name="T4" fmla="*/ 3175 w 2"/>
              <a:gd name="T5" fmla="*/ 0 h 1587"/>
              <a:gd name="T6" fmla="*/ 3175 w 2"/>
              <a:gd name="T7" fmla="*/ 0 h 1587"/>
              <a:gd name="T8" fmla="*/ 3175 w 2"/>
              <a:gd name="T9" fmla="*/ 0 h 1587"/>
              <a:gd name="T10" fmla="*/ 3175 w 2"/>
              <a:gd name="T11" fmla="*/ 0 h 1587"/>
              <a:gd name="T12" fmla="*/ 0 w 2"/>
              <a:gd name="T13" fmla="*/ 0 h 1587"/>
              <a:gd name="T14" fmla="*/ 0 w 2"/>
              <a:gd name="T15" fmla="*/ 0 h 1587"/>
              <a:gd name="T16" fmla="*/ 0 w 2"/>
              <a:gd name="T17" fmla="*/ 0 h 1587"/>
              <a:gd name="T18" fmla="*/ 0 w 2"/>
              <a:gd name="T19" fmla="*/ 0 h 1587"/>
              <a:gd name="T20" fmla="*/ 0 w 2"/>
              <a:gd name="T21" fmla="*/ 0 h 1587"/>
              <a:gd name="T22" fmla="*/ 0 w 2"/>
              <a:gd name="T23" fmla="*/ 0 h 1587"/>
              <a:gd name="T24" fmla="*/ 3175 w 2"/>
              <a:gd name="T25" fmla="*/ 0 h 1587"/>
              <a:gd name="T26" fmla="*/ 3175 w 2"/>
              <a:gd name="T27" fmla="*/ 0 h 1587"/>
              <a:gd name="T28" fmla="*/ 3175 w 2"/>
              <a:gd name="T29" fmla="*/ 0 h 1587"/>
              <a:gd name="T30" fmla="*/ 0 w 2"/>
              <a:gd name="T31" fmla="*/ 0 h 1587"/>
              <a:gd name="T32" fmla="*/ 0 w 2"/>
              <a:gd name="T33" fmla="*/ 0 h 1587"/>
              <a:gd name="T34" fmla="*/ 3175 w 2"/>
              <a:gd name="T35" fmla="*/ 0 h 1587"/>
              <a:gd name="T36" fmla="*/ 0 w 2"/>
              <a:gd name="T37" fmla="*/ 0 h 1587"/>
              <a:gd name="T38" fmla="*/ 0 w 2"/>
              <a:gd name="T39" fmla="*/ 0 h 1587"/>
              <a:gd name="T40" fmla="*/ 0 w 2"/>
              <a:gd name="T41" fmla="*/ 0 h 1587"/>
              <a:gd name="T42" fmla="*/ 0 w 2"/>
              <a:gd name="T43" fmla="*/ 0 h 1587"/>
              <a:gd name="T44" fmla="*/ 0 w 2"/>
              <a:gd name="T45" fmla="*/ 0 h 1587"/>
              <a:gd name="T46" fmla="*/ 0 w 2"/>
              <a:gd name="T47" fmla="*/ 0 h 1587"/>
              <a:gd name="T48" fmla="*/ 0 w 2"/>
              <a:gd name="T49" fmla="*/ 0 h 1587"/>
              <a:gd name="T50" fmla="*/ 0 w 2"/>
              <a:gd name="T51" fmla="*/ 0 h 1587"/>
              <a:gd name="T52" fmla="*/ 0 w 2"/>
              <a:gd name="T53" fmla="*/ 0 h 1587"/>
              <a:gd name="T54" fmla="*/ 0 w 2"/>
              <a:gd name="T55" fmla="*/ 0 h 1587"/>
              <a:gd name="T56" fmla="*/ 0 w 2"/>
              <a:gd name="T57" fmla="*/ 0 h 1587"/>
              <a:gd name="T58" fmla="*/ 0 w 2"/>
              <a:gd name="T59" fmla="*/ 0 h 1587"/>
              <a:gd name="T60" fmla="*/ 0 w 2"/>
              <a:gd name="T61" fmla="*/ 0 h 1587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2" h="1587">
                <a:moveTo>
                  <a:pt x="0" y="0"/>
                </a:move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" name="Line 1237"/>
          <p:cNvSpPr>
            <a:spLocks noChangeShapeType="1"/>
          </p:cNvSpPr>
          <p:nvPr/>
        </p:nvSpPr>
        <p:spPr bwMode="auto">
          <a:xfrm>
            <a:off x="728663" y="544513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" name="Line 1238"/>
          <p:cNvSpPr>
            <a:spLocks noChangeShapeType="1"/>
          </p:cNvSpPr>
          <p:nvPr/>
        </p:nvSpPr>
        <p:spPr bwMode="auto">
          <a:xfrm>
            <a:off x="728663" y="544513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" name="Freeform 1240"/>
          <p:cNvSpPr>
            <a:spLocks/>
          </p:cNvSpPr>
          <p:nvPr/>
        </p:nvSpPr>
        <p:spPr bwMode="auto">
          <a:xfrm>
            <a:off x="728663" y="541338"/>
            <a:ext cx="1587" cy="3175"/>
          </a:xfrm>
          <a:custGeom>
            <a:avLst/>
            <a:gdLst>
              <a:gd name="T0" fmla="*/ 0 w 1587"/>
              <a:gd name="T1" fmla="*/ 3175 h 2"/>
              <a:gd name="T2" fmla="*/ 0 w 1587"/>
              <a:gd name="T3" fmla="*/ 3175 h 2"/>
              <a:gd name="T4" fmla="*/ 0 w 1587"/>
              <a:gd name="T5" fmla="*/ 0 h 2"/>
              <a:gd name="T6" fmla="*/ 0 w 1587"/>
              <a:gd name="T7" fmla="*/ 3175 h 2"/>
              <a:gd name="T8" fmla="*/ 0 w 1587"/>
              <a:gd name="T9" fmla="*/ 3175 h 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587" h="2">
                <a:moveTo>
                  <a:pt x="0" y="2"/>
                </a:move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" name="Freeform 1243"/>
          <p:cNvSpPr>
            <a:spLocks/>
          </p:cNvSpPr>
          <p:nvPr/>
        </p:nvSpPr>
        <p:spPr bwMode="auto">
          <a:xfrm>
            <a:off x="728663" y="538163"/>
            <a:ext cx="3175" cy="3175"/>
          </a:xfrm>
          <a:custGeom>
            <a:avLst/>
            <a:gdLst>
              <a:gd name="T0" fmla="*/ 3175 w 2"/>
              <a:gd name="T1" fmla="*/ 3175 h 2"/>
              <a:gd name="T2" fmla="*/ 3175 w 2"/>
              <a:gd name="T3" fmla="*/ 3175 h 2"/>
              <a:gd name="T4" fmla="*/ 3175 w 2"/>
              <a:gd name="T5" fmla="*/ 3175 h 2"/>
              <a:gd name="T6" fmla="*/ 3175 w 2"/>
              <a:gd name="T7" fmla="*/ 3175 h 2"/>
              <a:gd name="T8" fmla="*/ 0 w 2"/>
              <a:gd name="T9" fmla="*/ 3175 h 2"/>
              <a:gd name="T10" fmla="*/ 0 w 2"/>
              <a:gd name="T11" fmla="*/ 3175 h 2"/>
              <a:gd name="T12" fmla="*/ 3175 w 2"/>
              <a:gd name="T13" fmla="*/ 3175 h 2"/>
              <a:gd name="T14" fmla="*/ 0 w 2"/>
              <a:gd name="T15" fmla="*/ 3175 h 2"/>
              <a:gd name="T16" fmla="*/ 0 w 2"/>
              <a:gd name="T17" fmla="*/ 3175 h 2"/>
              <a:gd name="T18" fmla="*/ 0 w 2"/>
              <a:gd name="T19" fmla="*/ 3175 h 2"/>
              <a:gd name="T20" fmla="*/ 0 w 2"/>
              <a:gd name="T21" fmla="*/ 3175 h 2"/>
              <a:gd name="T22" fmla="*/ 0 w 2"/>
              <a:gd name="T23" fmla="*/ 3175 h 2"/>
              <a:gd name="T24" fmla="*/ 0 w 2"/>
              <a:gd name="T25" fmla="*/ 3175 h 2"/>
              <a:gd name="T26" fmla="*/ 0 w 2"/>
              <a:gd name="T27" fmla="*/ 3175 h 2"/>
              <a:gd name="T28" fmla="*/ 0 w 2"/>
              <a:gd name="T29" fmla="*/ 3175 h 2"/>
              <a:gd name="T30" fmla="*/ 0 w 2"/>
              <a:gd name="T31" fmla="*/ 3175 h 2"/>
              <a:gd name="T32" fmla="*/ 0 w 2"/>
              <a:gd name="T33" fmla="*/ 3175 h 2"/>
              <a:gd name="T34" fmla="*/ 0 w 2"/>
              <a:gd name="T35" fmla="*/ 3175 h 2"/>
              <a:gd name="T36" fmla="*/ 0 w 2"/>
              <a:gd name="T37" fmla="*/ 3175 h 2"/>
              <a:gd name="T38" fmla="*/ 3175 w 2"/>
              <a:gd name="T39" fmla="*/ 3175 h 2"/>
              <a:gd name="T40" fmla="*/ 3175 w 2"/>
              <a:gd name="T41" fmla="*/ 3175 h 2"/>
              <a:gd name="T42" fmla="*/ 3175 w 2"/>
              <a:gd name="T43" fmla="*/ 3175 h 2"/>
              <a:gd name="T44" fmla="*/ 3175 w 2"/>
              <a:gd name="T45" fmla="*/ 3175 h 2"/>
              <a:gd name="T46" fmla="*/ 3175 w 2"/>
              <a:gd name="T47" fmla="*/ 3175 h 2"/>
              <a:gd name="T48" fmla="*/ 0 w 2"/>
              <a:gd name="T49" fmla="*/ 0 h 2"/>
              <a:gd name="T50" fmla="*/ 0 w 2"/>
              <a:gd name="T51" fmla="*/ 3175 h 2"/>
              <a:gd name="T52" fmla="*/ 0 w 2"/>
              <a:gd name="T53" fmla="*/ 3175 h 2"/>
              <a:gd name="T54" fmla="*/ 0 w 2"/>
              <a:gd name="T55" fmla="*/ 3175 h 2"/>
              <a:gd name="T56" fmla="*/ 3175 w 2"/>
              <a:gd name="T57" fmla="*/ 3175 h 2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0" t="0" r="r" b="b"/>
            <a:pathLst>
              <a:path w="2" h="2">
                <a:moveTo>
                  <a:pt x="2" y="2"/>
                </a:move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" name="Freeform 1246"/>
          <p:cNvSpPr>
            <a:spLocks/>
          </p:cNvSpPr>
          <p:nvPr/>
        </p:nvSpPr>
        <p:spPr bwMode="auto">
          <a:xfrm>
            <a:off x="725488" y="547688"/>
            <a:ext cx="3175" cy="3175"/>
          </a:xfrm>
          <a:custGeom>
            <a:avLst/>
            <a:gdLst>
              <a:gd name="T0" fmla="*/ 0 w 2"/>
              <a:gd name="T1" fmla="*/ 3175 h 2"/>
              <a:gd name="T2" fmla="*/ 0 w 2"/>
              <a:gd name="T3" fmla="*/ 3175 h 2"/>
              <a:gd name="T4" fmla="*/ 3175 w 2"/>
              <a:gd name="T5" fmla="*/ 0 h 2"/>
              <a:gd name="T6" fmla="*/ 3175 w 2"/>
              <a:gd name="T7" fmla="*/ 0 h 2"/>
              <a:gd name="T8" fmla="*/ 0 w 2"/>
              <a:gd name="T9" fmla="*/ 0 h 2"/>
              <a:gd name="T10" fmla="*/ 0 w 2"/>
              <a:gd name="T11" fmla="*/ 0 h 2"/>
              <a:gd name="T12" fmla="*/ 0 w 2"/>
              <a:gd name="T13" fmla="*/ 3175 h 2"/>
              <a:gd name="T14" fmla="*/ 0 w 2"/>
              <a:gd name="T15" fmla="*/ 3175 h 2"/>
              <a:gd name="T16" fmla="*/ 3175 w 2"/>
              <a:gd name="T17" fmla="*/ 0 h 2"/>
              <a:gd name="T18" fmla="*/ 3175 w 2"/>
              <a:gd name="T19" fmla="*/ 0 h 2"/>
              <a:gd name="T20" fmla="*/ 0 w 2"/>
              <a:gd name="T21" fmla="*/ 0 h 2"/>
              <a:gd name="T22" fmla="*/ 0 w 2"/>
              <a:gd name="T23" fmla="*/ 0 h 2"/>
              <a:gd name="T24" fmla="*/ 0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0 h 2"/>
              <a:gd name="T34" fmla="*/ 0 w 2"/>
              <a:gd name="T35" fmla="*/ 0 h 2"/>
              <a:gd name="T36" fmla="*/ 0 w 2"/>
              <a:gd name="T37" fmla="*/ 0 h 2"/>
              <a:gd name="T38" fmla="*/ 0 w 2"/>
              <a:gd name="T39" fmla="*/ 0 h 2"/>
              <a:gd name="T40" fmla="*/ 0 w 2"/>
              <a:gd name="T41" fmla="*/ 0 h 2"/>
              <a:gd name="T42" fmla="*/ 0 w 2"/>
              <a:gd name="T43" fmla="*/ 0 h 2"/>
              <a:gd name="T44" fmla="*/ 0 w 2"/>
              <a:gd name="T45" fmla="*/ 0 h 2"/>
              <a:gd name="T46" fmla="*/ 0 w 2"/>
              <a:gd name="T47" fmla="*/ 3175 h 2"/>
              <a:gd name="T48" fmla="*/ 0 w 2"/>
              <a:gd name="T49" fmla="*/ 3175 h 2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" name="Freeform 1250"/>
          <p:cNvSpPr>
            <a:spLocks/>
          </p:cNvSpPr>
          <p:nvPr/>
        </p:nvSpPr>
        <p:spPr bwMode="auto">
          <a:xfrm>
            <a:off x="731838" y="530225"/>
            <a:ext cx="3175" cy="1588"/>
          </a:xfrm>
          <a:custGeom>
            <a:avLst/>
            <a:gdLst>
              <a:gd name="T0" fmla="*/ 3175 w 2"/>
              <a:gd name="T1" fmla="*/ 0 h 1588"/>
              <a:gd name="T2" fmla="*/ 0 w 2"/>
              <a:gd name="T3" fmla="*/ 0 h 1588"/>
              <a:gd name="T4" fmla="*/ 3175 w 2"/>
              <a:gd name="T5" fmla="*/ 0 h 158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" h="1588">
                <a:moveTo>
                  <a:pt x="2" y="0"/>
                </a:moveTo>
                <a:lnTo>
                  <a:pt x="0" y="0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" name="Freeform 1252"/>
          <p:cNvSpPr>
            <a:spLocks/>
          </p:cNvSpPr>
          <p:nvPr/>
        </p:nvSpPr>
        <p:spPr bwMode="auto">
          <a:xfrm>
            <a:off x="731838" y="527050"/>
            <a:ext cx="3175" cy="7938"/>
          </a:xfrm>
          <a:custGeom>
            <a:avLst/>
            <a:gdLst>
              <a:gd name="T0" fmla="*/ 3175 w 2"/>
              <a:gd name="T1" fmla="*/ 3175 h 5"/>
              <a:gd name="T2" fmla="*/ 3175 w 2"/>
              <a:gd name="T3" fmla="*/ 3175 h 5"/>
              <a:gd name="T4" fmla="*/ 0 w 2"/>
              <a:gd name="T5" fmla="*/ 0 h 5"/>
              <a:gd name="T6" fmla="*/ 0 w 2"/>
              <a:gd name="T7" fmla="*/ 3175 h 5"/>
              <a:gd name="T8" fmla="*/ 0 w 2"/>
              <a:gd name="T9" fmla="*/ 3175 h 5"/>
              <a:gd name="T10" fmla="*/ 3175 w 2"/>
              <a:gd name="T11" fmla="*/ 7938 h 5"/>
              <a:gd name="T12" fmla="*/ 3175 w 2"/>
              <a:gd name="T13" fmla="*/ 3175 h 5"/>
              <a:gd name="T14" fmla="*/ 3175 w 2"/>
              <a:gd name="T15" fmla="*/ 3175 h 5"/>
              <a:gd name="T16" fmla="*/ 0 w 2"/>
              <a:gd name="T17" fmla="*/ 0 h 5"/>
              <a:gd name="T18" fmla="*/ 0 w 2"/>
              <a:gd name="T19" fmla="*/ 3175 h 5"/>
              <a:gd name="T20" fmla="*/ 0 w 2"/>
              <a:gd name="T21" fmla="*/ 3175 h 5"/>
              <a:gd name="T22" fmla="*/ 3175 w 2"/>
              <a:gd name="T23" fmla="*/ 7938 h 5"/>
              <a:gd name="T24" fmla="*/ 3175 w 2"/>
              <a:gd name="T25" fmla="*/ 3175 h 5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5">
                <a:moveTo>
                  <a:pt x="2" y="2"/>
                </a:move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5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5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" name="Freeform 1255"/>
          <p:cNvSpPr>
            <a:spLocks/>
          </p:cNvSpPr>
          <p:nvPr/>
        </p:nvSpPr>
        <p:spPr bwMode="auto">
          <a:xfrm>
            <a:off x="712788" y="550863"/>
            <a:ext cx="3175" cy="1587"/>
          </a:xfrm>
          <a:custGeom>
            <a:avLst/>
            <a:gdLst>
              <a:gd name="T0" fmla="*/ 0 w 2"/>
              <a:gd name="T1" fmla="*/ 0 h 1587"/>
              <a:gd name="T2" fmla="*/ 3175 w 2"/>
              <a:gd name="T3" fmla="*/ 0 h 1587"/>
              <a:gd name="T4" fmla="*/ 3175 w 2"/>
              <a:gd name="T5" fmla="*/ 0 h 1587"/>
              <a:gd name="T6" fmla="*/ 3175 w 2"/>
              <a:gd name="T7" fmla="*/ 0 h 1587"/>
              <a:gd name="T8" fmla="*/ 3175 w 2"/>
              <a:gd name="T9" fmla="*/ 0 h 1587"/>
              <a:gd name="T10" fmla="*/ 0 w 2"/>
              <a:gd name="T11" fmla="*/ 0 h 1587"/>
              <a:gd name="T12" fmla="*/ 0 w 2"/>
              <a:gd name="T13" fmla="*/ 0 h 1587"/>
              <a:gd name="T14" fmla="*/ 0 w 2"/>
              <a:gd name="T15" fmla="*/ 0 h 1587"/>
              <a:gd name="T16" fmla="*/ 0 w 2"/>
              <a:gd name="T17" fmla="*/ 0 h 1587"/>
              <a:gd name="T18" fmla="*/ 3175 w 2"/>
              <a:gd name="T19" fmla="*/ 0 h 1587"/>
              <a:gd name="T20" fmla="*/ 3175 w 2"/>
              <a:gd name="T21" fmla="*/ 0 h 1587"/>
              <a:gd name="T22" fmla="*/ 3175 w 2"/>
              <a:gd name="T23" fmla="*/ 0 h 1587"/>
              <a:gd name="T24" fmla="*/ 3175 w 2"/>
              <a:gd name="T25" fmla="*/ 0 h 1587"/>
              <a:gd name="T26" fmla="*/ 3175 w 2"/>
              <a:gd name="T27" fmla="*/ 0 h 1587"/>
              <a:gd name="T28" fmla="*/ 3175 w 2"/>
              <a:gd name="T29" fmla="*/ 0 h 1587"/>
              <a:gd name="T30" fmla="*/ 3175 w 2"/>
              <a:gd name="T31" fmla="*/ 0 h 1587"/>
              <a:gd name="T32" fmla="*/ 3175 w 2"/>
              <a:gd name="T33" fmla="*/ 0 h 1587"/>
              <a:gd name="T34" fmla="*/ 3175 w 2"/>
              <a:gd name="T35" fmla="*/ 0 h 1587"/>
              <a:gd name="T36" fmla="*/ 3175 w 2"/>
              <a:gd name="T37" fmla="*/ 0 h 1587"/>
              <a:gd name="T38" fmla="*/ 3175 w 2"/>
              <a:gd name="T39" fmla="*/ 0 h 1587"/>
              <a:gd name="T40" fmla="*/ 3175 w 2"/>
              <a:gd name="T41" fmla="*/ 0 h 1587"/>
              <a:gd name="T42" fmla="*/ 3175 w 2"/>
              <a:gd name="T43" fmla="*/ 0 h 1587"/>
              <a:gd name="T44" fmla="*/ 3175 w 2"/>
              <a:gd name="T45" fmla="*/ 0 h 1587"/>
              <a:gd name="T46" fmla="*/ 3175 w 2"/>
              <a:gd name="T47" fmla="*/ 0 h 1587"/>
              <a:gd name="T48" fmla="*/ 3175 w 2"/>
              <a:gd name="T49" fmla="*/ 0 h 1587"/>
              <a:gd name="T50" fmla="*/ 3175 w 2"/>
              <a:gd name="T51" fmla="*/ 0 h 1587"/>
              <a:gd name="T52" fmla="*/ 3175 w 2"/>
              <a:gd name="T53" fmla="*/ 0 h 1587"/>
              <a:gd name="T54" fmla="*/ 3175 w 2"/>
              <a:gd name="T55" fmla="*/ 0 h 1587"/>
              <a:gd name="T56" fmla="*/ 3175 w 2"/>
              <a:gd name="T57" fmla="*/ 0 h 1587"/>
              <a:gd name="T58" fmla="*/ 0 w 2"/>
              <a:gd name="T59" fmla="*/ 0 h 1587"/>
              <a:gd name="T60" fmla="*/ 0 w 2"/>
              <a:gd name="T61" fmla="*/ 0 h 1587"/>
              <a:gd name="T62" fmla="*/ 0 w 2"/>
              <a:gd name="T63" fmla="*/ 0 h 1587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2" h="1587">
                <a:moveTo>
                  <a:pt x="0" y="0"/>
                </a:move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" name="Rectangle 1256"/>
          <p:cNvSpPr>
            <a:spLocks noChangeArrowheads="1"/>
          </p:cNvSpPr>
          <p:nvPr/>
        </p:nvSpPr>
        <p:spPr bwMode="auto">
          <a:xfrm>
            <a:off x="722313" y="550863"/>
            <a:ext cx="1587" cy="158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50000"/>
              </a:spcBef>
              <a:buFontTx/>
              <a:buChar char="•"/>
            </a:pPr>
            <a:endParaRPr lang="en-US" sz="1300" b="0"/>
          </a:p>
        </p:txBody>
      </p:sp>
      <p:sp>
        <p:nvSpPr>
          <p:cNvPr id="43" name="Freeform 1258"/>
          <p:cNvSpPr>
            <a:spLocks/>
          </p:cNvSpPr>
          <p:nvPr/>
        </p:nvSpPr>
        <p:spPr bwMode="auto">
          <a:xfrm>
            <a:off x="722313" y="550863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w 1587"/>
              <a:gd name="T7" fmla="*/ 0 h 1587"/>
              <a:gd name="T8" fmla="*/ 0 w 1587"/>
              <a:gd name="T9" fmla="*/ 0 h 1587"/>
              <a:gd name="T10" fmla="*/ 0 w 1587"/>
              <a:gd name="T11" fmla="*/ 0 h 1587"/>
              <a:gd name="T12" fmla="*/ 0 w 1587"/>
              <a:gd name="T13" fmla="*/ 0 h 1587"/>
              <a:gd name="T14" fmla="*/ 0 w 1587"/>
              <a:gd name="T15" fmla="*/ 0 h 1587"/>
              <a:gd name="T16" fmla="*/ 0 w 1587"/>
              <a:gd name="T17" fmla="*/ 0 h 1587"/>
              <a:gd name="T18" fmla="*/ 0 w 1587"/>
              <a:gd name="T19" fmla="*/ 0 h 1587"/>
              <a:gd name="T20" fmla="*/ 0 w 1587"/>
              <a:gd name="T21" fmla="*/ 0 h 1587"/>
              <a:gd name="T22" fmla="*/ 0 w 1587"/>
              <a:gd name="T23" fmla="*/ 0 h 1587"/>
              <a:gd name="T24" fmla="*/ 0 w 1587"/>
              <a:gd name="T25" fmla="*/ 0 h 1587"/>
              <a:gd name="T26" fmla="*/ 0 w 1587"/>
              <a:gd name="T27" fmla="*/ 0 h 1587"/>
              <a:gd name="T28" fmla="*/ 0 w 1587"/>
              <a:gd name="T29" fmla="*/ 0 h 1587"/>
              <a:gd name="T30" fmla="*/ 0 w 1587"/>
              <a:gd name="T31" fmla="*/ 0 h 1587"/>
              <a:gd name="T32" fmla="*/ 0 w 1587"/>
              <a:gd name="T33" fmla="*/ 0 h 1587"/>
              <a:gd name="T34" fmla="*/ 0 w 1587"/>
              <a:gd name="T35" fmla="*/ 0 h 1587"/>
              <a:gd name="T36" fmla="*/ 0 w 1587"/>
              <a:gd name="T37" fmla="*/ 0 h 1587"/>
              <a:gd name="T38" fmla="*/ 0 w 1587"/>
              <a:gd name="T39" fmla="*/ 0 h 1587"/>
              <a:gd name="T40" fmla="*/ 0 w 1587"/>
              <a:gd name="T41" fmla="*/ 0 h 1587"/>
              <a:gd name="T42" fmla="*/ 0 w 1587"/>
              <a:gd name="T43" fmla="*/ 0 h 1587"/>
              <a:gd name="T44" fmla="*/ 0 w 1587"/>
              <a:gd name="T45" fmla="*/ 0 h 1587"/>
              <a:gd name="T46" fmla="*/ 0 w 1587"/>
              <a:gd name="T47" fmla="*/ 0 h 1587"/>
              <a:gd name="T48" fmla="*/ 0 w 1587"/>
              <a:gd name="T49" fmla="*/ 0 h 1587"/>
              <a:gd name="T50" fmla="*/ 0 w 1587"/>
              <a:gd name="T51" fmla="*/ 0 h 1587"/>
              <a:gd name="T52" fmla="*/ 0 w 1587"/>
              <a:gd name="T53" fmla="*/ 0 h 1587"/>
              <a:gd name="T54" fmla="*/ 0 w 1587"/>
              <a:gd name="T55" fmla="*/ 0 h 1587"/>
              <a:gd name="T56" fmla="*/ 0 w 1587"/>
              <a:gd name="T57" fmla="*/ 0 h 1587"/>
              <a:gd name="T58" fmla="*/ 0 w 1587"/>
              <a:gd name="T59" fmla="*/ 0 h 1587"/>
              <a:gd name="T60" fmla="*/ 0 w 1587"/>
              <a:gd name="T61" fmla="*/ 0 h 1587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" name="Freeform 1266"/>
          <p:cNvSpPr>
            <a:spLocks/>
          </p:cNvSpPr>
          <p:nvPr/>
        </p:nvSpPr>
        <p:spPr bwMode="auto">
          <a:xfrm>
            <a:off x="728663" y="534988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w 1587"/>
              <a:gd name="T7" fmla="*/ 0 h 1587"/>
              <a:gd name="T8" fmla="*/ 0 w 1587"/>
              <a:gd name="T9" fmla="*/ 0 h 1587"/>
              <a:gd name="T10" fmla="*/ 0 w 1587"/>
              <a:gd name="T11" fmla="*/ 0 h 1587"/>
              <a:gd name="T12" fmla="*/ 0 w 1587"/>
              <a:gd name="T13" fmla="*/ 0 h 1587"/>
              <a:gd name="T14" fmla="*/ 0 w 1587"/>
              <a:gd name="T15" fmla="*/ 0 h 1587"/>
              <a:gd name="T16" fmla="*/ 0 w 1587"/>
              <a:gd name="T17" fmla="*/ 0 h 1587"/>
              <a:gd name="T18" fmla="*/ 0 w 1587"/>
              <a:gd name="T19" fmla="*/ 0 h 1587"/>
              <a:gd name="T20" fmla="*/ 0 w 1587"/>
              <a:gd name="T21" fmla="*/ 0 h 1587"/>
              <a:gd name="T22" fmla="*/ 0 w 1587"/>
              <a:gd name="T23" fmla="*/ 0 h 1587"/>
              <a:gd name="T24" fmla="*/ 0 w 1587"/>
              <a:gd name="T25" fmla="*/ 0 h 1587"/>
              <a:gd name="T26" fmla="*/ 0 w 1587"/>
              <a:gd name="T27" fmla="*/ 0 h 1587"/>
              <a:gd name="T28" fmla="*/ 0 w 1587"/>
              <a:gd name="T29" fmla="*/ 0 h 1587"/>
              <a:gd name="T30" fmla="*/ 0 w 1587"/>
              <a:gd name="T31" fmla="*/ 0 h 1587"/>
              <a:gd name="T32" fmla="*/ 0 w 1587"/>
              <a:gd name="T33" fmla="*/ 0 h 1587"/>
              <a:gd name="T34" fmla="*/ 0 w 1587"/>
              <a:gd name="T35" fmla="*/ 0 h 1587"/>
              <a:gd name="T36" fmla="*/ 0 w 1587"/>
              <a:gd name="T37" fmla="*/ 0 h 1587"/>
              <a:gd name="T38" fmla="*/ 0 w 1587"/>
              <a:gd name="T39" fmla="*/ 0 h 1587"/>
              <a:gd name="T40" fmla="*/ 0 w 1587"/>
              <a:gd name="T41" fmla="*/ 0 h 1587"/>
              <a:gd name="T42" fmla="*/ 0 w 1587"/>
              <a:gd name="T43" fmla="*/ 0 h 1587"/>
              <a:gd name="T44" fmla="*/ 0 w 1587"/>
              <a:gd name="T45" fmla="*/ 0 h 1587"/>
              <a:gd name="T46" fmla="*/ 0 w 1587"/>
              <a:gd name="T47" fmla="*/ 0 h 1587"/>
              <a:gd name="T48" fmla="*/ 0 w 1587"/>
              <a:gd name="T49" fmla="*/ 0 h 1587"/>
              <a:gd name="T50" fmla="*/ 0 w 1587"/>
              <a:gd name="T51" fmla="*/ 0 h 1587"/>
              <a:gd name="T52" fmla="*/ 0 w 1587"/>
              <a:gd name="T53" fmla="*/ 0 h 1587"/>
              <a:gd name="T54" fmla="*/ 0 w 1587"/>
              <a:gd name="T55" fmla="*/ 0 h 1587"/>
              <a:gd name="T56" fmla="*/ 0 w 1587"/>
              <a:gd name="T57" fmla="*/ 0 h 1587"/>
              <a:gd name="T58" fmla="*/ 0 w 1587"/>
              <a:gd name="T59" fmla="*/ 0 h 1587"/>
              <a:gd name="T60" fmla="*/ 0 w 1587"/>
              <a:gd name="T61" fmla="*/ 0 h 1587"/>
              <a:gd name="T62" fmla="*/ 0 w 1587"/>
              <a:gd name="T63" fmla="*/ 0 h 1587"/>
              <a:gd name="T64" fmla="*/ 0 w 1587"/>
              <a:gd name="T65" fmla="*/ 0 h 1587"/>
              <a:gd name="T66" fmla="*/ 0 w 1587"/>
              <a:gd name="T67" fmla="*/ 0 h 1587"/>
              <a:gd name="T68" fmla="*/ 0 w 1587"/>
              <a:gd name="T69" fmla="*/ 0 h 1587"/>
              <a:gd name="T70" fmla="*/ 0 w 1587"/>
              <a:gd name="T71" fmla="*/ 0 h 1587"/>
              <a:gd name="T72" fmla="*/ 0 w 1587"/>
              <a:gd name="T73" fmla="*/ 0 h 1587"/>
              <a:gd name="T74" fmla="*/ 0 w 1587"/>
              <a:gd name="T75" fmla="*/ 0 h 1587"/>
              <a:gd name="T76" fmla="*/ 0 w 1587"/>
              <a:gd name="T77" fmla="*/ 0 h 1587"/>
              <a:gd name="T78" fmla="*/ 0 w 1587"/>
              <a:gd name="T79" fmla="*/ 0 h 1587"/>
              <a:gd name="T80" fmla="*/ 0 w 1587"/>
              <a:gd name="T81" fmla="*/ 0 h 1587"/>
              <a:gd name="T82" fmla="*/ 0 w 1587"/>
              <a:gd name="T83" fmla="*/ 0 h 1587"/>
              <a:gd name="T84" fmla="*/ 0 w 1587"/>
              <a:gd name="T85" fmla="*/ 0 h 1587"/>
              <a:gd name="T86" fmla="*/ 0 w 1587"/>
              <a:gd name="T87" fmla="*/ 0 h 1587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" name="Freeform 1269"/>
          <p:cNvSpPr>
            <a:spLocks/>
          </p:cNvSpPr>
          <p:nvPr/>
        </p:nvSpPr>
        <p:spPr bwMode="auto">
          <a:xfrm>
            <a:off x="728663" y="530225"/>
            <a:ext cx="3175" cy="4763"/>
          </a:xfrm>
          <a:custGeom>
            <a:avLst/>
            <a:gdLst>
              <a:gd name="T0" fmla="*/ 0 w 2"/>
              <a:gd name="T1" fmla="*/ 4763 h 3"/>
              <a:gd name="T2" fmla="*/ 3175 w 2"/>
              <a:gd name="T3" fmla="*/ 0 h 3"/>
              <a:gd name="T4" fmla="*/ 3175 w 2"/>
              <a:gd name="T5" fmla="*/ 0 h 3"/>
              <a:gd name="T6" fmla="*/ 3175 w 2"/>
              <a:gd name="T7" fmla="*/ 0 h 3"/>
              <a:gd name="T8" fmla="*/ 3175 w 2"/>
              <a:gd name="T9" fmla="*/ 0 h 3"/>
              <a:gd name="T10" fmla="*/ 0 w 2"/>
              <a:gd name="T11" fmla="*/ 0 h 3"/>
              <a:gd name="T12" fmla="*/ 0 w 2"/>
              <a:gd name="T13" fmla="*/ 0 h 3"/>
              <a:gd name="T14" fmla="*/ 0 w 2"/>
              <a:gd name="T15" fmla="*/ 4763 h 3"/>
              <a:gd name="T16" fmla="*/ 0 w 2"/>
              <a:gd name="T17" fmla="*/ 4763 h 3"/>
              <a:gd name="T18" fmla="*/ 3175 w 2"/>
              <a:gd name="T19" fmla="*/ 0 h 3"/>
              <a:gd name="T20" fmla="*/ 3175 w 2"/>
              <a:gd name="T21" fmla="*/ 0 h 3"/>
              <a:gd name="T22" fmla="*/ 0 w 2"/>
              <a:gd name="T23" fmla="*/ 0 h 3"/>
              <a:gd name="T24" fmla="*/ 0 w 2"/>
              <a:gd name="T25" fmla="*/ 0 h 3"/>
              <a:gd name="T26" fmla="*/ 0 w 2"/>
              <a:gd name="T27" fmla="*/ 0 h 3"/>
              <a:gd name="T28" fmla="*/ 0 w 2"/>
              <a:gd name="T29" fmla="*/ 0 h 3"/>
              <a:gd name="T30" fmla="*/ 0 w 2"/>
              <a:gd name="T31" fmla="*/ 0 h 3"/>
              <a:gd name="T32" fmla="*/ 0 w 2"/>
              <a:gd name="T33" fmla="*/ 0 h 3"/>
              <a:gd name="T34" fmla="*/ 0 w 2"/>
              <a:gd name="T35" fmla="*/ 0 h 3"/>
              <a:gd name="T36" fmla="*/ 0 w 2"/>
              <a:gd name="T37" fmla="*/ 0 h 3"/>
              <a:gd name="T38" fmla="*/ 0 w 2"/>
              <a:gd name="T39" fmla="*/ 4763 h 3"/>
              <a:gd name="T40" fmla="*/ 0 w 2"/>
              <a:gd name="T41" fmla="*/ 4763 h 3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2" h="3">
                <a:moveTo>
                  <a:pt x="0" y="3"/>
                </a:moveTo>
                <a:lnTo>
                  <a:pt x="2" y="0"/>
                </a:lnTo>
                <a:lnTo>
                  <a:pt x="0" y="0"/>
                </a:lnTo>
                <a:lnTo>
                  <a:pt x="0" y="3"/>
                </a:lnTo>
                <a:lnTo>
                  <a:pt x="2" y="0"/>
                </a:lnTo>
                <a:lnTo>
                  <a:pt x="0" y="0"/>
                </a:lnTo>
                <a:lnTo>
                  <a:pt x="0" y="3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" name="Line 1270"/>
          <p:cNvSpPr>
            <a:spLocks noChangeShapeType="1"/>
          </p:cNvSpPr>
          <p:nvPr/>
        </p:nvSpPr>
        <p:spPr bwMode="auto">
          <a:xfrm>
            <a:off x="728663" y="530225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" name="Line 1271"/>
          <p:cNvSpPr>
            <a:spLocks noChangeShapeType="1"/>
          </p:cNvSpPr>
          <p:nvPr/>
        </p:nvSpPr>
        <p:spPr bwMode="auto">
          <a:xfrm>
            <a:off x="728663" y="530225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" name="Rectangle 1272"/>
          <p:cNvSpPr>
            <a:spLocks noChangeArrowheads="1"/>
          </p:cNvSpPr>
          <p:nvPr/>
        </p:nvSpPr>
        <p:spPr bwMode="auto">
          <a:xfrm>
            <a:off x="728663" y="530225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50000"/>
              </a:spcBef>
              <a:buFontTx/>
              <a:buChar char="•"/>
            </a:pPr>
            <a:endParaRPr lang="en-US" sz="1300" b="0"/>
          </a:p>
        </p:txBody>
      </p:sp>
      <p:sp>
        <p:nvSpPr>
          <p:cNvPr id="49" name="Rectangle 1273"/>
          <p:cNvSpPr>
            <a:spLocks noChangeArrowheads="1"/>
          </p:cNvSpPr>
          <p:nvPr/>
        </p:nvSpPr>
        <p:spPr bwMode="auto">
          <a:xfrm>
            <a:off x="728663" y="530225"/>
            <a:ext cx="1587" cy="1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50000"/>
              </a:spcBef>
              <a:buFontTx/>
              <a:buChar char="•"/>
            </a:pPr>
            <a:endParaRPr lang="en-US" sz="1300" b="0"/>
          </a:p>
        </p:txBody>
      </p:sp>
      <p:sp>
        <p:nvSpPr>
          <p:cNvPr id="50" name="Line 1274"/>
          <p:cNvSpPr>
            <a:spLocks noChangeShapeType="1"/>
          </p:cNvSpPr>
          <p:nvPr/>
        </p:nvSpPr>
        <p:spPr bwMode="auto">
          <a:xfrm>
            <a:off x="728663" y="52705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" name="Line 1275"/>
          <p:cNvSpPr>
            <a:spLocks noChangeShapeType="1"/>
          </p:cNvSpPr>
          <p:nvPr/>
        </p:nvSpPr>
        <p:spPr bwMode="auto">
          <a:xfrm>
            <a:off x="728663" y="52705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" name="Freeform 1277"/>
          <p:cNvSpPr>
            <a:spLocks/>
          </p:cNvSpPr>
          <p:nvPr/>
        </p:nvSpPr>
        <p:spPr bwMode="auto">
          <a:xfrm>
            <a:off x="728663" y="523875"/>
            <a:ext cx="1587" cy="3175"/>
          </a:xfrm>
          <a:custGeom>
            <a:avLst/>
            <a:gdLst>
              <a:gd name="T0" fmla="*/ 0 w 1587"/>
              <a:gd name="T1" fmla="*/ 3175 h 2"/>
              <a:gd name="T2" fmla="*/ 0 w 1587"/>
              <a:gd name="T3" fmla="*/ 3175 h 2"/>
              <a:gd name="T4" fmla="*/ 0 w 1587"/>
              <a:gd name="T5" fmla="*/ 0 h 2"/>
              <a:gd name="T6" fmla="*/ 0 w 1587"/>
              <a:gd name="T7" fmla="*/ 3175 h 2"/>
              <a:gd name="T8" fmla="*/ 0 w 1587"/>
              <a:gd name="T9" fmla="*/ 3175 h 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587" h="2">
                <a:moveTo>
                  <a:pt x="0" y="2"/>
                </a:move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" name="Freeform 1287"/>
          <p:cNvSpPr>
            <a:spLocks/>
          </p:cNvSpPr>
          <p:nvPr/>
        </p:nvSpPr>
        <p:spPr bwMode="auto">
          <a:xfrm>
            <a:off x="719138" y="514350"/>
            <a:ext cx="3175" cy="3175"/>
          </a:xfrm>
          <a:custGeom>
            <a:avLst/>
            <a:gdLst>
              <a:gd name="T0" fmla="*/ 0 w 2"/>
              <a:gd name="T1" fmla="*/ 0 h 2"/>
              <a:gd name="T2" fmla="*/ 0 w 2"/>
              <a:gd name="T3" fmla="*/ 3175 h 2"/>
              <a:gd name="T4" fmla="*/ 3175 w 2"/>
              <a:gd name="T5" fmla="*/ 3175 h 2"/>
              <a:gd name="T6" fmla="*/ 3175 w 2"/>
              <a:gd name="T7" fmla="*/ 3175 h 2"/>
              <a:gd name="T8" fmla="*/ 3175 w 2"/>
              <a:gd name="T9" fmla="*/ 3175 h 2"/>
              <a:gd name="T10" fmla="*/ 3175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3175 h 2"/>
              <a:gd name="T18" fmla="*/ 0 w 2"/>
              <a:gd name="T19" fmla="*/ 3175 h 2"/>
              <a:gd name="T20" fmla="*/ 0 w 2"/>
              <a:gd name="T21" fmla="*/ 3175 h 2"/>
              <a:gd name="T22" fmla="*/ 0 w 2"/>
              <a:gd name="T23" fmla="*/ 3175 h 2"/>
              <a:gd name="T24" fmla="*/ 3175 w 2"/>
              <a:gd name="T25" fmla="*/ 3175 h 2"/>
              <a:gd name="T26" fmla="*/ 3175 w 2"/>
              <a:gd name="T27" fmla="*/ 3175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0 h 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2" h="2">
                <a:moveTo>
                  <a:pt x="0" y="0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" name="Freeform 1290"/>
          <p:cNvSpPr>
            <a:spLocks/>
          </p:cNvSpPr>
          <p:nvPr/>
        </p:nvSpPr>
        <p:spPr bwMode="auto">
          <a:xfrm>
            <a:off x="719138" y="517525"/>
            <a:ext cx="3175" cy="3175"/>
          </a:xfrm>
          <a:custGeom>
            <a:avLst/>
            <a:gdLst>
              <a:gd name="T0" fmla="*/ 0 w 2"/>
              <a:gd name="T1" fmla="*/ 3175 h 2"/>
              <a:gd name="T2" fmla="*/ 0 w 2"/>
              <a:gd name="T3" fmla="*/ 3175 h 2"/>
              <a:gd name="T4" fmla="*/ 3175 w 2"/>
              <a:gd name="T5" fmla="*/ 3175 h 2"/>
              <a:gd name="T6" fmla="*/ 3175 w 2"/>
              <a:gd name="T7" fmla="*/ 3175 h 2"/>
              <a:gd name="T8" fmla="*/ 3175 w 2"/>
              <a:gd name="T9" fmla="*/ 3175 h 2"/>
              <a:gd name="T10" fmla="*/ 3175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0 h 2"/>
              <a:gd name="T20" fmla="*/ 3175 w 2"/>
              <a:gd name="T21" fmla="*/ 0 h 2"/>
              <a:gd name="T22" fmla="*/ 0 w 2"/>
              <a:gd name="T23" fmla="*/ 0 h 2"/>
              <a:gd name="T24" fmla="*/ 0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3175 h 2"/>
              <a:gd name="T32" fmla="*/ 0 w 2"/>
              <a:gd name="T33" fmla="*/ 3175 h 2"/>
              <a:gd name="T34" fmla="*/ 0 w 2"/>
              <a:gd name="T35" fmla="*/ 3175 h 2"/>
              <a:gd name="T36" fmla="*/ 0 w 2"/>
              <a:gd name="T37" fmla="*/ 0 h 2"/>
              <a:gd name="T38" fmla="*/ 0 w 2"/>
              <a:gd name="T39" fmla="*/ 0 h 2"/>
              <a:gd name="T40" fmla="*/ 0 w 2"/>
              <a:gd name="T41" fmla="*/ 0 h 2"/>
              <a:gd name="T42" fmla="*/ 0 w 2"/>
              <a:gd name="T43" fmla="*/ 0 h 2"/>
              <a:gd name="T44" fmla="*/ 0 w 2"/>
              <a:gd name="T45" fmla="*/ 0 h 2"/>
              <a:gd name="T46" fmla="*/ 0 w 2"/>
              <a:gd name="T47" fmla="*/ 0 h 2"/>
              <a:gd name="T48" fmla="*/ 0 w 2"/>
              <a:gd name="T49" fmla="*/ 3175 h 2"/>
              <a:gd name="T50" fmla="*/ 3175 w 2"/>
              <a:gd name="T51" fmla="*/ 3175 h 2"/>
              <a:gd name="T52" fmla="*/ 3175 w 2"/>
              <a:gd name="T53" fmla="*/ 0 h 2"/>
              <a:gd name="T54" fmla="*/ 3175 w 2"/>
              <a:gd name="T55" fmla="*/ 0 h 2"/>
              <a:gd name="T56" fmla="*/ 0 w 2"/>
              <a:gd name="T57" fmla="*/ 0 h 2"/>
              <a:gd name="T58" fmla="*/ 0 w 2"/>
              <a:gd name="T59" fmla="*/ 0 h 2"/>
              <a:gd name="T60" fmla="*/ 0 w 2"/>
              <a:gd name="T61" fmla="*/ 3175 h 2"/>
              <a:gd name="T62" fmla="*/ 0 w 2"/>
              <a:gd name="T63" fmla="*/ 3175 h 2"/>
              <a:gd name="T64" fmla="*/ 3175 w 2"/>
              <a:gd name="T65" fmla="*/ 3175 h 2"/>
              <a:gd name="T66" fmla="*/ 3175 w 2"/>
              <a:gd name="T67" fmla="*/ 3175 h 2"/>
              <a:gd name="T68" fmla="*/ 0 w 2"/>
              <a:gd name="T69" fmla="*/ 3175 h 2"/>
              <a:gd name="T70" fmla="*/ 0 w 2"/>
              <a:gd name="T71" fmla="*/ 3175 h 2"/>
              <a:gd name="T72" fmla="*/ 0 w 2"/>
              <a:gd name="T73" fmla="*/ 3175 h 2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" name="Rectangle 1335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50000"/>
              </a:spcBef>
              <a:buFontTx/>
              <a:buChar char="•"/>
            </a:pPr>
            <a:endParaRPr lang="en-US" sz="1300" b="0"/>
          </a:p>
        </p:txBody>
      </p:sp>
      <p:sp>
        <p:nvSpPr>
          <p:cNvPr id="56" name="Rectangle 1336"/>
          <p:cNvSpPr>
            <a:spLocks noChangeArrowheads="1"/>
          </p:cNvSpPr>
          <p:nvPr/>
        </p:nvSpPr>
        <p:spPr bwMode="auto">
          <a:xfrm>
            <a:off x="474663" y="4953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50000"/>
              </a:spcBef>
              <a:buFontTx/>
              <a:buChar char="•"/>
            </a:pPr>
            <a:endParaRPr lang="en-US" sz="1300" b="0"/>
          </a:p>
        </p:txBody>
      </p:sp>
      <p:sp>
        <p:nvSpPr>
          <p:cNvPr id="57" name="Rectangle 1337"/>
          <p:cNvSpPr>
            <a:spLocks noChangeArrowheads="1"/>
          </p:cNvSpPr>
          <p:nvPr/>
        </p:nvSpPr>
        <p:spPr bwMode="auto">
          <a:xfrm>
            <a:off x="474663" y="4953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50000"/>
              </a:spcBef>
              <a:buFontTx/>
              <a:buChar char="•"/>
            </a:pPr>
            <a:endParaRPr lang="en-US" sz="1300" b="0"/>
          </a:p>
        </p:txBody>
      </p:sp>
      <p:sp>
        <p:nvSpPr>
          <p:cNvPr id="58" name="Rectangle 1340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50000"/>
              </a:spcBef>
              <a:buFontTx/>
              <a:buChar char="•"/>
            </a:pPr>
            <a:endParaRPr lang="en-US" sz="1300" b="0"/>
          </a:p>
        </p:txBody>
      </p:sp>
      <p:sp>
        <p:nvSpPr>
          <p:cNvPr id="59" name="Rectangle 1341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50000"/>
              </a:spcBef>
              <a:buFontTx/>
              <a:buChar char="•"/>
            </a:pPr>
            <a:endParaRPr lang="en-US" sz="1300" b="0"/>
          </a:p>
        </p:txBody>
      </p:sp>
      <p:sp>
        <p:nvSpPr>
          <p:cNvPr id="60" name="Rectangle 1342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50000"/>
              </a:spcBef>
              <a:buFontTx/>
              <a:buChar char="•"/>
            </a:pPr>
            <a:endParaRPr lang="en-US" sz="1300" b="0"/>
          </a:p>
        </p:txBody>
      </p:sp>
      <p:sp>
        <p:nvSpPr>
          <p:cNvPr id="61" name="Rectangle 1343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50000"/>
              </a:spcBef>
              <a:buFontTx/>
              <a:buChar char="•"/>
            </a:pPr>
            <a:endParaRPr lang="en-US" sz="1300" b="0"/>
          </a:p>
        </p:txBody>
      </p:sp>
      <p:sp>
        <p:nvSpPr>
          <p:cNvPr id="62" name="Rectangle 1344"/>
          <p:cNvSpPr>
            <a:spLocks noChangeArrowheads="1"/>
          </p:cNvSpPr>
          <p:nvPr/>
        </p:nvSpPr>
        <p:spPr bwMode="auto">
          <a:xfrm>
            <a:off x="465138" y="485775"/>
            <a:ext cx="1587" cy="31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50000"/>
              </a:spcBef>
              <a:buFontTx/>
              <a:buChar char="•"/>
            </a:pPr>
            <a:endParaRPr lang="en-US" sz="1300" b="0"/>
          </a:p>
        </p:txBody>
      </p:sp>
      <p:sp>
        <p:nvSpPr>
          <p:cNvPr id="324" name="Title 323"/>
          <p:cNvSpPr>
            <a:spLocks noGrp="1"/>
          </p:cNvSpPr>
          <p:nvPr>
            <p:ph type="title"/>
          </p:nvPr>
        </p:nvSpPr>
        <p:spPr>
          <a:xfrm>
            <a:off x="343401" y="301625"/>
            <a:ext cx="8439652" cy="1031875"/>
          </a:xfrm>
        </p:spPr>
        <p:txBody>
          <a:bodyPr/>
          <a:lstStyle>
            <a:lvl1pPr>
              <a:defRPr b="0" i="0" cap="none" baseline="0">
                <a:solidFill>
                  <a:schemeClr val="tx1"/>
                </a:solidFill>
                <a:latin typeface="+mn-lt"/>
                <a:cs typeface="Andes ExtraLigh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31" name="Content Placeholder 330"/>
          <p:cNvSpPr>
            <a:spLocks noGrp="1"/>
          </p:cNvSpPr>
          <p:nvPr>
            <p:ph sz="quarter" idx="10"/>
          </p:nvPr>
        </p:nvSpPr>
        <p:spPr>
          <a:xfrm>
            <a:off x="343401" y="1460500"/>
            <a:ext cx="8440305" cy="4600863"/>
          </a:xfrm>
        </p:spPr>
        <p:txBody>
          <a:bodyPr>
            <a:normAutofit/>
          </a:bodyPr>
          <a:lstStyle>
            <a:lvl1pPr>
              <a:lnSpc>
                <a:spcPct val="130000"/>
              </a:lnSpc>
              <a:spcBef>
                <a:spcPts val="1200"/>
              </a:spcBef>
              <a:defRPr>
                <a:solidFill>
                  <a:srgbClr val="7F7F7F"/>
                </a:solidFill>
              </a:defRPr>
            </a:lvl1pPr>
            <a:lvl2pPr>
              <a:lnSpc>
                <a:spcPct val="130000"/>
              </a:lnSpc>
              <a:spcBef>
                <a:spcPts val="1200"/>
              </a:spcBef>
              <a:buClr>
                <a:schemeClr val="tx2">
                  <a:lumMod val="50000"/>
                  <a:lumOff val="50000"/>
                </a:schemeClr>
              </a:buClr>
              <a:defRPr>
                <a:solidFill>
                  <a:srgbClr val="7F7F7F"/>
                </a:solidFill>
              </a:defRPr>
            </a:lvl2pPr>
            <a:lvl3pPr marL="557784">
              <a:lnSpc>
                <a:spcPct val="130000"/>
              </a:lnSpc>
              <a:spcBef>
                <a:spcPts val="0"/>
              </a:spcBef>
              <a:buClr>
                <a:schemeClr val="tx2">
                  <a:lumMod val="50000"/>
                  <a:lumOff val="50000"/>
                </a:schemeClr>
              </a:buClr>
              <a:defRPr>
                <a:solidFill>
                  <a:srgbClr val="7F7F7F"/>
                </a:solidFill>
              </a:defRPr>
            </a:lvl3pPr>
            <a:lvl4pPr>
              <a:lnSpc>
                <a:spcPct val="130000"/>
              </a:lnSpc>
              <a:spcBef>
                <a:spcPts val="0"/>
              </a:spcBef>
              <a:buClr>
                <a:schemeClr val="tx2">
                  <a:lumMod val="50000"/>
                  <a:lumOff val="50000"/>
                </a:schemeClr>
              </a:buClr>
              <a:defRPr>
                <a:solidFill>
                  <a:srgbClr val="7F7F7F"/>
                </a:solidFill>
              </a:defRPr>
            </a:lvl4pPr>
            <a:lvl5pPr>
              <a:lnSpc>
                <a:spcPct val="130000"/>
              </a:lnSpc>
              <a:spcBef>
                <a:spcPts val="0"/>
              </a:spcBef>
              <a:buClr>
                <a:schemeClr val="tx2">
                  <a:lumMod val="50000"/>
                  <a:lumOff val="50000"/>
                </a:schemeClr>
              </a:buClr>
              <a:defRPr>
                <a:solidFill>
                  <a:srgbClr val="7F7F7F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3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64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F49B432-AE81-4A26-98EE-5C4E4F4D88F8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059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ull Page with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682"/>
          <p:cNvSpPr>
            <a:spLocks/>
          </p:cNvSpPr>
          <p:nvPr/>
        </p:nvSpPr>
        <p:spPr bwMode="auto">
          <a:xfrm flipH="1">
            <a:off x="6380163" y="615950"/>
            <a:ext cx="1014412" cy="1895475"/>
          </a:xfrm>
          <a:custGeom>
            <a:avLst/>
            <a:gdLst>
              <a:gd name="T0" fmla="*/ 0 w 638"/>
              <a:gd name="T1" fmla="*/ 0 h 1194"/>
              <a:gd name="T2" fmla="*/ 60420 w 638"/>
              <a:gd name="T3" fmla="*/ 174625 h 1194"/>
              <a:gd name="T4" fmla="*/ 124019 w 638"/>
              <a:gd name="T5" fmla="*/ 342900 h 1194"/>
              <a:gd name="T6" fmla="*/ 168539 w 638"/>
              <a:gd name="T7" fmla="*/ 482600 h 1194"/>
              <a:gd name="T8" fmla="*/ 216238 w 638"/>
              <a:gd name="T9" fmla="*/ 631825 h 1194"/>
              <a:gd name="T10" fmla="*/ 260758 w 638"/>
              <a:gd name="T11" fmla="*/ 803275 h 1194"/>
              <a:gd name="T12" fmla="*/ 327537 w 638"/>
              <a:gd name="T13" fmla="*/ 1066800 h 1194"/>
              <a:gd name="T14" fmla="*/ 375237 w 638"/>
              <a:gd name="T15" fmla="*/ 1250950 h 1194"/>
              <a:gd name="T16" fmla="*/ 432477 w 638"/>
              <a:gd name="T17" fmla="*/ 1571625 h 1194"/>
              <a:gd name="T18" fmla="*/ 454736 w 638"/>
              <a:gd name="T19" fmla="*/ 1724025 h 1194"/>
              <a:gd name="T20" fmla="*/ 480176 w 638"/>
              <a:gd name="T21" fmla="*/ 1895475 h 1194"/>
              <a:gd name="T22" fmla="*/ 1014412 w 638"/>
              <a:gd name="T23" fmla="*/ 1895475 h 1194"/>
              <a:gd name="T24" fmla="*/ 992152 w 638"/>
              <a:gd name="T25" fmla="*/ 1812925 h 1194"/>
              <a:gd name="T26" fmla="*/ 950813 w 638"/>
              <a:gd name="T27" fmla="*/ 1682750 h 1194"/>
              <a:gd name="T28" fmla="*/ 909473 w 638"/>
              <a:gd name="T29" fmla="*/ 1555750 h 1194"/>
              <a:gd name="T30" fmla="*/ 871313 w 638"/>
              <a:gd name="T31" fmla="*/ 1447800 h 1194"/>
              <a:gd name="T32" fmla="*/ 785454 w 638"/>
              <a:gd name="T33" fmla="*/ 1244600 h 1194"/>
              <a:gd name="T34" fmla="*/ 725034 w 638"/>
              <a:gd name="T35" fmla="*/ 1108075 h 1194"/>
              <a:gd name="T36" fmla="*/ 674155 w 638"/>
              <a:gd name="T37" fmla="*/ 993775 h 1194"/>
              <a:gd name="T38" fmla="*/ 601015 w 638"/>
              <a:gd name="T39" fmla="*/ 844550 h 1194"/>
              <a:gd name="T40" fmla="*/ 540596 w 638"/>
              <a:gd name="T41" fmla="*/ 746125 h 1194"/>
              <a:gd name="T42" fmla="*/ 486536 w 638"/>
              <a:gd name="T43" fmla="*/ 657225 h 1194"/>
              <a:gd name="T44" fmla="*/ 426117 w 638"/>
              <a:gd name="T45" fmla="*/ 542925 h 1194"/>
              <a:gd name="T46" fmla="*/ 362517 w 638"/>
              <a:gd name="T47" fmla="*/ 454025 h 1194"/>
              <a:gd name="T48" fmla="*/ 276658 w 638"/>
              <a:gd name="T49" fmla="*/ 333375 h 1194"/>
              <a:gd name="T50" fmla="*/ 193978 w 638"/>
              <a:gd name="T51" fmla="*/ 222250 h 1194"/>
              <a:gd name="T52" fmla="*/ 92219 w 638"/>
              <a:gd name="T53" fmla="*/ 82550 h 1194"/>
              <a:gd name="T54" fmla="*/ 47700 w 638"/>
              <a:gd name="T55" fmla="*/ 31750 h 1194"/>
              <a:gd name="T56" fmla="*/ 0 w 638"/>
              <a:gd name="T57" fmla="*/ 0 h 1194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0" t="0" r="r" b="b"/>
            <a:pathLst>
              <a:path w="638" h="1194">
                <a:moveTo>
                  <a:pt x="0" y="0"/>
                </a:moveTo>
                <a:lnTo>
                  <a:pt x="38" y="110"/>
                </a:lnTo>
                <a:lnTo>
                  <a:pt x="78" y="216"/>
                </a:lnTo>
                <a:lnTo>
                  <a:pt x="106" y="304"/>
                </a:lnTo>
                <a:lnTo>
                  <a:pt x="136" y="398"/>
                </a:lnTo>
                <a:lnTo>
                  <a:pt x="164" y="506"/>
                </a:lnTo>
                <a:lnTo>
                  <a:pt x="206" y="672"/>
                </a:lnTo>
                <a:lnTo>
                  <a:pt x="236" y="788"/>
                </a:lnTo>
                <a:lnTo>
                  <a:pt x="272" y="990"/>
                </a:lnTo>
                <a:lnTo>
                  <a:pt x="286" y="1086"/>
                </a:lnTo>
                <a:lnTo>
                  <a:pt x="302" y="1194"/>
                </a:lnTo>
                <a:lnTo>
                  <a:pt x="638" y="1194"/>
                </a:lnTo>
                <a:lnTo>
                  <a:pt x="624" y="1142"/>
                </a:lnTo>
                <a:lnTo>
                  <a:pt x="598" y="1060"/>
                </a:lnTo>
                <a:lnTo>
                  <a:pt x="572" y="980"/>
                </a:lnTo>
                <a:lnTo>
                  <a:pt x="548" y="912"/>
                </a:lnTo>
                <a:lnTo>
                  <a:pt x="494" y="784"/>
                </a:lnTo>
                <a:lnTo>
                  <a:pt x="456" y="698"/>
                </a:lnTo>
                <a:lnTo>
                  <a:pt x="424" y="626"/>
                </a:lnTo>
                <a:lnTo>
                  <a:pt x="378" y="532"/>
                </a:lnTo>
                <a:lnTo>
                  <a:pt x="340" y="470"/>
                </a:lnTo>
                <a:lnTo>
                  <a:pt x="306" y="414"/>
                </a:lnTo>
                <a:lnTo>
                  <a:pt x="268" y="342"/>
                </a:lnTo>
                <a:lnTo>
                  <a:pt x="228" y="286"/>
                </a:lnTo>
                <a:lnTo>
                  <a:pt x="174" y="210"/>
                </a:lnTo>
                <a:lnTo>
                  <a:pt x="122" y="140"/>
                </a:lnTo>
                <a:lnTo>
                  <a:pt x="58" y="52"/>
                </a:lnTo>
                <a:lnTo>
                  <a:pt x="30" y="2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1683"/>
          <p:cNvSpPr>
            <a:spLocks/>
          </p:cNvSpPr>
          <p:nvPr/>
        </p:nvSpPr>
        <p:spPr bwMode="auto">
          <a:xfrm flipH="1">
            <a:off x="7410450" y="3175"/>
            <a:ext cx="712788" cy="584200"/>
          </a:xfrm>
          <a:custGeom>
            <a:avLst/>
            <a:gdLst>
              <a:gd name="T0" fmla="*/ 712788 w 448"/>
              <a:gd name="T1" fmla="*/ 584200 h 372"/>
              <a:gd name="T2" fmla="*/ 617325 w 448"/>
              <a:gd name="T3" fmla="*/ 474270 h 372"/>
              <a:gd name="T4" fmla="*/ 445493 w 448"/>
              <a:gd name="T5" fmla="*/ 326649 h 372"/>
              <a:gd name="T6" fmla="*/ 334119 w 448"/>
              <a:gd name="T7" fmla="*/ 223001 h 372"/>
              <a:gd name="T8" fmla="*/ 222746 w 448"/>
              <a:gd name="T9" fmla="*/ 147620 h 372"/>
              <a:gd name="T10" fmla="*/ 101827 w 448"/>
              <a:gd name="T11" fmla="*/ 69099 h 372"/>
              <a:gd name="T12" fmla="*/ 0 w 448"/>
              <a:gd name="T13" fmla="*/ 0 h 372"/>
              <a:gd name="T14" fmla="*/ 445493 w 448"/>
              <a:gd name="T15" fmla="*/ 0 h 372"/>
              <a:gd name="T16" fmla="*/ 477313 w 448"/>
              <a:gd name="T17" fmla="*/ 56535 h 372"/>
              <a:gd name="T18" fmla="*/ 515498 w 448"/>
              <a:gd name="T19" fmla="*/ 128775 h 372"/>
              <a:gd name="T20" fmla="*/ 550501 w 448"/>
              <a:gd name="T21" fmla="*/ 210438 h 372"/>
              <a:gd name="T22" fmla="*/ 601415 w 448"/>
              <a:gd name="T23" fmla="*/ 323509 h 372"/>
              <a:gd name="T24" fmla="*/ 649146 w 448"/>
              <a:gd name="T25" fmla="*/ 414594 h 372"/>
              <a:gd name="T26" fmla="*/ 690513 w 448"/>
              <a:gd name="T27" fmla="*/ 524524 h 372"/>
              <a:gd name="T28" fmla="*/ 712788 w 448"/>
              <a:gd name="T29" fmla="*/ 584200 h 372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448" h="372">
                <a:moveTo>
                  <a:pt x="448" y="372"/>
                </a:moveTo>
                <a:lnTo>
                  <a:pt x="388" y="302"/>
                </a:lnTo>
                <a:lnTo>
                  <a:pt x="280" y="208"/>
                </a:lnTo>
                <a:lnTo>
                  <a:pt x="210" y="142"/>
                </a:lnTo>
                <a:lnTo>
                  <a:pt x="140" y="94"/>
                </a:lnTo>
                <a:lnTo>
                  <a:pt x="64" y="44"/>
                </a:lnTo>
                <a:lnTo>
                  <a:pt x="0" y="0"/>
                </a:lnTo>
                <a:lnTo>
                  <a:pt x="280" y="0"/>
                </a:lnTo>
                <a:lnTo>
                  <a:pt x="300" y="36"/>
                </a:lnTo>
                <a:lnTo>
                  <a:pt x="324" y="82"/>
                </a:lnTo>
                <a:lnTo>
                  <a:pt x="346" y="134"/>
                </a:lnTo>
                <a:lnTo>
                  <a:pt x="378" y="206"/>
                </a:lnTo>
                <a:lnTo>
                  <a:pt x="408" y="264"/>
                </a:lnTo>
                <a:lnTo>
                  <a:pt x="434" y="334"/>
                </a:lnTo>
                <a:lnTo>
                  <a:pt x="448" y="372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4" name="Title 323"/>
          <p:cNvSpPr>
            <a:spLocks noGrp="1"/>
          </p:cNvSpPr>
          <p:nvPr>
            <p:ph type="title"/>
          </p:nvPr>
        </p:nvSpPr>
        <p:spPr>
          <a:xfrm>
            <a:off x="356934" y="301625"/>
            <a:ext cx="8439487" cy="667338"/>
          </a:xfrm>
        </p:spPr>
        <p:txBody>
          <a:bodyPr/>
          <a:lstStyle>
            <a:lvl1pPr>
              <a:defRPr b="0" i="0" cap="none" baseline="0">
                <a:solidFill>
                  <a:srgbClr val="021F43"/>
                </a:solidFill>
                <a:latin typeface="+mn-lt"/>
                <a:cs typeface="Andes ExtraLigh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31" name="Content Placeholder 330"/>
          <p:cNvSpPr>
            <a:spLocks noGrp="1"/>
          </p:cNvSpPr>
          <p:nvPr>
            <p:ph sz="quarter" idx="10"/>
          </p:nvPr>
        </p:nvSpPr>
        <p:spPr>
          <a:xfrm>
            <a:off x="356934" y="1599260"/>
            <a:ext cx="8440305" cy="4462104"/>
          </a:xfrm>
        </p:spPr>
        <p:txBody>
          <a:bodyPr/>
          <a:lstStyle>
            <a:lvl1pPr>
              <a:defRPr>
                <a:solidFill>
                  <a:srgbClr val="7F7F7F"/>
                </a:solidFill>
              </a:defRPr>
            </a:lvl1pPr>
            <a:lvl2pPr>
              <a:buClr>
                <a:schemeClr val="tx2">
                  <a:lumMod val="50000"/>
                  <a:lumOff val="50000"/>
                </a:schemeClr>
              </a:buClr>
              <a:defRPr>
                <a:solidFill>
                  <a:srgbClr val="7F7F7F"/>
                </a:solidFill>
              </a:defRPr>
            </a:lvl2pPr>
            <a:lvl3pPr marL="557784">
              <a:buClr>
                <a:schemeClr val="tx2">
                  <a:lumMod val="50000"/>
                  <a:lumOff val="50000"/>
                </a:schemeClr>
              </a:buClr>
              <a:defRPr>
                <a:solidFill>
                  <a:srgbClr val="7F7F7F"/>
                </a:solidFill>
              </a:defRPr>
            </a:lvl3pPr>
            <a:lvl4pPr>
              <a:buClr>
                <a:schemeClr val="tx2">
                  <a:lumMod val="50000"/>
                  <a:lumOff val="50000"/>
                </a:schemeClr>
              </a:buClr>
              <a:defRPr>
                <a:solidFill>
                  <a:srgbClr val="7F7F7F"/>
                </a:solidFill>
              </a:defRPr>
            </a:lvl4pPr>
            <a:lvl5pPr>
              <a:buClr>
                <a:schemeClr val="tx2">
                  <a:lumMod val="50000"/>
                  <a:lumOff val="50000"/>
                </a:schemeClr>
              </a:buClr>
              <a:defRPr>
                <a:solidFill>
                  <a:srgbClr val="7F7F7F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4"/>
          </p:nvPr>
        </p:nvSpPr>
        <p:spPr>
          <a:xfrm>
            <a:off x="356934" y="1025408"/>
            <a:ext cx="8435473" cy="517408"/>
          </a:xfrm>
        </p:spPr>
        <p:txBody>
          <a:bodyPr>
            <a:norm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600" b="0" cap="none" baseline="0">
                <a:solidFill>
                  <a:schemeClr val="tx1"/>
                </a:solidFill>
              </a:defRPr>
            </a:lvl1pPr>
            <a:lvl2pPr>
              <a:defRPr sz="1600" cap="all">
                <a:solidFill>
                  <a:schemeClr val="tx2">
                    <a:lumMod val="50000"/>
                    <a:lumOff val="50000"/>
                  </a:schemeClr>
                </a:solidFill>
              </a:defRPr>
            </a:lvl2pPr>
            <a:lvl3pPr>
              <a:defRPr sz="1600" cap="all">
                <a:solidFill>
                  <a:schemeClr val="tx2">
                    <a:lumMod val="50000"/>
                    <a:lumOff val="50000"/>
                  </a:schemeClr>
                </a:solidFill>
              </a:defRPr>
            </a:lvl3pPr>
            <a:lvl4pPr>
              <a:defRPr sz="1600" cap="all">
                <a:solidFill>
                  <a:schemeClr val="tx2">
                    <a:lumMod val="50000"/>
                    <a:lumOff val="50000"/>
                  </a:schemeClr>
                </a:solidFill>
              </a:defRPr>
            </a:lvl4pPr>
            <a:lvl5pPr>
              <a:defRPr sz="1600" cap="all">
                <a:solidFill>
                  <a:schemeClr val="tx2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Footer Placeholder 1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9" name="Slide Number Placeholder 2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926DC2F-DE00-4FC7-9D7F-8B4408EEE110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0813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0" y="1100138"/>
            <a:ext cx="9144000" cy="176212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marL="115888" indent="-115888">
              <a:spcBef>
                <a:spcPct val="50000"/>
              </a:spcBef>
              <a:buFontTx/>
              <a:buChar char="•"/>
            </a:pPr>
            <a:endParaRPr lang="en-US" sz="1300" b="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934" y="301626"/>
            <a:ext cx="8462029" cy="756707"/>
          </a:xfrm>
        </p:spPr>
        <p:txBody>
          <a:bodyPr anchor="b"/>
          <a:lstStyle>
            <a:lvl1pPr>
              <a:defRPr sz="2200" b="0" i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349250" y="1598613"/>
            <a:ext cx="8477250" cy="4613804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2400"/>
              </a:spcBef>
              <a:tabLst>
                <a:tab pos="8402638" algn="r"/>
              </a:tabLst>
              <a:defRPr lang="en-US" sz="1600" smtClean="0"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6" name="Slide Number Placeholder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C505A8E-F6FA-4478-92C9-D27F96A6F72C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3940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682"/>
          <p:cNvSpPr>
            <a:spLocks/>
          </p:cNvSpPr>
          <p:nvPr/>
        </p:nvSpPr>
        <p:spPr bwMode="auto">
          <a:xfrm flipH="1">
            <a:off x="6380163" y="615950"/>
            <a:ext cx="1014412" cy="1895475"/>
          </a:xfrm>
          <a:custGeom>
            <a:avLst/>
            <a:gdLst>
              <a:gd name="T0" fmla="*/ 0 w 638"/>
              <a:gd name="T1" fmla="*/ 0 h 1194"/>
              <a:gd name="T2" fmla="*/ 60420 w 638"/>
              <a:gd name="T3" fmla="*/ 174625 h 1194"/>
              <a:gd name="T4" fmla="*/ 124019 w 638"/>
              <a:gd name="T5" fmla="*/ 342900 h 1194"/>
              <a:gd name="T6" fmla="*/ 168539 w 638"/>
              <a:gd name="T7" fmla="*/ 482600 h 1194"/>
              <a:gd name="T8" fmla="*/ 216238 w 638"/>
              <a:gd name="T9" fmla="*/ 631825 h 1194"/>
              <a:gd name="T10" fmla="*/ 260758 w 638"/>
              <a:gd name="T11" fmla="*/ 803275 h 1194"/>
              <a:gd name="T12" fmla="*/ 327537 w 638"/>
              <a:gd name="T13" fmla="*/ 1066800 h 1194"/>
              <a:gd name="T14" fmla="*/ 375237 w 638"/>
              <a:gd name="T15" fmla="*/ 1250950 h 1194"/>
              <a:gd name="T16" fmla="*/ 432477 w 638"/>
              <a:gd name="T17" fmla="*/ 1571625 h 1194"/>
              <a:gd name="T18" fmla="*/ 454736 w 638"/>
              <a:gd name="T19" fmla="*/ 1724025 h 1194"/>
              <a:gd name="T20" fmla="*/ 480176 w 638"/>
              <a:gd name="T21" fmla="*/ 1895475 h 1194"/>
              <a:gd name="T22" fmla="*/ 1014412 w 638"/>
              <a:gd name="T23" fmla="*/ 1895475 h 1194"/>
              <a:gd name="T24" fmla="*/ 992152 w 638"/>
              <a:gd name="T25" fmla="*/ 1812925 h 1194"/>
              <a:gd name="T26" fmla="*/ 950813 w 638"/>
              <a:gd name="T27" fmla="*/ 1682750 h 1194"/>
              <a:gd name="T28" fmla="*/ 909473 w 638"/>
              <a:gd name="T29" fmla="*/ 1555750 h 1194"/>
              <a:gd name="T30" fmla="*/ 871313 w 638"/>
              <a:gd name="T31" fmla="*/ 1447800 h 1194"/>
              <a:gd name="T32" fmla="*/ 785454 w 638"/>
              <a:gd name="T33" fmla="*/ 1244600 h 1194"/>
              <a:gd name="T34" fmla="*/ 725034 w 638"/>
              <a:gd name="T35" fmla="*/ 1108075 h 1194"/>
              <a:gd name="T36" fmla="*/ 674155 w 638"/>
              <a:gd name="T37" fmla="*/ 993775 h 1194"/>
              <a:gd name="T38" fmla="*/ 601015 w 638"/>
              <a:gd name="T39" fmla="*/ 844550 h 1194"/>
              <a:gd name="T40" fmla="*/ 540596 w 638"/>
              <a:gd name="T41" fmla="*/ 746125 h 1194"/>
              <a:gd name="T42" fmla="*/ 486536 w 638"/>
              <a:gd name="T43" fmla="*/ 657225 h 1194"/>
              <a:gd name="T44" fmla="*/ 426117 w 638"/>
              <a:gd name="T45" fmla="*/ 542925 h 1194"/>
              <a:gd name="T46" fmla="*/ 362517 w 638"/>
              <a:gd name="T47" fmla="*/ 454025 h 1194"/>
              <a:gd name="T48" fmla="*/ 276658 w 638"/>
              <a:gd name="T49" fmla="*/ 333375 h 1194"/>
              <a:gd name="T50" fmla="*/ 193978 w 638"/>
              <a:gd name="T51" fmla="*/ 222250 h 1194"/>
              <a:gd name="T52" fmla="*/ 92219 w 638"/>
              <a:gd name="T53" fmla="*/ 82550 h 1194"/>
              <a:gd name="T54" fmla="*/ 47700 w 638"/>
              <a:gd name="T55" fmla="*/ 31750 h 1194"/>
              <a:gd name="T56" fmla="*/ 0 w 638"/>
              <a:gd name="T57" fmla="*/ 0 h 1194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0" t="0" r="r" b="b"/>
            <a:pathLst>
              <a:path w="638" h="1194">
                <a:moveTo>
                  <a:pt x="0" y="0"/>
                </a:moveTo>
                <a:lnTo>
                  <a:pt x="38" y="110"/>
                </a:lnTo>
                <a:lnTo>
                  <a:pt x="78" y="216"/>
                </a:lnTo>
                <a:lnTo>
                  <a:pt x="106" y="304"/>
                </a:lnTo>
                <a:lnTo>
                  <a:pt x="136" y="398"/>
                </a:lnTo>
                <a:lnTo>
                  <a:pt x="164" y="506"/>
                </a:lnTo>
                <a:lnTo>
                  <a:pt x="206" y="672"/>
                </a:lnTo>
                <a:lnTo>
                  <a:pt x="236" y="788"/>
                </a:lnTo>
                <a:lnTo>
                  <a:pt x="272" y="990"/>
                </a:lnTo>
                <a:lnTo>
                  <a:pt x="286" y="1086"/>
                </a:lnTo>
                <a:lnTo>
                  <a:pt x="302" y="1194"/>
                </a:lnTo>
                <a:lnTo>
                  <a:pt x="638" y="1194"/>
                </a:lnTo>
                <a:lnTo>
                  <a:pt x="624" y="1142"/>
                </a:lnTo>
                <a:lnTo>
                  <a:pt x="598" y="1060"/>
                </a:lnTo>
                <a:lnTo>
                  <a:pt x="572" y="980"/>
                </a:lnTo>
                <a:lnTo>
                  <a:pt x="548" y="912"/>
                </a:lnTo>
                <a:lnTo>
                  <a:pt x="494" y="784"/>
                </a:lnTo>
                <a:lnTo>
                  <a:pt x="456" y="698"/>
                </a:lnTo>
                <a:lnTo>
                  <a:pt x="424" y="626"/>
                </a:lnTo>
                <a:lnTo>
                  <a:pt x="378" y="532"/>
                </a:lnTo>
                <a:lnTo>
                  <a:pt x="340" y="470"/>
                </a:lnTo>
                <a:lnTo>
                  <a:pt x="306" y="414"/>
                </a:lnTo>
                <a:lnTo>
                  <a:pt x="268" y="342"/>
                </a:lnTo>
                <a:lnTo>
                  <a:pt x="228" y="286"/>
                </a:lnTo>
                <a:lnTo>
                  <a:pt x="174" y="210"/>
                </a:lnTo>
                <a:lnTo>
                  <a:pt x="122" y="140"/>
                </a:lnTo>
                <a:lnTo>
                  <a:pt x="58" y="52"/>
                </a:lnTo>
                <a:lnTo>
                  <a:pt x="30" y="2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1683"/>
          <p:cNvSpPr>
            <a:spLocks/>
          </p:cNvSpPr>
          <p:nvPr/>
        </p:nvSpPr>
        <p:spPr bwMode="auto">
          <a:xfrm flipH="1">
            <a:off x="7410450" y="3175"/>
            <a:ext cx="712788" cy="584200"/>
          </a:xfrm>
          <a:custGeom>
            <a:avLst/>
            <a:gdLst>
              <a:gd name="T0" fmla="*/ 712788 w 448"/>
              <a:gd name="T1" fmla="*/ 584200 h 372"/>
              <a:gd name="T2" fmla="*/ 617325 w 448"/>
              <a:gd name="T3" fmla="*/ 474270 h 372"/>
              <a:gd name="T4" fmla="*/ 445493 w 448"/>
              <a:gd name="T5" fmla="*/ 326649 h 372"/>
              <a:gd name="T6" fmla="*/ 334119 w 448"/>
              <a:gd name="T7" fmla="*/ 223001 h 372"/>
              <a:gd name="T8" fmla="*/ 222746 w 448"/>
              <a:gd name="T9" fmla="*/ 147620 h 372"/>
              <a:gd name="T10" fmla="*/ 101827 w 448"/>
              <a:gd name="T11" fmla="*/ 69099 h 372"/>
              <a:gd name="T12" fmla="*/ 0 w 448"/>
              <a:gd name="T13" fmla="*/ 0 h 372"/>
              <a:gd name="T14" fmla="*/ 445493 w 448"/>
              <a:gd name="T15" fmla="*/ 0 h 372"/>
              <a:gd name="T16" fmla="*/ 477313 w 448"/>
              <a:gd name="T17" fmla="*/ 56535 h 372"/>
              <a:gd name="T18" fmla="*/ 515498 w 448"/>
              <a:gd name="T19" fmla="*/ 128775 h 372"/>
              <a:gd name="T20" fmla="*/ 550501 w 448"/>
              <a:gd name="T21" fmla="*/ 210438 h 372"/>
              <a:gd name="T22" fmla="*/ 601415 w 448"/>
              <a:gd name="T23" fmla="*/ 323509 h 372"/>
              <a:gd name="T24" fmla="*/ 649146 w 448"/>
              <a:gd name="T25" fmla="*/ 414594 h 372"/>
              <a:gd name="T26" fmla="*/ 690513 w 448"/>
              <a:gd name="T27" fmla="*/ 524524 h 372"/>
              <a:gd name="T28" fmla="*/ 712788 w 448"/>
              <a:gd name="T29" fmla="*/ 584200 h 372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448" h="372">
                <a:moveTo>
                  <a:pt x="448" y="372"/>
                </a:moveTo>
                <a:lnTo>
                  <a:pt x="388" y="302"/>
                </a:lnTo>
                <a:lnTo>
                  <a:pt x="280" y="208"/>
                </a:lnTo>
                <a:lnTo>
                  <a:pt x="210" y="142"/>
                </a:lnTo>
                <a:lnTo>
                  <a:pt x="140" y="94"/>
                </a:lnTo>
                <a:lnTo>
                  <a:pt x="64" y="44"/>
                </a:lnTo>
                <a:lnTo>
                  <a:pt x="0" y="0"/>
                </a:lnTo>
                <a:lnTo>
                  <a:pt x="280" y="0"/>
                </a:lnTo>
                <a:lnTo>
                  <a:pt x="300" y="36"/>
                </a:lnTo>
                <a:lnTo>
                  <a:pt x="324" y="82"/>
                </a:lnTo>
                <a:lnTo>
                  <a:pt x="346" y="134"/>
                </a:lnTo>
                <a:lnTo>
                  <a:pt x="378" y="206"/>
                </a:lnTo>
                <a:lnTo>
                  <a:pt x="408" y="264"/>
                </a:lnTo>
                <a:lnTo>
                  <a:pt x="434" y="334"/>
                </a:lnTo>
                <a:lnTo>
                  <a:pt x="448" y="372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Line 1086"/>
          <p:cNvSpPr>
            <a:spLocks noChangeShapeType="1"/>
          </p:cNvSpPr>
          <p:nvPr/>
        </p:nvSpPr>
        <p:spPr bwMode="auto">
          <a:xfrm>
            <a:off x="484188" y="617538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Line 1087"/>
          <p:cNvSpPr>
            <a:spLocks noChangeShapeType="1"/>
          </p:cNvSpPr>
          <p:nvPr/>
        </p:nvSpPr>
        <p:spPr bwMode="auto">
          <a:xfrm>
            <a:off x="484188" y="617538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Rectangle 1088"/>
          <p:cNvSpPr>
            <a:spLocks noChangeArrowheads="1"/>
          </p:cNvSpPr>
          <p:nvPr/>
        </p:nvSpPr>
        <p:spPr bwMode="auto">
          <a:xfrm>
            <a:off x="484188" y="617538"/>
            <a:ext cx="1587" cy="1587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50000"/>
              </a:spcBef>
              <a:buFontTx/>
              <a:buChar char="•"/>
            </a:pPr>
            <a:endParaRPr lang="en-US" sz="1300" b="0"/>
          </a:p>
        </p:txBody>
      </p:sp>
      <p:sp>
        <p:nvSpPr>
          <p:cNvPr id="9" name="Rectangle 1089"/>
          <p:cNvSpPr>
            <a:spLocks noChangeArrowheads="1"/>
          </p:cNvSpPr>
          <p:nvPr/>
        </p:nvSpPr>
        <p:spPr bwMode="auto">
          <a:xfrm>
            <a:off x="484188" y="617538"/>
            <a:ext cx="1587" cy="1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50000"/>
              </a:spcBef>
              <a:buFontTx/>
              <a:buChar char="•"/>
            </a:pPr>
            <a:endParaRPr lang="en-US" sz="1300" b="0"/>
          </a:p>
        </p:txBody>
      </p:sp>
      <p:sp>
        <p:nvSpPr>
          <p:cNvPr id="10" name="Freeform 1098"/>
          <p:cNvSpPr>
            <a:spLocks/>
          </p:cNvSpPr>
          <p:nvPr/>
        </p:nvSpPr>
        <p:spPr bwMode="auto">
          <a:xfrm>
            <a:off x="487363" y="617538"/>
            <a:ext cx="3175" cy="1587"/>
          </a:xfrm>
          <a:custGeom>
            <a:avLst/>
            <a:gdLst>
              <a:gd name="T0" fmla="*/ 0 w 2"/>
              <a:gd name="T1" fmla="*/ 0 h 1587"/>
              <a:gd name="T2" fmla="*/ 3175 w 2"/>
              <a:gd name="T3" fmla="*/ 0 h 1587"/>
              <a:gd name="T4" fmla="*/ 3175 w 2"/>
              <a:gd name="T5" fmla="*/ 0 h 1587"/>
              <a:gd name="T6" fmla="*/ 3175 w 2"/>
              <a:gd name="T7" fmla="*/ 0 h 1587"/>
              <a:gd name="T8" fmla="*/ 0 w 2"/>
              <a:gd name="T9" fmla="*/ 0 h 1587"/>
              <a:gd name="T10" fmla="*/ 0 w 2"/>
              <a:gd name="T11" fmla="*/ 0 h 1587"/>
              <a:gd name="T12" fmla="*/ 0 w 2"/>
              <a:gd name="T13" fmla="*/ 0 h 1587"/>
              <a:gd name="T14" fmla="*/ 0 w 2"/>
              <a:gd name="T15" fmla="*/ 0 h 1587"/>
              <a:gd name="T16" fmla="*/ 0 w 2"/>
              <a:gd name="T17" fmla="*/ 0 h 1587"/>
              <a:gd name="T18" fmla="*/ 0 w 2"/>
              <a:gd name="T19" fmla="*/ 0 h 1587"/>
              <a:gd name="T20" fmla="*/ 0 w 2"/>
              <a:gd name="T21" fmla="*/ 0 h 1587"/>
              <a:gd name="T22" fmla="*/ 0 w 2"/>
              <a:gd name="T23" fmla="*/ 0 h 1587"/>
              <a:gd name="T24" fmla="*/ 0 w 2"/>
              <a:gd name="T25" fmla="*/ 0 h 1587"/>
              <a:gd name="T26" fmla="*/ 0 w 2"/>
              <a:gd name="T27" fmla="*/ 0 h 1587"/>
              <a:gd name="T28" fmla="*/ 0 w 2"/>
              <a:gd name="T29" fmla="*/ 0 h 1587"/>
              <a:gd name="T30" fmla="*/ 0 w 2"/>
              <a:gd name="T31" fmla="*/ 0 h 1587"/>
              <a:gd name="T32" fmla="*/ 0 w 2"/>
              <a:gd name="T33" fmla="*/ 0 h 1587"/>
              <a:gd name="T34" fmla="*/ 3175 w 2"/>
              <a:gd name="T35" fmla="*/ 0 h 1587"/>
              <a:gd name="T36" fmla="*/ 3175 w 2"/>
              <a:gd name="T37" fmla="*/ 0 h 1587"/>
              <a:gd name="T38" fmla="*/ 3175 w 2"/>
              <a:gd name="T39" fmla="*/ 0 h 1587"/>
              <a:gd name="T40" fmla="*/ 0 w 2"/>
              <a:gd name="T41" fmla="*/ 0 h 1587"/>
              <a:gd name="T42" fmla="*/ 0 w 2"/>
              <a:gd name="T43" fmla="*/ 0 h 1587"/>
              <a:gd name="T44" fmla="*/ 0 w 2"/>
              <a:gd name="T45" fmla="*/ 0 h 1587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0" t="0" r="r" b="b"/>
            <a:pathLst>
              <a:path w="2" h="1587">
                <a:moveTo>
                  <a:pt x="0" y="0"/>
                </a:move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" name="Freeform 1115"/>
          <p:cNvSpPr>
            <a:spLocks/>
          </p:cNvSpPr>
          <p:nvPr/>
        </p:nvSpPr>
        <p:spPr bwMode="auto">
          <a:xfrm>
            <a:off x="458788" y="473075"/>
            <a:ext cx="3175" cy="3175"/>
          </a:xfrm>
          <a:custGeom>
            <a:avLst/>
            <a:gdLst>
              <a:gd name="T0" fmla="*/ 0 w 2"/>
              <a:gd name="T1" fmla="*/ 3175 h 2"/>
              <a:gd name="T2" fmla="*/ 0 w 2"/>
              <a:gd name="T3" fmla="*/ 3175 h 2"/>
              <a:gd name="T4" fmla="*/ 0 w 2"/>
              <a:gd name="T5" fmla="*/ 3175 h 2"/>
              <a:gd name="T6" fmla="*/ 0 w 2"/>
              <a:gd name="T7" fmla="*/ 3175 h 2"/>
              <a:gd name="T8" fmla="*/ 0 w 2"/>
              <a:gd name="T9" fmla="*/ 3175 h 2"/>
              <a:gd name="T10" fmla="*/ 0 w 2"/>
              <a:gd name="T11" fmla="*/ 3175 h 2"/>
              <a:gd name="T12" fmla="*/ 3175 w 2"/>
              <a:gd name="T13" fmla="*/ 3175 h 2"/>
              <a:gd name="T14" fmla="*/ 3175 w 2"/>
              <a:gd name="T15" fmla="*/ 3175 h 2"/>
              <a:gd name="T16" fmla="*/ 3175 w 2"/>
              <a:gd name="T17" fmla="*/ 0 h 2"/>
              <a:gd name="T18" fmla="*/ 0 w 2"/>
              <a:gd name="T19" fmla="*/ 3175 h 2"/>
              <a:gd name="T20" fmla="*/ 0 w 2"/>
              <a:gd name="T21" fmla="*/ 3175 h 2"/>
              <a:gd name="T22" fmla="*/ 0 w 2"/>
              <a:gd name="T23" fmla="*/ 3175 h 2"/>
              <a:gd name="T24" fmla="*/ 0 w 2"/>
              <a:gd name="T25" fmla="*/ 3175 h 2"/>
              <a:gd name="T26" fmla="*/ 0 w 2"/>
              <a:gd name="T27" fmla="*/ 3175 h 2"/>
              <a:gd name="T28" fmla="*/ 3175 w 2"/>
              <a:gd name="T29" fmla="*/ 3175 h 2"/>
              <a:gd name="T30" fmla="*/ 3175 w 2"/>
              <a:gd name="T31" fmla="*/ 3175 h 2"/>
              <a:gd name="T32" fmla="*/ 3175 w 2"/>
              <a:gd name="T33" fmla="*/ 3175 h 2"/>
              <a:gd name="T34" fmla="*/ 3175 w 2"/>
              <a:gd name="T35" fmla="*/ 3175 h 2"/>
              <a:gd name="T36" fmla="*/ 3175 w 2"/>
              <a:gd name="T37" fmla="*/ 3175 h 2"/>
              <a:gd name="T38" fmla="*/ 3175 w 2"/>
              <a:gd name="T39" fmla="*/ 3175 h 2"/>
              <a:gd name="T40" fmla="*/ 0 w 2"/>
              <a:gd name="T41" fmla="*/ 3175 h 2"/>
              <a:gd name="T42" fmla="*/ 0 w 2"/>
              <a:gd name="T43" fmla="*/ 3175 h 2"/>
              <a:gd name="T44" fmla="*/ 0 w 2"/>
              <a:gd name="T45" fmla="*/ 3175 h 2"/>
              <a:gd name="T46" fmla="*/ 0 w 2"/>
              <a:gd name="T47" fmla="*/ 3175 h 2"/>
              <a:gd name="T48" fmla="*/ 0 w 2"/>
              <a:gd name="T49" fmla="*/ 3175 h 2"/>
              <a:gd name="T50" fmla="*/ 0 w 2"/>
              <a:gd name="T51" fmla="*/ 3175 h 2"/>
              <a:gd name="T52" fmla="*/ 0 w 2"/>
              <a:gd name="T53" fmla="*/ 3175 h 2"/>
              <a:gd name="T54" fmla="*/ 3175 w 2"/>
              <a:gd name="T55" fmla="*/ 3175 h 2"/>
              <a:gd name="T56" fmla="*/ 0 w 2"/>
              <a:gd name="T57" fmla="*/ 3175 h 2"/>
              <a:gd name="T58" fmla="*/ 3175 w 2"/>
              <a:gd name="T59" fmla="*/ 3175 h 2"/>
              <a:gd name="T60" fmla="*/ 3175 w 2"/>
              <a:gd name="T61" fmla="*/ 3175 h 2"/>
              <a:gd name="T62" fmla="*/ 3175 w 2"/>
              <a:gd name="T63" fmla="*/ 3175 h 2"/>
              <a:gd name="T64" fmla="*/ 0 w 2"/>
              <a:gd name="T65" fmla="*/ 3175 h 2"/>
              <a:gd name="T66" fmla="*/ 0 w 2"/>
              <a:gd name="T67" fmla="*/ 3175 h 2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Freeform 1120"/>
          <p:cNvSpPr>
            <a:spLocks/>
          </p:cNvSpPr>
          <p:nvPr/>
        </p:nvSpPr>
        <p:spPr bwMode="auto">
          <a:xfrm>
            <a:off x="458788" y="463550"/>
            <a:ext cx="3175" cy="3175"/>
          </a:xfrm>
          <a:custGeom>
            <a:avLst/>
            <a:gdLst>
              <a:gd name="T0" fmla="*/ 0 w 2"/>
              <a:gd name="T1" fmla="*/ 0 h 2"/>
              <a:gd name="T2" fmla="*/ 0 w 2"/>
              <a:gd name="T3" fmla="*/ 3175 h 2"/>
              <a:gd name="T4" fmla="*/ 0 w 2"/>
              <a:gd name="T5" fmla="*/ 3175 h 2"/>
              <a:gd name="T6" fmla="*/ 0 w 2"/>
              <a:gd name="T7" fmla="*/ 3175 h 2"/>
              <a:gd name="T8" fmla="*/ 3175 w 2"/>
              <a:gd name="T9" fmla="*/ 3175 h 2"/>
              <a:gd name="T10" fmla="*/ 3175 w 2"/>
              <a:gd name="T11" fmla="*/ 0 h 2"/>
              <a:gd name="T12" fmla="*/ 3175 w 2"/>
              <a:gd name="T13" fmla="*/ 0 h 2"/>
              <a:gd name="T14" fmla="*/ 3175 w 2"/>
              <a:gd name="T15" fmla="*/ 0 h 2"/>
              <a:gd name="T16" fmla="*/ 0 w 2"/>
              <a:gd name="T17" fmla="*/ 0 h 2"/>
              <a:gd name="T18" fmla="*/ 0 w 2"/>
              <a:gd name="T19" fmla="*/ 3175 h 2"/>
              <a:gd name="T20" fmla="*/ 0 w 2"/>
              <a:gd name="T21" fmla="*/ 3175 h 2"/>
              <a:gd name="T22" fmla="*/ 3175 w 2"/>
              <a:gd name="T23" fmla="*/ 0 h 2"/>
              <a:gd name="T24" fmla="*/ 3175 w 2"/>
              <a:gd name="T25" fmla="*/ 0 h 2"/>
              <a:gd name="T26" fmla="*/ 3175 w 2"/>
              <a:gd name="T27" fmla="*/ 0 h 2"/>
              <a:gd name="T28" fmla="*/ 3175 w 2"/>
              <a:gd name="T29" fmla="*/ 3175 h 2"/>
              <a:gd name="T30" fmla="*/ 0 w 2"/>
              <a:gd name="T31" fmla="*/ 3175 h 2"/>
              <a:gd name="T32" fmla="*/ 0 w 2"/>
              <a:gd name="T33" fmla="*/ 3175 h 2"/>
              <a:gd name="T34" fmla="*/ 0 w 2"/>
              <a:gd name="T35" fmla="*/ 3175 h 2"/>
              <a:gd name="T36" fmla="*/ 0 w 2"/>
              <a:gd name="T37" fmla="*/ 3175 h 2"/>
              <a:gd name="T38" fmla="*/ 0 w 2"/>
              <a:gd name="T39" fmla="*/ 3175 h 2"/>
              <a:gd name="T40" fmla="*/ 0 w 2"/>
              <a:gd name="T41" fmla="*/ 3175 h 2"/>
              <a:gd name="T42" fmla="*/ 0 w 2"/>
              <a:gd name="T43" fmla="*/ 3175 h 2"/>
              <a:gd name="T44" fmla="*/ 0 w 2"/>
              <a:gd name="T45" fmla="*/ 3175 h 2"/>
              <a:gd name="T46" fmla="*/ 3175 w 2"/>
              <a:gd name="T47" fmla="*/ 3175 h 2"/>
              <a:gd name="T48" fmla="*/ 0 w 2"/>
              <a:gd name="T49" fmla="*/ 3175 h 2"/>
              <a:gd name="T50" fmla="*/ 0 w 2"/>
              <a:gd name="T51" fmla="*/ 3175 h 2"/>
              <a:gd name="T52" fmla="*/ 3175 w 2"/>
              <a:gd name="T53" fmla="*/ 3175 h 2"/>
              <a:gd name="T54" fmla="*/ 3175 w 2"/>
              <a:gd name="T55" fmla="*/ 3175 h 2"/>
              <a:gd name="T56" fmla="*/ 3175 w 2"/>
              <a:gd name="T57" fmla="*/ 0 h 2"/>
              <a:gd name="T58" fmla="*/ 0 w 2"/>
              <a:gd name="T59" fmla="*/ 0 h 2"/>
              <a:gd name="T60" fmla="*/ 0 w 2"/>
              <a:gd name="T61" fmla="*/ 0 h 2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2" h="2">
                <a:moveTo>
                  <a:pt x="0" y="0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Freeform 1134"/>
          <p:cNvSpPr>
            <a:spLocks/>
          </p:cNvSpPr>
          <p:nvPr/>
        </p:nvSpPr>
        <p:spPr bwMode="auto">
          <a:xfrm>
            <a:off x="703263" y="514350"/>
            <a:ext cx="3175" cy="6350"/>
          </a:xfrm>
          <a:custGeom>
            <a:avLst/>
            <a:gdLst>
              <a:gd name="T0" fmla="*/ 3175 w 2"/>
              <a:gd name="T1" fmla="*/ 6350 h 4"/>
              <a:gd name="T2" fmla="*/ 3175 w 2"/>
              <a:gd name="T3" fmla="*/ 6350 h 4"/>
              <a:gd name="T4" fmla="*/ 3175 w 2"/>
              <a:gd name="T5" fmla="*/ 6350 h 4"/>
              <a:gd name="T6" fmla="*/ 3175 w 2"/>
              <a:gd name="T7" fmla="*/ 3175 h 4"/>
              <a:gd name="T8" fmla="*/ 3175 w 2"/>
              <a:gd name="T9" fmla="*/ 0 h 4"/>
              <a:gd name="T10" fmla="*/ 3175 w 2"/>
              <a:gd name="T11" fmla="*/ 0 h 4"/>
              <a:gd name="T12" fmla="*/ 3175 w 2"/>
              <a:gd name="T13" fmla="*/ 0 h 4"/>
              <a:gd name="T14" fmla="*/ 0 w 2"/>
              <a:gd name="T15" fmla="*/ 3175 h 4"/>
              <a:gd name="T16" fmla="*/ 3175 w 2"/>
              <a:gd name="T17" fmla="*/ 6350 h 4"/>
              <a:gd name="T18" fmla="*/ 3175 w 2"/>
              <a:gd name="T19" fmla="*/ 3175 h 4"/>
              <a:gd name="T20" fmla="*/ 3175 w 2"/>
              <a:gd name="T21" fmla="*/ 3175 h 4"/>
              <a:gd name="T22" fmla="*/ 3175 w 2"/>
              <a:gd name="T23" fmla="*/ 0 h 4"/>
              <a:gd name="T24" fmla="*/ 3175 w 2"/>
              <a:gd name="T25" fmla="*/ 3175 h 4"/>
              <a:gd name="T26" fmla="*/ 3175 w 2"/>
              <a:gd name="T27" fmla="*/ 3175 h 4"/>
              <a:gd name="T28" fmla="*/ 3175 w 2"/>
              <a:gd name="T29" fmla="*/ 3175 h 4"/>
              <a:gd name="T30" fmla="*/ 3175 w 2"/>
              <a:gd name="T31" fmla="*/ 3175 h 4"/>
              <a:gd name="T32" fmla="*/ 3175 w 2"/>
              <a:gd name="T33" fmla="*/ 3175 h 4"/>
              <a:gd name="T34" fmla="*/ 3175 w 2"/>
              <a:gd name="T35" fmla="*/ 3175 h 4"/>
              <a:gd name="T36" fmla="*/ 3175 w 2"/>
              <a:gd name="T37" fmla="*/ 3175 h 4"/>
              <a:gd name="T38" fmla="*/ 3175 w 2"/>
              <a:gd name="T39" fmla="*/ 3175 h 4"/>
              <a:gd name="T40" fmla="*/ 3175 w 2"/>
              <a:gd name="T41" fmla="*/ 3175 h 4"/>
              <a:gd name="T42" fmla="*/ 3175 w 2"/>
              <a:gd name="T43" fmla="*/ 3175 h 4"/>
              <a:gd name="T44" fmla="*/ 3175 w 2"/>
              <a:gd name="T45" fmla="*/ 3175 h 4"/>
              <a:gd name="T46" fmla="*/ 3175 w 2"/>
              <a:gd name="T47" fmla="*/ 3175 h 4"/>
              <a:gd name="T48" fmla="*/ 3175 w 2"/>
              <a:gd name="T49" fmla="*/ 3175 h 4"/>
              <a:gd name="T50" fmla="*/ 3175 w 2"/>
              <a:gd name="T51" fmla="*/ 3175 h 4"/>
              <a:gd name="T52" fmla="*/ 0 w 2"/>
              <a:gd name="T53" fmla="*/ 3175 h 4"/>
              <a:gd name="T54" fmla="*/ 3175 w 2"/>
              <a:gd name="T55" fmla="*/ 6350 h 4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0" t="0" r="r" b="b"/>
            <a:pathLst>
              <a:path w="2" h="4">
                <a:moveTo>
                  <a:pt x="2" y="4"/>
                </a:moveTo>
                <a:lnTo>
                  <a:pt x="2" y="4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4"/>
                </a:lnTo>
                <a:lnTo>
                  <a:pt x="2" y="2"/>
                </a:lnTo>
                <a:lnTo>
                  <a:pt x="2" y="0"/>
                </a:lnTo>
                <a:lnTo>
                  <a:pt x="2" y="2"/>
                </a:lnTo>
                <a:lnTo>
                  <a:pt x="0" y="2"/>
                </a:lnTo>
                <a:lnTo>
                  <a:pt x="2" y="4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Freeform 1141"/>
          <p:cNvSpPr>
            <a:spLocks/>
          </p:cNvSpPr>
          <p:nvPr/>
        </p:nvSpPr>
        <p:spPr bwMode="auto">
          <a:xfrm>
            <a:off x="706438" y="479425"/>
            <a:ext cx="1587" cy="6350"/>
          </a:xfrm>
          <a:custGeom>
            <a:avLst/>
            <a:gdLst>
              <a:gd name="T0" fmla="*/ 0 w 1587"/>
              <a:gd name="T1" fmla="*/ 6350 h 4"/>
              <a:gd name="T2" fmla="*/ 0 w 1587"/>
              <a:gd name="T3" fmla="*/ 3175 h 4"/>
              <a:gd name="T4" fmla="*/ 0 w 1587"/>
              <a:gd name="T5" fmla="*/ 0 h 4"/>
              <a:gd name="T6" fmla="*/ 0 w 1587"/>
              <a:gd name="T7" fmla="*/ 0 h 4"/>
              <a:gd name="T8" fmla="*/ 0 w 1587"/>
              <a:gd name="T9" fmla="*/ 3175 h 4"/>
              <a:gd name="T10" fmla="*/ 0 w 1587"/>
              <a:gd name="T11" fmla="*/ 3175 h 4"/>
              <a:gd name="T12" fmla="*/ 0 w 1587"/>
              <a:gd name="T13" fmla="*/ 6350 h 4"/>
              <a:gd name="T14" fmla="*/ 0 w 1587"/>
              <a:gd name="T15" fmla="*/ 3175 h 4"/>
              <a:gd name="T16" fmla="*/ 0 w 1587"/>
              <a:gd name="T17" fmla="*/ 3175 h 4"/>
              <a:gd name="T18" fmla="*/ 0 w 1587"/>
              <a:gd name="T19" fmla="*/ 3175 h 4"/>
              <a:gd name="T20" fmla="*/ 0 w 1587"/>
              <a:gd name="T21" fmla="*/ 3175 h 4"/>
              <a:gd name="T22" fmla="*/ 0 w 1587"/>
              <a:gd name="T23" fmla="*/ 3175 h 4"/>
              <a:gd name="T24" fmla="*/ 0 w 1587"/>
              <a:gd name="T25" fmla="*/ 3175 h 4"/>
              <a:gd name="T26" fmla="*/ 0 w 1587"/>
              <a:gd name="T27" fmla="*/ 3175 h 4"/>
              <a:gd name="T28" fmla="*/ 0 w 1587"/>
              <a:gd name="T29" fmla="*/ 6350 h 4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1587" h="4">
                <a:moveTo>
                  <a:pt x="0" y="4"/>
                </a:move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  <a:lnTo>
                  <a:pt x="0" y="4"/>
                </a:lnTo>
                <a:lnTo>
                  <a:pt x="0" y="2"/>
                </a:lnTo>
                <a:lnTo>
                  <a:pt x="0" y="4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" name="Freeform 1148"/>
          <p:cNvSpPr>
            <a:spLocks/>
          </p:cNvSpPr>
          <p:nvPr/>
        </p:nvSpPr>
        <p:spPr bwMode="auto">
          <a:xfrm>
            <a:off x="693738" y="460375"/>
            <a:ext cx="3175" cy="3175"/>
          </a:xfrm>
          <a:custGeom>
            <a:avLst/>
            <a:gdLst>
              <a:gd name="T0" fmla="*/ 3175 w 2"/>
              <a:gd name="T1" fmla="*/ 3175 h 2"/>
              <a:gd name="T2" fmla="*/ 3175 w 2"/>
              <a:gd name="T3" fmla="*/ 0 h 2"/>
              <a:gd name="T4" fmla="*/ 3175 w 2"/>
              <a:gd name="T5" fmla="*/ 0 h 2"/>
              <a:gd name="T6" fmla="*/ 3175 w 2"/>
              <a:gd name="T7" fmla="*/ 0 h 2"/>
              <a:gd name="T8" fmla="*/ 3175 w 2"/>
              <a:gd name="T9" fmla="*/ 0 h 2"/>
              <a:gd name="T10" fmla="*/ 0 w 2"/>
              <a:gd name="T11" fmla="*/ 0 h 2"/>
              <a:gd name="T12" fmla="*/ 0 w 2"/>
              <a:gd name="T13" fmla="*/ 0 h 2"/>
              <a:gd name="T14" fmla="*/ 0 w 2"/>
              <a:gd name="T15" fmla="*/ 3175 h 2"/>
              <a:gd name="T16" fmla="*/ 0 w 2"/>
              <a:gd name="T17" fmla="*/ 3175 h 2"/>
              <a:gd name="T18" fmla="*/ 0 w 2"/>
              <a:gd name="T19" fmla="*/ 3175 h 2"/>
              <a:gd name="T20" fmla="*/ 3175 w 2"/>
              <a:gd name="T21" fmla="*/ 3175 h 2"/>
              <a:gd name="T22" fmla="*/ 3175 w 2"/>
              <a:gd name="T23" fmla="*/ 3175 h 2"/>
              <a:gd name="T24" fmla="*/ 3175 w 2"/>
              <a:gd name="T25" fmla="*/ 0 h 2"/>
              <a:gd name="T26" fmla="*/ 3175 w 2"/>
              <a:gd name="T27" fmla="*/ 0 h 2"/>
              <a:gd name="T28" fmla="*/ 3175 w 2"/>
              <a:gd name="T29" fmla="*/ 0 h 2"/>
              <a:gd name="T30" fmla="*/ 0 w 2"/>
              <a:gd name="T31" fmla="*/ 3175 h 2"/>
              <a:gd name="T32" fmla="*/ 3175 w 2"/>
              <a:gd name="T33" fmla="*/ 3175 h 2"/>
              <a:gd name="T34" fmla="*/ 3175 w 2"/>
              <a:gd name="T35" fmla="*/ 0 h 2"/>
              <a:gd name="T36" fmla="*/ 0 w 2"/>
              <a:gd name="T37" fmla="*/ 3175 h 2"/>
              <a:gd name="T38" fmla="*/ 3175 w 2"/>
              <a:gd name="T39" fmla="*/ 3175 h 2"/>
              <a:gd name="T40" fmla="*/ 0 w 2"/>
              <a:gd name="T41" fmla="*/ 3175 h 2"/>
              <a:gd name="T42" fmla="*/ 0 w 2"/>
              <a:gd name="T43" fmla="*/ 3175 h 2"/>
              <a:gd name="T44" fmla="*/ 0 w 2"/>
              <a:gd name="T45" fmla="*/ 3175 h 2"/>
              <a:gd name="T46" fmla="*/ 0 w 2"/>
              <a:gd name="T47" fmla="*/ 3175 h 2"/>
              <a:gd name="T48" fmla="*/ 0 w 2"/>
              <a:gd name="T49" fmla="*/ 3175 h 2"/>
              <a:gd name="T50" fmla="*/ 0 w 2"/>
              <a:gd name="T51" fmla="*/ 3175 h 2"/>
              <a:gd name="T52" fmla="*/ 0 w 2"/>
              <a:gd name="T53" fmla="*/ 3175 h 2"/>
              <a:gd name="T54" fmla="*/ 0 w 2"/>
              <a:gd name="T55" fmla="*/ 3175 h 2"/>
              <a:gd name="T56" fmla="*/ 0 w 2"/>
              <a:gd name="T57" fmla="*/ 3175 h 2"/>
              <a:gd name="T58" fmla="*/ 3175 w 2"/>
              <a:gd name="T59" fmla="*/ 3175 h 2"/>
              <a:gd name="T60" fmla="*/ 3175 w 2"/>
              <a:gd name="T61" fmla="*/ 3175 h 2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2" h="2">
                <a:moveTo>
                  <a:pt x="2" y="2"/>
                </a:move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Freeform 1150"/>
          <p:cNvSpPr>
            <a:spLocks/>
          </p:cNvSpPr>
          <p:nvPr/>
        </p:nvSpPr>
        <p:spPr bwMode="auto">
          <a:xfrm>
            <a:off x="684213" y="447675"/>
            <a:ext cx="1587" cy="3175"/>
          </a:xfrm>
          <a:custGeom>
            <a:avLst/>
            <a:gdLst>
              <a:gd name="T0" fmla="*/ 0 w 1587"/>
              <a:gd name="T1" fmla="*/ 3175 h 2"/>
              <a:gd name="T2" fmla="*/ 0 w 1587"/>
              <a:gd name="T3" fmla="*/ 0 h 2"/>
              <a:gd name="T4" fmla="*/ 0 w 1587"/>
              <a:gd name="T5" fmla="*/ 3175 h 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7" h="2">
                <a:moveTo>
                  <a:pt x="0" y="2"/>
                </a:move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" name="Freeform 1152"/>
          <p:cNvSpPr>
            <a:spLocks/>
          </p:cNvSpPr>
          <p:nvPr/>
        </p:nvSpPr>
        <p:spPr bwMode="auto">
          <a:xfrm>
            <a:off x="684213" y="447675"/>
            <a:ext cx="3175" cy="3175"/>
          </a:xfrm>
          <a:custGeom>
            <a:avLst/>
            <a:gdLst>
              <a:gd name="T0" fmla="*/ 3175 w 2"/>
              <a:gd name="T1" fmla="*/ 0 h 2"/>
              <a:gd name="T2" fmla="*/ 0 w 2"/>
              <a:gd name="T3" fmla="*/ 0 h 2"/>
              <a:gd name="T4" fmla="*/ 0 w 2"/>
              <a:gd name="T5" fmla="*/ 0 h 2"/>
              <a:gd name="T6" fmla="*/ 0 w 2"/>
              <a:gd name="T7" fmla="*/ 0 h 2"/>
              <a:gd name="T8" fmla="*/ 0 w 2"/>
              <a:gd name="T9" fmla="*/ 3175 h 2"/>
              <a:gd name="T10" fmla="*/ 3175 w 2"/>
              <a:gd name="T11" fmla="*/ 3175 h 2"/>
              <a:gd name="T12" fmla="*/ 3175 w 2"/>
              <a:gd name="T13" fmla="*/ 0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0 h 2"/>
              <a:gd name="T20" fmla="*/ 0 w 2"/>
              <a:gd name="T21" fmla="*/ 3175 h 2"/>
              <a:gd name="T22" fmla="*/ 3175 w 2"/>
              <a:gd name="T23" fmla="*/ 3175 h 2"/>
              <a:gd name="T24" fmla="*/ 3175 w 2"/>
              <a:gd name="T25" fmla="*/ 0 h 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2">
                <a:moveTo>
                  <a:pt x="2" y="0"/>
                </a:move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" name="Freeform 1154"/>
          <p:cNvSpPr>
            <a:spLocks/>
          </p:cNvSpPr>
          <p:nvPr/>
        </p:nvSpPr>
        <p:spPr bwMode="auto">
          <a:xfrm>
            <a:off x="665163" y="434975"/>
            <a:ext cx="3175" cy="1588"/>
          </a:xfrm>
          <a:custGeom>
            <a:avLst/>
            <a:gdLst>
              <a:gd name="T0" fmla="*/ 3175 w 2"/>
              <a:gd name="T1" fmla="*/ 0 h 1588"/>
              <a:gd name="T2" fmla="*/ 0 w 2"/>
              <a:gd name="T3" fmla="*/ 0 h 1588"/>
              <a:gd name="T4" fmla="*/ 3175 w 2"/>
              <a:gd name="T5" fmla="*/ 0 h 158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" h="1588">
                <a:moveTo>
                  <a:pt x="2" y="0"/>
                </a:moveTo>
                <a:lnTo>
                  <a:pt x="0" y="0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" name="Freeform 1156"/>
          <p:cNvSpPr>
            <a:spLocks/>
          </p:cNvSpPr>
          <p:nvPr/>
        </p:nvSpPr>
        <p:spPr bwMode="auto">
          <a:xfrm>
            <a:off x="665163" y="431800"/>
            <a:ext cx="3175" cy="3175"/>
          </a:xfrm>
          <a:custGeom>
            <a:avLst/>
            <a:gdLst>
              <a:gd name="T0" fmla="*/ 3175 w 2"/>
              <a:gd name="T1" fmla="*/ 3175 h 2"/>
              <a:gd name="T2" fmla="*/ 0 w 2"/>
              <a:gd name="T3" fmla="*/ 0 h 2"/>
              <a:gd name="T4" fmla="*/ 0 w 2"/>
              <a:gd name="T5" fmla="*/ 0 h 2"/>
              <a:gd name="T6" fmla="*/ 0 w 2"/>
              <a:gd name="T7" fmla="*/ 3175 h 2"/>
              <a:gd name="T8" fmla="*/ 3175 w 2"/>
              <a:gd name="T9" fmla="*/ 3175 h 2"/>
              <a:gd name="T10" fmla="*/ 3175 w 2"/>
              <a:gd name="T11" fmla="*/ 3175 h 2"/>
              <a:gd name="T12" fmla="*/ 3175 w 2"/>
              <a:gd name="T13" fmla="*/ 3175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3175 h 2"/>
              <a:gd name="T20" fmla="*/ 3175 w 2"/>
              <a:gd name="T21" fmla="*/ 3175 h 2"/>
              <a:gd name="T22" fmla="*/ 3175 w 2"/>
              <a:gd name="T23" fmla="*/ 3175 h 2"/>
              <a:gd name="T24" fmla="*/ 3175 w 2"/>
              <a:gd name="T25" fmla="*/ 3175 h 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2">
                <a:moveTo>
                  <a:pt x="2" y="2"/>
                </a:move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" name="Freeform 1163"/>
          <p:cNvSpPr>
            <a:spLocks/>
          </p:cNvSpPr>
          <p:nvPr/>
        </p:nvSpPr>
        <p:spPr bwMode="auto">
          <a:xfrm>
            <a:off x="611188" y="415925"/>
            <a:ext cx="6350" cy="3175"/>
          </a:xfrm>
          <a:custGeom>
            <a:avLst/>
            <a:gdLst>
              <a:gd name="T0" fmla="*/ 3175 w 4"/>
              <a:gd name="T1" fmla="*/ 3175 h 2"/>
              <a:gd name="T2" fmla="*/ 3175 w 4"/>
              <a:gd name="T3" fmla="*/ 3175 h 2"/>
              <a:gd name="T4" fmla="*/ 6350 w 4"/>
              <a:gd name="T5" fmla="*/ 3175 h 2"/>
              <a:gd name="T6" fmla="*/ 6350 w 4"/>
              <a:gd name="T7" fmla="*/ 0 h 2"/>
              <a:gd name="T8" fmla="*/ 6350 w 4"/>
              <a:gd name="T9" fmla="*/ 0 h 2"/>
              <a:gd name="T10" fmla="*/ 3175 w 4"/>
              <a:gd name="T11" fmla="*/ 0 h 2"/>
              <a:gd name="T12" fmla="*/ 3175 w 4"/>
              <a:gd name="T13" fmla="*/ 0 h 2"/>
              <a:gd name="T14" fmla="*/ 0 w 4"/>
              <a:gd name="T15" fmla="*/ 3175 h 2"/>
              <a:gd name="T16" fmla="*/ 3175 w 4"/>
              <a:gd name="T17" fmla="*/ 3175 h 2"/>
              <a:gd name="T18" fmla="*/ 3175 w 4"/>
              <a:gd name="T19" fmla="*/ 0 h 2"/>
              <a:gd name="T20" fmla="*/ 6350 w 4"/>
              <a:gd name="T21" fmla="*/ 3175 h 2"/>
              <a:gd name="T22" fmla="*/ 6350 w 4"/>
              <a:gd name="T23" fmla="*/ 0 h 2"/>
              <a:gd name="T24" fmla="*/ 6350 w 4"/>
              <a:gd name="T25" fmla="*/ 0 h 2"/>
              <a:gd name="T26" fmla="*/ 3175 w 4"/>
              <a:gd name="T27" fmla="*/ 0 h 2"/>
              <a:gd name="T28" fmla="*/ 3175 w 4"/>
              <a:gd name="T29" fmla="*/ 0 h 2"/>
              <a:gd name="T30" fmla="*/ 0 w 4"/>
              <a:gd name="T31" fmla="*/ 0 h 2"/>
              <a:gd name="T32" fmla="*/ 3175 w 4"/>
              <a:gd name="T33" fmla="*/ 3175 h 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4" h="2">
                <a:moveTo>
                  <a:pt x="2" y="2"/>
                </a:moveTo>
                <a:lnTo>
                  <a:pt x="2" y="2"/>
                </a:lnTo>
                <a:lnTo>
                  <a:pt x="4" y="2"/>
                </a:lnTo>
                <a:lnTo>
                  <a:pt x="4" y="0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4" y="2"/>
                </a:lnTo>
                <a:lnTo>
                  <a:pt x="4" y="0"/>
                </a:lnTo>
                <a:lnTo>
                  <a:pt x="2" y="0"/>
                </a:lnTo>
                <a:lnTo>
                  <a:pt x="0" y="0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" name="Freeform 1172"/>
          <p:cNvSpPr>
            <a:spLocks/>
          </p:cNvSpPr>
          <p:nvPr/>
        </p:nvSpPr>
        <p:spPr bwMode="auto">
          <a:xfrm>
            <a:off x="582613" y="476250"/>
            <a:ext cx="3175" cy="3175"/>
          </a:xfrm>
          <a:custGeom>
            <a:avLst/>
            <a:gdLst>
              <a:gd name="T0" fmla="*/ 0 w 2"/>
              <a:gd name="T1" fmla="*/ 3175 h 2"/>
              <a:gd name="T2" fmla="*/ 0 w 2"/>
              <a:gd name="T3" fmla="*/ 3175 h 2"/>
              <a:gd name="T4" fmla="*/ 3175 w 2"/>
              <a:gd name="T5" fmla="*/ 3175 h 2"/>
              <a:gd name="T6" fmla="*/ 0 w 2"/>
              <a:gd name="T7" fmla="*/ 0 h 2"/>
              <a:gd name="T8" fmla="*/ 0 w 2"/>
              <a:gd name="T9" fmla="*/ 0 h 2"/>
              <a:gd name="T10" fmla="*/ 0 w 2"/>
              <a:gd name="T11" fmla="*/ 0 h 2"/>
              <a:gd name="T12" fmla="*/ 0 w 2"/>
              <a:gd name="T13" fmla="*/ 3175 h 2"/>
              <a:gd name="T14" fmla="*/ 0 w 2"/>
              <a:gd name="T15" fmla="*/ 3175 h 2"/>
              <a:gd name="T16" fmla="*/ 0 w 2"/>
              <a:gd name="T17" fmla="*/ 3175 h 2"/>
              <a:gd name="T18" fmla="*/ 0 w 2"/>
              <a:gd name="T19" fmla="*/ 3175 h 2"/>
              <a:gd name="T20" fmla="*/ 0 w 2"/>
              <a:gd name="T21" fmla="*/ 3175 h 2"/>
              <a:gd name="T22" fmla="*/ 0 w 2"/>
              <a:gd name="T23" fmla="*/ 3175 h 2"/>
              <a:gd name="T24" fmla="*/ 0 w 2"/>
              <a:gd name="T25" fmla="*/ 3175 h 2"/>
              <a:gd name="T26" fmla="*/ 0 w 2"/>
              <a:gd name="T27" fmla="*/ 3175 h 2"/>
              <a:gd name="T28" fmla="*/ 0 w 2"/>
              <a:gd name="T29" fmla="*/ 3175 h 2"/>
              <a:gd name="T30" fmla="*/ 0 w 2"/>
              <a:gd name="T31" fmla="*/ 3175 h 2"/>
              <a:gd name="T32" fmla="*/ 0 w 2"/>
              <a:gd name="T33" fmla="*/ 3175 h 2"/>
              <a:gd name="T34" fmla="*/ 0 w 2"/>
              <a:gd name="T35" fmla="*/ 3175 h 2"/>
              <a:gd name="T36" fmla="*/ 0 w 2"/>
              <a:gd name="T37" fmla="*/ 3175 h 2"/>
              <a:gd name="T38" fmla="*/ 0 w 2"/>
              <a:gd name="T39" fmla="*/ 3175 h 2"/>
              <a:gd name="T40" fmla="*/ 0 w 2"/>
              <a:gd name="T41" fmla="*/ 3175 h 2"/>
              <a:gd name="T42" fmla="*/ 0 w 2"/>
              <a:gd name="T43" fmla="*/ 3175 h 2"/>
              <a:gd name="T44" fmla="*/ 0 w 2"/>
              <a:gd name="T45" fmla="*/ 3175 h 2"/>
              <a:gd name="T46" fmla="*/ 0 w 2"/>
              <a:gd name="T47" fmla="*/ 3175 h 2"/>
              <a:gd name="T48" fmla="*/ 0 w 2"/>
              <a:gd name="T49" fmla="*/ 3175 h 2"/>
              <a:gd name="T50" fmla="*/ 0 w 2"/>
              <a:gd name="T51" fmla="*/ 3175 h 2"/>
              <a:gd name="T52" fmla="*/ 0 w 2"/>
              <a:gd name="T53" fmla="*/ 3175 h 2"/>
              <a:gd name="T54" fmla="*/ 0 w 2"/>
              <a:gd name="T55" fmla="*/ 3175 h 2"/>
              <a:gd name="T56" fmla="*/ 0 w 2"/>
              <a:gd name="T57" fmla="*/ 3175 h 2"/>
              <a:gd name="T58" fmla="*/ 0 w 2"/>
              <a:gd name="T59" fmla="*/ 3175 h 2"/>
              <a:gd name="T60" fmla="*/ 0 w 2"/>
              <a:gd name="T61" fmla="*/ 3175 h 2"/>
              <a:gd name="T62" fmla="*/ 0 w 2"/>
              <a:gd name="T63" fmla="*/ 3175 h 2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" name="Freeform 1177"/>
          <p:cNvSpPr>
            <a:spLocks/>
          </p:cNvSpPr>
          <p:nvPr/>
        </p:nvSpPr>
        <p:spPr bwMode="auto">
          <a:xfrm>
            <a:off x="557213" y="534988"/>
            <a:ext cx="3175" cy="3175"/>
          </a:xfrm>
          <a:custGeom>
            <a:avLst/>
            <a:gdLst>
              <a:gd name="T0" fmla="*/ 0 w 2"/>
              <a:gd name="T1" fmla="*/ 3175 h 2"/>
              <a:gd name="T2" fmla="*/ 3175 w 2"/>
              <a:gd name="T3" fmla="*/ 3175 h 2"/>
              <a:gd name="T4" fmla="*/ 3175 w 2"/>
              <a:gd name="T5" fmla="*/ 3175 h 2"/>
              <a:gd name="T6" fmla="*/ 3175 w 2"/>
              <a:gd name="T7" fmla="*/ 0 h 2"/>
              <a:gd name="T8" fmla="*/ 3175 w 2"/>
              <a:gd name="T9" fmla="*/ 0 h 2"/>
              <a:gd name="T10" fmla="*/ 3175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0 h 2"/>
              <a:gd name="T20" fmla="*/ 0 w 2"/>
              <a:gd name="T21" fmla="*/ 0 h 2"/>
              <a:gd name="T22" fmla="*/ 0 w 2"/>
              <a:gd name="T23" fmla="*/ 0 h 2"/>
              <a:gd name="T24" fmla="*/ 0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0 h 2"/>
              <a:gd name="T34" fmla="*/ 0 w 2"/>
              <a:gd name="T35" fmla="*/ 0 h 2"/>
              <a:gd name="T36" fmla="*/ 0 w 2"/>
              <a:gd name="T37" fmla="*/ 0 h 2"/>
              <a:gd name="T38" fmla="*/ 0 w 2"/>
              <a:gd name="T39" fmla="*/ 3175 h 2"/>
              <a:gd name="T40" fmla="*/ 0 w 2"/>
              <a:gd name="T41" fmla="*/ 3175 h 2"/>
              <a:gd name="T42" fmla="*/ 3175 w 2"/>
              <a:gd name="T43" fmla="*/ 3175 h 2"/>
              <a:gd name="T44" fmla="*/ 3175 w 2"/>
              <a:gd name="T45" fmla="*/ 0 h 2"/>
              <a:gd name="T46" fmla="*/ 3175 w 2"/>
              <a:gd name="T47" fmla="*/ 0 h 2"/>
              <a:gd name="T48" fmla="*/ 3175 w 2"/>
              <a:gd name="T49" fmla="*/ 0 h 2"/>
              <a:gd name="T50" fmla="*/ 3175 w 2"/>
              <a:gd name="T51" fmla="*/ 0 h 2"/>
              <a:gd name="T52" fmla="*/ 3175 w 2"/>
              <a:gd name="T53" fmla="*/ 0 h 2"/>
              <a:gd name="T54" fmla="*/ 3175 w 2"/>
              <a:gd name="T55" fmla="*/ 0 h 2"/>
              <a:gd name="T56" fmla="*/ 3175 w 2"/>
              <a:gd name="T57" fmla="*/ 0 h 2"/>
              <a:gd name="T58" fmla="*/ 3175 w 2"/>
              <a:gd name="T59" fmla="*/ 0 h 2"/>
              <a:gd name="T60" fmla="*/ 3175 w 2"/>
              <a:gd name="T61" fmla="*/ 0 h 2"/>
              <a:gd name="T62" fmla="*/ 3175 w 2"/>
              <a:gd name="T63" fmla="*/ 0 h 2"/>
              <a:gd name="T64" fmla="*/ 3175 w 2"/>
              <a:gd name="T65" fmla="*/ 0 h 2"/>
              <a:gd name="T66" fmla="*/ 3175 w 2"/>
              <a:gd name="T67" fmla="*/ 3175 h 2"/>
              <a:gd name="T68" fmla="*/ 3175 w 2"/>
              <a:gd name="T69" fmla="*/ 0 h 2"/>
              <a:gd name="T70" fmla="*/ 3175 w 2"/>
              <a:gd name="T71" fmla="*/ 0 h 2"/>
              <a:gd name="T72" fmla="*/ 0 w 2"/>
              <a:gd name="T73" fmla="*/ 0 h 2"/>
              <a:gd name="T74" fmla="*/ 0 w 2"/>
              <a:gd name="T75" fmla="*/ 0 h 2"/>
              <a:gd name="T76" fmla="*/ 0 w 2"/>
              <a:gd name="T77" fmla="*/ 3175 h 2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" name="Freeform 1180"/>
          <p:cNvSpPr>
            <a:spLocks/>
          </p:cNvSpPr>
          <p:nvPr/>
        </p:nvSpPr>
        <p:spPr bwMode="auto">
          <a:xfrm>
            <a:off x="560388" y="530225"/>
            <a:ext cx="3175" cy="4763"/>
          </a:xfrm>
          <a:custGeom>
            <a:avLst/>
            <a:gdLst>
              <a:gd name="T0" fmla="*/ 0 w 2"/>
              <a:gd name="T1" fmla="*/ 4763 h 3"/>
              <a:gd name="T2" fmla="*/ 0 w 2"/>
              <a:gd name="T3" fmla="*/ 4763 h 3"/>
              <a:gd name="T4" fmla="*/ 3175 w 2"/>
              <a:gd name="T5" fmla="*/ 4763 h 3"/>
              <a:gd name="T6" fmla="*/ 3175 w 2"/>
              <a:gd name="T7" fmla="*/ 4763 h 3"/>
              <a:gd name="T8" fmla="*/ 0 w 2"/>
              <a:gd name="T9" fmla="*/ 0 h 3"/>
              <a:gd name="T10" fmla="*/ 0 w 2"/>
              <a:gd name="T11" fmla="*/ 0 h 3"/>
              <a:gd name="T12" fmla="*/ 0 w 2"/>
              <a:gd name="T13" fmla="*/ 0 h 3"/>
              <a:gd name="T14" fmla="*/ 0 w 2"/>
              <a:gd name="T15" fmla="*/ 4763 h 3"/>
              <a:gd name="T16" fmla="*/ 0 w 2"/>
              <a:gd name="T17" fmla="*/ 4763 h 3"/>
              <a:gd name="T18" fmla="*/ 0 w 2"/>
              <a:gd name="T19" fmla="*/ 4763 h 3"/>
              <a:gd name="T20" fmla="*/ 0 w 2"/>
              <a:gd name="T21" fmla="*/ 4763 h 3"/>
              <a:gd name="T22" fmla="*/ 0 w 2"/>
              <a:gd name="T23" fmla="*/ 0 h 3"/>
              <a:gd name="T24" fmla="*/ 0 w 2"/>
              <a:gd name="T25" fmla="*/ 4763 h 3"/>
              <a:gd name="T26" fmla="*/ 0 w 2"/>
              <a:gd name="T27" fmla="*/ 4763 h 3"/>
              <a:gd name="T28" fmla="*/ 0 w 2"/>
              <a:gd name="T29" fmla="*/ 4763 h 3"/>
              <a:gd name="T30" fmla="*/ 0 w 2"/>
              <a:gd name="T31" fmla="*/ 4763 h 3"/>
              <a:gd name="T32" fmla="*/ 0 w 2"/>
              <a:gd name="T33" fmla="*/ 4763 h 3"/>
              <a:gd name="T34" fmla="*/ 0 w 2"/>
              <a:gd name="T35" fmla="*/ 4763 h 3"/>
              <a:gd name="T36" fmla="*/ 0 w 2"/>
              <a:gd name="T37" fmla="*/ 4763 h 3"/>
              <a:gd name="T38" fmla="*/ 0 w 2"/>
              <a:gd name="T39" fmla="*/ 4763 h 3"/>
              <a:gd name="T40" fmla="*/ 0 w 2"/>
              <a:gd name="T41" fmla="*/ 4763 h 3"/>
              <a:gd name="T42" fmla="*/ 0 w 2"/>
              <a:gd name="T43" fmla="*/ 4763 h 3"/>
              <a:gd name="T44" fmla="*/ 0 w 2"/>
              <a:gd name="T45" fmla="*/ 4763 h 3"/>
              <a:gd name="T46" fmla="*/ 0 w 2"/>
              <a:gd name="T47" fmla="*/ 4763 h 3"/>
              <a:gd name="T48" fmla="*/ 0 w 2"/>
              <a:gd name="T49" fmla="*/ 4763 h 3"/>
              <a:gd name="T50" fmla="*/ 0 w 2"/>
              <a:gd name="T51" fmla="*/ 4763 h 3"/>
              <a:gd name="T52" fmla="*/ 0 w 2"/>
              <a:gd name="T53" fmla="*/ 4763 h 3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0" t="0" r="r" b="b"/>
            <a:pathLst>
              <a:path w="2" h="3">
                <a:moveTo>
                  <a:pt x="0" y="3"/>
                </a:moveTo>
                <a:lnTo>
                  <a:pt x="0" y="3"/>
                </a:lnTo>
                <a:lnTo>
                  <a:pt x="2" y="3"/>
                </a:lnTo>
                <a:lnTo>
                  <a:pt x="0" y="0"/>
                </a:lnTo>
                <a:lnTo>
                  <a:pt x="0" y="3"/>
                </a:lnTo>
                <a:lnTo>
                  <a:pt x="0" y="0"/>
                </a:lnTo>
                <a:lnTo>
                  <a:pt x="0" y="3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" name="Line 1187"/>
          <p:cNvSpPr>
            <a:spLocks noChangeShapeType="1"/>
          </p:cNvSpPr>
          <p:nvPr/>
        </p:nvSpPr>
        <p:spPr bwMode="auto">
          <a:xfrm>
            <a:off x="569913" y="52070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" name="Line 1188"/>
          <p:cNvSpPr>
            <a:spLocks noChangeShapeType="1"/>
          </p:cNvSpPr>
          <p:nvPr/>
        </p:nvSpPr>
        <p:spPr bwMode="auto">
          <a:xfrm>
            <a:off x="569913" y="52070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" name="Freeform 1208"/>
          <p:cNvSpPr>
            <a:spLocks/>
          </p:cNvSpPr>
          <p:nvPr/>
        </p:nvSpPr>
        <p:spPr bwMode="auto">
          <a:xfrm>
            <a:off x="595313" y="557213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Freeform 1210"/>
          <p:cNvSpPr>
            <a:spLocks/>
          </p:cNvSpPr>
          <p:nvPr/>
        </p:nvSpPr>
        <p:spPr bwMode="auto">
          <a:xfrm>
            <a:off x="595313" y="557213"/>
            <a:ext cx="3175" cy="3175"/>
          </a:xfrm>
          <a:custGeom>
            <a:avLst/>
            <a:gdLst>
              <a:gd name="T0" fmla="*/ 0 w 2"/>
              <a:gd name="T1" fmla="*/ 3175 h 2"/>
              <a:gd name="T2" fmla="*/ 0 w 2"/>
              <a:gd name="T3" fmla="*/ 3175 h 2"/>
              <a:gd name="T4" fmla="*/ 3175 w 2"/>
              <a:gd name="T5" fmla="*/ 3175 h 2"/>
              <a:gd name="T6" fmla="*/ 3175 w 2"/>
              <a:gd name="T7" fmla="*/ 0 h 2"/>
              <a:gd name="T8" fmla="*/ 3175 w 2"/>
              <a:gd name="T9" fmla="*/ 0 h 2"/>
              <a:gd name="T10" fmla="*/ 0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3175 h 2"/>
              <a:gd name="T18" fmla="*/ 0 w 2"/>
              <a:gd name="T19" fmla="*/ 3175 h 2"/>
              <a:gd name="T20" fmla="*/ 3175 w 2"/>
              <a:gd name="T21" fmla="*/ 3175 h 2"/>
              <a:gd name="T22" fmla="*/ 3175 w 2"/>
              <a:gd name="T23" fmla="*/ 0 h 2"/>
              <a:gd name="T24" fmla="*/ 3175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3175 h 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Freeform 1214"/>
          <p:cNvSpPr>
            <a:spLocks/>
          </p:cNvSpPr>
          <p:nvPr/>
        </p:nvSpPr>
        <p:spPr bwMode="auto">
          <a:xfrm>
            <a:off x="595313" y="557213"/>
            <a:ext cx="3175" cy="3175"/>
          </a:xfrm>
          <a:custGeom>
            <a:avLst/>
            <a:gdLst>
              <a:gd name="T0" fmla="*/ 0 w 2"/>
              <a:gd name="T1" fmla="*/ 3175 h 2"/>
              <a:gd name="T2" fmla="*/ 3175 w 2"/>
              <a:gd name="T3" fmla="*/ 3175 h 2"/>
              <a:gd name="T4" fmla="*/ 0 w 2"/>
              <a:gd name="T5" fmla="*/ 0 h 2"/>
              <a:gd name="T6" fmla="*/ 0 w 2"/>
              <a:gd name="T7" fmla="*/ 3175 h 2"/>
              <a:gd name="T8" fmla="*/ 0 w 2"/>
              <a:gd name="T9" fmla="*/ 3175 h 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Rectangle 1215"/>
          <p:cNvSpPr>
            <a:spLocks noChangeArrowheads="1"/>
          </p:cNvSpPr>
          <p:nvPr/>
        </p:nvSpPr>
        <p:spPr bwMode="auto">
          <a:xfrm>
            <a:off x="595313" y="627063"/>
            <a:ext cx="1587" cy="1587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50000"/>
              </a:spcBef>
              <a:buFontTx/>
              <a:buChar char="•"/>
            </a:pPr>
            <a:endParaRPr lang="en-US" sz="1300" b="0"/>
          </a:p>
        </p:txBody>
      </p:sp>
      <p:sp>
        <p:nvSpPr>
          <p:cNvPr id="30" name="Freeform 1217"/>
          <p:cNvSpPr>
            <a:spLocks/>
          </p:cNvSpPr>
          <p:nvPr/>
        </p:nvSpPr>
        <p:spPr bwMode="auto">
          <a:xfrm>
            <a:off x="595313" y="627063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w 1587"/>
              <a:gd name="T7" fmla="*/ 0 h 1587"/>
              <a:gd name="T8" fmla="*/ 0 w 1587"/>
              <a:gd name="T9" fmla="*/ 0 h 1587"/>
              <a:gd name="T10" fmla="*/ 0 w 1587"/>
              <a:gd name="T11" fmla="*/ 0 h 1587"/>
              <a:gd name="T12" fmla="*/ 0 w 1587"/>
              <a:gd name="T13" fmla="*/ 0 h 1587"/>
              <a:gd name="T14" fmla="*/ 0 w 1587"/>
              <a:gd name="T15" fmla="*/ 0 h 1587"/>
              <a:gd name="T16" fmla="*/ 0 w 1587"/>
              <a:gd name="T17" fmla="*/ 0 h 1587"/>
              <a:gd name="T18" fmla="*/ 0 w 1587"/>
              <a:gd name="T19" fmla="*/ 0 h 1587"/>
              <a:gd name="T20" fmla="*/ 0 w 1587"/>
              <a:gd name="T21" fmla="*/ 0 h 1587"/>
              <a:gd name="T22" fmla="*/ 0 w 1587"/>
              <a:gd name="T23" fmla="*/ 0 h 1587"/>
              <a:gd name="T24" fmla="*/ 0 w 1587"/>
              <a:gd name="T25" fmla="*/ 0 h 1587"/>
              <a:gd name="T26" fmla="*/ 0 w 1587"/>
              <a:gd name="T27" fmla="*/ 0 h 1587"/>
              <a:gd name="T28" fmla="*/ 0 w 1587"/>
              <a:gd name="T29" fmla="*/ 0 h 1587"/>
              <a:gd name="T30" fmla="*/ 0 w 1587"/>
              <a:gd name="T31" fmla="*/ 0 h 1587"/>
              <a:gd name="T32" fmla="*/ 0 w 1587"/>
              <a:gd name="T33" fmla="*/ 0 h 1587"/>
              <a:gd name="T34" fmla="*/ 0 w 1587"/>
              <a:gd name="T35" fmla="*/ 0 h 1587"/>
              <a:gd name="T36" fmla="*/ 0 w 1587"/>
              <a:gd name="T37" fmla="*/ 0 h 1587"/>
              <a:gd name="T38" fmla="*/ 0 w 1587"/>
              <a:gd name="T39" fmla="*/ 0 h 1587"/>
              <a:gd name="T40" fmla="*/ 0 w 1587"/>
              <a:gd name="T41" fmla="*/ 0 h 1587"/>
              <a:gd name="T42" fmla="*/ 0 w 1587"/>
              <a:gd name="T43" fmla="*/ 0 h 1587"/>
              <a:gd name="T44" fmla="*/ 0 w 1587"/>
              <a:gd name="T45" fmla="*/ 0 h 1587"/>
              <a:gd name="T46" fmla="*/ 0 w 1587"/>
              <a:gd name="T47" fmla="*/ 0 h 1587"/>
              <a:gd name="T48" fmla="*/ 0 w 1587"/>
              <a:gd name="T49" fmla="*/ 0 h 1587"/>
              <a:gd name="T50" fmla="*/ 0 w 1587"/>
              <a:gd name="T51" fmla="*/ 0 h 1587"/>
              <a:gd name="T52" fmla="*/ 0 w 1587"/>
              <a:gd name="T53" fmla="*/ 0 h 1587"/>
              <a:gd name="T54" fmla="*/ 0 w 1587"/>
              <a:gd name="T55" fmla="*/ 0 h 1587"/>
              <a:gd name="T56" fmla="*/ 0 w 1587"/>
              <a:gd name="T57" fmla="*/ 0 h 1587"/>
              <a:gd name="T58" fmla="*/ 0 w 1587"/>
              <a:gd name="T59" fmla="*/ 0 h 1587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</a:gdLst>
            <a:ahLst/>
            <a:cxnLst>
              <a:cxn ang="T60">
                <a:pos x="T0" y="T1"/>
              </a:cxn>
              <a:cxn ang="T61">
                <a:pos x="T2" y="T3"/>
              </a:cxn>
              <a:cxn ang="T62">
                <a:pos x="T4" y="T5"/>
              </a:cxn>
              <a:cxn ang="T63">
                <a:pos x="T6" y="T7"/>
              </a:cxn>
              <a:cxn ang="T64">
                <a:pos x="T8" y="T9"/>
              </a:cxn>
              <a:cxn ang="T65">
                <a:pos x="T10" y="T11"/>
              </a:cxn>
              <a:cxn ang="T66">
                <a:pos x="T12" y="T13"/>
              </a:cxn>
              <a:cxn ang="T67">
                <a:pos x="T14" y="T15"/>
              </a:cxn>
              <a:cxn ang="T68">
                <a:pos x="T16" y="T17"/>
              </a:cxn>
              <a:cxn ang="T69">
                <a:pos x="T18" y="T19"/>
              </a:cxn>
              <a:cxn ang="T70">
                <a:pos x="T20" y="T21"/>
              </a:cxn>
              <a:cxn ang="T71">
                <a:pos x="T22" y="T23"/>
              </a:cxn>
              <a:cxn ang="T72">
                <a:pos x="T24" y="T25"/>
              </a:cxn>
              <a:cxn ang="T73">
                <a:pos x="T26" y="T27"/>
              </a:cxn>
              <a:cxn ang="T74">
                <a:pos x="T28" y="T29"/>
              </a:cxn>
              <a:cxn ang="T75">
                <a:pos x="T30" y="T31"/>
              </a:cxn>
              <a:cxn ang="T76">
                <a:pos x="T32" y="T33"/>
              </a:cxn>
              <a:cxn ang="T77">
                <a:pos x="T34" y="T35"/>
              </a:cxn>
              <a:cxn ang="T78">
                <a:pos x="T36" y="T37"/>
              </a:cxn>
              <a:cxn ang="T79">
                <a:pos x="T38" y="T39"/>
              </a:cxn>
              <a:cxn ang="T80">
                <a:pos x="T40" y="T41"/>
              </a:cxn>
              <a:cxn ang="T81">
                <a:pos x="T42" y="T43"/>
              </a:cxn>
              <a:cxn ang="T82">
                <a:pos x="T44" y="T45"/>
              </a:cxn>
              <a:cxn ang="T83">
                <a:pos x="T46" y="T47"/>
              </a:cxn>
              <a:cxn ang="T84">
                <a:pos x="T48" y="T49"/>
              </a:cxn>
              <a:cxn ang="T85">
                <a:pos x="T50" y="T51"/>
              </a:cxn>
              <a:cxn ang="T86">
                <a:pos x="T52" y="T53"/>
              </a:cxn>
              <a:cxn ang="T87">
                <a:pos x="T54" y="T55"/>
              </a:cxn>
              <a:cxn ang="T88">
                <a:pos x="T56" y="T57"/>
              </a:cxn>
              <a:cxn ang="T89">
                <a:pos x="T58" y="T59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Freeform 1219"/>
          <p:cNvSpPr>
            <a:spLocks/>
          </p:cNvSpPr>
          <p:nvPr/>
        </p:nvSpPr>
        <p:spPr bwMode="auto">
          <a:xfrm>
            <a:off x="731838" y="541338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" name="Freeform 1221"/>
          <p:cNvSpPr>
            <a:spLocks/>
          </p:cNvSpPr>
          <p:nvPr/>
        </p:nvSpPr>
        <p:spPr bwMode="auto">
          <a:xfrm>
            <a:off x="731838" y="541338"/>
            <a:ext cx="3175" cy="3175"/>
          </a:xfrm>
          <a:custGeom>
            <a:avLst/>
            <a:gdLst>
              <a:gd name="T0" fmla="*/ 3175 w 2"/>
              <a:gd name="T1" fmla="*/ 0 h 2"/>
              <a:gd name="T2" fmla="*/ 3175 w 2"/>
              <a:gd name="T3" fmla="*/ 0 h 2"/>
              <a:gd name="T4" fmla="*/ 3175 w 2"/>
              <a:gd name="T5" fmla="*/ 0 h 2"/>
              <a:gd name="T6" fmla="*/ 0 w 2"/>
              <a:gd name="T7" fmla="*/ 0 h 2"/>
              <a:gd name="T8" fmla="*/ 0 w 2"/>
              <a:gd name="T9" fmla="*/ 0 h 2"/>
              <a:gd name="T10" fmla="*/ 0 w 2"/>
              <a:gd name="T11" fmla="*/ 3175 h 2"/>
              <a:gd name="T12" fmla="*/ 3175 w 2"/>
              <a:gd name="T13" fmla="*/ 0 h 2"/>
              <a:gd name="T14" fmla="*/ 3175 w 2"/>
              <a:gd name="T15" fmla="*/ 0 h 2"/>
              <a:gd name="T16" fmla="*/ 3175 w 2"/>
              <a:gd name="T17" fmla="*/ 0 h 2"/>
              <a:gd name="T18" fmla="*/ 0 w 2"/>
              <a:gd name="T19" fmla="*/ 0 h 2"/>
              <a:gd name="T20" fmla="*/ 0 w 2"/>
              <a:gd name="T21" fmla="*/ 0 h 2"/>
              <a:gd name="T22" fmla="*/ 0 w 2"/>
              <a:gd name="T23" fmla="*/ 3175 h 2"/>
              <a:gd name="T24" fmla="*/ 3175 w 2"/>
              <a:gd name="T25" fmla="*/ 0 h 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2">
                <a:moveTo>
                  <a:pt x="2" y="0"/>
                </a:move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" name="Freeform 1234"/>
          <p:cNvSpPr>
            <a:spLocks/>
          </p:cNvSpPr>
          <p:nvPr/>
        </p:nvSpPr>
        <p:spPr bwMode="auto">
          <a:xfrm>
            <a:off x="722313" y="550863"/>
            <a:ext cx="3175" cy="1587"/>
          </a:xfrm>
          <a:custGeom>
            <a:avLst/>
            <a:gdLst>
              <a:gd name="T0" fmla="*/ 0 w 2"/>
              <a:gd name="T1" fmla="*/ 0 h 1587"/>
              <a:gd name="T2" fmla="*/ 0 w 2"/>
              <a:gd name="T3" fmla="*/ 0 h 1587"/>
              <a:gd name="T4" fmla="*/ 3175 w 2"/>
              <a:gd name="T5" fmla="*/ 0 h 1587"/>
              <a:gd name="T6" fmla="*/ 3175 w 2"/>
              <a:gd name="T7" fmla="*/ 0 h 1587"/>
              <a:gd name="T8" fmla="*/ 3175 w 2"/>
              <a:gd name="T9" fmla="*/ 0 h 1587"/>
              <a:gd name="T10" fmla="*/ 3175 w 2"/>
              <a:gd name="T11" fmla="*/ 0 h 1587"/>
              <a:gd name="T12" fmla="*/ 0 w 2"/>
              <a:gd name="T13" fmla="*/ 0 h 1587"/>
              <a:gd name="T14" fmla="*/ 0 w 2"/>
              <a:gd name="T15" fmla="*/ 0 h 1587"/>
              <a:gd name="T16" fmla="*/ 0 w 2"/>
              <a:gd name="T17" fmla="*/ 0 h 1587"/>
              <a:gd name="T18" fmla="*/ 0 w 2"/>
              <a:gd name="T19" fmla="*/ 0 h 1587"/>
              <a:gd name="T20" fmla="*/ 0 w 2"/>
              <a:gd name="T21" fmla="*/ 0 h 1587"/>
              <a:gd name="T22" fmla="*/ 0 w 2"/>
              <a:gd name="T23" fmla="*/ 0 h 1587"/>
              <a:gd name="T24" fmla="*/ 3175 w 2"/>
              <a:gd name="T25" fmla="*/ 0 h 1587"/>
              <a:gd name="T26" fmla="*/ 3175 w 2"/>
              <a:gd name="T27" fmla="*/ 0 h 1587"/>
              <a:gd name="T28" fmla="*/ 3175 w 2"/>
              <a:gd name="T29" fmla="*/ 0 h 1587"/>
              <a:gd name="T30" fmla="*/ 0 w 2"/>
              <a:gd name="T31" fmla="*/ 0 h 1587"/>
              <a:gd name="T32" fmla="*/ 0 w 2"/>
              <a:gd name="T33" fmla="*/ 0 h 1587"/>
              <a:gd name="T34" fmla="*/ 3175 w 2"/>
              <a:gd name="T35" fmla="*/ 0 h 1587"/>
              <a:gd name="T36" fmla="*/ 0 w 2"/>
              <a:gd name="T37" fmla="*/ 0 h 1587"/>
              <a:gd name="T38" fmla="*/ 0 w 2"/>
              <a:gd name="T39" fmla="*/ 0 h 1587"/>
              <a:gd name="T40" fmla="*/ 0 w 2"/>
              <a:gd name="T41" fmla="*/ 0 h 1587"/>
              <a:gd name="T42" fmla="*/ 0 w 2"/>
              <a:gd name="T43" fmla="*/ 0 h 1587"/>
              <a:gd name="T44" fmla="*/ 0 w 2"/>
              <a:gd name="T45" fmla="*/ 0 h 1587"/>
              <a:gd name="T46" fmla="*/ 0 w 2"/>
              <a:gd name="T47" fmla="*/ 0 h 1587"/>
              <a:gd name="T48" fmla="*/ 0 w 2"/>
              <a:gd name="T49" fmla="*/ 0 h 1587"/>
              <a:gd name="T50" fmla="*/ 0 w 2"/>
              <a:gd name="T51" fmla="*/ 0 h 1587"/>
              <a:gd name="T52" fmla="*/ 0 w 2"/>
              <a:gd name="T53" fmla="*/ 0 h 1587"/>
              <a:gd name="T54" fmla="*/ 0 w 2"/>
              <a:gd name="T55" fmla="*/ 0 h 1587"/>
              <a:gd name="T56" fmla="*/ 0 w 2"/>
              <a:gd name="T57" fmla="*/ 0 h 1587"/>
              <a:gd name="T58" fmla="*/ 0 w 2"/>
              <a:gd name="T59" fmla="*/ 0 h 1587"/>
              <a:gd name="T60" fmla="*/ 0 w 2"/>
              <a:gd name="T61" fmla="*/ 0 h 1587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2" h="1587">
                <a:moveTo>
                  <a:pt x="0" y="0"/>
                </a:move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" name="Line 1237"/>
          <p:cNvSpPr>
            <a:spLocks noChangeShapeType="1"/>
          </p:cNvSpPr>
          <p:nvPr/>
        </p:nvSpPr>
        <p:spPr bwMode="auto">
          <a:xfrm>
            <a:off x="728663" y="544513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" name="Line 1238"/>
          <p:cNvSpPr>
            <a:spLocks noChangeShapeType="1"/>
          </p:cNvSpPr>
          <p:nvPr/>
        </p:nvSpPr>
        <p:spPr bwMode="auto">
          <a:xfrm>
            <a:off x="728663" y="544513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" name="Freeform 1240"/>
          <p:cNvSpPr>
            <a:spLocks/>
          </p:cNvSpPr>
          <p:nvPr/>
        </p:nvSpPr>
        <p:spPr bwMode="auto">
          <a:xfrm>
            <a:off x="728663" y="541338"/>
            <a:ext cx="1587" cy="3175"/>
          </a:xfrm>
          <a:custGeom>
            <a:avLst/>
            <a:gdLst>
              <a:gd name="T0" fmla="*/ 0 w 1587"/>
              <a:gd name="T1" fmla="*/ 3175 h 2"/>
              <a:gd name="T2" fmla="*/ 0 w 1587"/>
              <a:gd name="T3" fmla="*/ 3175 h 2"/>
              <a:gd name="T4" fmla="*/ 0 w 1587"/>
              <a:gd name="T5" fmla="*/ 0 h 2"/>
              <a:gd name="T6" fmla="*/ 0 w 1587"/>
              <a:gd name="T7" fmla="*/ 3175 h 2"/>
              <a:gd name="T8" fmla="*/ 0 w 1587"/>
              <a:gd name="T9" fmla="*/ 3175 h 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587" h="2">
                <a:moveTo>
                  <a:pt x="0" y="2"/>
                </a:move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" name="Freeform 1243"/>
          <p:cNvSpPr>
            <a:spLocks/>
          </p:cNvSpPr>
          <p:nvPr/>
        </p:nvSpPr>
        <p:spPr bwMode="auto">
          <a:xfrm>
            <a:off x="728663" y="538163"/>
            <a:ext cx="3175" cy="3175"/>
          </a:xfrm>
          <a:custGeom>
            <a:avLst/>
            <a:gdLst>
              <a:gd name="T0" fmla="*/ 3175 w 2"/>
              <a:gd name="T1" fmla="*/ 3175 h 2"/>
              <a:gd name="T2" fmla="*/ 3175 w 2"/>
              <a:gd name="T3" fmla="*/ 3175 h 2"/>
              <a:gd name="T4" fmla="*/ 3175 w 2"/>
              <a:gd name="T5" fmla="*/ 3175 h 2"/>
              <a:gd name="T6" fmla="*/ 3175 w 2"/>
              <a:gd name="T7" fmla="*/ 3175 h 2"/>
              <a:gd name="T8" fmla="*/ 0 w 2"/>
              <a:gd name="T9" fmla="*/ 3175 h 2"/>
              <a:gd name="T10" fmla="*/ 0 w 2"/>
              <a:gd name="T11" fmla="*/ 3175 h 2"/>
              <a:gd name="T12" fmla="*/ 3175 w 2"/>
              <a:gd name="T13" fmla="*/ 3175 h 2"/>
              <a:gd name="T14" fmla="*/ 0 w 2"/>
              <a:gd name="T15" fmla="*/ 3175 h 2"/>
              <a:gd name="T16" fmla="*/ 0 w 2"/>
              <a:gd name="T17" fmla="*/ 3175 h 2"/>
              <a:gd name="T18" fmla="*/ 0 w 2"/>
              <a:gd name="T19" fmla="*/ 3175 h 2"/>
              <a:gd name="T20" fmla="*/ 0 w 2"/>
              <a:gd name="T21" fmla="*/ 3175 h 2"/>
              <a:gd name="T22" fmla="*/ 0 w 2"/>
              <a:gd name="T23" fmla="*/ 3175 h 2"/>
              <a:gd name="T24" fmla="*/ 0 w 2"/>
              <a:gd name="T25" fmla="*/ 3175 h 2"/>
              <a:gd name="T26" fmla="*/ 0 w 2"/>
              <a:gd name="T27" fmla="*/ 3175 h 2"/>
              <a:gd name="T28" fmla="*/ 0 w 2"/>
              <a:gd name="T29" fmla="*/ 3175 h 2"/>
              <a:gd name="T30" fmla="*/ 0 w 2"/>
              <a:gd name="T31" fmla="*/ 3175 h 2"/>
              <a:gd name="T32" fmla="*/ 0 w 2"/>
              <a:gd name="T33" fmla="*/ 3175 h 2"/>
              <a:gd name="T34" fmla="*/ 0 w 2"/>
              <a:gd name="T35" fmla="*/ 3175 h 2"/>
              <a:gd name="T36" fmla="*/ 0 w 2"/>
              <a:gd name="T37" fmla="*/ 3175 h 2"/>
              <a:gd name="T38" fmla="*/ 3175 w 2"/>
              <a:gd name="T39" fmla="*/ 3175 h 2"/>
              <a:gd name="T40" fmla="*/ 3175 w 2"/>
              <a:gd name="T41" fmla="*/ 3175 h 2"/>
              <a:gd name="T42" fmla="*/ 3175 w 2"/>
              <a:gd name="T43" fmla="*/ 3175 h 2"/>
              <a:gd name="T44" fmla="*/ 3175 w 2"/>
              <a:gd name="T45" fmla="*/ 3175 h 2"/>
              <a:gd name="T46" fmla="*/ 3175 w 2"/>
              <a:gd name="T47" fmla="*/ 3175 h 2"/>
              <a:gd name="T48" fmla="*/ 0 w 2"/>
              <a:gd name="T49" fmla="*/ 0 h 2"/>
              <a:gd name="T50" fmla="*/ 0 w 2"/>
              <a:gd name="T51" fmla="*/ 3175 h 2"/>
              <a:gd name="T52" fmla="*/ 0 w 2"/>
              <a:gd name="T53" fmla="*/ 3175 h 2"/>
              <a:gd name="T54" fmla="*/ 0 w 2"/>
              <a:gd name="T55" fmla="*/ 3175 h 2"/>
              <a:gd name="T56" fmla="*/ 3175 w 2"/>
              <a:gd name="T57" fmla="*/ 3175 h 2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0" t="0" r="r" b="b"/>
            <a:pathLst>
              <a:path w="2" h="2">
                <a:moveTo>
                  <a:pt x="2" y="2"/>
                </a:move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" name="Freeform 1246"/>
          <p:cNvSpPr>
            <a:spLocks/>
          </p:cNvSpPr>
          <p:nvPr/>
        </p:nvSpPr>
        <p:spPr bwMode="auto">
          <a:xfrm>
            <a:off x="725488" y="547688"/>
            <a:ext cx="3175" cy="3175"/>
          </a:xfrm>
          <a:custGeom>
            <a:avLst/>
            <a:gdLst>
              <a:gd name="T0" fmla="*/ 0 w 2"/>
              <a:gd name="T1" fmla="*/ 3175 h 2"/>
              <a:gd name="T2" fmla="*/ 0 w 2"/>
              <a:gd name="T3" fmla="*/ 3175 h 2"/>
              <a:gd name="T4" fmla="*/ 3175 w 2"/>
              <a:gd name="T5" fmla="*/ 0 h 2"/>
              <a:gd name="T6" fmla="*/ 3175 w 2"/>
              <a:gd name="T7" fmla="*/ 0 h 2"/>
              <a:gd name="T8" fmla="*/ 0 w 2"/>
              <a:gd name="T9" fmla="*/ 0 h 2"/>
              <a:gd name="T10" fmla="*/ 0 w 2"/>
              <a:gd name="T11" fmla="*/ 0 h 2"/>
              <a:gd name="T12" fmla="*/ 0 w 2"/>
              <a:gd name="T13" fmla="*/ 3175 h 2"/>
              <a:gd name="T14" fmla="*/ 0 w 2"/>
              <a:gd name="T15" fmla="*/ 3175 h 2"/>
              <a:gd name="T16" fmla="*/ 3175 w 2"/>
              <a:gd name="T17" fmla="*/ 0 h 2"/>
              <a:gd name="T18" fmla="*/ 3175 w 2"/>
              <a:gd name="T19" fmla="*/ 0 h 2"/>
              <a:gd name="T20" fmla="*/ 0 w 2"/>
              <a:gd name="T21" fmla="*/ 0 h 2"/>
              <a:gd name="T22" fmla="*/ 0 w 2"/>
              <a:gd name="T23" fmla="*/ 0 h 2"/>
              <a:gd name="T24" fmla="*/ 0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0 h 2"/>
              <a:gd name="T34" fmla="*/ 0 w 2"/>
              <a:gd name="T35" fmla="*/ 0 h 2"/>
              <a:gd name="T36" fmla="*/ 0 w 2"/>
              <a:gd name="T37" fmla="*/ 0 h 2"/>
              <a:gd name="T38" fmla="*/ 0 w 2"/>
              <a:gd name="T39" fmla="*/ 0 h 2"/>
              <a:gd name="T40" fmla="*/ 0 w 2"/>
              <a:gd name="T41" fmla="*/ 0 h 2"/>
              <a:gd name="T42" fmla="*/ 0 w 2"/>
              <a:gd name="T43" fmla="*/ 0 h 2"/>
              <a:gd name="T44" fmla="*/ 0 w 2"/>
              <a:gd name="T45" fmla="*/ 0 h 2"/>
              <a:gd name="T46" fmla="*/ 0 w 2"/>
              <a:gd name="T47" fmla="*/ 3175 h 2"/>
              <a:gd name="T48" fmla="*/ 0 w 2"/>
              <a:gd name="T49" fmla="*/ 3175 h 2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" name="Freeform 1250"/>
          <p:cNvSpPr>
            <a:spLocks/>
          </p:cNvSpPr>
          <p:nvPr/>
        </p:nvSpPr>
        <p:spPr bwMode="auto">
          <a:xfrm>
            <a:off x="731838" y="530225"/>
            <a:ext cx="3175" cy="1588"/>
          </a:xfrm>
          <a:custGeom>
            <a:avLst/>
            <a:gdLst>
              <a:gd name="T0" fmla="*/ 3175 w 2"/>
              <a:gd name="T1" fmla="*/ 0 h 1588"/>
              <a:gd name="T2" fmla="*/ 0 w 2"/>
              <a:gd name="T3" fmla="*/ 0 h 1588"/>
              <a:gd name="T4" fmla="*/ 3175 w 2"/>
              <a:gd name="T5" fmla="*/ 0 h 158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" h="1588">
                <a:moveTo>
                  <a:pt x="2" y="0"/>
                </a:moveTo>
                <a:lnTo>
                  <a:pt x="0" y="0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" name="Freeform 1252"/>
          <p:cNvSpPr>
            <a:spLocks/>
          </p:cNvSpPr>
          <p:nvPr/>
        </p:nvSpPr>
        <p:spPr bwMode="auto">
          <a:xfrm>
            <a:off x="731838" y="527050"/>
            <a:ext cx="3175" cy="7938"/>
          </a:xfrm>
          <a:custGeom>
            <a:avLst/>
            <a:gdLst>
              <a:gd name="T0" fmla="*/ 3175 w 2"/>
              <a:gd name="T1" fmla="*/ 3175 h 5"/>
              <a:gd name="T2" fmla="*/ 3175 w 2"/>
              <a:gd name="T3" fmla="*/ 3175 h 5"/>
              <a:gd name="T4" fmla="*/ 0 w 2"/>
              <a:gd name="T5" fmla="*/ 0 h 5"/>
              <a:gd name="T6" fmla="*/ 0 w 2"/>
              <a:gd name="T7" fmla="*/ 3175 h 5"/>
              <a:gd name="T8" fmla="*/ 0 w 2"/>
              <a:gd name="T9" fmla="*/ 3175 h 5"/>
              <a:gd name="T10" fmla="*/ 3175 w 2"/>
              <a:gd name="T11" fmla="*/ 7938 h 5"/>
              <a:gd name="T12" fmla="*/ 3175 w 2"/>
              <a:gd name="T13" fmla="*/ 3175 h 5"/>
              <a:gd name="T14" fmla="*/ 3175 w 2"/>
              <a:gd name="T15" fmla="*/ 3175 h 5"/>
              <a:gd name="T16" fmla="*/ 0 w 2"/>
              <a:gd name="T17" fmla="*/ 0 h 5"/>
              <a:gd name="T18" fmla="*/ 0 w 2"/>
              <a:gd name="T19" fmla="*/ 3175 h 5"/>
              <a:gd name="T20" fmla="*/ 0 w 2"/>
              <a:gd name="T21" fmla="*/ 3175 h 5"/>
              <a:gd name="T22" fmla="*/ 3175 w 2"/>
              <a:gd name="T23" fmla="*/ 7938 h 5"/>
              <a:gd name="T24" fmla="*/ 3175 w 2"/>
              <a:gd name="T25" fmla="*/ 3175 h 5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5">
                <a:moveTo>
                  <a:pt x="2" y="2"/>
                </a:move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5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5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" name="Freeform 1255"/>
          <p:cNvSpPr>
            <a:spLocks/>
          </p:cNvSpPr>
          <p:nvPr/>
        </p:nvSpPr>
        <p:spPr bwMode="auto">
          <a:xfrm>
            <a:off x="712788" y="550863"/>
            <a:ext cx="3175" cy="1587"/>
          </a:xfrm>
          <a:custGeom>
            <a:avLst/>
            <a:gdLst>
              <a:gd name="T0" fmla="*/ 0 w 2"/>
              <a:gd name="T1" fmla="*/ 0 h 1587"/>
              <a:gd name="T2" fmla="*/ 3175 w 2"/>
              <a:gd name="T3" fmla="*/ 0 h 1587"/>
              <a:gd name="T4" fmla="*/ 3175 w 2"/>
              <a:gd name="T5" fmla="*/ 0 h 1587"/>
              <a:gd name="T6" fmla="*/ 3175 w 2"/>
              <a:gd name="T7" fmla="*/ 0 h 1587"/>
              <a:gd name="T8" fmla="*/ 3175 w 2"/>
              <a:gd name="T9" fmla="*/ 0 h 1587"/>
              <a:gd name="T10" fmla="*/ 0 w 2"/>
              <a:gd name="T11" fmla="*/ 0 h 1587"/>
              <a:gd name="T12" fmla="*/ 0 w 2"/>
              <a:gd name="T13" fmla="*/ 0 h 1587"/>
              <a:gd name="T14" fmla="*/ 0 w 2"/>
              <a:gd name="T15" fmla="*/ 0 h 1587"/>
              <a:gd name="T16" fmla="*/ 0 w 2"/>
              <a:gd name="T17" fmla="*/ 0 h 1587"/>
              <a:gd name="T18" fmla="*/ 3175 w 2"/>
              <a:gd name="T19" fmla="*/ 0 h 1587"/>
              <a:gd name="T20" fmla="*/ 3175 w 2"/>
              <a:gd name="T21" fmla="*/ 0 h 1587"/>
              <a:gd name="T22" fmla="*/ 3175 w 2"/>
              <a:gd name="T23" fmla="*/ 0 h 1587"/>
              <a:gd name="T24" fmla="*/ 3175 w 2"/>
              <a:gd name="T25" fmla="*/ 0 h 1587"/>
              <a:gd name="T26" fmla="*/ 3175 w 2"/>
              <a:gd name="T27" fmla="*/ 0 h 1587"/>
              <a:gd name="T28" fmla="*/ 3175 w 2"/>
              <a:gd name="T29" fmla="*/ 0 h 1587"/>
              <a:gd name="T30" fmla="*/ 3175 w 2"/>
              <a:gd name="T31" fmla="*/ 0 h 1587"/>
              <a:gd name="T32" fmla="*/ 3175 w 2"/>
              <a:gd name="T33" fmla="*/ 0 h 1587"/>
              <a:gd name="T34" fmla="*/ 3175 w 2"/>
              <a:gd name="T35" fmla="*/ 0 h 1587"/>
              <a:gd name="T36" fmla="*/ 3175 w 2"/>
              <a:gd name="T37" fmla="*/ 0 h 1587"/>
              <a:gd name="T38" fmla="*/ 3175 w 2"/>
              <a:gd name="T39" fmla="*/ 0 h 1587"/>
              <a:gd name="T40" fmla="*/ 3175 w 2"/>
              <a:gd name="T41" fmla="*/ 0 h 1587"/>
              <a:gd name="T42" fmla="*/ 3175 w 2"/>
              <a:gd name="T43" fmla="*/ 0 h 1587"/>
              <a:gd name="T44" fmla="*/ 3175 w 2"/>
              <a:gd name="T45" fmla="*/ 0 h 1587"/>
              <a:gd name="T46" fmla="*/ 3175 w 2"/>
              <a:gd name="T47" fmla="*/ 0 h 1587"/>
              <a:gd name="T48" fmla="*/ 3175 w 2"/>
              <a:gd name="T49" fmla="*/ 0 h 1587"/>
              <a:gd name="T50" fmla="*/ 3175 w 2"/>
              <a:gd name="T51" fmla="*/ 0 h 1587"/>
              <a:gd name="T52" fmla="*/ 3175 w 2"/>
              <a:gd name="T53" fmla="*/ 0 h 1587"/>
              <a:gd name="T54" fmla="*/ 3175 w 2"/>
              <a:gd name="T55" fmla="*/ 0 h 1587"/>
              <a:gd name="T56" fmla="*/ 3175 w 2"/>
              <a:gd name="T57" fmla="*/ 0 h 1587"/>
              <a:gd name="T58" fmla="*/ 0 w 2"/>
              <a:gd name="T59" fmla="*/ 0 h 1587"/>
              <a:gd name="T60" fmla="*/ 0 w 2"/>
              <a:gd name="T61" fmla="*/ 0 h 1587"/>
              <a:gd name="T62" fmla="*/ 0 w 2"/>
              <a:gd name="T63" fmla="*/ 0 h 1587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2" h="1587">
                <a:moveTo>
                  <a:pt x="0" y="0"/>
                </a:move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" name="Rectangle 1256"/>
          <p:cNvSpPr>
            <a:spLocks noChangeArrowheads="1"/>
          </p:cNvSpPr>
          <p:nvPr/>
        </p:nvSpPr>
        <p:spPr bwMode="auto">
          <a:xfrm>
            <a:off x="722313" y="550863"/>
            <a:ext cx="1587" cy="158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50000"/>
              </a:spcBef>
              <a:buFontTx/>
              <a:buChar char="•"/>
            </a:pPr>
            <a:endParaRPr lang="en-US" sz="1300" b="0"/>
          </a:p>
        </p:txBody>
      </p:sp>
      <p:sp>
        <p:nvSpPr>
          <p:cNvPr id="43" name="Freeform 1258"/>
          <p:cNvSpPr>
            <a:spLocks/>
          </p:cNvSpPr>
          <p:nvPr/>
        </p:nvSpPr>
        <p:spPr bwMode="auto">
          <a:xfrm>
            <a:off x="722313" y="550863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w 1587"/>
              <a:gd name="T7" fmla="*/ 0 h 1587"/>
              <a:gd name="T8" fmla="*/ 0 w 1587"/>
              <a:gd name="T9" fmla="*/ 0 h 1587"/>
              <a:gd name="T10" fmla="*/ 0 w 1587"/>
              <a:gd name="T11" fmla="*/ 0 h 1587"/>
              <a:gd name="T12" fmla="*/ 0 w 1587"/>
              <a:gd name="T13" fmla="*/ 0 h 1587"/>
              <a:gd name="T14" fmla="*/ 0 w 1587"/>
              <a:gd name="T15" fmla="*/ 0 h 1587"/>
              <a:gd name="T16" fmla="*/ 0 w 1587"/>
              <a:gd name="T17" fmla="*/ 0 h 1587"/>
              <a:gd name="T18" fmla="*/ 0 w 1587"/>
              <a:gd name="T19" fmla="*/ 0 h 1587"/>
              <a:gd name="T20" fmla="*/ 0 w 1587"/>
              <a:gd name="T21" fmla="*/ 0 h 1587"/>
              <a:gd name="T22" fmla="*/ 0 w 1587"/>
              <a:gd name="T23" fmla="*/ 0 h 1587"/>
              <a:gd name="T24" fmla="*/ 0 w 1587"/>
              <a:gd name="T25" fmla="*/ 0 h 1587"/>
              <a:gd name="T26" fmla="*/ 0 w 1587"/>
              <a:gd name="T27" fmla="*/ 0 h 1587"/>
              <a:gd name="T28" fmla="*/ 0 w 1587"/>
              <a:gd name="T29" fmla="*/ 0 h 1587"/>
              <a:gd name="T30" fmla="*/ 0 w 1587"/>
              <a:gd name="T31" fmla="*/ 0 h 1587"/>
              <a:gd name="T32" fmla="*/ 0 w 1587"/>
              <a:gd name="T33" fmla="*/ 0 h 1587"/>
              <a:gd name="T34" fmla="*/ 0 w 1587"/>
              <a:gd name="T35" fmla="*/ 0 h 1587"/>
              <a:gd name="T36" fmla="*/ 0 w 1587"/>
              <a:gd name="T37" fmla="*/ 0 h 1587"/>
              <a:gd name="T38" fmla="*/ 0 w 1587"/>
              <a:gd name="T39" fmla="*/ 0 h 1587"/>
              <a:gd name="T40" fmla="*/ 0 w 1587"/>
              <a:gd name="T41" fmla="*/ 0 h 1587"/>
              <a:gd name="T42" fmla="*/ 0 w 1587"/>
              <a:gd name="T43" fmla="*/ 0 h 1587"/>
              <a:gd name="T44" fmla="*/ 0 w 1587"/>
              <a:gd name="T45" fmla="*/ 0 h 1587"/>
              <a:gd name="T46" fmla="*/ 0 w 1587"/>
              <a:gd name="T47" fmla="*/ 0 h 1587"/>
              <a:gd name="T48" fmla="*/ 0 w 1587"/>
              <a:gd name="T49" fmla="*/ 0 h 1587"/>
              <a:gd name="T50" fmla="*/ 0 w 1587"/>
              <a:gd name="T51" fmla="*/ 0 h 1587"/>
              <a:gd name="T52" fmla="*/ 0 w 1587"/>
              <a:gd name="T53" fmla="*/ 0 h 1587"/>
              <a:gd name="T54" fmla="*/ 0 w 1587"/>
              <a:gd name="T55" fmla="*/ 0 h 1587"/>
              <a:gd name="T56" fmla="*/ 0 w 1587"/>
              <a:gd name="T57" fmla="*/ 0 h 1587"/>
              <a:gd name="T58" fmla="*/ 0 w 1587"/>
              <a:gd name="T59" fmla="*/ 0 h 1587"/>
              <a:gd name="T60" fmla="*/ 0 w 1587"/>
              <a:gd name="T61" fmla="*/ 0 h 1587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" name="Freeform 1266"/>
          <p:cNvSpPr>
            <a:spLocks/>
          </p:cNvSpPr>
          <p:nvPr/>
        </p:nvSpPr>
        <p:spPr bwMode="auto">
          <a:xfrm>
            <a:off x="728663" y="534988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w 1587"/>
              <a:gd name="T7" fmla="*/ 0 h 1587"/>
              <a:gd name="T8" fmla="*/ 0 w 1587"/>
              <a:gd name="T9" fmla="*/ 0 h 1587"/>
              <a:gd name="T10" fmla="*/ 0 w 1587"/>
              <a:gd name="T11" fmla="*/ 0 h 1587"/>
              <a:gd name="T12" fmla="*/ 0 w 1587"/>
              <a:gd name="T13" fmla="*/ 0 h 1587"/>
              <a:gd name="T14" fmla="*/ 0 w 1587"/>
              <a:gd name="T15" fmla="*/ 0 h 1587"/>
              <a:gd name="T16" fmla="*/ 0 w 1587"/>
              <a:gd name="T17" fmla="*/ 0 h 1587"/>
              <a:gd name="T18" fmla="*/ 0 w 1587"/>
              <a:gd name="T19" fmla="*/ 0 h 1587"/>
              <a:gd name="T20" fmla="*/ 0 w 1587"/>
              <a:gd name="T21" fmla="*/ 0 h 1587"/>
              <a:gd name="T22" fmla="*/ 0 w 1587"/>
              <a:gd name="T23" fmla="*/ 0 h 1587"/>
              <a:gd name="T24" fmla="*/ 0 w 1587"/>
              <a:gd name="T25" fmla="*/ 0 h 1587"/>
              <a:gd name="T26" fmla="*/ 0 w 1587"/>
              <a:gd name="T27" fmla="*/ 0 h 1587"/>
              <a:gd name="T28" fmla="*/ 0 w 1587"/>
              <a:gd name="T29" fmla="*/ 0 h 1587"/>
              <a:gd name="T30" fmla="*/ 0 w 1587"/>
              <a:gd name="T31" fmla="*/ 0 h 1587"/>
              <a:gd name="T32" fmla="*/ 0 w 1587"/>
              <a:gd name="T33" fmla="*/ 0 h 1587"/>
              <a:gd name="T34" fmla="*/ 0 w 1587"/>
              <a:gd name="T35" fmla="*/ 0 h 1587"/>
              <a:gd name="T36" fmla="*/ 0 w 1587"/>
              <a:gd name="T37" fmla="*/ 0 h 1587"/>
              <a:gd name="T38" fmla="*/ 0 w 1587"/>
              <a:gd name="T39" fmla="*/ 0 h 1587"/>
              <a:gd name="T40" fmla="*/ 0 w 1587"/>
              <a:gd name="T41" fmla="*/ 0 h 1587"/>
              <a:gd name="T42" fmla="*/ 0 w 1587"/>
              <a:gd name="T43" fmla="*/ 0 h 1587"/>
              <a:gd name="T44" fmla="*/ 0 w 1587"/>
              <a:gd name="T45" fmla="*/ 0 h 1587"/>
              <a:gd name="T46" fmla="*/ 0 w 1587"/>
              <a:gd name="T47" fmla="*/ 0 h 1587"/>
              <a:gd name="T48" fmla="*/ 0 w 1587"/>
              <a:gd name="T49" fmla="*/ 0 h 1587"/>
              <a:gd name="T50" fmla="*/ 0 w 1587"/>
              <a:gd name="T51" fmla="*/ 0 h 1587"/>
              <a:gd name="T52" fmla="*/ 0 w 1587"/>
              <a:gd name="T53" fmla="*/ 0 h 1587"/>
              <a:gd name="T54" fmla="*/ 0 w 1587"/>
              <a:gd name="T55" fmla="*/ 0 h 1587"/>
              <a:gd name="T56" fmla="*/ 0 w 1587"/>
              <a:gd name="T57" fmla="*/ 0 h 1587"/>
              <a:gd name="T58" fmla="*/ 0 w 1587"/>
              <a:gd name="T59" fmla="*/ 0 h 1587"/>
              <a:gd name="T60" fmla="*/ 0 w 1587"/>
              <a:gd name="T61" fmla="*/ 0 h 1587"/>
              <a:gd name="T62" fmla="*/ 0 w 1587"/>
              <a:gd name="T63" fmla="*/ 0 h 1587"/>
              <a:gd name="T64" fmla="*/ 0 w 1587"/>
              <a:gd name="T65" fmla="*/ 0 h 1587"/>
              <a:gd name="T66" fmla="*/ 0 w 1587"/>
              <a:gd name="T67" fmla="*/ 0 h 1587"/>
              <a:gd name="T68" fmla="*/ 0 w 1587"/>
              <a:gd name="T69" fmla="*/ 0 h 1587"/>
              <a:gd name="T70" fmla="*/ 0 w 1587"/>
              <a:gd name="T71" fmla="*/ 0 h 1587"/>
              <a:gd name="T72" fmla="*/ 0 w 1587"/>
              <a:gd name="T73" fmla="*/ 0 h 1587"/>
              <a:gd name="T74" fmla="*/ 0 w 1587"/>
              <a:gd name="T75" fmla="*/ 0 h 1587"/>
              <a:gd name="T76" fmla="*/ 0 w 1587"/>
              <a:gd name="T77" fmla="*/ 0 h 1587"/>
              <a:gd name="T78" fmla="*/ 0 w 1587"/>
              <a:gd name="T79" fmla="*/ 0 h 1587"/>
              <a:gd name="T80" fmla="*/ 0 w 1587"/>
              <a:gd name="T81" fmla="*/ 0 h 1587"/>
              <a:gd name="T82" fmla="*/ 0 w 1587"/>
              <a:gd name="T83" fmla="*/ 0 h 1587"/>
              <a:gd name="T84" fmla="*/ 0 w 1587"/>
              <a:gd name="T85" fmla="*/ 0 h 1587"/>
              <a:gd name="T86" fmla="*/ 0 w 1587"/>
              <a:gd name="T87" fmla="*/ 0 h 1587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" name="Freeform 1269"/>
          <p:cNvSpPr>
            <a:spLocks/>
          </p:cNvSpPr>
          <p:nvPr/>
        </p:nvSpPr>
        <p:spPr bwMode="auto">
          <a:xfrm>
            <a:off x="728663" y="530225"/>
            <a:ext cx="3175" cy="4763"/>
          </a:xfrm>
          <a:custGeom>
            <a:avLst/>
            <a:gdLst>
              <a:gd name="T0" fmla="*/ 0 w 2"/>
              <a:gd name="T1" fmla="*/ 4763 h 3"/>
              <a:gd name="T2" fmla="*/ 3175 w 2"/>
              <a:gd name="T3" fmla="*/ 0 h 3"/>
              <a:gd name="T4" fmla="*/ 3175 w 2"/>
              <a:gd name="T5" fmla="*/ 0 h 3"/>
              <a:gd name="T6" fmla="*/ 3175 w 2"/>
              <a:gd name="T7" fmla="*/ 0 h 3"/>
              <a:gd name="T8" fmla="*/ 3175 w 2"/>
              <a:gd name="T9" fmla="*/ 0 h 3"/>
              <a:gd name="T10" fmla="*/ 0 w 2"/>
              <a:gd name="T11" fmla="*/ 0 h 3"/>
              <a:gd name="T12" fmla="*/ 0 w 2"/>
              <a:gd name="T13" fmla="*/ 0 h 3"/>
              <a:gd name="T14" fmla="*/ 0 w 2"/>
              <a:gd name="T15" fmla="*/ 4763 h 3"/>
              <a:gd name="T16" fmla="*/ 0 w 2"/>
              <a:gd name="T17" fmla="*/ 4763 h 3"/>
              <a:gd name="T18" fmla="*/ 3175 w 2"/>
              <a:gd name="T19" fmla="*/ 0 h 3"/>
              <a:gd name="T20" fmla="*/ 3175 w 2"/>
              <a:gd name="T21" fmla="*/ 0 h 3"/>
              <a:gd name="T22" fmla="*/ 0 w 2"/>
              <a:gd name="T23" fmla="*/ 0 h 3"/>
              <a:gd name="T24" fmla="*/ 0 w 2"/>
              <a:gd name="T25" fmla="*/ 0 h 3"/>
              <a:gd name="T26" fmla="*/ 0 w 2"/>
              <a:gd name="T27" fmla="*/ 0 h 3"/>
              <a:gd name="T28" fmla="*/ 0 w 2"/>
              <a:gd name="T29" fmla="*/ 0 h 3"/>
              <a:gd name="T30" fmla="*/ 0 w 2"/>
              <a:gd name="T31" fmla="*/ 0 h 3"/>
              <a:gd name="T32" fmla="*/ 0 w 2"/>
              <a:gd name="T33" fmla="*/ 0 h 3"/>
              <a:gd name="T34" fmla="*/ 0 w 2"/>
              <a:gd name="T35" fmla="*/ 0 h 3"/>
              <a:gd name="T36" fmla="*/ 0 w 2"/>
              <a:gd name="T37" fmla="*/ 0 h 3"/>
              <a:gd name="T38" fmla="*/ 0 w 2"/>
              <a:gd name="T39" fmla="*/ 4763 h 3"/>
              <a:gd name="T40" fmla="*/ 0 w 2"/>
              <a:gd name="T41" fmla="*/ 4763 h 3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2" h="3">
                <a:moveTo>
                  <a:pt x="0" y="3"/>
                </a:moveTo>
                <a:lnTo>
                  <a:pt x="2" y="0"/>
                </a:lnTo>
                <a:lnTo>
                  <a:pt x="0" y="0"/>
                </a:lnTo>
                <a:lnTo>
                  <a:pt x="0" y="3"/>
                </a:lnTo>
                <a:lnTo>
                  <a:pt x="2" y="0"/>
                </a:lnTo>
                <a:lnTo>
                  <a:pt x="0" y="0"/>
                </a:lnTo>
                <a:lnTo>
                  <a:pt x="0" y="3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" name="Line 1270"/>
          <p:cNvSpPr>
            <a:spLocks noChangeShapeType="1"/>
          </p:cNvSpPr>
          <p:nvPr/>
        </p:nvSpPr>
        <p:spPr bwMode="auto">
          <a:xfrm>
            <a:off x="728663" y="530225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" name="Line 1271"/>
          <p:cNvSpPr>
            <a:spLocks noChangeShapeType="1"/>
          </p:cNvSpPr>
          <p:nvPr/>
        </p:nvSpPr>
        <p:spPr bwMode="auto">
          <a:xfrm>
            <a:off x="728663" y="530225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" name="Rectangle 1272"/>
          <p:cNvSpPr>
            <a:spLocks noChangeArrowheads="1"/>
          </p:cNvSpPr>
          <p:nvPr/>
        </p:nvSpPr>
        <p:spPr bwMode="auto">
          <a:xfrm>
            <a:off x="728663" y="530225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50000"/>
              </a:spcBef>
              <a:buFontTx/>
              <a:buChar char="•"/>
            </a:pPr>
            <a:endParaRPr lang="en-US" sz="1300" b="0"/>
          </a:p>
        </p:txBody>
      </p:sp>
      <p:sp>
        <p:nvSpPr>
          <p:cNvPr id="49" name="Rectangle 1273"/>
          <p:cNvSpPr>
            <a:spLocks noChangeArrowheads="1"/>
          </p:cNvSpPr>
          <p:nvPr/>
        </p:nvSpPr>
        <p:spPr bwMode="auto">
          <a:xfrm>
            <a:off x="728663" y="530225"/>
            <a:ext cx="1587" cy="1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50000"/>
              </a:spcBef>
              <a:buFontTx/>
              <a:buChar char="•"/>
            </a:pPr>
            <a:endParaRPr lang="en-US" sz="1300" b="0"/>
          </a:p>
        </p:txBody>
      </p:sp>
      <p:sp>
        <p:nvSpPr>
          <p:cNvPr id="50" name="Line 1274"/>
          <p:cNvSpPr>
            <a:spLocks noChangeShapeType="1"/>
          </p:cNvSpPr>
          <p:nvPr/>
        </p:nvSpPr>
        <p:spPr bwMode="auto">
          <a:xfrm>
            <a:off x="728663" y="52705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" name="Line 1275"/>
          <p:cNvSpPr>
            <a:spLocks noChangeShapeType="1"/>
          </p:cNvSpPr>
          <p:nvPr/>
        </p:nvSpPr>
        <p:spPr bwMode="auto">
          <a:xfrm>
            <a:off x="728663" y="52705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" name="Freeform 1277"/>
          <p:cNvSpPr>
            <a:spLocks/>
          </p:cNvSpPr>
          <p:nvPr/>
        </p:nvSpPr>
        <p:spPr bwMode="auto">
          <a:xfrm>
            <a:off x="728663" y="523875"/>
            <a:ext cx="1587" cy="3175"/>
          </a:xfrm>
          <a:custGeom>
            <a:avLst/>
            <a:gdLst>
              <a:gd name="T0" fmla="*/ 0 w 1587"/>
              <a:gd name="T1" fmla="*/ 3175 h 2"/>
              <a:gd name="T2" fmla="*/ 0 w 1587"/>
              <a:gd name="T3" fmla="*/ 3175 h 2"/>
              <a:gd name="T4" fmla="*/ 0 w 1587"/>
              <a:gd name="T5" fmla="*/ 0 h 2"/>
              <a:gd name="T6" fmla="*/ 0 w 1587"/>
              <a:gd name="T7" fmla="*/ 3175 h 2"/>
              <a:gd name="T8" fmla="*/ 0 w 1587"/>
              <a:gd name="T9" fmla="*/ 3175 h 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587" h="2">
                <a:moveTo>
                  <a:pt x="0" y="2"/>
                </a:move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" name="Freeform 1287"/>
          <p:cNvSpPr>
            <a:spLocks/>
          </p:cNvSpPr>
          <p:nvPr/>
        </p:nvSpPr>
        <p:spPr bwMode="auto">
          <a:xfrm>
            <a:off x="719138" y="514350"/>
            <a:ext cx="3175" cy="3175"/>
          </a:xfrm>
          <a:custGeom>
            <a:avLst/>
            <a:gdLst>
              <a:gd name="T0" fmla="*/ 0 w 2"/>
              <a:gd name="T1" fmla="*/ 0 h 2"/>
              <a:gd name="T2" fmla="*/ 0 w 2"/>
              <a:gd name="T3" fmla="*/ 3175 h 2"/>
              <a:gd name="T4" fmla="*/ 3175 w 2"/>
              <a:gd name="T5" fmla="*/ 3175 h 2"/>
              <a:gd name="T6" fmla="*/ 3175 w 2"/>
              <a:gd name="T7" fmla="*/ 3175 h 2"/>
              <a:gd name="T8" fmla="*/ 3175 w 2"/>
              <a:gd name="T9" fmla="*/ 3175 h 2"/>
              <a:gd name="T10" fmla="*/ 3175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3175 h 2"/>
              <a:gd name="T18" fmla="*/ 0 w 2"/>
              <a:gd name="T19" fmla="*/ 3175 h 2"/>
              <a:gd name="T20" fmla="*/ 0 w 2"/>
              <a:gd name="T21" fmla="*/ 3175 h 2"/>
              <a:gd name="T22" fmla="*/ 0 w 2"/>
              <a:gd name="T23" fmla="*/ 3175 h 2"/>
              <a:gd name="T24" fmla="*/ 3175 w 2"/>
              <a:gd name="T25" fmla="*/ 3175 h 2"/>
              <a:gd name="T26" fmla="*/ 3175 w 2"/>
              <a:gd name="T27" fmla="*/ 3175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0 h 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2" h="2">
                <a:moveTo>
                  <a:pt x="0" y="0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" name="Freeform 1290"/>
          <p:cNvSpPr>
            <a:spLocks/>
          </p:cNvSpPr>
          <p:nvPr/>
        </p:nvSpPr>
        <p:spPr bwMode="auto">
          <a:xfrm>
            <a:off x="719138" y="517525"/>
            <a:ext cx="3175" cy="3175"/>
          </a:xfrm>
          <a:custGeom>
            <a:avLst/>
            <a:gdLst>
              <a:gd name="T0" fmla="*/ 0 w 2"/>
              <a:gd name="T1" fmla="*/ 3175 h 2"/>
              <a:gd name="T2" fmla="*/ 0 w 2"/>
              <a:gd name="T3" fmla="*/ 3175 h 2"/>
              <a:gd name="T4" fmla="*/ 3175 w 2"/>
              <a:gd name="T5" fmla="*/ 3175 h 2"/>
              <a:gd name="T6" fmla="*/ 3175 w 2"/>
              <a:gd name="T7" fmla="*/ 3175 h 2"/>
              <a:gd name="T8" fmla="*/ 3175 w 2"/>
              <a:gd name="T9" fmla="*/ 3175 h 2"/>
              <a:gd name="T10" fmla="*/ 3175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0 h 2"/>
              <a:gd name="T20" fmla="*/ 3175 w 2"/>
              <a:gd name="T21" fmla="*/ 0 h 2"/>
              <a:gd name="T22" fmla="*/ 0 w 2"/>
              <a:gd name="T23" fmla="*/ 0 h 2"/>
              <a:gd name="T24" fmla="*/ 0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3175 h 2"/>
              <a:gd name="T32" fmla="*/ 0 w 2"/>
              <a:gd name="T33" fmla="*/ 3175 h 2"/>
              <a:gd name="T34" fmla="*/ 0 w 2"/>
              <a:gd name="T35" fmla="*/ 3175 h 2"/>
              <a:gd name="T36" fmla="*/ 0 w 2"/>
              <a:gd name="T37" fmla="*/ 0 h 2"/>
              <a:gd name="T38" fmla="*/ 0 w 2"/>
              <a:gd name="T39" fmla="*/ 0 h 2"/>
              <a:gd name="T40" fmla="*/ 0 w 2"/>
              <a:gd name="T41" fmla="*/ 0 h 2"/>
              <a:gd name="T42" fmla="*/ 0 w 2"/>
              <a:gd name="T43" fmla="*/ 0 h 2"/>
              <a:gd name="T44" fmla="*/ 0 w 2"/>
              <a:gd name="T45" fmla="*/ 0 h 2"/>
              <a:gd name="T46" fmla="*/ 0 w 2"/>
              <a:gd name="T47" fmla="*/ 0 h 2"/>
              <a:gd name="T48" fmla="*/ 0 w 2"/>
              <a:gd name="T49" fmla="*/ 3175 h 2"/>
              <a:gd name="T50" fmla="*/ 3175 w 2"/>
              <a:gd name="T51" fmla="*/ 3175 h 2"/>
              <a:gd name="T52" fmla="*/ 3175 w 2"/>
              <a:gd name="T53" fmla="*/ 0 h 2"/>
              <a:gd name="T54" fmla="*/ 3175 w 2"/>
              <a:gd name="T55" fmla="*/ 0 h 2"/>
              <a:gd name="T56" fmla="*/ 0 w 2"/>
              <a:gd name="T57" fmla="*/ 0 h 2"/>
              <a:gd name="T58" fmla="*/ 0 w 2"/>
              <a:gd name="T59" fmla="*/ 0 h 2"/>
              <a:gd name="T60" fmla="*/ 0 w 2"/>
              <a:gd name="T61" fmla="*/ 3175 h 2"/>
              <a:gd name="T62" fmla="*/ 0 w 2"/>
              <a:gd name="T63" fmla="*/ 3175 h 2"/>
              <a:gd name="T64" fmla="*/ 3175 w 2"/>
              <a:gd name="T65" fmla="*/ 3175 h 2"/>
              <a:gd name="T66" fmla="*/ 3175 w 2"/>
              <a:gd name="T67" fmla="*/ 3175 h 2"/>
              <a:gd name="T68" fmla="*/ 0 w 2"/>
              <a:gd name="T69" fmla="*/ 3175 h 2"/>
              <a:gd name="T70" fmla="*/ 0 w 2"/>
              <a:gd name="T71" fmla="*/ 3175 h 2"/>
              <a:gd name="T72" fmla="*/ 0 w 2"/>
              <a:gd name="T73" fmla="*/ 3175 h 2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" name="Rectangle 1335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50000"/>
              </a:spcBef>
              <a:buFontTx/>
              <a:buChar char="•"/>
            </a:pPr>
            <a:endParaRPr lang="en-US" sz="1300" b="0"/>
          </a:p>
        </p:txBody>
      </p:sp>
      <p:sp>
        <p:nvSpPr>
          <p:cNvPr id="56" name="Rectangle 1336"/>
          <p:cNvSpPr>
            <a:spLocks noChangeArrowheads="1"/>
          </p:cNvSpPr>
          <p:nvPr/>
        </p:nvSpPr>
        <p:spPr bwMode="auto">
          <a:xfrm>
            <a:off x="474663" y="4953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50000"/>
              </a:spcBef>
              <a:buFontTx/>
              <a:buChar char="•"/>
            </a:pPr>
            <a:endParaRPr lang="en-US" sz="1300" b="0"/>
          </a:p>
        </p:txBody>
      </p:sp>
      <p:sp>
        <p:nvSpPr>
          <p:cNvPr id="57" name="Rectangle 1337"/>
          <p:cNvSpPr>
            <a:spLocks noChangeArrowheads="1"/>
          </p:cNvSpPr>
          <p:nvPr/>
        </p:nvSpPr>
        <p:spPr bwMode="auto">
          <a:xfrm>
            <a:off x="474663" y="4953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50000"/>
              </a:spcBef>
              <a:buFontTx/>
              <a:buChar char="•"/>
            </a:pPr>
            <a:endParaRPr lang="en-US" sz="1300" b="0"/>
          </a:p>
        </p:txBody>
      </p:sp>
      <p:sp>
        <p:nvSpPr>
          <p:cNvPr id="58" name="Rectangle 1340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50000"/>
              </a:spcBef>
              <a:buFontTx/>
              <a:buChar char="•"/>
            </a:pPr>
            <a:endParaRPr lang="en-US" sz="1300" b="0"/>
          </a:p>
        </p:txBody>
      </p:sp>
      <p:sp>
        <p:nvSpPr>
          <p:cNvPr id="59" name="Rectangle 1341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50000"/>
              </a:spcBef>
              <a:buFontTx/>
              <a:buChar char="•"/>
            </a:pPr>
            <a:endParaRPr lang="en-US" sz="1300" b="0"/>
          </a:p>
        </p:txBody>
      </p:sp>
      <p:sp>
        <p:nvSpPr>
          <p:cNvPr id="60" name="Rectangle 1342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50000"/>
              </a:spcBef>
              <a:buFontTx/>
              <a:buChar char="•"/>
            </a:pPr>
            <a:endParaRPr lang="en-US" sz="1300" b="0"/>
          </a:p>
        </p:txBody>
      </p:sp>
      <p:sp>
        <p:nvSpPr>
          <p:cNvPr id="61" name="Rectangle 1343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50000"/>
              </a:spcBef>
              <a:buFontTx/>
              <a:buChar char="•"/>
            </a:pPr>
            <a:endParaRPr lang="en-US" sz="1300" b="0"/>
          </a:p>
        </p:txBody>
      </p:sp>
      <p:sp>
        <p:nvSpPr>
          <p:cNvPr id="62" name="Rectangle 1344"/>
          <p:cNvSpPr>
            <a:spLocks noChangeArrowheads="1"/>
          </p:cNvSpPr>
          <p:nvPr/>
        </p:nvSpPr>
        <p:spPr bwMode="auto">
          <a:xfrm>
            <a:off x="465138" y="485775"/>
            <a:ext cx="1587" cy="31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50000"/>
              </a:spcBef>
              <a:buFontTx/>
              <a:buChar char="•"/>
            </a:pPr>
            <a:endParaRPr lang="en-US" sz="1300" b="0"/>
          </a:p>
        </p:txBody>
      </p:sp>
      <p:sp>
        <p:nvSpPr>
          <p:cNvPr id="324" name="Title 323"/>
          <p:cNvSpPr>
            <a:spLocks noGrp="1"/>
          </p:cNvSpPr>
          <p:nvPr>
            <p:ph type="title"/>
          </p:nvPr>
        </p:nvSpPr>
        <p:spPr>
          <a:xfrm>
            <a:off x="343401" y="301625"/>
            <a:ext cx="8439652" cy="1031875"/>
          </a:xfrm>
        </p:spPr>
        <p:txBody>
          <a:bodyPr/>
          <a:lstStyle>
            <a:lvl1pPr>
              <a:defRPr b="0" i="0" cap="none" baseline="0">
                <a:solidFill>
                  <a:schemeClr val="tx1"/>
                </a:solidFill>
                <a:latin typeface="+mn-lt"/>
                <a:cs typeface="Andes ExtraLigh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31" name="Content Placeholder 330"/>
          <p:cNvSpPr>
            <a:spLocks noGrp="1"/>
          </p:cNvSpPr>
          <p:nvPr>
            <p:ph sz="quarter" idx="10"/>
          </p:nvPr>
        </p:nvSpPr>
        <p:spPr>
          <a:xfrm>
            <a:off x="343401" y="1460500"/>
            <a:ext cx="8440305" cy="4600863"/>
          </a:xfrm>
        </p:spPr>
        <p:txBody>
          <a:bodyPr>
            <a:normAutofit/>
          </a:bodyPr>
          <a:lstStyle>
            <a:lvl1pPr>
              <a:lnSpc>
                <a:spcPct val="130000"/>
              </a:lnSpc>
              <a:spcBef>
                <a:spcPts val="1200"/>
              </a:spcBef>
              <a:defRPr>
                <a:solidFill>
                  <a:srgbClr val="7F7F7F"/>
                </a:solidFill>
              </a:defRPr>
            </a:lvl1pPr>
            <a:lvl2pPr>
              <a:lnSpc>
                <a:spcPct val="130000"/>
              </a:lnSpc>
              <a:spcBef>
                <a:spcPts val="1200"/>
              </a:spcBef>
              <a:buClr>
                <a:schemeClr val="tx2">
                  <a:lumMod val="50000"/>
                  <a:lumOff val="50000"/>
                </a:schemeClr>
              </a:buClr>
              <a:defRPr>
                <a:solidFill>
                  <a:srgbClr val="7F7F7F"/>
                </a:solidFill>
              </a:defRPr>
            </a:lvl2pPr>
            <a:lvl3pPr marL="557784">
              <a:lnSpc>
                <a:spcPct val="130000"/>
              </a:lnSpc>
              <a:spcBef>
                <a:spcPts val="0"/>
              </a:spcBef>
              <a:buClr>
                <a:schemeClr val="tx2">
                  <a:lumMod val="50000"/>
                  <a:lumOff val="50000"/>
                </a:schemeClr>
              </a:buClr>
              <a:defRPr>
                <a:solidFill>
                  <a:srgbClr val="7F7F7F"/>
                </a:solidFill>
              </a:defRPr>
            </a:lvl3pPr>
            <a:lvl4pPr>
              <a:lnSpc>
                <a:spcPct val="130000"/>
              </a:lnSpc>
              <a:spcBef>
                <a:spcPts val="0"/>
              </a:spcBef>
              <a:buClr>
                <a:schemeClr val="tx2">
                  <a:lumMod val="50000"/>
                  <a:lumOff val="50000"/>
                </a:schemeClr>
              </a:buClr>
              <a:defRPr>
                <a:solidFill>
                  <a:srgbClr val="7F7F7F"/>
                </a:solidFill>
              </a:defRPr>
            </a:lvl4pPr>
            <a:lvl5pPr>
              <a:lnSpc>
                <a:spcPct val="130000"/>
              </a:lnSpc>
              <a:spcBef>
                <a:spcPts val="0"/>
              </a:spcBef>
              <a:buClr>
                <a:schemeClr val="tx2">
                  <a:lumMod val="50000"/>
                  <a:lumOff val="50000"/>
                </a:schemeClr>
              </a:buClr>
              <a:defRPr>
                <a:solidFill>
                  <a:srgbClr val="7F7F7F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3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64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F49B432-AE81-4A26-98EE-5C4E4F4D88F8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0199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with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682"/>
          <p:cNvSpPr>
            <a:spLocks/>
          </p:cNvSpPr>
          <p:nvPr/>
        </p:nvSpPr>
        <p:spPr bwMode="auto">
          <a:xfrm flipH="1">
            <a:off x="6380163" y="615950"/>
            <a:ext cx="1014412" cy="1895475"/>
          </a:xfrm>
          <a:custGeom>
            <a:avLst/>
            <a:gdLst>
              <a:gd name="T0" fmla="*/ 0 w 638"/>
              <a:gd name="T1" fmla="*/ 0 h 1194"/>
              <a:gd name="T2" fmla="*/ 60420 w 638"/>
              <a:gd name="T3" fmla="*/ 174625 h 1194"/>
              <a:gd name="T4" fmla="*/ 124019 w 638"/>
              <a:gd name="T5" fmla="*/ 342900 h 1194"/>
              <a:gd name="T6" fmla="*/ 168539 w 638"/>
              <a:gd name="T7" fmla="*/ 482600 h 1194"/>
              <a:gd name="T8" fmla="*/ 216238 w 638"/>
              <a:gd name="T9" fmla="*/ 631825 h 1194"/>
              <a:gd name="T10" fmla="*/ 260758 w 638"/>
              <a:gd name="T11" fmla="*/ 803275 h 1194"/>
              <a:gd name="T12" fmla="*/ 327537 w 638"/>
              <a:gd name="T13" fmla="*/ 1066800 h 1194"/>
              <a:gd name="T14" fmla="*/ 375237 w 638"/>
              <a:gd name="T15" fmla="*/ 1250950 h 1194"/>
              <a:gd name="T16" fmla="*/ 432477 w 638"/>
              <a:gd name="T17" fmla="*/ 1571625 h 1194"/>
              <a:gd name="T18" fmla="*/ 454736 w 638"/>
              <a:gd name="T19" fmla="*/ 1724025 h 1194"/>
              <a:gd name="T20" fmla="*/ 480176 w 638"/>
              <a:gd name="T21" fmla="*/ 1895475 h 1194"/>
              <a:gd name="T22" fmla="*/ 1014412 w 638"/>
              <a:gd name="T23" fmla="*/ 1895475 h 1194"/>
              <a:gd name="T24" fmla="*/ 992152 w 638"/>
              <a:gd name="T25" fmla="*/ 1812925 h 1194"/>
              <a:gd name="T26" fmla="*/ 950813 w 638"/>
              <a:gd name="T27" fmla="*/ 1682750 h 1194"/>
              <a:gd name="T28" fmla="*/ 909473 w 638"/>
              <a:gd name="T29" fmla="*/ 1555750 h 1194"/>
              <a:gd name="T30" fmla="*/ 871313 w 638"/>
              <a:gd name="T31" fmla="*/ 1447800 h 1194"/>
              <a:gd name="T32" fmla="*/ 785454 w 638"/>
              <a:gd name="T33" fmla="*/ 1244600 h 1194"/>
              <a:gd name="T34" fmla="*/ 725034 w 638"/>
              <a:gd name="T35" fmla="*/ 1108075 h 1194"/>
              <a:gd name="T36" fmla="*/ 674155 w 638"/>
              <a:gd name="T37" fmla="*/ 993775 h 1194"/>
              <a:gd name="T38" fmla="*/ 601015 w 638"/>
              <a:gd name="T39" fmla="*/ 844550 h 1194"/>
              <a:gd name="T40" fmla="*/ 540596 w 638"/>
              <a:gd name="T41" fmla="*/ 746125 h 1194"/>
              <a:gd name="T42" fmla="*/ 486536 w 638"/>
              <a:gd name="T43" fmla="*/ 657225 h 1194"/>
              <a:gd name="T44" fmla="*/ 426117 w 638"/>
              <a:gd name="T45" fmla="*/ 542925 h 1194"/>
              <a:gd name="T46" fmla="*/ 362517 w 638"/>
              <a:gd name="T47" fmla="*/ 454025 h 1194"/>
              <a:gd name="T48" fmla="*/ 276658 w 638"/>
              <a:gd name="T49" fmla="*/ 333375 h 1194"/>
              <a:gd name="T50" fmla="*/ 193978 w 638"/>
              <a:gd name="T51" fmla="*/ 222250 h 1194"/>
              <a:gd name="T52" fmla="*/ 92219 w 638"/>
              <a:gd name="T53" fmla="*/ 82550 h 1194"/>
              <a:gd name="T54" fmla="*/ 47700 w 638"/>
              <a:gd name="T55" fmla="*/ 31750 h 1194"/>
              <a:gd name="T56" fmla="*/ 0 w 638"/>
              <a:gd name="T57" fmla="*/ 0 h 1194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0" t="0" r="r" b="b"/>
            <a:pathLst>
              <a:path w="638" h="1194">
                <a:moveTo>
                  <a:pt x="0" y="0"/>
                </a:moveTo>
                <a:lnTo>
                  <a:pt x="38" y="110"/>
                </a:lnTo>
                <a:lnTo>
                  <a:pt x="78" y="216"/>
                </a:lnTo>
                <a:lnTo>
                  <a:pt x="106" y="304"/>
                </a:lnTo>
                <a:lnTo>
                  <a:pt x="136" y="398"/>
                </a:lnTo>
                <a:lnTo>
                  <a:pt x="164" y="506"/>
                </a:lnTo>
                <a:lnTo>
                  <a:pt x="206" y="672"/>
                </a:lnTo>
                <a:lnTo>
                  <a:pt x="236" y="788"/>
                </a:lnTo>
                <a:lnTo>
                  <a:pt x="272" y="990"/>
                </a:lnTo>
                <a:lnTo>
                  <a:pt x="286" y="1086"/>
                </a:lnTo>
                <a:lnTo>
                  <a:pt x="302" y="1194"/>
                </a:lnTo>
                <a:lnTo>
                  <a:pt x="638" y="1194"/>
                </a:lnTo>
                <a:lnTo>
                  <a:pt x="624" y="1142"/>
                </a:lnTo>
                <a:lnTo>
                  <a:pt x="598" y="1060"/>
                </a:lnTo>
                <a:lnTo>
                  <a:pt x="572" y="980"/>
                </a:lnTo>
                <a:lnTo>
                  <a:pt x="548" y="912"/>
                </a:lnTo>
                <a:lnTo>
                  <a:pt x="494" y="784"/>
                </a:lnTo>
                <a:lnTo>
                  <a:pt x="456" y="698"/>
                </a:lnTo>
                <a:lnTo>
                  <a:pt x="424" y="626"/>
                </a:lnTo>
                <a:lnTo>
                  <a:pt x="378" y="532"/>
                </a:lnTo>
                <a:lnTo>
                  <a:pt x="340" y="470"/>
                </a:lnTo>
                <a:lnTo>
                  <a:pt x="306" y="414"/>
                </a:lnTo>
                <a:lnTo>
                  <a:pt x="268" y="342"/>
                </a:lnTo>
                <a:lnTo>
                  <a:pt x="228" y="286"/>
                </a:lnTo>
                <a:lnTo>
                  <a:pt x="174" y="210"/>
                </a:lnTo>
                <a:lnTo>
                  <a:pt x="122" y="140"/>
                </a:lnTo>
                <a:lnTo>
                  <a:pt x="58" y="52"/>
                </a:lnTo>
                <a:lnTo>
                  <a:pt x="30" y="2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1683"/>
          <p:cNvSpPr>
            <a:spLocks/>
          </p:cNvSpPr>
          <p:nvPr/>
        </p:nvSpPr>
        <p:spPr bwMode="auto">
          <a:xfrm flipH="1">
            <a:off x="7410450" y="3175"/>
            <a:ext cx="712788" cy="584200"/>
          </a:xfrm>
          <a:custGeom>
            <a:avLst/>
            <a:gdLst>
              <a:gd name="T0" fmla="*/ 712788 w 448"/>
              <a:gd name="T1" fmla="*/ 584200 h 372"/>
              <a:gd name="T2" fmla="*/ 617325 w 448"/>
              <a:gd name="T3" fmla="*/ 474270 h 372"/>
              <a:gd name="T4" fmla="*/ 445493 w 448"/>
              <a:gd name="T5" fmla="*/ 326649 h 372"/>
              <a:gd name="T6" fmla="*/ 334119 w 448"/>
              <a:gd name="T7" fmla="*/ 223001 h 372"/>
              <a:gd name="T8" fmla="*/ 222746 w 448"/>
              <a:gd name="T9" fmla="*/ 147620 h 372"/>
              <a:gd name="T10" fmla="*/ 101827 w 448"/>
              <a:gd name="T11" fmla="*/ 69099 h 372"/>
              <a:gd name="T12" fmla="*/ 0 w 448"/>
              <a:gd name="T13" fmla="*/ 0 h 372"/>
              <a:gd name="T14" fmla="*/ 445493 w 448"/>
              <a:gd name="T15" fmla="*/ 0 h 372"/>
              <a:gd name="T16" fmla="*/ 477313 w 448"/>
              <a:gd name="T17" fmla="*/ 56535 h 372"/>
              <a:gd name="T18" fmla="*/ 515498 w 448"/>
              <a:gd name="T19" fmla="*/ 128775 h 372"/>
              <a:gd name="T20" fmla="*/ 550501 w 448"/>
              <a:gd name="T21" fmla="*/ 210438 h 372"/>
              <a:gd name="T22" fmla="*/ 601415 w 448"/>
              <a:gd name="T23" fmla="*/ 323509 h 372"/>
              <a:gd name="T24" fmla="*/ 649146 w 448"/>
              <a:gd name="T25" fmla="*/ 414594 h 372"/>
              <a:gd name="T26" fmla="*/ 690513 w 448"/>
              <a:gd name="T27" fmla="*/ 524524 h 372"/>
              <a:gd name="T28" fmla="*/ 712788 w 448"/>
              <a:gd name="T29" fmla="*/ 584200 h 372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448" h="372">
                <a:moveTo>
                  <a:pt x="448" y="372"/>
                </a:moveTo>
                <a:lnTo>
                  <a:pt x="388" y="302"/>
                </a:lnTo>
                <a:lnTo>
                  <a:pt x="280" y="208"/>
                </a:lnTo>
                <a:lnTo>
                  <a:pt x="210" y="142"/>
                </a:lnTo>
                <a:lnTo>
                  <a:pt x="140" y="94"/>
                </a:lnTo>
                <a:lnTo>
                  <a:pt x="64" y="44"/>
                </a:lnTo>
                <a:lnTo>
                  <a:pt x="0" y="0"/>
                </a:lnTo>
                <a:lnTo>
                  <a:pt x="280" y="0"/>
                </a:lnTo>
                <a:lnTo>
                  <a:pt x="300" y="36"/>
                </a:lnTo>
                <a:lnTo>
                  <a:pt x="324" y="82"/>
                </a:lnTo>
                <a:lnTo>
                  <a:pt x="346" y="134"/>
                </a:lnTo>
                <a:lnTo>
                  <a:pt x="378" y="206"/>
                </a:lnTo>
                <a:lnTo>
                  <a:pt x="408" y="264"/>
                </a:lnTo>
                <a:lnTo>
                  <a:pt x="434" y="334"/>
                </a:lnTo>
                <a:lnTo>
                  <a:pt x="448" y="372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4" name="Title 323"/>
          <p:cNvSpPr>
            <a:spLocks noGrp="1"/>
          </p:cNvSpPr>
          <p:nvPr>
            <p:ph type="title"/>
          </p:nvPr>
        </p:nvSpPr>
        <p:spPr>
          <a:xfrm>
            <a:off x="356934" y="301625"/>
            <a:ext cx="8439487" cy="667338"/>
          </a:xfrm>
        </p:spPr>
        <p:txBody>
          <a:bodyPr/>
          <a:lstStyle>
            <a:lvl1pPr>
              <a:defRPr b="0" i="0" cap="none" baseline="0">
                <a:solidFill>
                  <a:srgbClr val="021F43"/>
                </a:solidFill>
                <a:latin typeface="+mn-lt"/>
                <a:cs typeface="Andes ExtraLigh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31" name="Content Placeholder 330"/>
          <p:cNvSpPr>
            <a:spLocks noGrp="1"/>
          </p:cNvSpPr>
          <p:nvPr>
            <p:ph sz="quarter" idx="10"/>
          </p:nvPr>
        </p:nvSpPr>
        <p:spPr>
          <a:xfrm>
            <a:off x="356934" y="1599260"/>
            <a:ext cx="8440305" cy="4462104"/>
          </a:xfrm>
        </p:spPr>
        <p:txBody>
          <a:bodyPr/>
          <a:lstStyle>
            <a:lvl1pPr>
              <a:defRPr>
                <a:solidFill>
                  <a:srgbClr val="7F7F7F"/>
                </a:solidFill>
              </a:defRPr>
            </a:lvl1pPr>
            <a:lvl2pPr>
              <a:buClr>
                <a:schemeClr val="tx2">
                  <a:lumMod val="50000"/>
                  <a:lumOff val="50000"/>
                </a:schemeClr>
              </a:buClr>
              <a:defRPr>
                <a:solidFill>
                  <a:srgbClr val="7F7F7F"/>
                </a:solidFill>
              </a:defRPr>
            </a:lvl2pPr>
            <a:lvl3pPr marL="557784">
              <a:buClr>
                <a:schemeClr val="tx2">
                  <a:lumMod val="50000"/>
                  <a:lumOff val="50000"/>
                </a:schemeClr>
              </a:buClr>
              <a:defRPr>
                <a:solidFill>
                  <a:srgbClr val="7F7F7F"/>
                </a:solidFill>
              </a:defRPr>
            </a:lvl3pPr>
            <a:lvl4pPr>
              <a:buClr>
                <a:schemeClr val="tx2">
                  <a:lumMod val="50000"/>
                  <a:lumOff val="50000"/>
                </a:schemeClr>
              </a:buClr>
              <a:defRPr>
                <a:solidFill>
                  <a:srgbClr val="7F7F7F"/>
                </a:solidFill>
              </a:defRPr>
            </a:lvl4pPr>
            <a:lvl5pPr>
              <a:buClr>
                <a:schemeClr val="tx2">
                  <a:lumMod val="50000"/>
                  <a:lumOff val="50000"/>
                </a:schemeClr>
              </a:buClr>
              <a:defRPr>
                <a:solidFill>
                  <a:srgbClr val="7F7F7F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4"/>
          </p:nvPr>
        </p:nvSpPr>
        <p:spPr>
          <a:xfrm>
            <a:off x="356934" y="1025408"/>
            <a:ext cx="8435473" cy="517408"/>
          </a:xfrm>
        </p:spPr>
        <p:txBody>
          <a:bodyPr>
            <a:norm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600" b="0" cap="none" baseline="0">
                <a:solidFill>
                  <a:schemeClr val="tx1"/>
                </a:solidFill>
              </a:defRPr>
            </a:lvl1pPr>
            <a:lvl2pPr>
              <a:defRPr sz="1600" cap="all">
                <a:solidFill>
                  <a:schemeClr val="tx2">
                    <a:lumMod val="50000"/>
                    <a:lumOff val="50000"/>
                  </a:schemeClr>
                </a:solidFill>
              </a:defRPr>
            </a:lvl2pPr>
            <a:lvl3pPr>
              <a:defRPr sz="1600" cap="all">
                <a:solidFill>
                  <a:schemeClr val="tx2">
                    <a:lumMod val="50000"/>
                    <a:lumOff val="50000"/>
                  </a:schemeClr>
                </a:solidFill>
              </a:defRPr>
            </a:lvl3pPr>
            <a:lvl4pPr>
              <a:defRPr sz="1600" cap="all">
                <a:solidFill>
                  <a:schemeClr val="tx2">
                    <a:lumMod val="50000"/>
                    <a:lumOff val="50000"/>
                  </a:schemeClr>
                </a:solidFill>
              </a:defRPr>
            </a:lvl4pPr>
            <a:lvl5pPr>
              <a:defRPr sz="1600" cap="all">
                <a:solidFill>
                  <a:schemeClr val="tx2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Footer Placeholder 1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9" name="Slide Number Placeholder 2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926DC2F-DE00-4FC7-9D7F-8B4408EEE110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244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24.xml"/><Relationship Id="rId26" Type="http://schemas.openxmlformats.org/officeDocument/2006/relationships/slideLayout" Target="../slideLayouts/slideLayout32.xml"/><Relationship Id="rId3" Type="http://schemas.openxmlformats.org/officeDocument/2006/relationships/slideLayout" Target="../slideLayouts/slideLayout9.xml"/><Relationship Id="rId21" Type="http://schemas.openxmlformats.org/officeDocument/2006/relationships/slideLayout" Target="../slideLayouts/slideLayout27.xml"/><Relationship Id="rId7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23.xml"/><Relationship Id="rId25" Type="http://schemas.openxmlformats.org/officeDocument/2006/relationships/slideLayout" Target="../slideLayouts/slideLayout31.xml"/><Relationship Id="rId2" Type="http://schemas.openxmlformats.org/officeDocument/2006/relationships/slideLayout" Target="../slideLayouts/slideLayout8.xml"/><Relationship Id="rId16" Type="http://schemas.openxmlformats.org/officeDocument/2006/relationships/slideLayout" Target="../slideLayouts/slideLayout22.xml"/><Relationship Id="rId20" Type="http://schemas.openxmlformats.org/officeDocument/2006/relationships/slideLayout" Target="../slideLayouts/slideLayout26.xml"/><Relationship Id="rId29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7.xml"/><Relationship Id="rId24" Type="http://schemas.openxmlformats.org/officeDocument/2006/relationships/slideLayout" Target="../slideLayouts/slideLayout30.xml"/><Relationship Id="rId5" Type="http://schemas.openxmlformats.org/officeDocument/2006/relationships/slideLayout" Target="../slideLayouts/slideLayout11.xml"/><Relationship Id="rId15" Type="http://schemas.openxmlformats.org/officeDocument/2006/relationships/slideLayout" Target="../slideLayouts/slideLayout21.xml"/><Relationship Id="rId23" Type="http://schemas.openxmlformats.org/officeDocument/2006/relationships/slideLayout" Target="../slideLayouts/slideLayout29.xml"/><Relationship Id="rId28" Type="http://schemas.openxmlformats.org/officeDocument/2006/relationships/theme" Target="../theme/theme2.xml"/><Relationship Id="rId10" Type="http://schemas.openxmlformats.org/officeDocument/2006/relationships/slideLayout" Target="../slideLayouts/slideLayout16.xml"/><Relationship Id="rId19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20.xml"/><Relationship Id="rId22" Type="http://schemas.openxmlformats.org/officeDocument/2006/relationships/slideLayout" Target="../slideLayouts/slideLayout28.xml"/><Relationship Id="rId27" Type="http://schemas.openxmlformats.org/officeDocument/2006/relationships/slideLayout" Target="../slideLayouts/slideLayout33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slideLayout" Target="../slideLayouts/slideLayout46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slideLayout" Target="../slideLayouts/slideLayout45.xml"/><Relationship Id="rId2" Type="http://schemas.openxmlformats.org/officeDocument/2006/relationships/slideLayout" Target="../slideLayouts/slideLayout35.xml"/><Relationship Id="rId16" Type="http://schemas.openxmlformats.org/officeDocument/2006/relationships/theme" Target="../theme/theme3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5" Type="http://schemas.openxmlformats.org/officeDocument/2006/relationships/slideLayout" Target="../slideLayouts/slideLayout4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slideLayout" Target="../slideLayouts/slideLayout4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871538"/>
            <a:ext cx="7772400" cy="56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47975" y="6356350"/>
            <a:ext cx="5600700" cy="328613"/>
          </a:xfrm>
          <a:prstGeom prst="rect">
            <a:avLst/>
          </a:prstGeom>
        </p:spPr>
        <p:txBody>
          <a:bodyPr vert="horz" lIns="0" tIns="0" rIns="91440" bIns="0" rtlCol="0" anchor="b">
            <a:normAutofit/>
          </a:bodyPr>
          <a:lstStyle>
            <a:lvl1pPr algn="r">
              <a:defRPr sz="1400" b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Presentation Title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>
          <a:xfrm>
            <a:off x="684213" y="6329363"/>
            <a:ext cx="2133600" cy="365125"/>
          </a:xfrm>
          <a:prstGeom prst="rect">
            <a:avLst/>
          </a:prstGeom>
        </p:spPr>
        <p:txBody>
          <a:bodyPr vert="horz" lIns="0" tIns="0" rIns="91440" bIns="0" rtlCol="0" anchor="b">
            <a:normAutofit/>
          </a:bodyPr>
          <a:lstStyle>
            <a:lvl1pPr algn="l">
              <a:defRPr sz="1400" b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372" r:id="rId1"/>
    <p:sldLayoutId id="2147485373" r:id="rId2"/>
    <p:sldLayoutId id="2147485374" r:id="rId3"/>
    <p:sldLayoutId id="2147485401" r:id="rId4"/>
    <p:sldLayoutId id="2147485402" r:id="rId5"/>
    <p:sldLayoutId id="2147485403" r:id="rId6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600" cap="all">
          <a:solidFill>
            <a:schemeClr val="tx1"/>
          </a:solidFill>
          <a:latin typeface="+mj-lt"/>
          <a:ea typeface="MS PGothic" pitchFamily="34" charset="-128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 Bold" charset="0"/>
          <a:ea typeface="MS PGothic" pitchFamily="34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 Bold" charset="0"/>
          <a:ea typeface="MS PGothic" pitchFamily="34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 Bold" charset="0"/>
          <a:ea typeface="MS PGothic" pitchFamily="34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 Bold" charset="0"/>
          <a:ea typeface="MS PGothic" pitchFamily="34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014C6D"/>
          </a:solidFill>
          <a:latin typeface="Trebuchet MS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014C6D"/>
          </a:solidFill>
          <a:latin typeface="Trebuchet MS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014C6D"/>
          </a:solidFill>
          <a:latin typeface="Trebuchet MS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014C6D"/>
          </a:solidFill>
          <a:latin typeface="Trebuchet MS" pitchFamily="34" charset="0"/>
        </a:defRPr>
      </a:lvl9pPr>
    </p:titleStyle>
    <p:bodyStyle>
      <a:lvl1pPr marL="342900" indent="-342900" algn="l" rtl="0" eaLnBrk="1" fontAlgn="base" hangingPunct="1">
        <a:lnSpc>
          <a:spcPct val="115000"/>
        </a:lnSpc>
        <a:spcBef>
          <a:spcPct val="20000"/>
        </a:spcBef>
        <a:spcAft>
          <a:spcPct val="0"/>
        </a:spcAft>
        <a:buClr>
          <a:srgbClr val="00783C"/>
        </a:buClr>
        <a:defRPr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0783C"/>
        </a:buClr>
        <a:buFont typeface="Wingdings" pitchFamily="2" charset="2"/>
        <a:defRPr>
          <a:solidFill>
            <a:schemeClr val="tx1"/>
          </a:solidFill>
          <a:latin typeface="+mn-lt"/>
          <a:ea typeface="MS PGothic" pitchFamily="34" charset="-128"/>
        </a:defRPr>
      </a:lvl2pPr>
      <a:lvl3pPr marL="4763" indent="909638" algn="l" rtl="0" eaLnBrk="1" fontAlgn="base" hangingPunct="1">
        <a:spcBef>
          <a:spcPct val="20000"/>
        </a:spcBef>
        <a:spcAft>
          <a:spcPct val="0"/>
        </a:spcAft>
        <a:buClr>
          <a:srgbClr val="00783C"/>
        </a:buClr>
        <a:defRPr>
          <a:solidFill>
            <a:schemeClr val="tx1"/>
          </a:solidFill>
          <a:latin typeface="+mn-lt"/>
          <a:ea typeface="MS PGothic" pitchFamily="34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00783C"/>
        </a:buClr>
        <a:defRPr>
          <a:solidFill>
            <a:schemeClr val="tx1"/>
          </a:solidFill>
          <a:latin typeface="+mn-lt"/>
          <a:ea typeface="MS PGothic" pitchFamily="34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00783C"/>
        </a:buClr>
        <a:defRPr>
          <a:solidFill>
            <a:schemeClr val="tx1"/>
          </a:solidFill>
          <a:latin typeface="+mn-lt"/>
          <a:ea typeface="MS PGothic" pitchFamily="34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00783C"/>
        </a:buClr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00783C"/>
        </a:buClr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00783C"/>
        </a:buClr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00783C"/>
        </a:buClr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reeform 84"/>
          <p:cNvSpPr>
            <a:spLocks/>
          </p:cNvSpPr>
          <p:nvPr/>
        </p:nvSpPr>
        <p:spPr bwMode="auto">
          <a:xfrm flipH="1">
            <a:off x="8189913" y="6323013"/>
            <a:ext cx="349250" cy="534987"/>
          </a:xfrm>
          <a:custGeom>
            <a:avLst/>
            <a:gdLst>
              <a:gd name="T0" fmla="*/ 0 w 638"/>
              <a:gd name="T1" fmla="*/ 0 h 1194"/>
              <a:gd name="T2" fmla="*/ 20802 w 638"/>
              <a:gd name="T3" fmla="*/ 49287 h 1194"/>
              <a:gd name="T4" fmla="*/ 42698 w 638"/>
              <a:gd name="T5" fmla="*/ 96782 h 1194"/>
              <a:gd name="T6" fmla="*/ 58026 w 638"/>
              <a:gd name="T7" fmla="*/ 136211 h 1194"/>
              <a:gd name="T8" fmla="*/ 74448 w 638"/>
              <a:gd name="T9" fmla="*/ 178329 h 1194"/>
              <a:gd name="T10" fmla="*/ 89776 w 638"/>
              <a:gd name="T11" fmla="*/ 226720 h 1194"/>
              <a:gd name="T12" fmla="*/ 112767 w 638"/>
              <a:gd name="T13" fmla="*/ 301098 h 1194"/>
              <a:gd name="T14" fmla="*/ 129190 w 638"/>
              <a:gd name="T15" fmla="*/ 353073 h 1194"/>
              <a:gd name="T16" fmla="*/ 148897 w 638"/>
              <a:gd name="T17" fmla="*/ 443582 h 1194"/>
              <a:gd name="T18" fmla="*/ 156560 w 638"/>
              <a:gd name="T19" fmla="*/ 486596 h 1194"/>
              <a:gd name="T20" fmla="*/ 165319 w 638"/>
              <a:gd name="T21" fmla="*/ 534987 h 1194"/>
              <a:gd name="T22" fmla="*/ 349250 w 638"/>
              <a:gd name="T23" fmla="*/ 534987 h 1194"/>
              <a:gd name="T24" fmla="*/ 341586 w 638"/>
              <a:gd name="T25" fmla="*/ 511688 h 1194"/>
              <a:gd name="T26" fmla="*/ 327353 w 638"/>
              <a:gd name="T27" fmla="*/ 474947 h 1194"/>
              <a:gd name="T28" fmla="*/ 313121 w 638"/>
              <a:gd name="T29" fmla="*/ 439102 h 1194"/>
              <a:gd name="T30" fmla="*/ 299983 w 638"/>
              <a:gd name="T31" fmla="*/ 408633 h 1194"/>
              <a:gd name="T32" fmla="*/ 270422 w 638"/>
              <a:gd name="T33" fmla="*/ 351281 h 1194"/>
              <a:gd name="T34" fmla="*/ 249621 w 638"/>
              <a:gd name="T35" fmla="*/ 312748 h 1194"/>
              <a:gd name="T36" fmla="*/ 232103 w 638"/>
              <a:gd name="T37" fmla="*/ 280487 h 1194"/>
              <a:gd name="T38" fmla="*/ 206922 w 638"/>
              <a:gd name="T39" fmla="*/ 238369 h 1194"/>
              <a:gd name="T40" fmla="*/ 186121 w 638"/>
              <a:gd name="T41" fmla="*/ 210590 h 1194"/>
              <a:gd name="T42" fmla="*/ 167509 w 638"/>
              <a:gd name="T43" fmla="*/ 185498 h 1194"/>
              <a:gd name="T44" fmla="*/ 146707 w 638"/>
              <a:gd name="T45" fmla="*/ 153237 h 1194"/>
              <a:gd name="T46" fmla="*/ 124810 w 638"/>
              <a:gd name="T47" fmla="*/ 128146 h 1194"/>
              <a:gd name="T48" fmla="*/ 95250 w 638"/>
              <a:gd name="T49" fmla="*/ 94093 h 1194"/>
              <a:gd name="T50" fmla="*/ 66784 w 638"/>
              <a:gd name="T51" fmla="*/ 62729 h 1194"/>
              <a:gd name="T52" fmla="*/ 31750 w 638"/>
              <a:gd name="T53" fmla="*/ 23299 h 1194"/>
              <a:gd name="T54" fmla="*/ 16422 w 638"/>
              <a:gd name="T55" fmla="*/ 8961 h 1194"/>
              <a:gd name="T56" fmla="*/ 0 w 638"/>
              <a:gd name="T57" fmla="*/ 0 h 1194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0" t="0" r="r" b="b"/>
            <a:pathLst>
              <a:path w="638" h="1194">
                <a:moveTo>
                  <a:pt x="0" y="0"/>
                </a:moveTo>
                <a:lnTo>
                  <a:pt x="38" y="110"/>
                </a:lnTo>
                <a:lnTo>
                  <a:pt x="78" y="216"/>
                </a:lnTo>
                <a:lnTo>
                  <a:pt x="106" y="304"/>
                </a:lnTo>
                <a:lnTo>
                  <a:pt x="136" y="398"/>
                </a:lnTo>
                <a:lnTo>
                  <a:pt x="164" y="506"/>
                </a:lnTo>
                <a:lnTo>
                  <a:pt x="206" y="672"/>
                </a:lnTo>
                <a:lnTo>
                  <a:pt x="236" y="788"/>
                </a:lnTo>
                <a:lnTo>
                  <a:pt x="272" y="990"/>
                </a:lnTo>
                <a:lnTo>
                  <a:pt x="286" y="1086"/>
                </a:lnTo>
                <a:lnTo>
                  <a:pt x="302" y="1194"/>
                </a:lnTo>
                <a:lnTo>
                  <a:pt x="638" y="1194"/>
                </a:lnTo>
                <a:lnTo>
                  <a:pt x="624" y="1142"/>
                </a:lnTo>
                <a:lnTo>
                  <a:pt x="598" y="1060"/>
                </a:lnTo>
                <a:lnTo>
                  <a:pt x="572" y="980"/>
                </a:lnTo>
                <a:lnTo>
                  <a:pt x="548" y="912"/>
                </a:lnTo>
                <a:lnTo>
                  <a:pt x="494" y="784"/>
                </a:lnTo>
                <a:lnTo>
                  <a:pt x="456" y="698"/>
                </a:lnTo>
                <a:lnTo>
                  <a:pt x="424" y="626"/>
                </a:lnTo>
                <a:lnTo>
                  <a:pt x="378" y="532"/>
                </a:lnTo>
                <a:lnTo>
                  <a:pt x="340" y="470"/>
                </a:lnTo>
                <a:lnTo>
                  <a:pt x="306" y="414"/>
                </a:lnTo>
                <a:lnTo>
                  <a:pt x="268" y="342"/>
                </a:lnTo>
                <a:lnTo>
                  <a:pt x="228" y="286"/>
                </a:lnTo>
                <a:lnTo>
                  <a:pt x="174" y="210"/>
                </a:lnTo>
                <a:lnTo>
                  <a:pt x="122" y="140"/>
                </a:lnTo>
                <a:lnTo>
                  <a:pt x="58" y="52"/>
                </a:lnTo>
                <a:lnTo>
                  <a:pt x="30" y="2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2051" name="Freeform 85"/>
          <p:cNvSpPr>
            <a:spLocks/>
          </p:cNvSpPr>
          <p:nvPr/>
        </p:nvSpPr>
        <p:spPr bwMode="auto">
          <a:xfrm flipH="1">
            <a:off x="8545513" y="6146800"/>
            <a:ext cx="246062" cy="165100"/>
          </a:xfrm>
          <a:custGeom>
            <a:avLst/>
            <a:gdLst>
              <a:gd name="T0" fmla="*/ 246062 w 448"/>
              <a:gd name="T1" fmla="*/ 165100 h 372"/>
              <a:gd name="T2" fmla="*/ 213107 w 448"/>
              <a:gd name="T3" fmla="*/ 134033 h 372"/>
              <a:gd name="T4" fmla="*/ 153789 w 448"/>
              <a:gd name="T5" fmla="*/ 92314 h 372"/>
              <a:gd name="T6" fmla="*/ 115342 w 448"/>
              <a:gd name="T7" fmla="*/ 63022 h 372"/>
              <a:gd name="T8" fmla="*/ 76894 w 448"/>
              <a:gd name="T9" fmla="*/ 41719 h 372"/>
              <a:gd name="T10" fmla="*/ 35152 w 448"/>
              <a:gd name="T11" fmla="*/ 19528 h 372"/>
              <a:gd name="T12" fmla="*/ 0 w 448"/>
              <a:gd name="T13" fmla="*/ 0 h 372"/>
              <a:gd name="T14" fmla="*/ 153789 w 448"/>
              <a:gd name="T15" fmla="*/ 0 h 372"/>
              <a:gd name="T16" fmla="*/ 164774 w 448"/>
              <a:gd name="T17" fmla="*/ 15977 h 372"/>
              <a:gd name="T18" fmla="*/ 177956 w 448"/>
              <a:gd name="T19" fmla="*/ 36393 h 372"/>
              <a:gd name="T20" fmla="*/ 190039 w 448"/>
              <a:gd name="T21" fmla="*/ 59472 h 372"/>
              <a:gd name="T22" fmla="*/ 207615 w 448"/>
              <a:gd name="T23" fmla="*/ 91426 h 372"/>
              <a:gd name="T24" fmla="*/ 224092 w 448"/>
              <a:gd name="T25" fmla="*/ 117168 h 372"/>
              <a:gd name="T26" fmla="*/ 238373 w 448"/>
              <a:gd name="T27" fmla="*/ 148235 h 372"/>
              <a:gd name="T28" fmla="*/ 246062 w 448"/>
              <a:gd name="T29" fmla="*/ 165100 h 372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448" h="372">
                <a:moveTo>
                  <a:pt x="448" y="372"/>
                </a:moveTo>
                <a:lnTo>
                  <a:pt x="388" y="302"/>
                </a:lnTo>
                <a:lnTo>
                  <a:pt x="280" y="208"/>
                </a:lnTo>
                <a:lnTo>
                  <a:pt x="210" y="142"/>
                </a:lnTo>
                <a:lnTo>
                  <a:pt x="140" y="94"/>
                </a:lnTo>
                <a:lnTo>
                  <a:pt x="64" y="44"/>
                </a:lnTo>
                <a:lnTo>
                  <a:pt x="0" y="0"/>
                </a:lnTo>
                <a:lnTo>
                  <a:pt x="280" y="0"/>
                </a:lnTo>
                <a:lnTo>
                  <a:pt x="300" y="36"/>
                </a:lnTo>
                <a:lnTo>
                  <a:pt x="324" y="82"/>
                </a:lnTo>
                <a:lnTo>
                  <a:pt x="346" y="134"/>
                </a:lnTo>
                <a:lnTo>
                  <a:pt x="378" y="206"/>
                </a:lnTo>
                <a:lnTo>
                  <a:pt x="408" y="264"/>
                </a:lnTo>
                <a:lnTo>
                  <a:pt x="434" y="334"/>
                </a:lnTo>
                <a:lnTo>
                  <a:pt x="448" y="372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103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7188" y="301625"/>
            <a:ext cx="8461375" cy="1208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3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7188" y="1697038"/>
            <a:ext cx="8478837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Paragraph content</a:t>
            </a:r>
          </a:p>
          <a:p>
            <a:pPr lvl="1"/>
            <a:r>
              <a:rPr lang="en-US" dirty="0"/>
              <a:t>Bullets</a:t>
            </a:r>
          </a:p>
          <a:p>
            <a:pPr lvl="5"/>
            <a:r>
              <a:rPr lang="en-US" dirty="0"/>
              <a:t>Bullets</a:t>
            </a:r>
          </a:p>
          <a:p>
            <a:pPr lvl="3"/>
            <a:r>
              <a:rPr lang="en-US" dirty="0"/>
              <a:t>Bullets</a:t>
            </a:r>
          </a:p>
          <a:p>
            <a:pPr lvl="4"/>
            <a:r>
              <a:rPr lang="en-US" dirty="0"/>
              <a:t>Bullets</a:t>
            </a:r>
          </a:p>
        </p:txBody>
      </p:sp>
      <p:sp>
        <p:nvSpPr>
          <p:cNvPr id="2054" name="TextBox 7"/>
          <p:cNvSpPr txBox="1">
            <a:spLocks noChangeArrowheads="1"/>
          </p:cNvSpPr>
          <p:nvPr/>
        </p:nvSpPr>
        <p:spPr bwMode="auto">
          <a:xfrm>
            <a:off x="8683625" y="6207125"/>
            <a:ext cx="1841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360363" y="6356350"/>
            <a:ext cx="317500" cy="36512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rmAutofit/>
          </a:bodyPr>
          <a:lstStyle>
            <a:lvl1pPr>
              <a:defRPr sz="1100" b="0" smtClean="0">
                <a:solidFill>
                  <a:srgbClr val="59595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E6392975-6173-47C2-92A5-F7E9C3AE4BAF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41363" y="6356350"/>
            <a:ext cx="5915025" cy="365125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100" b="0" baseline="0">
                <a:solidFill>
                  <a:schemeClr val="tx2">
                    <a:lumMod val="65000"/>
                    <a:lumOff val="35000"/>
                  </a:schemeClr>
                </a:solidFill>
                <a:latin typeface="+mn-lt"/>
                <a:ea typeface="+mn-ea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Presentation Title</a:t>
            </a:r>
          </a:p>
        </p:txBody>
      </p:sp>
      <p:pic>
        <p:nvPicPr>
          <p:cNvPr id="2057" name="Picture 10"/>
          <p:cNvPicPr>
            <a:picLocks noChangeAspect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4988" y="6305550"/>
            <a:ext cx="1982787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5375" r:id="rId1"/>
    <p:sldLayoutId id="2147485376" r:id="rId2"/>
    <p:sldLayoutId id="2147485377" r:id="rId3"/>
    <p:sldLayoutId id="2147485360" r:id="rId4"/>
    <p:sldLayoutId id="2147485361" r:id="rId5"/>
    <p:sldLayoutId id="2147485362" r:id="rId6"/>
    <p:sldLayoutId id="2147485363" r:id="rId7"/>
    <p:sldLayoutId id="2147485364" r:id="rId8"/>
    <p:sldLayoutId id="2147485365" r:id="rId9"/>
    <p:sldLayoutId id="2147485378" r:id="rId10"/>
    <p:sldLayoutId id="2147485366" r:id="rId11"/>
    <p:sldLayoutId id="2147485379" r:id="rId12"/>
    <p:sldLayoutId id="2147485367" r:id="rId13"/>
    <p:sldLayoutId id="2147485368" r:id="rId14"/>
    <p:sldLayoutId id="2147485369" r:id="rId15"/>
    <p:sldLayoutId id="2147485370" r:id="rId16"/>
    <p:sldLayoutId id="2147485380" r:id="rId17"/>
    <p:sldLayoutId id="2147485371" r:id="rId18"/>
    <p:sldLayoutId id="2147485404" r:id="rId19"/>
    <p:sldLayoutId id="2147485417" r:id="rId20"/>
    <p:sldLayoutId id="2147485418" r:id="rId21"/>
    <p:sldLayoutId id="2147485419" r:id="rId22"/>
    <p:sldLayoutId id="2147485420" r:id="rId23"/>
    <p:sldLayoutId id="2147485470" r:id="rId24"/>
    <p:sldLayoutId id="2147485471" r:id="rId25"/>
    <p:sldLayoutId id="2147485472" r:id="rId26"/>
    <p:sldLayoutId id="2147485473" r:id="rId27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buFont typeface="Arial" pitchFamily="34" charset="0"/>
        <a:defRPr sz="2200" cap="all">
          <a:solidFill>
            <a:srgbClr val="595959"/>
          </a:solidFill>
          <a:latin typeface="+mn-lt"/>
          <a:ea typeface="MS PGothic" pitchFamily="34" charset="-128"/>
          <a:cs typeface="Andes ExtraLight"/>
        </a:defRPr>
      </a:lvl1pPr>
      <a:lvl2pPr algn="l" rtl="0" eaLnBrk="0" fontAlgn="base" hangingPunct="0">
        <a:spcBef>
          <a:spcPct val="0"/>
        </a:spcBef>
        <a:spcAft>
          <a:spcPct val="0"/>
        </a:spcAft>
        <a:buFont typeface="Arial" pitchFamily="34" charset="0"/>
        <a:defRPr sz="2200">
          <a:solidFill>
            <a:srgbClr val="595959"/>
          </a:solidFill>
          <a:latin typeface="Arial" pitchFamily="34" charset="0"/>
          <a:ea typeface="MS PGothic" pitchFamily="34" charset="-128"/>
          <a:cs typeface="Andes ExtraLight" pitchFamily="50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buFont typeface="Arial" pitchFamily="34" charset="0"/>
        <a:defRPr sz="2200">
          <a:solidFill>
            <a:srgbClr val="595959"/>
          </a:solidFill>
          <a:latin typeface="Arial" pitchFamily="34" charset="0"/>
          <a:ea typeface="MS PGothic" pitchFamily="34" charset="-128"/>
          <a:cs typeface="Andes ExtraLight" pitchFamily="50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buFont typeface="Arial" pitchFamily="34" charset="0"/>
        <a:defRPr sz="2200">
          <a:solidFill>
            <a:srgbClr val="595959"/>
          </a:solidFill>
          <a:latin typeface="Arial" pitchFamily="34" charset="0"/>
          <a:ea typeface="MS PGothic" pitchFamily="34" charset="-128"/>
          <a:cs typeface="Andes ExtraLight" pitchFamily="50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buFont typeface="Arial" pitchFamily="34" charset="0"/>
        <a:defRPr sz="2200">
          <a:solidFill>
            <a:srgbClr val="595959"/>
          </a:solidFill>
          <a:latin typeface="Arial" pitchFamily="34" charset="0"/>
          <a:ea typeface="MS PGothic" pitchFamily="34" charset="-128"/>
          <a:cs typeface="Andes ExtraLight" pitchFamily="50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600" b="1">
          <a:solidFill>
            <a:srgbClr val="014C6D"/>
          </a:solidFill>
          <a:latin typeface="Trebuchet MS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600" b="1">
          <a:solidFill>
            <a:srgbClr val="014C6D"/>
          </a:solidFill>
          <a:latin typeface="Trebuchet MS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600" b="1">
          <a:solidFill>
            <a:srgbClr val="014C6D"/>
          </a:solidFill>
          <a:latin typeface="Trebuchet MS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600" b="1">
          <a:solidFill>
            <a:srgbClr val="014C6D"/>
          </a:solidFill>
          <a:latin typeface="Trebuchet MS" pitchFamily="34" charset="0"/>
        </a:defRPr>
      </a:lvl9pPr>
    </p:titleStyle>
    <p:bodyStyle>
      <a:lvl1pPr marL="342900" indent="-342900" algn="l" rtl="0" eaLnBrk="0" fontAlgn="base" hangingPunct="0">
        <a:lnSpc>
          <a:spcPct val="150000"/>
        </a:lnSpc>
        <a:spcBef>
          <a:spcPts val="1800"/>
        </a:spcBef>
        <a:spcAft>
          <a:spcPct val="0"/>
        </a:spcAft>
        <a:buClr>
          <a:srgbClr val="404040"/>
        </a:buClr>
        <a:defRPr>
          <a:solidFill>
            <a:srgbClr val="595959"/>
          </a:solidFill>
          <a:latin typeface="Arial"/>
          <a:ea typeface="MS PGothic" pitchFamily="34" charset="-128"/>
          <a:cs typeface="Arial"/>
        </a:defRPr>
      </a:lvl1pPr>
      <a:lvl2pPr marL="285750" indent="-285750"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buClr>
          <a:srgbClr val="595959"/>
        </a:buClr>
        <a:buFont typeface="Arial" pitchFamily="34" charset="0"/>
        <a:buChar char="•"/>
        <a:defRPr>
          <a:solidFill>
            <a:srgbClr val="595959"/>
          </a:solidFill>
          <a:latin typeface="Arial"/>
          <a:ea typeface="MS PGothic" pitchFamily="34" charset="-128"/>
          <a:cs typeface="Arial"/>
        </a:defRPr>
      </a:lvl2pPr>
      <a:lvl3pPr marL="285750" indent="-285750"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buClr>
          <a:schemeClr val="tx1"/>
        </a:buClr>
        <a:buFont typeface="Arial" pitchFamily="34" charset="0"/>
        <a:buChar char="•"/>
        <a:defRPr>
          <a:solidFill>
            <a:schemeClr val="tx2"/>
          </a:solidFill>
          <a:latin typeface="Arial"/>
          <a:ea typeface="MS PGothic" pitchFamily="34" charset="-128"/>
          <a:cs typeface="Arial"/>
        </a:defRPr>
      </a:lvl3pPr>
      <a:lvl4pPr marL="831850" indent="-285750"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buClr>
          <a:srgbClr val="595959"/>
        </a:buClr>
        <a:buFont typeface="Arial" pitchFamily="34" charset="0"/>
        <a:buChar char="•"/>
        <a:defRPr>
          <a:solidFill>
            <a:srgbClr val="595959"/>
          </a:solidFill>
          <a:latin typeface="Arial"/>
          <a:ea typeface="MS PGothic" pitchFamily="34" charset="-128"/>
          <a:cs typeface="Arial"/>
        </a:defRPr>
      </a:lvl4pPr>
      <a:lvl5pPr marL="1196975" indent="-285750"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buClr>
          <a:srgbClr val="595959"/>
        </a:buClr>
        <a:buFont typeface="Arial" pitchFamily="34" charset="0"/>
        <a:buChar char="•"/>
        <a:defRPr>
          <a:solidFill>
            <a:srgbClr val="595959"/>
          </a:solidFill>
          <a:latin typeface="Arial"/>
          <a:ea typeface="MS PGothic" pitchFamily="34" charset="-128"/>
          <a:cs typeface="Arial"/>
        </a:defRPr>
      </a:lvl5pPr>
      <a:lvl6pPr marL="502920" indent="-228600" algn="l" rtl="0" fontAlgn="base">
        <a:spcBef>
          <a:spcPct val="20000"/>
        </a:spcBef>
        <a:spcAft>
          <a:spcPct val="0"/>
        </a:spcAft>
        <a:buClr>
          <a:schemeClr val="tx2">
            <a:lumMod val="65000"/>
            <a:lumOff val="35000"/>
          </a:schemeClr>
        </a:buClr>
        <a:buFont typeface="Arial"/>
        <a:buChar char="•"/>
        <a:defRPr sz="1800">
          <a:solidFill>
            <a:schemeClr val="tx2">
              <a:lumMod val="65000"/>
              <a:lumOff val="35000"/>
            </a:schemeClr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00783C"/>
        </a:buClr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00783C"/>
        </a:buClr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00783C"/>
        </a:buClr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>
              <a:defRPr/>
            </a:pPr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0140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539" r:id="rId1"/>
    <p:sldLayoutId id="2147485540" r:id="rId2"/>
    <p:sldLayoutId id="2147485541" r:id="rId3"/>
    <p:sldLayoutId id="2147485542" r:id="rId4"/>
    <p:sldLayoutId id="2147485543" r:id="rId5"/>
    <p:sldLayoutId id="2147485544" r:id="rId6"/>
    <p:sldLayoutId id="2147485545" r:id="rId7"/>
    <p:sldLayoutId id="2147485546" r:id="rId8"/>
    <p:sldLayoutId id="2147485547" r:id="rId9"/>
    <p:sldLayoutId id="2147485548" r:id="rId10"/>
    <p:sldLayoutId id="2147485549" r:id="rId11"/>
    <p:sldLayoutId id="2147485550" r:id="rId12"/>
    <p:sldLayoutId id="2147485551" r:id="rId13"/>
    <p:sldLayoutId id="2147485552" r:id="rId14"/>
    <p:sldLayoutId id="2147485553" r:id="rId15"/>
  </p:sldLayoutIdLst>
  <p:hf hd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7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2622" y="669759"/>
            <a:ext cx="7407857" cy="2330246"/>
          </a:xfrm>
        </p:spPr>
        <p:txBody>
          <a:bodyPr>
            <a:noAutofit/>
          </a:bodyPr>
          <a:lstStyle/>
          <a:p>
            <a:r>
              <a:rPr lang="pt-BR" sz="2800" dirty="0">
                <a:latin typeface="+mn-lt"/>
              </a:rPr>
              <a:t/>
            </a:r>
            <a:br>
              <a:rPr lang="pt-BR" sz="2800" dirty="0">
                <a:latin typeface="+mn-lt"/>
              </a:rPr>
            </a:br>
            <a:r>
              <a:rPr lang="pt-BR" sz="2800" dirty="0">
                <a:latin typeface="+mn-lt"/>
              </a:rPr>
              <a:t/>
            </a:r>
            <a:br>
              <a:rPr lang="pt-BR" sz="2800" dirty="0">
                <a:latin typeface="+mn-lt"/>
              </a:rPr>
            </a:br>
            <a:r>
              <a:rPr lang="pt-BR" sz="2800" dirty="0">
                <a:latin typeface="+mn-lt"/>
              </a:rPr>
              <a:t>Avaliação do mais educação &amp;</a:t>
            </a:r>
            <a:br>
              <a:rPr lang="pt-BR" sz="2800" dirty="0">
                <a:latin typeface="+mn-lt"/>
              </a:rPr>
            </a:br>
            <a:r>
              <a:rPr lang="pt-BR" sz="2800" dirty="0">
                <a:latin typeface="+mn-lt"/>
              </a:rPr>
              <a:t/>
            </a:r>
            <a:br>
              <a:rPr lang="pt-BR" sz="2800" dirty="0">
                <a:latin typeface="+mn-lt"/>
              </a:rPr>
            </a:br>
            <a:r>
              <a:rPr lang="pt-BR" sz="2800" dirty="0">
                <a:latin typeface="+mn-lt"/>
              </a:rPr>
              <a:t>Plano de Avaliação do Programa de Ensino Médio em Tempo Integral (EMTI)</a:t>
            </a:r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1525172" y="3000005"/>
            <a:ext cx="6959257" cy="1168872"/>
          </a:xfrm>
        </p:spPr>
        <p:txBody>
          <a:bodyPr>
            <a:normAutofit/>
          </a:bodyPr>
          <a:lstStyle/>
          <a:p>
            <a:endParaRPr lang="pt-BR" dirty="0"/>
          </a:p>
          <a:p>
            <a:pPr marL="0" indent="0" algn="r">
              <a:buNone/>
            </a:pPr>
            <a:r>
              <a:rPr lang="pt-BR" dirty="0"/>
              <a:t>Leandro COSTA</a:t>
            </a:r>
          </a:p>
        </p:txBody>
      </p:sp>
      <p:sp>
        <p:nvSpPr>
          <p:cNvPr id="12293" name="Date Placeholder 9"/>
          <p:cNvSpPr>
            <a:spLocks noGrp="1"/>
          </p:cNvSpPr>
          <p:nvPr>
            <p:ph type="dt" sz="half" idx="1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/>
            <a:fld id="{E3D92BB9-2198-43A5-811D-9C71F81AAEAF}" type="datetime4">
              <a:rPr lang="en-US" sz="1400" b="0" smtClean="0">
                <a:latin typeface="Arial" pitchFamily="34" charset="0"/>
                <a:cs typeface="Arial" pitchFamily="34" charset="0"/>
              </a:rPr>
              <a:pPr eaLnBrk="1" hangingPunct="1"/>
              <a:t>December 12, 2018</a:t>
            </a:fld>
            <a:endParaRPr lang="en-US" sz="1400" b="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46C3BF2-7F37-4CDE-A1D9-00DF2823E0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/>
              <a:t/>
            </a:r>
            <a:br>
              <a:rPr lang="pt-BR"/>
            </a:br>
            <a:r>
              <a:rPr lang="pt-BR"/>
              <a:t>Introdução - Principais perguntas da Avaliação de Impacto</a:t>
            </a:r>
            <a:r>
              <a:rPr lang="pt-BR" sz="240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pt-BR" sz="240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endParaRPr lang="pt-B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7BDD905-E0EA-410B-AE5A-A0F1718E902D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42020" y="1098088"/>
            <a:ext cx="8440305" cy="5058872"/>
          </a:xfrm>
        </p:spPr>
        <p:txBody>
          <a:bodyPr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pt-BR" kern="1200" dirty="0">
              <a:solidFill>
                <a:schemeClr val="tx1"/>
              </a:solidFill>
              <a:latin typeface="+mn-lt"/>
              <a:cs typeface="Times New Roman" panose="02020603050405020304" pitchFamily="18" charset="0"/>
            </a:endParaRPr>
          </a:p>
          <a:p>
            <a:pPr marL="457200" marR="0" indent="-457200">
              <a:spcBef>
                <a:spcPts val="0"/>
              </a:spcBef>
              <a:spcAft>
                <a:spcPts val="0"/>
              </a:spcAft>
              <a:buFont typeface="+mj-lt"/>
              <a:buAutoNum type="romanLcPeriod"/>
            </a:pPr>
            <a:r>
              <a:rPr lang="pt-BR" kern="1200" dirty="0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rPr>
              <a:t>O EMTI melhorou a aprendizagem dos alunos? Em quais áreas do conhecimento? O EMTI diminuiu as taxas de evasão e reprovação escolar?</a:t>
            </a:r>
          </a:p>
          <a:p>
            <a:pPr marL="457200" marR="0" indent="-457200">
              <a:spcBef>
                <a:spcPts val="0"/>
              </a:spcBef>
              <a:spcAft>
                <a:spcPts val="0"/>
              </a:spcAft>
              <a:buFont typeface="+mj-lt"/>
              <a:buAutoNum type="romanLcPeriod"/>
            </a:pPr>
            <a:r>
              <a:rPr lang="pt-BR" kern="1200" dirty="0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rPr>
              <a:t>O EMTI melhorou o desenvolvimento de habilidades socioemocionais e competências para o século XXI?</a:t>
            </a:r>
          </a:p>
          <a:p>
            <a:pPr marL="457200" marR="0" indent="-457200">
              <a:spcBef>
                <a:spcPts val="0"/>
              </a:spcBef>
              <a:spcAft>
                <a:spcPts val="0"/>
              </a:spcAft>
              <a:buFont typeface="+mj-lt"/>
              <a:buAutoNum type="romanLcPeriod"/>
            </a:pPr>
            <a:r>
              <a:rPr lang="pt-BR" kern="1200" dirty="0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rPr>
              <a:t>Qual o mecanismo por traz do EMTI? Quais fatores levam ao sucesso do programa?</a:t>
            </a:r>
          </a:p>
          <a:p>
            <a:pPr marL="457200" indent="-457200">
              <a:spcBef>
                <a:spcPts val="0"/>
              </a:spcBef>
              <a:spcAft>
                <a:spcPts val="0"/>
              </a:spcAft>
              <a:buFont typeface="+mj-lt"/>
              <a:buAutoNum type="romanLcPeriod"/>
            </a:pPr>
            <a:r>
              <a:rPr lang="pt-BR" dirty="0">
                <a:solidFill>
                  <a:schemeClr val="tx1"/>
                </a:solidFill>
                <a:cs typeface="Times New Roman" panose="02020603050405020304" pitchFamily="18" charset="0"/>
              </a:rPr>
              <a:t>O EMTI reduziu o absenteísmo de alunos e professores?</a:t>
            </a:r>
          </a:p>
          <a:p>
            <a:pPr marL="457200" marR="0" indent="-457200">
              <a:spcBef>
                <a:spcPts val="0"/>
              </a:spcBef>
              <a:spcAft>
                <a:spcPts val="0"/>
              </a:spcAft>
              <a:buFont typeface="+mj-lt"/>
              <a:buAutoNum type="romanLcPeriod"/>
            </a:pPr>
            <a:r>
              <a:rPr lang="pt-BR" dirty="0">
                <a:solidFill>
                  <a:schemeClr val="tx1"/>
                </a:solidFill>
                <a:cs typeface="Times New Roman" panose="02020603050405020304" pitchFamily="18" charset="0"/>
              </a:rPr>
              <a:t>Quais estados conseguem implementar melhor o EMTI? Quais os principais fatores associados?</a:t>
            </a:r>
          </a:p>
          <a:p>
            <a:pPr marL="457200" marR="0" indent="-457200">
              <a:spcBef>
                <a:spcPts val="0"/>
              </a:spcBef>
              <a:spcAft>
                <a:spcPts val="0"/>
              </a:spcAft>
              <a:buFont typeface="+mj-lt"/>
              <a:buAutoNum type="romanLcPeriod"/>
            </a:pPr>
            <a:r>
              <a:rPr lang="pt-BR" dirty="0">
                <a:solidFill>
                  <a:schemeClr val="tx1"/>
                </a:solidFill>
                <a:cs typeface="Times New Roman" panose="02020603050405020304" pitchFamily="18" charset="0"/>
              </a:rPr>
              <a:t>O investimento no EMTI é mais vantajoso? Quais estados conseguem implementar de forma mais eficiente o EMTI?</a:t>
            </a:r>
          </a:p>
          <a:p>
            <a:pPr marL="457200" marR="0" indent="-457200">
              <a:spcBef>
                <a:spcPts val="0"/>
              </a:spcBef>
              <a:spcAft>
                <a:spcPts val="0"/>
              </a:spcAft>
              <a:buFont typeface="+mj-lt"/>
              <a:buAutoNum type="romanLcPeriod"/>
            </a:pPr>
            <a:endParaRPr lang="pt-BR" kern="1200" dirty="0">
              <a:solidFill>
                <a:schemeClr val="tx1"/>
              </a:solidFill>
              <a:latin typeface="+mn-lt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pt-BR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pt-BR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pt-BR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pt-BR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t-BR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A4972855-4CC7-432D-A49C-08C5E7C612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D66DEA58-BB40-46DF-A519-0F52B094A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49B432-AE81-4A26-98EE-5C4E4F4D88F8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3968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EC52178-4C12-4F47-8067-97FED8206D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3200" dirty="0"/>
              <a:t>Introdução - Perguntas complementares da Avaliação de Processos (qualidade da implementação, eficiência e eficácia)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ADEE6C9-F613-4C5B-9550-542A73C1EF3B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43401" y="1460500"/>
            <a:ext cx="8440305" cy="5095875"/>
          </a:xfrm>
        </p:spPr>
        <p:txBody>
          <a:bodyPr>
            <a:normAutofit/>
          </a:bodyPr>
          <a:lstStyle/>
          <a:p>
            <a:pPr marL="400050" indent="-400050">
              <a:buFont typeface="+mj-lt"/>
              <a:buAutoNum type="romanLcPeriod"/>
            </a:pPr>
            <a:r>
              <a:rPr lang="pt-BR" kern="1200" dirty="0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rPr>
              <a:t>As aulas previstas na grade são efetivamente ministradas?</a:t>
            </a:r>
          </a:p>
          <a:p>
            <a:pPr marL="400050" indent="-400050">
              <a:buFont typeface="+mj-lt"/>
              <a:buAutoNum type="romanLcPeriod"/>
            </a:pPr>
            <a:r>
              <a:rPr lang="pt-BR" kern="1200" dirty="0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rPr>
              <a:t>O currículo foi adaptado ao ensino em tempo integral?</a:t>
            </a:r>
          </a:p>
          <a:p>
            <a:pPr marL="400050" indent="-400050">
              <a:buFont typeface="+mj-lt"/>
              <a:buAutoNum type="romanLcPeriod"/>
            </a:pPr>
            <a:r>
              <a:rPr lang="pt-BR" kern="1200" dirty="0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rPr>
              <a:t>Quais os principais fatores de implementação associados aos melhores resultados no EMTI?</a:t>
            </a:r>
          </a:p>
          <a:p>
            <a:pPr marL="400050" indent="-400050">
              <a:buFont typeface="+mj-lt"/>
              <a:buAutoNum type="romanLcPeriod"/>
            </a:pPr>
            <a:r>
              <a:rPr lang="pt-BR" kern="1200" dirty="0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rPr>
              <a:t>Quanto do conteúdo do modelo pedagógico é absorvido e aplicado pelos equipe escolar?</a:t>
            </a:r>
          </a:p>
          <a:p>
            <a:pPr marL="400050" indent="-400050">
              <a:buFont typeface="+mj-lt"/>
              <a:buAutoNum type="romanLcPeriod"/>
            </a:pPr>
            <a:r>
              <a:rPr lang="pt-BR" kern="1200" dirty="0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rPr>
              <a:t>A carga horária de português e matemática foi ampliada?</a:t>
            </a:r>
          </a:p>
          <a:p>
            <a:pPr marL="400050" indent="-400050">
              <a:buFont typeface="+mj-lt"/>
              <a:buAutoNum type="romanLcPeriod"/>
            </a:pPr>
            <a:r>
              <a:rPr lang="pt-BR" kern="1200" dirty="0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rPr>
              <a:t>A parte flexível do currículo foi incorporada no modelo pedagógico?</a:t>
            </a:r>
          </a:p>
          <a:p>
            <a:pPr marL="400050" indent="-400050">
              <a:buFont typeface="+mj-lt"/>
              <a:buAutoNum type="romanLcPeriod"/>
            </a:pPr>
            <a:r>
              <a:rPr lang="pt-BR" kern="1200" dirty="0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rPr>
              <a:t>Os recursos e as atividades estão sendo realizados de forma eficiente?</a:t>
            </a:r>
          </a:p>
          <a:p>
            <a:pPr>
              <a:buAutoNum type="romanLcPeriod"/>
            </a:pPr>
            <a:endParaRPr lang="pt-BR" sz="1600" kern="1200" dirty="0">
              <a:solidFill>
                <a:schemeClr val="tx1"/>
              </a:solidFill>
              <a:latin typeface="+mn-lt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A2FF1F39-5190-473E-82A5-34E1FE8692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589C0A3A-96DD-4B67-AAA3-5E319BE998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49B432-AE81-4A26-98EE-5C4E4F4D88F8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4210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949A8D6-727C-4107-8F8C-7C24C689A5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281" y="118110"/>
            <a:ext cx="8439652" cy="1031875"/>
          </a:xfrm>
        </p:spPr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 err="1"/>
              <a:t>Cadeia</a:t>
            </a:r>
            <a:r>
              <a:rPr lang="en-US" dirty="0"/>
              <a:t> de </a:t>
            </a:r>
            <a:r>
              <a:rPr lang="en-US" dirty="0" err="1"/>
              <a:t>resultados</a:t>
            </a:r>
            <a:r>
              <a:rPr lang="en-US" dirty="0"/>
              <a:t> do </a:t>
            </a:r>
            <a:r>
              <a:rPr lang="en-US" dirty="0" err="1"/>
              <a:t>programa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pic>
        <p:nvPicPr>
          <p:cNvPr id="6" name="image1.png">
            <a:extLst>
              <a:ext uri="{FF2B5EF4-FFF2-40B4-BE49-F238E27FC236}">
                <a16:creationId xmlns:a16="http://schemas.microsoft.com/office/drawing/2014/main" xmlns="" id="{E7C7A84A-D435-4684-9C20-DE4128173016}"/>
              </a:ext>
            </a:extLst>
          </p:cNvPr>
          <p:cNvPicPr>
            <a:picLocks noGrp="1"/>
          </p:cNvPicPr>
          <p:nvPr>
            <p:ph sz="quarter" idx="10"/>
          </p:nvPr>
        </p:nvPicPr>
        <p:blipFill>
          <a:blip r:embed="rId2"/>
          <a:srcRect/>
          <a:stretch>
            <a:fillRect/>
          </a:stretch>
        </p:blipFill>
        <p:spPr>
          <a:xfrm>
            <a:off x="579120" y="899160"/>
            <a:ext cx="7818120" cy="5571544"/>
          </a:xfrm>
          <a:prstGeom prst="rect">
            <a:avLst/>
          </a:prstGeom>
          <a:ln/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1A05FA08-76C1-4D19-B8B8-1D33E3123A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5E2C5C88-7888-414B-9B46-2D46F972EF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49B432-AE81-4A26-98EE-5C4E4F4D88F8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7068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E9C25F0-FFFC-4285-8F77-BEF9E3F770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9768" y="301626"/>
            <a:ext cx="8183284" cy="822264"/>
          </a:xfrm>
        </p:spPr>
        <p:txBody>
          <a:bodyPr>
            <a:normAutofit fontScale="90000"/>
          </a:bodyPr>
          <a:lstStyle/>
          <a:p>
            <a:r>
              <a:rPr lang="pt-BR" dirty="0">
                <a:ea typeface="Calibri" panose="020F0502020204030204" pitchFamily="34" charset="0"/>
                <a:cs typeface="Times New Roman" panose="02020603050405020304" pitchFamily="18" charset="0"/>
              </a:rPr>
              <a:t>Experimento Aleatório Controlado  </a:t>
            </a:r>
            <a:r>
              <a:rPr lang="pt-BR" sz="3600" dirty="0">
                <a:solidFill>
                  <a:schemeClr val="tx1">
                    <a:lumMod val="50000"/>
                    <a:lumOff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Designação aleatória das escolas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23C9AFC-D423-41BB-9615-9F459D463C0D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599768" y="1123890"/>
            <a:ext cx="8062018" cy="4546391"/>
          </a:xfrm>
        </p:spPr>
        <p:txBody>
          <a:bodyPr/>
          <a:lstStyle/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pt-BR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Sorteio com pareamento, estratificado por estado</a:t>
            </a:r>
            <a:endParaRPr lang="pt-BR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95F01E7D-2524-408B-8809-0019F7C33B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049F809E-8697-49C3-9A43-1FF7CA0171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49B432-AE81-4A26-98EE-5C4E4F4D88F8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A5615AFD-4148-4733-B862-19B3A2CB95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5104" y="1924312"/>
            <a:ext cx="5724525" cy="426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46514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452" y="185651"/>
            <a:ext cx="7301918" cy="667338"/>
          </a:xfrm>
        </p:spPr>
        <p:txBody>
          <a:bodyPr>
            <a:normAutofit/>
          </a:bodyPr>
          <a:lstStyle/>
          <a:p>
            <a:r>
              <a:rPr lang="en-US" dirty="0" err="1"/>
              <a:t>Pré-balanceamento</a:t>
            </a:r>
            <a:r>
              <a:rPr lang="en-US" dirty="0"/>
              <a:t>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7926DC2F-DE00-4FC7-9D7F-8B4408EEE110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xmlns="" id="{C19351F6-6B82-489C-B171-C28C77FBCF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0014714"/>
              </p:ext>
            </p:extLst>
          </p:nvPr>
        </p:nvGraphicFramePr>
        <p:xfrm>
          <a:off x="1474839" y="852989"/>
          <a:ext cx="5850193" cy="54603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92752">
                  <a:extLst>
                    <a:ext uri="{9D8B030D-6E8A-4147-A177-3AD203B41FA5}">
                      <a16:colId xmlns:a16="http://schemas.microsoft.com/office/drawing/2014/main" xmlns="" val="4015882385"/>
                    </a:ext>
                  </a:extLst>
                </a:gridCol>
                <a:gridCol w="652286">
                  <a:extLst>
                    <a:ext uri="{9D8B030D-6E8A-4147-A177-3AD203B41FA5}">
                      <a16:colId xmlns:a16="http://schemas.microsoft.com/office/drawing/2014/main" xmlns="" val="3057027221"/>
                    </a:ext>
                  </a:extLst>
                </a:gridCol>
                <a:gridCol w="652286">
                  <a:extLst>
                    <a:ext uri="{9D8B030D-6E8A-4147-A177-3AD203B41FA5}">
                      <a16:colId xmlns:a16="http://schemas.microsoft.com/office/drawing/2014/main" xmlns="" val="4241520434"/>
                    </a:ext>
                  </a:extLst>
                </a:gridCol>
                <a:gridCol w="801768">
                  <a:extLst>
                    <a:ext uri="{9D8B030D-6E8A-4147-A177-3AD203B41FA5}">
                      <a16:colId xmlns:a16="http://schemas.microsoft.com/office/drawing/2014/main" xmlns="" val="2532127086"/>
                    </a:ext>
                  </a:extLst>
                </a:gridCol>
                <a:gridCol w="845935">
                  <a:extLst>
                    <a:ext uri="{9D8B030D-6E8A-4147-A177-3AD203B41FA5}">
                      <a16:colId xmlns:a16="http://schemas.microsoft.com/office/drawing/2014/main" xmlns="" val="934186313"/>
                    </a:ext>
                  </a:extLst>
                </a:gridCol>
                <a:gridCol w="805166">
                  <a:extLst>
                    <a:ext uri="{9D8B030D-6E8A-4147-A177-3AD203B41FA5}">
                      <a16:colId xmlns:a16="http://schemas.microsoft.com/office/drawing/2014/main" xmlns="" val="2067873653"/>
                    </a:ext>
                  </a:extLst>
                </a:gridCol>
              </a:tblGrid>
              <a:tr h="48491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Variáveis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Controle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Média do Controle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 err="1">
                          <a:effectLst/>
                        </a:rPr>
                        <a:t>Tratamento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Média do Tratamento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Diferença das Médias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ctr"/>
                </a:tc>
                <a:extLst>
                  <a:ext uri="{0D108BD9-81ED-4DB2-BD59-A6C34878D82A}">
                    <a16:rowId xmlns:a16="http://schemas.microsoft.com/office/drawing/2014/main" xmlns="" val="3545217349"/>
                  </a:ext>
                </a:extLst>
              </a:tr>
              <a:tr h="177668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extLst>
                  <a:ext uri="{0D108BD9-81ED-4DB2-BD59-A6C34878D82A}">
                    <a16:rowId xmlns:a16="http://schemas.microsoft.com/office/drawing/2014/main" xmlns="" val="819638069"/>
                  </a:ext>
                </a:extLst>
              </a:tr>
              <a:tr h="191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Nota Português SAEB 2017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39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253.1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45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240.2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12.95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extLst>
                  <a:ext uri="{0D108BD9-81ED-4DB2-BD59-A6C34878D82A}">
                    <a16:rowId xmlns:a16="http://schemas.microsoft.com/office/drawing/2014/main" xmlns="" val="731919384"/>
                  </a:ext>
                </a:extLst>
              </a:tr>
              <a:tr h="191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Nota Matemática SAEB 2017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39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251.3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45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240.5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10.81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extLst>
                  <a:ext uri="{0D108BD9-81ED-4DB2-BD59-A6C34878D82A}">
                    <a16:rowId xmlns:a16="http://schemas.microsoft.com/office/drawing/2014/main" xmlns="" val="2249248239"/>
                  </a:ext>
                </a:extLst>
              </a:tr>
              <a:tr h="191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IDEB 2017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39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3.5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45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3.3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0.22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extLst>
                  <a:ext uri="{0D108BD9-81ED-4DB2-BD59-A6C34878D82A}">
                    <a16:rowId xmlns:a16="http://schemas.microsoft.com/office/drawing/2014/main" xmlns="" val="2039080163"/>
                  </a:ext>
                </a:extLst>
              </a:tr>
              <a:tr h="191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Nota C. Humanas ENEM 2017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475.5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480.6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-5.11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extLst>
                  <a:ext uri="{0D108BD9-81ED-4DB2-BD59-A6C34878D82A}">
                    <a16:rowId xmlns:a16="http://schemas.microsoft.com/office/drawing/2014/main" xmlns="" val="55868323"/>
                  </a:ext>
                </a:extLst>
              </a:tr>
              <a:tr h="191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Nota C. Natureza ENEM 2017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476.4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477.4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-0.98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extLst>
                  <a:ext uri="{0D108BD9-81ED-4DB2-BD59-A6C34878D82A}">
                    <a16:rowId xmlns:a16="http://schemas.microsoft.com/office/drawing/2014/main" xmlns="" val="3218021608"/>
                  </a:ext>
                </a:extLst>
              </a:tr>
              <a:tr h="191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Nota Português ENEM 2017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473.2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473.2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0.04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extLst>
                  <a:ext uri="{0D108BD9-81ED-4DB2-BD59-A6C34878D82A}">
                    <a16:rowId xmlns:a16="http://schemas.microsoft.com/office/drawing/2014/main" xmlns="" val="125959912"/>
                  </a:ext>
                </a:extLst>
              </a:tr>
              <a:tr h="191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Nota Matemática ENEM 2017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473.5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477.9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-4.43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extLst>
                  <a:ext uri="{0D108BD9-81ED-4DB2-BD59-A6C34878D82A}">
                    <a16:rowId xmlns:a16="http://schemas.microsoft.com/office/drawing/2014/main" xmlns="" val="151576438"/>
                  </a:ext>
                </a:extLst>
              </a:tr>
              <a:tr h="191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Nota Redação ENEM 2017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460.6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449.5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11.09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extLst>
                  <a:ext uri="{0D108BD9-81ED-4DB2-BD59-A6C34878D82A}">
                    <a16:rowId xmlns:a16="http://schemas.microsoft.com/office/drawing/2014/main" xmlns="" val="2198223018"/>
                  </a:ext>
                </a:extLst>
              </a:tr>
              <a:tr h="191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Número de Inscritos ENEM 2017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69.1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78.0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-8.96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extLst>
                  <a:ext uri="{0D108BD9-81ED-4DB2-BD59-A6C34878D82A}">
                    <a16:rowId xmlns:a16="http://schemas.microsoft.com/office/drawing/2014/main" xmlns="" val="1732381539"/>
                  </a:ext>
                </a:extLst>
              </a:tr>
              <a:tr h="191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INSE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46.6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46.8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-0.20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extLst>
                  <a:ext uri="{0D108BD9-81ED-4DB2-BD59-A6C34878D82A}">
                    <a16:rowId xmlns:a16="http://schemas.microsoft.com/office/drawing/2014/main" xmlns="" val="1304899843"/>
                  </a:ext>
                </a:extLst>
              </a:tr>
              <a:tr h="191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Matrículas 1o Ano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116.8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134.6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-17.82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extLst>
                  <a:ext uri="{0D108BD9-81ED-4DB2-BD59-A6C34878D82A}">
                    <a16:rowId xmlns:a16="http://schemas.microsoft.com/office/drawing/2014/main" xmlns="" val="3216907951"/>
                  </a:ext>
                </a:extLst>
              </a:tr>
              <a:tr h="191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Matrículas 2o Ano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93.6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110.2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-16.68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extLst>
                  <a:ext uri="{0D108BD9-81ED-4DB2-BD59-A6C34878D82A}">
                    <a16:rowId xmlns:a16="http://schemas.microsoft.com/office/drawing/2014/main" xmlns="" val="3612380585"/>
                  </a:ext>
                </a:extLst>
              </a:tr>
              <a:tr h="191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Matrículas 3o Ano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99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87.1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98.2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-11.16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extLst>
                  <a:ext uri="{0D108BD9-81ED-4DB2-BD59-A6C34878D82A}">
                    <a16:rowId xmlns:a16="http://schemas.microsoft.com/office/drawing/2014/main" xmlns="" val="48803888"/>
                  </a:ext>
                </a:extLst>
              </a:tr>
              <a:tr h="191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Aprovação 1o ano 2017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74.4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74.3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0.10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extLst>
                  <a:ext uri="{0D108BD9-81ED-4DB2-BD59-A6C34878D82A}">
                    <a16:rowId xmlns:a16="http://schemas.microsoft.com/office/drawing/2014/main" xmlns="" val="1543970924"/>
                  </a:ext>
                </a:extLst>
              </a:tr>
              <a:tr h="191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Aprovação 2o ano 2017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80.5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81.1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-0.61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extLst>
                  <a:ext uri="{0D108BD9-81ED-4DB2-BD59-A6C34878D82A}">
                    <a16:rowId xmlns:a16="http://schemas.microsoft.com/office/drawing/2014/main" xmlns="" val="458185192"/>
                  </a:ext>
                </a:extLst>
              </a:tr>
              <a:tr h="191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Aprovação 3o ano 2017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99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88.1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87.9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0.18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extLst>
                  <a:ext uri="{0D108BD9-81ED-4DB2-BD59-A6C34878D82A}">
                    <a16:rowId xmlns:a16="http://schemas.microsoft.com/office/drawing/2014/main" xmlns="" val="877720644"/>
                  </a:ext>
                </a:extLst>
              </a:tr>
              <a:tr h="191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Reprovação 1o ano 2017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16.7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16.1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0.56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extLst>
                  <a:ext uri="{0D108BD9-81ED-4DB2-BD59-A6C34878D82A}">
                    <a16:rowId xmlns:a16="http://schemas.microsoft.com/office/drawing/2014/main" xmlns="" val="1920152015"/>
                  </a:ext>
                </a:extLst>
              </a:tr>
              <a:tr h="191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Reprovação 2o ano 2017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12.3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10.9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1.34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extLst>
                  <a:ext uri="{0D108BD9-81ED-4DB2-BD59-A6C34878D82A}">
                    <a16:rowId xmlns:a16="http://schemas.microsoft.com/office/drawing/2014/main" xmlns="" val="3589853945"/>
                  </a:ext>
                </a:extLst>
              </a:tr>
              <a:tr h="191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Reprovação 3o ano 2017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99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6.6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5.8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0.77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extLst>
                  <a:ext uri="{0D108BD9-81ED-4DB2-BD59-A6C34878D82A}">
                    <a16:rowId xmlns:a16="http://schemas.microsoft.com/office/drawing/2014/main" xmlns="" val="2410307845"/>
                  </a:ext>
                </a:extLst>
              </a:tr>
              <a:tr h="191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Abandono 1o ano 2017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8.9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9.6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-0.67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extLst>
                  <a:ext uri="{0D108BD9-81ED-4DB2-BD59-A6C34878D82A}">
                    <a16:rowId xmlns:a16="http://schemas.microsoft.com/office/drawing/2014/main" xmlns="" val="3939073634"/>
                  </a:ext>
                </a:extLst>
              </a:tr>
              <a:tr h="191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Abandono 2o ano 2017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7.3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8.0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-0.74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extLst>
                  <a:ext uri="{0D108BD9-81ED-4DB2-BD59-A6C34878D82A}">
                    <a16:rowId xmlns:a16="http://schemas.microsoft.com/office/drawing/2014/main" xmlns="" val="1775050479"/>
                  </a:ext>
                </a:extLst>
              </a:tr>
              <a:tr h="191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Abandono 3o ano 2017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99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5.3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6.3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-0.95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extLst>
                  <a:ext uri="{0D108BD9-81ED-4DB2-BD59-A6C34878D82A}">
                    <a16:rowId xmlns:a16="http://schemas.microsoft.com/office/drawing/2014/main" xmlns="" val="726784591"/>
                  </a:ext>
                </a:extLst>
              </a:tr>
              <a:tr h="191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Quantidade de turmas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26.1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27.1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-1.07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extLst>
                  <a:ext uri="{0D108BD9-81ED-4DB2-BD59-A6C34878D82A}">
                    <a16:rowId xmlns:a16="http://schemas.microsoft.com/office/drawing/2014/main" xmlns="" val="4146870462"/>
                  </a:ext>
                </a:extLst>
              </a:tr>
              <a:tr h="191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Quantidade de professores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33.2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34.4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-1.21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extLst>
                  <a:ext uri="{0D108BD9-81ED-4DB2-BD59-A6C34878D82A}">
                    <a16:rowId xmlns:a16="http://schemas.microsoft.com/office/drawing/2014/main" xmlns="" val="3269273845"/>
                  </a:ext>
                </a:extLst>
              </a:tr>
              <a:tr h="200593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Professores sem ES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3.0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2.7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0.31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53" marR="6953" marT="6953" marB="0" anchor="b"/>
                </a:tc>
                <a:extLst>
                  <a:ext uri="{0D108BD9-81ED-4DB2-BD59-A6C34878D82A}">
                    <a16:rowId xmlns:a16="http://schemas.microsoft.com/office/drawing/2014/main" xmlns="" val="14965029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36692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7B97AC5-611B-4A7F-A90C-195C647CE50E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algn="ctr"/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Obrigado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!</a:t>
            </a:r>
          </a:p>
          <a:p>
            <a:pPr algn="ctr"/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ctr"/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lcosta@worldbank.org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9BAC802-06A9-4B9E-B18F-325374B13ADA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D46C049-EB59-4126-9796-DB216A3748E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7926DC2F-DE00-4FC7-9D7F-8B4408EEE110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4103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56934" y="290505"/>
            <a:ext cx="8462029" cy="593109"/>
          </a:xfrm>
        </p:spPr>
        <p:txBody>
          <a:bodyPr/>
          <a:lstStyle/>
          <a:p>
            <a:pPr>
              <a:defRPr/>
            </a:pPr>
            <a:r>
              <a:rPr lang="en-US" sz="4000" cap="none" dirty="0" err="1">
                <a:latin typeface="+mn-lt"/>
              </a:rPr>
              <a:t>Motivação</a:t>
            </a:r>
            <a:endParaRPr lang="en-US" sz="4000" cap="none" dirty="0">
              <a:latin typeface="+mn-lt"/>
            </a:endParaRPr>
          </a:p>
        </p:txBody>
      </p:sp>
      <p:sp>
        <p:nvSpPr>
          <p:cNvPr id="13315" name="Text Placeholder 5"/>
          <p:cNvSpPr>
            <a:spLocks noGrp="1"/>
          </p:cNvSpPr>
          <p:nvPr>
            <p:ph type="body" sz="quarter" idx="13"/>
          </p:nvPr>
        </p:nvSpPr>
        <p:spPr>
          <a:xfrm>
            <a:off x="5486400" y="1598613"/>
            <a:ext cx="3332564" cy="4613804"/>
          </a:xfrm>
        </p:spPr>
        <p:txBody>
          <a:bodyPr>
            <a:normAutofit/>
          </a:bodyPr>
          <a:lstStyle/>
          <a:p>
            <a:endParaRPr lang="en-US" sz="600" dirty="0"/>
          </a:p>
          <a:p>
            <a:endParaRPr lang="en-US" sz="600" dirty="0"/>
          </a:p>
          <a:p>
            <a:pPr lvl="1"/>
            <a:endParaRPr lang="pt-BR" dirty="0">
              <a:latin typeface="Arial" pitchFamily="34" charset="0"/>
              <a:cs typeface="Arial" pitchFamily="34" charset="0"/>
            </a:endParaRPr>
          </a:p>
          <a:p>
            <a:pPr marL="228600" lvl="1"/>
            <a:endParaRPr lang="pt-BR" dirty="0">
              <a:latin typeface="Arial" pitchFamily="34" charset="0"/>
              <a:cs typeface="Arial" pitchFamily="34" charset="0"/>
            </a:endParaRPr>
          </a:p>
          <a:p>
            <a:pPr marL="0" indent="0"/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12A2EE72-89A0-4466-B51C-93B9DCCE187F}"/>
              </a:ext>
            </a:extLst>
          </p:cNvPr>
          <p:cNvSpPr/>
          <p:nvPr/>
        </p:nvSpPr>
        <p:spPr>
          <a:xfrm>
            <a:off x="240889" y="1251480"/>
            <a:ext cx="874579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pt-BR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ACBB9AD6-0A79-4BC9-BE3C-DCD11BBD5B09}"/>
              </a:ext>
            </a:extLst>
          </p:cNvPr>
          <p:cNvSpPr/>
          <p:nvPr/>
        </p:nvSpPr>
        <p:spPr>
          <a:xfrm>
            <a:off x="528483" y="1764721"/>
            <a:ext cx="817060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0" dirty="0"/>
              <a:t>•</a:t>
            </a:r>
            <a:r>
              <a:rPr lang="pt-BR" b="0" dirty="0">
                <a:solidFill>
                  <a:srgbClr val="94A39A"/>
                </a:solidFill>
                <a:latin typeface="Helvetica" panose="020B0604020202020204" pitchFamily="34" charset="0"/>
              </a:rPr>
              <a:t> </a:t>
            </a:r>
            <a:r>
              <a:rPr lang="pt-BR" sz="2000" b="0" dirty="0">
                <a:latin typeface="+mn-lt"/>
                <a:ea typeface="+mn-ea"/>
              </a:rPr>
              <a:t>As politicas de educação em tempo integral são usadas em todo o mundo com objetivo a melhoria da </a:t>
            </a:r>
            <a:r>
              <a:rPr lang="pt-BR" sz="2000" dirty="0">
                <a:latin typeface="+mn-lt"/>
                <a:ea typeface="+mn-ea"/>
              </a:rPr>
              <a:t>qualidade do ensino e a redução do abandono escolar</a:t>
            </a:r>
          </a:p>
          <a:p>
            <a:endParaRPr lang="pt-BR" sz="2000" b="0" dirty="0">
              <a:latin typeface="+mn-lt"/>
              <a:ea typeface="+mn-ea"/>
            </a:endParaRPr>
          </a:p>
          <a:p>
            <a:r>
              <a:rPr lang="pt-BR" sz="2000" b="0" dirty="0">
                <a:latin typeface="+mn-lt"/>
                <a:ea typeface="+mn-ea"/>
              </a:rPr>
              <a:t>• Outras possíveis consequências importantes de tais políticas incluem:</a:t>
            </a:r>
          </a:p>
          <a:p>
            <a:pPr lvl="1"/>
            <a:r>
              <a:rPr lang="pt-BR" sz="2000" b="0" dirty="0">
                <a:latin typeface="+mn-lt"/>
                <a:ea typeface="+mn-ea"/>
              </a:rPr>
              <a:t>• Aumento da </a:t>
            </a:r>
            <a:r>
              <a:rPr lang="pt-BR" sz="2000" dirty="0">
                <a:latin typeface="+mn-lt"/>
                <a:ea typeface="+mn-ea"/>
              </a:rPr>
              <a:t>participação feminina no mercado de trabalho </a:t>
            </a:r>
            <a:r>
              <a:rPr lang="pt-BR" sz="2000" b="0" dirty="0">
                <a:latin typeface="+mn-lt"/>
                <a:ea typeface="+mn-ea"/>
              </a:rPr>
              <a:t>– extensão do dia escolar das crianças pode permitir inserção das mães no mercado de trabalho</a:t>
            </a:r>
          </a:p>
          <a:p>
            <a:pPr lvl="1"/>
            <a:r>
              <a:rPr lang="pt-BR" sz="2000" b="0" dirty="0">
                <a:latin typeface="+mn-lt"/>
                <a:ea typeface="+mn-ea"/>
              </a:rPr>
              <a:t>• Diminuição da </a:t>
            </a:r>
            <a:r>
              <a:rPr lang="pt-BR" sz="2000" dirty="0">
                <a:latin typeface="+mn-lt"/>
                <a:ea typeface="+mn-ea"/>
              </a:rPr>
              <a:t>gravidez na adolescência </a:t>
            </a:r>
            <a:r>
              <a:rPr lang="pt-BR" sz="2000" b="0" dirty="0">
                <a:latin typeface="+mn-lt"/>
                <a:ea typeface="+mn-ea"/>
              </a:rPr>
              <a:t>– jovens ocupados por mais tempo + exposição a novos conhecimentos na escola principalmente quando atividades extra se focam na área da saúde</a:t>
            </a:r>
          </a:p>
          <a:p>
            <a:pPr lvl="1"/>
            <a:r>
              <a:rPr lang="pt-BR" sz="2000" b="0" dirty="0">
                <a:latin typeface="+mn-lt"/>
                <a:ea typeface="+mn-ea"/>
              </a:rPr>
              <a:t>• Diminuição da </a:t>
            </a:r>
            <a:r>
              <a:rPr lang="pt-BR" sz="2000" dirty="0">
                <a:latin typeface="+mn-lt"/>
                <a:ea typeface="+mn-ea"/>
              </a:rPr>
              <a:t>criminalidade juvenil </a:t>
            </a:r>
            <a:r>
              <a:rPr lang="pt-BR" sz="2000" b="0" dirty="0">
                <a:latin typeface="+mn-lt"/>
                <a:ea typeface="+mn-ea"/>
              </a:rPr>
              <a:t>– jovens ocupados por mais tempo/mais acompanhados + atividades que diminuem a propensão a</a:t>
            </a:r>
          </a:p>
          <a:p>
            <a:pPr lvl="1"/>
            <a:r>
              <a:rPr lang="pt-BR" sz="2000" b="0" dirty="0">
                <a:latin typeface="+mn-lt"/>
                <a:ea typeface="+mn-ea"/>
              </a:rPr>
              <a:t>cometer atos ilícitos</a:t>
            </a:r>
          </a:p>
        </p:txBody>
      </p:sp>
    </p:spTree>
    <p:extLst>
      <p:ext uri="{BB962C8B-B14F-4D97-AF65-F5344CB8AC3E}">
        <p14:creationId xmlns:p14="http://schemas.microsoft.com/office/powerpoint/2010/main" val="29120994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F57CE49-1836-41FF-B247-BD96E397EC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8" y="375725"/>
            <a:ext cx="8173453" cy="1148275"/>
          </a:xfrm>
        </p:spPr>
        <p:txBody>
          <a:bodyPr>
            <a:noAutofit/>
          </a:bodyPr>
          <a:lstStyle/>
          <a:p>
            <a:r>
              <a:rPr lang="pt-BR" sz="3200" dirty="0"/>
              <a:t>Avaliação do Mais Educação (2016)</a:t>
            </a:r>
            <a:br>
              <a:rPr lang="pt-BR" sz="3200" dirty="0"/>
            </a:br>
            <a:r>
              <a:rPr lang="pt-BR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Rita Almeida (BM &amp; IZA), Antônio </a:t>
            </a:r>
            <a:r>
              <a:rPr lang="pt-BR" sz="2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Bresolin</a:t>
            </a:r>
            <a:r>
              <a:rPr lang="pt-BR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, Bruna Borges, Karen Mendes (Fundação Itaú Social) e </a:t>
            </a:r>
            <a:r>
              <a:rPr lang="pt-BR" sz="2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Naercio</a:t>
            </a:r>
            <a:r>
              <a:rPr lang="pt-BR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Menezes-Filho (USP &amp; </a:t>
            </a:r>
            <a:r>
              <a:rPr lang="pt-BR" sz="2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Insper</a:t>
            </a:r>
            <a:r>
              <a:rPr lang="pt-BR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)</a:t>
            </a:r>
            <a:endParaRPr lang="pt-BR" sz="3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207304B-77D9-43A3-BF30-2B20A87DEF1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09599" y="1799302"/>
            <a:ext cx="8173454" cy="4945721"/>
          </a:xfrm>
        </p:spPr>
        <p:txBody>
          <a:bodyPr>
            <a:normAutofit/>
          </a:bodyPr>
          <a:lstStyle/>
          <a:p>
            <a:r>
              <a:rPr lang="pt-BR" dirty="0">
                <a:solidFill>
                  <a:schemeClr val="tx1"/>
                </a:solidFill>
              </a:rPr>
              <a:t>• O Programa Mais Educação foi uma iniciativa do Governo Federal que, por meio da </a:t>
            </a:r>
            <a:r>
              <a:rPr lang="pt-BR" b="1" dirty="0">
                <a:solidFill>
                  <a:schemeClr val="tx1"/>
                </a:solidFill>
              </a:rPr>
              <a:t>ampliação da grade curricular e da jornada escolar</a:t>
            </a:r>
            <a:r>
              <a:rPr lang="pt-BR" dirty="0">
                <a:solidFill>
                  <a:schemeClr val="tx1"/>
                </a:solidFill>
              </a:rPr>
              <a:t>, procurou aumentar as oportunidades educativas e garantir o </a:t>
            </a:r>
            <a:r>
              <a:rPr lang="pt-BR" b="1" dirty="0">
                <a:solidFill>
                  <a:schemeClr val="tx1"/>
                </a:solidFill>
              </a:rPr>
              <a:t>desenvolvimento integral </a:t>
            </a:r>
            <a:r>
              <a:rPr lang="pt-BR" dirty="0">
                <a:solidFill>
                  <a:schemeClr val="tx1"/>
                </a:solidFill>
              </a:rPr>
              <a:t>aos alunos do </a:t>
            </a:r>
            <a:r>
              <a:rPr lang="en-US" dirty="0">
                <a:solidFill>
                  <a:schemeClr val="tx1"/>
                </a:solidFill>
              </a:rPr>
              <a:t>Ensino Fundamental.</a:t>
            </a:r>
          </a:p>
          <a:p>
            <a:r>
              <a:rPr lang="pt-BR" dirty="0">
                <a:solidFill>
                  <a:schemeClr val="tx1"/>
                </a:solidFill>
              </a:rPr>
              <a:t>• Optar entre atividades predefinidas, distribuídas em </a:t>
            </a:r>
            <a:r>
              <a:rPr lang="pt-BR" b="1" dirty="0">
                <a:solidFill>
                  <a:schemeClr val="tx1"/>
                </a:solidFill>
              </a:rPr>
              <a:t>7 </a:t>
            </a:r>
            <a:r>
              <a:rPr lang="pt-BR" b="1" dirty="0" err="1">
                <a:solidFill>
                  <a:schemeClr val="tx1"/>
                </a:solidFill>
              </a:rPr>
              <a:t>macrocampos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dirty="0">
                <a:solidFill>
                  <a:schemeClr val="tx1"/>
                </a:solidFill>
              </a:rPr>
              <a:t>(Acompanhamento Pedagógico; Educação Ambiental; Esporte e Lazer; Direitos Humanos em Educação; Cultura e Artes; Cultura Digital; Promoção da Saúde)*.</a:t>
            </a:r>
          </a:p>
          <a:p>
            <a:r>
              <a:rPr lang="pt-BR" dirty="0">
                <a:solidFill>
                  <a:schemeClr val="tx1"/>
                </a:solidFill>
              </a:rPr>
              <a:t>• Cada escola deve implantar </a:t>
            </a:r>
            <a:r>
              <a:rPr lang="pt-BR" b="1" dirty="0">
                <a:solidFill>
                  <a:schemeClr val="tx1"/>
                </a:solidFill>
              </a:rPr>
              <a:t>no mínimo 3 e no máximo 6 dessas atividades</a:t>
            </a:r>
            <a:r>
              <a:rPr lang="pt-BR" dirty="0">
                <a:solidFill>
                  <a:schemeClr val="tx1"/>
                </a:solidFill>
              </a:rPr>
              <a:t>, em pelo menos três </a:t>
            </a:r>
            <a:r>
              <a:rPr lang="pt-BR" dirty="0" err="1">
                <a:solidFill>
                  <a:schemeClr val="tx1"/>
                </a:solidFill>
              </a:rPr>
              <a:t>macrocampos</a:t>
            </a:r>
            <a:r>
              <a:rPr lang="pt-BR" dirty="0">
                <a:solidFill>
                  <a:schemeClr val="tx1"/>
                </a:solidFill>
              </a:rPr>
              <a:t> diferentes, sendo obrigatório o oferecimento de pelo menos uma atividade de </a:t>
            </a:r>
            <a:r>
              <a:rPr lang="en-US" dirty="0">
                <a:solidFill>
                  <a:schemeClr val="tx1"/>
                </a:solidFill>
              </a:rPr>
              <a:t>“</a:t>
            </a:r>
            <a:r>
              <a:rPr lang="en-US" b="1" dirty="0" err="1">
                <a:solidFill>
                  <a:schemeClr val="tx1"/>
                </a:solidFill>
              </a:rPr>
              <a:t>Acompanhamento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Pedagógico</a:t>
            </a:r>
            <a:r>
              <a:rPr lang="en-US" dirty="0">
                <a:solidFill>
                  <a:schemeClr val="tx1"/>
                </a:solidFill>
              </a:rPr>
              <a:t>”.</a:t>
            </a:r>
            <a:endParaRPr lang="pt-BR" sz="1800" dirty="0">
              <a:solidFill>
                <a:schemeClr val="tx1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F8B82A6E-7B6C-4E6C-B812-683216B754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1ECA7BFF-7849-4CF2-9D39-B5379BCF0A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49B432-AE81-4A26-98EE-5C4E4F4D88F8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3669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F57CE49-1836-41FF-B247-BD96E397EC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562538"/>
            <a:ext cx="8173453" cy="658495"/>
          </a:xfrm>
        </p:spPr>
        <p:txBody>
          <a:bodyPr>
            <a:noAutofit/>
          </a:bodyPr>
          <a:lstStyle/>
          <a:p>
            <a:r>
              <a:rPr lang="pt-BR" sz="3200" dirty="0"/>
              <a:t>Expansão do Mais Educação </a:t>
            </a:r>
            <a:endParaRPr lang="pt-BR" sz="3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F8B82A6E-7B6C-4E6C-B812-683216B754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1ECA7BFF-7849-4CF2-9D39-B5379BCF0A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49B432-AE81-4A26-98EE-5C4E4F4D88F8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BDD5E5AD-8DB7-4EAD-AC3A-E3FFBFFB03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6962" y="1110250"/>
            <a:ext cx="8166694" cy="5185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05289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899A28D-C430-4DA9-ACD9-31417A1B4E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9431" y="301625"/>
            <a:ext cx="8163621" cy="1031875"/>
          </a:xfrm>
        </p:spPr>
        <p:txBody>
          <a:bodyPr>
            <a:normAutofit fontScale="90000"/>
          </a:bodyPr>
          <a:lstStyle/>
          <a:p>
            <a:r>
              <a:rPr lang="pt-BR" dirty="0"/>
              <a:t>Resultados da Avaliação  </a:t>
            </a:r>
            <a:br>
              <a:rPr lang="pt-BR" dirty="0"/>
            </a:br>
            <a:r>
              <a:rPr lang="pt-BR" sz="27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Diferença em Diferença com Pareamento no Escore de Propensão</a:t>
            </a:r>
            <a:endParaRPr lang="pt-BR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E3487254-A9E2-4967-9D93-7BF72EEC19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D59BEF8A-57D6-4CF3-ACCE-F593272C2E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49B432-AE81-4A26-98EE-5C4E4F4D88F8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graphicFrame>
        <p:nvGraphicFramePr>
          <p:cNvPr id="6" name="Tabela 1">
            <a:extLst>
              <a:ext uri="{FF2B5EF4-FFF2-40B4-BE49-F238E27FC236}">
                <a16:creationId xmlns:a16="http://schemas.microsoft.com/office/drawing/2014/main" xmlns="" id="{C9E6908D-9CEA-47B9-8191-9819227FD6CD}"/>
              </a:ext>
            </a:extLst>
          </p:cNvPr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1361418302"/>
              </p:ext>
            </p:extLst>
          </p:nvPr>
        </p:nvGraphicFramePr>
        <p:xfrm>
          <a:off x="342900" y="1460500"/>
          <a:ext cx="8543931" cy="41717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0554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0639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0639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90639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906398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906398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906398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530477">
                <a:tc>
                  <a:txBody>
                    <a:bodyPr/>
                    <a:lstStyle/>
                    <a:p>
                      <a:endParaRPr lang="pt-BR" sz="1500" dirty="0"/>
                    </a:p>
                  </a:txBody>
                  <a:tcPr marL="68580" marR="68580" marT="34290" marB="34290"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t-BR" sz="1500" noProof="0" dirty="0"/>
                        <a:t>Português</a:t>
                      </a:r>
                      <a:endParaRPr lang="pt-BR" sz="1100" noProof="0" dirty="0"/>
                    </a:p>
                  </a:txBody>
                  <a:tcPr marL="68580" marR="68580" marT="34290" marB="3429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t-BR" sz="1500" noProof="0"/>
                        <a:t>Matemática</a:t>
                      </a:r>
                      <a:endParaRPr lang="pt-BR" sz="300" noProof="0" dirty="0"/>
                    </a:p>
                  </a:txBody>
                  <a:tcPr marL="68580" marR="68580" marT="34290" marB="3429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t-BR" sz="1500" dirty="0"/>
                        <a:t>Abandono</a:t>
                      </a:r>
                    </a:p>
                  </a:txBody>
                  <a:tcPr marL="68580" marR="68580" marT="34290" marB="3429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30981">
                <a:tc>
                  <a:txBody>
                    <a:bodyPr/>
                    <a:lstStyle/>
                    <a:p>
                      <a:endParaRPr lang="pt-BR" sz="1500" u="none" dirty="0"/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500" dirty="0"/>
                        <a:t>5º Ano</a:t>
                      </a:r>
                    </a:p>
                  </a:txBody>
                  <a:tcPr marL="68580" marR="68580" marT="34290" marB="3429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500" dirty="0"/>
                        <a:t>9o Ano</a:t>
                      </a:r>
                    </a:p>
                  </a:txBody>
                  <a:tcPr marL="68580" marR="68580" marT="34290" marB="3429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500" dirty="0"/>
                        <a:t>5º Ano</a:t>
                      </a:r>
                    </a:p>
                  </a:txBody>
                  <a:tcPr marL="68580" marR="68580" marT="34290" marB="3429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500" dirty="0"/>
                        <a:t>9o Ano</a:t>
                      </a:r>
                    </a:p>
                  </a:txBody>
                  <a:tcPr marL="68580" marR="68580" marT="34290" marB="3429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500" dirty="0"/>
                        <a:t>5º Ano</a:t>
                      </a:r>
                    </a:p>
                  </a:txBody>
                  <a:tcPr marL="68580" marR="68580" marT="34290" marB="3429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500" dirty="0"/>
                        <a:t>9o Ano</a:t>
                      </a:r>
                    </a:p>
                  </a:txBody>
                  <a:tcPr marL="68580" marR="68580" marT="34290" marB="3429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215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500" u="none" dirty="0">
                          <a:cs typeface="Arial" pitchFamily="34" charset="0"/>
                        </a:rPr>
                        <a:t>(2007 X 2011) - Impacto de Médio Prazo</a:t>
                      </a:r>
                      <a:endParaRPr lang="pt-BR" sz="1500" u="none" dirty="0"/>
                    </a:p>
                  </a:txBody>
                  <a:tcPr marL="68580" marR="68580" marT="34290" marB="3429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500" dirty="0"/>
                        <a:t>-</a:t>
                      </a:r>
                    </a:p>
                  </a:txBody>
                  <a:tcPr marL="68580" marR="68580" marT="34290" marB="3429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500" dirty="0"/>
                        <a:t>-</a:t>
                      </a:r>
                    </a:p>
                  </a:txBody>
                  <a:tcPr marL="68580" marR="68580" marT="34290" marB="3429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-3,374*</a:t>
                      </a:r>
                    </a:p>
                  </a:txBody>
                  <a:tcPr marL="7144" marR="7144" marT="7144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-3,821*</a:t>
                      </a:r>
                    </a:p>
                  </a:txBody>
                  <a:tcPr marL="7144" marR="7144" marT="7144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500" dirty="0"/>
                        <a:t>-</a:t>
                      </a:r>
                    </a:p>
                  </a:txBody>
                  <a:tcPr marL="68580" marR="68580" marT="34290" marB="3429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500" dirty="0"/>
                        <a:t>-</a:t>
                      </a:r>
                    </a:p>
                  </a:txBody>
                  <a:tcPr marL="68580" marR="68580" marT="34290" marB="3429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28862">
                <a:tc gridSpan="7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err="1"/>
                        <a:t>These</a:t>
                      </a:r>
                      <a:r>
                        <a:rPr lang="pt-BR" sz="1200" dirty="0"/>
                        <a:t> </a:t>
                      </a:r>
                      <a:r>
                        <a:rPr lang="pt-BR" sz="1200" dirty="0" err="1"/>
                        <a:t>refer</a:t>
                      </a:r>
                      <a:r>
                        <a:rPr lang="pt-BR" sz="1200" dirty="0"/>
                        <a:t> </a:t>
                      </a:r>
                      <a:r>
                        <a:rPr lang="pt-BR" sz="1200" dirty="0" err="1"/>
                        <a:t>to</a:t>
                      </a:r>
                      <a:r>
                        <a:rPr lang="pt-BR" sz="1200" dirty="0"/>
                        <a:t> </a:t>
                      </a:r>
                      <a:r>
                        <a:rPr lang="pt-BR" sz="1200" dirty="0" err="1"/>
                        <a:t>schools</a:t>
                      </a:r>
                      <a:r>
                        <a:rPr lang="pt-BR" sz="1200" dirty="0"/>
                        <a:t> </a:t>
                      </a:r>
                      <a:r>
                        <a:rPr lang="pt-BR" sz="1200" dirty="0" err="1"/>
                        <a:t>that</a:t>
                      </a:r>
                      <a:r>
                        <a:rPr lang="pt-BR" sz="1200" dirty="0"/>
                        <a:t> </a:t>
                      </a:r>
                      <a:r>
                        <a:rPr lang="pt-BR" sz="1200" dirty="0" err="1"/>
                        <a:t>joined</a:t>
                      </a:r>
                      <a:r>
                        <a:rPr lang="pt-BR" sz="1200" dirty="0"/>
                        <a:t> </a:t>
                      </a:r>
                      <a:r>
                        <a:rPr lang="pt-BR" sz="1200" dirty="0" err="1"/>
                        <a:t>the</a:t>
                      </a:r>
                      <a:r>
                        <a:rPr lang="pt-BR" sz="1200" dirty="0"/>
                        <a:t> </a:t>
                      </a:r>
                      <a:r>
                        <a:rPr lang="pt-BR" sz="1200" dirty="0" err="1"/>
                        <a:t>program</a:t>
                      </a:r>
                      <a:r>
                        <a:rPr lang="pt-BR" sz="1200" dirty="0"/>
                        <a:t> in 2008 and </a:t>
                      </a:r>
                      <a:r>
                        <a:rPr lang="pt-BR" sz="1200" dirty="0" err="1"/>
                        <a:t>remained</a:t>
                      </a:r>
                      <a:r>
                        <a:rPr lang="pt-BR" sz="1200" dirty="0"/>
                        <a:t> in</a:t>
                      </a:r>
                      <a:r>
                        <a:rPr lang="pt-BR" sz="1200" baseline="0" dirty="0"/>
                        <a:t> it </a:t>
                      </a:r>
                      <a:r>
                        <a:rPr lang="pt-BR" sz="1200" dirty="0" err="1"/>
                        <a:t>until</a:t>
                      </a:r>
                      <a:r>
                        <a:rPr lang="pt-BR" sz="1200" dirty="0"/>
                        <a:t> 2011. </a:t>
                      </a:r>
                      <a:r>
                        <a:rPr lang="pt-BR" sz="1200" dirty="0" err="1"/>
                        <a:t>Results</a:t>
                      </a:r>
                      <a:r>
                        <a:rPr lang="pt-BR" sz="1200" dirty="0"/>
                        <a:t> are </a:t>
                      </a:r>
                      <a:r>
                        <a:rPr lang="pt-BR" sz="1200" dirty="0" err="1"/>
                        <a:t>measured</a:t>
                      </a:r>
                      <a:r>
                        <a:rPr lang="pt-BR" sz="1200" dirty="0"/>
                        <a:t> </a:t>
                      </a:r>
                      <a:r>
                        <a:rPr lang="pt-BR" sz="1200" dirty="0" err="1"/>
                        <a:t>at</a:t>
                      </a:r>
                      <a:r>
                        <a:rPr lang="pt-BR" sz="1200" dirty="0"/>
                        <a:t> </a:t>
                      </a:r>
                      <a:r>
                        <a:rPr lang="pt-BR" sz="1200" dirty="0" err="1"/>
                        <a:t>the</a:t>
                      </a:r>
                      <a:r>
                        <a:rPr lang="pt-BR" sz="1200" dirty="0"/>
                        <a:t> </a:t>
                      </a:r>
                      <a:r>
                        <a:rPr lang="pt-BR" sz="1200" dirty="0" err="1"/>
                        <a:t>end</a:t>
                      </a:r>
                      <a:r>
                        <a:rPr lang="pt-BR" sz="1200" dirty="0"/>
                        <a:t> of 2011.</a:t>
                      </a:r>
                      <a:endParaRPr lang="pt-BR" sz="1100" dirty="0"/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sz="1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sz="1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sz="1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sz="1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sz="1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sz="1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30981">
                <a:tc>
                  <a:txBody>
                    <a:bodyPr/>
                    <a:lstStyle/>
                    <a:p>
                      <a:r>
                        <a:rPr lang="pt-BR" sz="1500" u="none" dirty="0">
                          <a:cs typeface="Arial" pitchFamily="34" charset="0"/>
                        </a:rPr>
                        <a:t>(2007 X 2009) - Impacto de Curto Prazo</a:t>
                      </a:r>
                      <a:endParaRPr lang="pt-BR" sz="1500" u="none" dirty="0"/>
                    </a:p>
                  </a:txBody>
                  <a:tcPr marL="68580" marR="68580" marT="34290" marB="3429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500" dirty="0"/>
                        <a:t>-</a:t>
                      </a:r>
                    </a:p>
                  </a:txBody>
                  <a:tcPr marL="68580" marR="68580" marT="34290" marB="3429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500" dirty="0"/>
                        <a:t>-</a:t>
                      </a:r>
                    </a:p>
                  </a:txBody>
                  <a:tcPr marL="68580" marR="68580" marT="34290" marB="3429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-3,953*</a:t>
                      </a:r>
                    </a:p>
                  </a:txBody>
                  <a:tcPr marL="7144" marR="7144" marT="7144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-5,305*</a:t>
                      </a:r>
                    </a:p>
                  </a:txBody>
                  <a:tcPr marL="7144" marR="7144" marT="7144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500" dirty="0"/>
                        <a:t>-</a:t>
                      </a:r>
                    </a:p>
                  </a:txBody>
                  <a:tcPr marL="68580" marR="68580" marT="34290" marB="3429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500" dirty="0"/>
                        <a:t>-</a:t>
                      </a:r>
                    </a:p>
                  </a:txBody>
                  <a:tcPr marL="68580" marR="68580" marT="34290" marB="3429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34340">
                <a:tc gridSpan="7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/>
                        <a:t>These refer</a:t>
                      </a:r>
                      <a:r>
                        <a:rPr lang="pt-BR" sz="1200" baseline="0"/>
                        <a:t> </a:t>
                      </a:r>
                      <a:r>
                        <a:rPr lang="pt-BR" sz="1200"/>
                        <a:t>to schools that joined the program in 2008 and remained in</a:t>
                      </a:r>
                      <a:r>
                        <a:rPr lang="pt-BR" sz="1200" baseline="0"/>
                        <a:t> it </a:t>
                      </a:r>
                      <a:r>
                        <a:rPr lang="pt-BR" sz="1200"/>
                        <a:t>until 2011. Results are measured at the end of 2009.</a:t>
                      </a:r>
                      <a:endParaRPr lang="pt-BR" sz="200" u="none" dirty="0"/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sz="1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sz="1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sz="1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sz="1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sz="1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sz="1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30981">
                <a:tc>
                  <a:txBody>
                    <a:bodyPr/>
                    <a:lstStyle/>
                    <a:p>
                      <a:r>
                        <a:rPr lang="pt-BR" sz="1500" u="none" dirty="0">
                          <a:cs typeface="Arial" pitchFamily="34" charset="0"/>
                        </a:rPr>
                        <a:t>(2009 X 2011) Impacto de Curto Prazo</a:t>
                      </a:r>
                      <a:endParaRPr lang="pt-BR" sz="1500" u="none" dirty="0"/>
                    </a:p>
                  </a:txBody>
                  <a:tcPr marL="68580" marR="68580" marT="34290" marB="3429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500" dirty="0"/>
                        <a:t>-</a:t>
                      </a:r>
                    </a:p>
                  </a:txBody>
                  <a:tcPr marL="68580" marR="68580" marT="34290" marB="3429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500" dirty="0"/>
                        <a:t>-</a:t>
                      </a:r>
                    </a:p>
                  </a:txBody>
                  <a:tcPr marL="68580" marR="68580" marT="34290" marB="3429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-1,431**</a:t>
                      </a:r>
                    </a:p>
                  </a:txBody>
                  <a:tcPr marL="7144" marR="7144" marT="7144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7144" marR="7144" marT="7144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500" dirty="0"/>
                        <a:t>-</a:t>
                      </a:r>
                    </a:p>
                  </a:txBody>
                  <a:tcPr marL="68580" marR="68580" marT="34290" marB="3429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500" dirty="0"/>
                        <a:t>-</a:t>
                      </a:r>
                    </a:p>
                  </a:txBody>
                  <a:tcPr marL="68580" marR="68580" marT="34290" marB="3429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869702">
                <a:tc gridSpan="7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err="1"/>
                        <a:t>These</a:t>
                      </a:r>
                      <a:r>
                        <a:rPr lang="pt-BR" sz="1200" dirty="0"/>
                        <a:t> </a:t>
                      </a:r>
                      <a:r>
                        <a:rPr lang="pt-BR" sz="1200" dirty="0" err="1"/>
                        <a:t>refer</a:t>
                      </a:r>
                      <a:r>
                        <a:rPr lang="pt-BR" sz="1200" dirty="0"/>
                        <a:t> </a:t>
                      </a:r>
                      <a:r>
                        <a:rPr lang="pt-BR" sz="1200" dirty="0" err="1"/>
                        <a:t>to</a:t>
                      </a:r>
                      <a:r>
                        <a:rPr lang="pt-BR" sz="1200" dirty="0"/>
                        <a:t> </a:t>
                      </a:r>
                      <a:r>
                        <a:rPr lang="pt-BR" sz="1200" dirty="0" err="1"/>
                        <a:t>schools</a:t>
                      </a:r>
                      <a:r>
                        <a:rPr lang="pt-BR" sz="1200" dirty="0"/>
                        <a:t> </a:t>
                      </a:r>
                      <a:r>
                        <a:rPr lang="pt-BR" sz="1200" dirty="0" err="1"/>
                        <a:t>that</a:t>
                      </a:r>
                      <a:r>
                        <a:rPr lang="pt-BR" sz="1200" dirty="0"/>
                        <a:t> </a:t>
                      </a:r>
                      <a:r>
                        <a:rPr lang="pt-BR" sz="1200" dirty="0" err="1"/>
                        <a:t>joined</a:t>
                      </a:r>
                      <a:r>
                        <a:rPr lang="pt-BR" sz="1200" dirty="0"/>
                        <a:t> </a:t>
                      </a:r>
                      <a:r>
                        <a:rPr lang="pt-BR" sz="1200" dirty="0" err="1"/>
                        <a:t>the</a:t>
                      </a:r>
                      <a:r>
                        <a:rPr lang="pt-BR" sz="1200" dirty="0"/>
                        <a:t> </a:t>
                      </a:r>
                      <a:r>
                        <a:rPr lang="pt-BR" sz="1200" dirty="0" err="1"/>
                        <a:t>program</a:t>
                      </a:r>
                      <a:r>
                        <a:rPr lang="pt-BR" sz="1200" dirty="0"/>
                        <a:t> in 2010 and </a:t>
                      </a:r>
                      <a:r>
                        <a:rPr lang="pt-BR" sz="1200" dirty="0" err="1"/>
                        <a:t>remained</a:t>
                      </a:r>
                      <a:r>
                        <a:rPr lang="pt-BR" sz="1200" dirty="0"/>
                        <a:t> in it </a:t>
                      </a:r>
                      <a:r>
                        <a:rPr lang="pt-BR" sz="1200" dirty="0" err="1"/>
                        <a:t>until</a:t>
                      </a:r>
                      <a:r>
                        <a:rPr lang="pt-BR" sz="1200" dirty="0"/>
                        <a:t> 2011. </a:t>
                      </a:r>
                      <a:r>
                        <a:rPr lang="pt-BR" sz="1200" dirty="0" err="1"/>
                        <a:t>Results</a:t>
                      </a:r>
                      <a:r>
                        <a:rPr lang="pt-BR" sz="1200" dirty="0"/>
                        <a:t> are </a:t>
                      </a:r>
                      <a:r>
                        <a:rPr lang="pt-BR" sz="1200" dirty="0" err="1"/>
                        <a:t>measured</a:t>
                      </a:r>
                      <a:r>
                        <a:rPr lang="pt-BR" sz="1200" dirty="0"/>
                        <a:t> </a:t>
                      </a:r>
                      <a:r>
                        <a:rPr lang="pt-BR" sz="1200" dirty="0" err="1"/>
                        <a:t>at</a:t>
                      </a:r>
                      <a:r>
                        <a:rPr lang="pt-BR" sz="1200" dirty="0"/>
                        <a:t> </a:t>
                      </a:r>
                      <a:r>
                        <a:rPr lang="pt-BR" sz="1200" dirty="0" err="1"/>
                        <a:t>the</a:t>
                      </a:r>
                      <a:r>
                        <a:rPr lang="pt-BR" sz="1200" dirty="0"/>
                        <a:t> </a:t>
                      </a:r>
                      <a:r>
                        <a:rPr lang="pt-BR" sz="1200" dirty="0" err="1"/>
                        <a:t>end</a:t>
                      </a:r>
                      <a:r>
                        <a:rPr lang="pt-BR" sz="1200" dirty="0"/>
                        <a:t> of 2011.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*** p&lt;0.01, ** p&lt;0.05, * p&lt;0.1</a:t>
                      </a:r>
                      <a:r>
                        <a:rPr kumimoji="0" lang="pt-BR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yriad Pro"/>
                          <a:ea typeface="+mn-ea"/>
                          <a:cs typeface="+mn-cs"/>
                        </a:rPr>
                        <a:t>.</a:t>
                      </a:r>
                      <a:endParaRPr lang="pt-BR" sz="1500" u="none" dirty="0"/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pt-BR" sz="1600" b="1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pt-BR" sz="1600" b="1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515017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F57CE49-1836-41FF-B247-BD96E397EC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9543" y="736077"/>
            <a:ext cx="8439652" cy="658495"/>
          </a:xfrm>
        </p:spPr>
        <p:txBody>
          <a:bodyPr>
            <a:normAutofit fontScale="90000"/>
          </a:bodyPr>
          <a:lstStyle/>
          <a:p>
            <a:r>
              <a:rPr lang="pt-BR" dirty="0"/>
              <a:t>Plano de Avaliação do EMTI</a:t>
            </a:r>
            <a:br>
              <a:rPr lang="pt-BR" dirty="0"/>
            </a:br>
            <a:r>
              <a:rPr lang="pt-BR" sz="27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Leandro Costa (BM), Assessoria Estratégica de Evidências (MEC), Paes de Barros, Samuel Franco, Laura Machado (Inst. Ayrton Senna)</a:t>
            </a:r>
            <a:endParaRPr lang="pt-BR" sz="27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207304B-77D9-43A3-BF30-2B20A87DEF1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569543" y="2035277"/>
            <a:ext cx="8213510" cy="4709746"/>
          </a:xfrm>
        </p:spPr>
        <p:txBody>
          <a:bodyPr>
            <a:normAutofit/>
          </a:bodyPr>
          <a:lstStyle/>
          <a:p>
            <a:pPr marL="288925" indent="-288925">
              <a:buFont typeface="Arial" panose="020B0604020202020204" pitchFamily="34" charset="0"/>
              <a:buChar char="•"/>
            </a:pPr>
            <a:r>
              <a:rPr lang="pt-BR" sz="1800" dirty="0">
                <a:solidFill>
                  <a:schemeClr val="tx1"/>
                </a:solidFill>
              </a:rPr>
              <a:t>O EMTI foi lançado em 2016, 465 mil matrículas em 957 escolas </a:t>
            </a:r>
          </a:p>
          <a:p>
            <a:pPr marL="288925" indent="-288925">
              <a:buFont typeface="Arial" panose="020B0604020202020204" pitchFamily="34" charset="0"/>
              <a:buChar char="•"/>
            </a:pPr>
            <a:r>
              <a:rPr lang="pt-BR" sz="1800" dirty="0">
                <a:solidFill>
                  <a:schemeClr val="tx1"/>
                </a:solidFill>
              </a:rPr>
              <a:t>As escolas devem ampliar a carga horária para no mínimo 7 horas diárias - no mínimo 300 minutos para Língua Portuguesa e Matemática cada</a:t>
            </a:r>
          </a:p>
          <a:p>
            <a:pPr marL="288925" indent="-288925">
              <a:buFont typeface="Arial" panose="020B0604020202020204" pitchFamily="34" charset="0"/>
              <a:buChar char="•"/>
            </a:pPr>
            <a:r>
              <a:rPr lang="pt-BR" sz="1800" dirty="0">
                <a:solidFill>
                  <a:schemeClr val="tx1"/>
                </a:solidFill>
              </a:rPr>
              <a:t>As escolas recebem R$ 2.000 por aluno por ano para realização de formações, gratificação da equipe escolar, reformas escolares, compra de materiais de laboratório, entre outros. </a:t>
            </a:r>
          </a:p>
          <a:p>
            <a:pPr marL="288925" indent="-288925">
              <a:buFont typeface="Arial" panose="020B0604020202020204" pitchFamily="34" charset="0"/>
              <a:buChar char="•"/>
            </a:pPr>
            <a:r>
              <a:rPr lang="pt-BR" sz="1800" dirty="0">
                <a:solidFill>
                  <a:schemeClr val="tx1"/>
                </a:solidFill>
              </a:rPr>
              <a:t>As escolas receberão o recurso por 10 anos e até o momento o MEC já transferiu aproximadamente R$ 1,5 bilhões para as Secretarias Estaduais de Educação participantes</a:t>
            </a:r>
            <a:endParaRPr lang="pt-BR" sz="18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F8B82A6E-7B6C-4E6C-B812-683216B754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1ECA7BFF-7849-4CF2-9D39-B5379BCF0A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49B432-AE81-4A26-98EE-5C4E4F4D88F8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0555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56F1FE6-AF89-4F52-A5C0-F68F5F85B7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Critérios de Elegibilidade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F590A78-5711-4AA1-BF7F-7E55C101780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42748" y="1868128"/>
            <a:ext cx="8440305" cy="4876895"/>
          </a:xfrm>
        </p:spPr>
        <p:txBody>
          <a:bodyPr>
            <a:normAutofit/>
          </a:bodyPr>
          <a:lstStyle/>
          <a:p>
            <a:pPr marL="350838" indent="-350838">
              <a:buFont typeface="+mj-lt"/>
              <a:buAutoNum type="romanLcPeriod"/>
            </a:pPr>
            <a:r>
              <a:rPr lang="pt-BR" dirty="0">
                <a:solidFill>
                  <a:schemeClr val="tx1"/>
                </a:solidFill>
              </a:rPr>
              <a:t>Alta vulnerabilidade socioeconômica, indicador socioeconômico desagregado por escola (INSE) “muito baixo”, “baixo” e “médio baixo” </a:t>
            </a:r>
          </a:p>
          <a:p>
            <a:pPr marL="350838" indent="-350838">
              <a:buFont typeface="+mj-lt"/>
              <a:buAutoNum type="romanLcPeriod"/>
            </a:pPr>
            <a:r>
              <a:rPr lang="pt-BR" dirty="0">
                <a:solidFill>
                  <a:schemeClr val="tx1"/>
                </a:solidFill>
              </a:rPr>
              <a:t>Escolas de ensino médio em que mais de 50% dos estudantes tenham menos de 2.100 (dois mil e cem) minutos de carga horária semanal</a:t>
            </a:r>
          </a:p>
          <a:p>
            <a:pPr marL="350838" indent="-350838">
              <a:buFont typeface="+mj-lt"/>
              <a:buAutoNum type="romanLcPeriod"/>
            </a:pPr>
            <a:r>
              <a:rPr lang="pt-BR" dirty="0">
                <a:solidFill>
                  <a:schemeClr val="tx1"/>
                </a:solidFill>
              </a:rPr>
              <a:t>Escolas de ensino médio em que prédio escolar estará pronto até o final do segundo ano de inclusão no Programa </a:t>
            </a:r>
          </a:p>
          <a:p>
            <a:pPr marL="350838" indent="-350838">
              <a:buFont typeface="+mj-lt"/>
              <a:buAutoNum type="romanLcPeriod"/>
            </a:pPr>
            <a:r>
              <a:rPr lang="pt-BR" dirty="0">
                <a:solidFill>
                  <a:schemeClr val="tx1"/>
                </a:solidFill>
              </a:rPr>
              <a:t>Escolas que tinham ao menos 100 estudantes matriculados no Ensino Médio</a:t>
            </a:r>
          </a:p>
          <a:p>
            <a:pPr marL="350838" marR="0" indent="-350838">
              <a:spcBef>
                <a:spcPts val="0"/>
              </a:spcBef>
              <a:spcAft>
                <a:spcPts val="0"/>
              </a:spcAft>
            </a:pPr>
            <a:endParaRPr lang="pt-BR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A92C2D6F-44A8-47D1-93E8-2C3F1538D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6CC99C7A-D1B0-4940-BF6A-16207FC3B0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49B432-AE81-4A26-98EE-5C4E4F4D88F8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6937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F6C96E2-80F5-450E-901A-B646ABE0BF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0567" y="85355"/>
            <a:ext cx="8439652" cy="1031875"/>
          </a:xfrm>
        </p:spPr>
        <p:txBody>
          <a:bodyPr>
            <a:noAutofit/>
          </a:bodyPr>
          <a:lstStyle/>
          <a:p>
            <a:r>
              <a:rPr lang="pt-BR" sz="3200" dirty="0"/>
              <a:t>Assessoria Estratégica de Evidências do MEC (AEVI)</a:t>
            </a:r>
            <a:endParaRPr lang="en-US" sz="32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B0A90670-FD8C-452C-A77B-5F040EFC0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02463DBF-CAC9-4A46-AF02-A8326B77A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49B432-AE81-4A26-98EE-5C4E4F4D88F8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xmlns="" id="{FB4568FD-638B-4F41-9486-0AA91F4A3334}"/>
              </a:ext>
            </a:extLst>
          </p:cNvPr>
          <p:cNvGrpSpPr/>
          <p:nvPr/>
        </p:nvGrpSpPr>
        <p:grpSpPr>
          <a:xfrm>
            <a:off x="681086" y="1767483"/>
            <a:ext cx="7446914" cy="3280843"/>
            <a:chOff x="255900" y="1129048"/>
            <a:chExt cx="7446914" cy="3280843"/>
          </a:xfrm>
        </p:grpSpPr>
        <p:grpSp>
          <p:nvGrpSpPr>
            <p:cNvPr id="6" name="Google Shape;127;p15">
              <a:extLst>
                <a:ext uri="{FF2B5EF4-FFF2-40B4-BE49-F238E27FC236}">
                  <a16:creationId xmlns:a16="http://schemas.microsoft.com/office/drawing/2014/main" xmlns="" id="{1839150A-FF69-4B0C-AB00-8E82A71F07F9}"/>
                </a:ext>
              </a:extLst>
            </p:cNvPr>
            <p:cNvGrpSpPr/>
            <p:nvPr/>
          </p:nvGrpSpPr>
          <p:grpSpPr>
            <a:xfrm>
              <a:off x="255900" y="1129048"/>
              <a:ext cx="3805969" cy="3280843"/>
              <a:chOff x="2116" y="945620"/>
              <a:chExt cx="8123734" cy="3527409"/>
            </a:xfrm>
          </p:grpSpPr>
          <p:sp>
            <p:nvSpPr>
              <p:cNvPr id="7" name="Google Shape;128;p15">
                <a:extLst>
                  <a:ext uri="{FF2B5EF4-FFF2-40B4-BE49-F238E27FC236}">
                    <a16:creationId xmlns:a16="http://schemas.microsoft.com/office/drawing/2014/main" xmlns="" id="{15A4718C-38D0-4343-BA66-1DC620C3CD96}"/>
                  </a:ext>
                </a:extLst>
              </p:cNvPr>
              <p:cNvSpPr/>
              <p:nvPr/>
            </p:nvSpPr>
            <p:spPr>
              <a:xfrm>
                <a:off x="2116" y="1867561"/>
                <a:ext cx="2137800" cy="1068900"/>
              </a:xfrm>
              <a:prstGeom prst="roundRect">
                <a:avLst>
                  <a:gd name="adj" fmla="val 10000"/>
                </a:avLst>
              </a:prstGeom>
              <a:solidFill>
                <a:srgbClr val="003366"/>
              </a:solidFill>
              <a:ln w="12700" cap="flat" cmpd="sng">
                <a:solidFill>
                  <a:srgbClr val="FFFFFF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" name="Google Shape;129;p15">
                <a:extLst>
                  <a:ext uri="{FF2B5EF4-FFF2-40B4-BE49-F238E27FC236}">
                    <a16:creationId xmlns:a16="http://schemas.microsoft.com/office/drawing/2014/main" xmlns="" id="{BFC5A478-246F-4FC4-918D-5667E6AB0F36}"/>
                  </a:ext>
                </a:extLst>
              </p:cNvPr>
              <p:cNvSpPr txBox="1"/>
              <p:nvPr/>
            </p:nvSpPr>
            <p:spPr>
              <a:xfrm>
                <a:off x="33423" y="1898868"/>
                <a:ext cx="2075100" cy="1006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10150" tIns="10150" rIns="10150" bIns="10150" anchor="ctr" anchorCtr="0">
                <a:noAutofit/>
              </a:bodyPr>
              <a:lstStyle/>
              <a:p>
                <a:pPr marL="0" marR="0" lvl="0" indent="0" algn="ctr" rtl="0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pt-BR" sz="1200" dirty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Assessoria Estratégica de Evidências</a:t>
                </a:r>
                <a:endParaRPr sz="1200" dirty="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" name="Google Shape;130;p15">
                <a:extLst>
                  <a:ext uri="{FF2B5EF4-FFF2-40B4-BE49-F238E27FC236}">
                    <a16:creationId xmlns:a16="http://schemas.microsoft.com/office/drawing/2014/main" xmlns="" id="{7F990094-D1DD-4361-81D9-D730EB1994B1}"/>
                  </a:ext>
                </a:extLst>
              </p:cNvPr>
              <p:cNvSpPr/>
              <p:nvPr/>
            </p:nvSpPr>
            <p:spPr>
              <a:xfrm rot="-2829370">
                <a:off x="1938809" y="1923267"/>
                <a:ext cx="1257348" cy="35457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0" y="59998"/>
                    </a:moveTo>
                    <a:lnTo>
                      <a:pt x="120000" y="59998"/>
                    </a:lnTo>
                  </a:path>
                </a:pathLst>
              </a:custGeom>
              <a:noFill/>
              <a:ln w="12700" cap="flat" cmpd="sng">
                <a:solidFill>
                  <a:srgbClr val="345A99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" name="Google Shape;131;p15">
                <a:extLst>
                  <a:ext uri="{FF2B5EF4-FFF2-40B4-BE49-F238E27FC236}">
                    <a16:creationId xmlns:a16="http://schemas.microsoft.com/office/drawing/2014/main" xmlns="" id="{FAEFE21B-4933-44C3-912F-9DEC4B2EE976}"/>
                  </a:ext>
                </a:extLst>
              </p:cNvPr>
              <p:cNvSpPr txBox="1"/>
              <p:nvPr/>
            </p:nvSpPr>
            <p:spPr>
              <a:xfrm rot="-2827266">
                <a:off x="2536116" y="1909546"/>
                <a:ext cx="63046" cy="6304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12700" tIns="0" rIns="12700" bIns="0" anchor="ctr" anchorCtr="0">
                <a:noAutofit/>
              </a:bodyPr>
              <a:lstStyle/>
              <a:p>
                <a:pPr marL="0" marR="0" lvl="0" indent="0" algn="ctr" rtl="0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5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" name="Google Shape;132;p15">
                <a:extLst>
                  <a:ext uri="{FF2B5EF4-FFF2-40B4-BE49-F238E27FC236}">
                    <a16:creationId xmlns:a16="http://schemas.microsoft.com/office/drawing/2014/main" xmlns="" id="{2E49BF2C-36AB-4832-834F-146DEBEC2508}"/>
                  </a:ext>
                </a:extLst>
              </p:cNvPr>
              <p:cNvSpPr/>
              <p:nvPr/>
            </p:nvSpPr>
            <p:spPr>
              <a:xfrm>
                <a:off x="2995083" y="945620"/>
                <a:ext cx="2137800" cy="1068900"/>
              </a:xfrm>
              <a:prstGeom prst="roundRect">
                <a:avLst>
                  <a:gd name="adj" fmla="val 10000"/>
                </a:avLst>
              </a:prstGeom>
              <a:solidFill>
                <a:srgbClr val="003366"/>
              </a:solidFill>
              <a:ln w="12700" cap="flat" cmpd="sng">
                <a:solidFill>
                  <a:srgbClr val="FFFFFF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" name="Google Shape;133;p15">
                <a:extLst>
                  <a:ext uri="{FF2B5EF4-FFF2-40B4-BE49-F238E27FC236}">
                    <a16:creationId xmlns:a16="http://schemas.microsoft.com/office/drawing/2014/main" xmlns="" id="{5D4452A5-F2DC-4BEA-946F-9C3192924EC4}"/>
                  </a:ext>
                </a:extLst>
              </p:cNvPr>
              <p:cNvSpPr txBox="1"/>
              <p:nvPr/>
            </p:nvSpPr>
            <p:spPr>
              <a:xfrm>
                <a:off x="3026390" y="976927"/>
                <a:ext cx="2075100" cy="1006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10150" tIns="10150" rIns="10150" bIns="10150" anchor="ctr" anchorCtr="0">
                <a:noAutofit/>
              </a:bodyPr>
              <a:lstStyle/>
              <a:p>
                <a:pPr marL="0" marR="0" lvl="0" indent="0" algn="ctr" rtl="0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pt-BR" sz="12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NAI-Info</a:t>
                </a:r>
                <a:endParaRPr sz="12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" name="Google Shape;134;p15">
                <a:extLst>
                  <a:ext uri="{FF2B5EF4-FFF2-40B4-BE49-F238E27FC236}">
                    <a16:creationId xmlns:a16="http://schemas.microsoft.com/office/drawing/2014/main" xmlns="" id="{0FBD5A56-C0F0-4B3D-AD4D-445401C4613E}"/>
                  </a:ext>
                </a:extLst>
              </p:cNvPr>
              <p:cNvSpPr/>
              <p:nvPr/>
            </p:nvSpPr>
            <p:spPr>
              <a:xfrm>
                <a:off x="5132916" y="1462325"/>
                <a:ext cx="855000" cy="35400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0" y="59998"/>
                    </a:moveTo>
                    <a:lnTo>
                      <a:pt x="120000" y="59998"/>
                    </a:lnTo>
                  </a:path>
                </a:pathLst>
              </a:custGeom>
              <a:noFill/>
              <a:ln w="12700" cap="flat" cmpd="sng">
                <a:solidFill>
                  <a:srgbClr val="3A66B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" name="Google Shape;135;p15">
                <a:extLst>
                  <a:ext uri="{FF2B5EF4-FFF2-40B4-BE49-F238E27FC236}">
                    <a16:creationId xmlns:a16="http://schemas.microsoft.com/office/drawing/2014/main" xmlns="" id="{8676CF19-FD39-4483-93AB-97140AEAD629}"/>
                  </a:ext>
                </a:extLst>
              </p:cNvPr>
              <p:cNvSpPr txBox="1"/>
              <p:nvPr/>
            </p:nvSpPr>
            <p:spPr>
              <a:xfrm>
                <a:off x="5539105" y="1458700"/>
                <a:ext cx="42900" cy="42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12700" tIns="0" rIns="12700" bIns="0" anchor="ctr" anchorCtr="0">
                <a:noAutofit/>
              </a:bodyPr>
              <a:lstStyle/>
              <a:p>
                <a:pPr marL="0" marR="0" lvl="0" indent="0" algn="ctr" rtl="0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5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" name="Google Shape;136;p15">
                <a:extLst>
                  <a:ext uri="{FF2B5EF4-FFF2-40B4-BE49-F238E27FC236}">
                    <a16:creationId xmlns:a16="http://schemas.microsoft.com/office/drawing/2014/main" xmlns="" id="{0EA92651-BC8E-4DBE-934E-BA9DA7415AD1}"/>
                  </a:ext>
                </a:extLst>
              </p:cNvPr>
              <p:cNvSpPr/>
              <p:nvPr/>
            </p:nvSpPr>
            <p:spPr>
              <a:xfrm>
                <a:off x="5988050" y="945620"/>
                <a:ext cx="2137800" cy="1068900"/>
              </a:xfrm>
              <a:prstGeom prst="roundRect">
                <a:avLst>
                  <a:gd name="adj" fmla="val 10000"/>
                </a:avLst>
              </a:prstGeom>
              <a:solidFill>
                <a:srgbClr val="003366"/>
              </a:solidFill>
              <a:ln w="12700" cap="flat" cmpd="sng">
                <a:solidFill>
                  <a:srgbClr val="FFFFFF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" name="Google Shape;137;p15">
                <a:extLst>
                  <a:ext uri="{FF2B5EF4-FFF2-40B4-BE49-F238E27FC236}">
                    <a16:creationId xmlns:a16="http://schemas.microsoft.com/office/drawing/2014/main" xmlns="" id="{DD4ACACA-421D-43B3-8E49-BFBF2CF0B885}"/>
                  </a:ext>
                </a:extLst>
              </p:cNvPr>
              <p:cNvSpPr txBox="1"/>
              <p:nvPr/>
            </p:nvSpPr>
            <p:spPr>
              <a:xfrm>
                <a:off x="6019357" y="976927"/>
                <a:ext cx="2075100" cy="1006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10150" tIns="10150" rIns="10150" bIns="10150" anchor="ctr" anchorCtr="0">
                <a:noAutofit/>
              </a:bodyPr>
              <a:lstStyle/>
              <a:p>
                <a:pPr marL="0" marR="0" lvl="0" indent="0" algn="ctr" rtl="0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pt-BR" sz="12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Análise de informações </a:t>
                </a:r>
                <a:endParaRPr sz="12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7" name="Google Shape;138;p15">
                <a:extLst>
                  <a:ext uri="{FF2B5EF4-FFF2-40B4-BE49-F238E27FC236}">
                    <a16:creationId xmlns:a16="http://schemas.microsoft.com/office/drawing/2014/main" xmlns="" id="{6C577D8D-C1DD-4132-A1EA-2D178A50CAC8}"/>
                  </a:ext>
                </a:extLst>
              </p:cNvPr>
              <p:cNvSpPr/>
              <p:nvPr/>
            </p:nvSpPr>
            <p:spPr>
              <a:xfrm rot="2829370">
                <a:off x="1938742" y="2845168"/>
                <a:ext cx="1257348" cy="35457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0" y="59998"/>
                    </a:moveTo>
                    <a:lnTo>
                      <a:pt x="120000" y="59998"/>
                    </a:lnTo>
                  </a:path>
                </a:pathLst>
              </a:custGeom>
              <a:noFill/>
              <a:ln w="12700" cap="flat" cmpd="sng">
                <a:solidFill>
                  <a:srgbClr val="345A99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" name="Google Shape;139;p15">
                <a:extLst>
                  <a:ext uri="{FF2B5EF4-FFF2-40B4-BE49-F238E27FC236}">
                    <a16:creationId xmlns:a16="http://schemas.microsoft.com/office/drawing/2014/main" xmlns="" id="{FD7EAC52-1049-4C8C-9762-54202C074E77}"/>
                  </a:ext>
                </a:extLst>
              </p:cNvPr>
              <p:cNvSpPr txBox="1"/>
              <p:nvPr/>
            </p:nvSpPr>
            <p:spPr>
              <a:xfrm rot="2827266">
                <a:off x="2536013" y="2831590"/>
                <a:ext cx="63046" cy="6304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12700" tIns="0" rIns="12700" bIns="0" anchor="ctr" anchorCtr="0">
                <a:noAutofit/>
              </a:bodyPr>
              <a:lstStyle/>
              <a:p>
                <a:pPr marL="0" marR="0" lvl="0" indent="0" algn="ctr" rtl="0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5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" name="Google Shape;140;p15">
                <a:extLst>
                  <a:ext uri="{FF2B5EF4-FFF2-40B4-BE49-F238E27FC236}">
                    <a16:creationId xmlns:a16="http://schemas.microsoft.com/office/drawing/2014/main" xmlns="" id="{698420A7-DA72-4518-993C-1F4FF62F9388}"/>
                  </a:ext>
                </a:extLst>
              </p:cNvPr>
              <p:cNvSpPr/>
              <p:nvPr/>
            </p:nvSpPr>
            <p:spPr>
              <a:xfrm>
                <a:off x="2995083" y="2789502"/>
                <a:ext cx="2137800" cy="1068900"/>
              </a:xfrm>
              <a:prstGeom prst="roundRect">
                <a:avLst>
                  <a:gd name="adj" fmla="val 10000"/>
                </a:avLst>
              </a:prstGeom>
              <a:solidFill>
                <a:srgbClr val="003366"/>
              </a:solidFill>
              <a:ln w="12700" cap="flat" cmpd="sng">
                <a:solidFill>
                  <a:srgbClr val="FFFFFF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" name="Google Shape;141;p15">
                <a:extLst>
                  <a:ext uri="{FF2B5EF4-FFF2-40B4-BE49-F238E27FC236}">
                    <a16:creationId xmlns:a16="http://schemas.microsoft.com/office/drawing/2014/main" xmlns="" id="{99521B48-AAE0-4C6F-8A7E-A74A68C955B2}"/>
                  </a:ext>
                </a:extLst>
              </p:cNvPr>
              <p:cNvSpPr txBox="1"/>
              <p:nvPr/>
            </p:nvSpPr>
            <p:spPr>
              <a:xfrm>
                <a:off x="3026390" y="2820809"/>
                <a:ext cx="2075100" cy="1006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10150" tIns="10150" rIns="10150" bIns="10150" anchor="ctr" anchorCtr="0">
                <a:noAutofit/>
              </a:bodyPr>
              <a:lstStyle/>
              <a:p>
                <a:pPr marL="0" marR="0" lvl="0" indent="0" algn="ctr" rtl="0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pt-BR" sz="12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NAI-Inove</a:t>
                </a:r>
                <a:endParaRPr sz="12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1" name="Google Shape;142;p15">
                <a:extLst>
                  <a:ext uri="{FF2B5EF4-FFF2-40B4-BE49-F238E27FC236}">
                    <a16:creationId xmlns:a16="http://schemas.microsoft.com/office/drawing/2014/main" xmlns="" id="{453744FC-5F10-480A-868E-ACB257CCAD4A}"/>
                  </a:ext>
                </a:extLst>
              </p:cNvPr>
              <p:cNvSpPr/>
              <p:nvPr/>
            </p:nvSpPr>
            <p:spPr>
              <a:xfrm rot="-2142849">
                <a:off x="5033888" y="2998860"/>
                <a:ext cx="1053034" cy="35467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0" y="59998"/>
                    </a:moveTo>
                    <a:lnTo>
                      <a:pt x="120000" y="59998"/>
                    </a:lnTo>
                  </a:path>
                </a:pathLst>
              </a:custGeom>
              <a:noFill/>
              <a:ln w="12700" cap="flat" cmpd="sng">
                <a:solidFill>
                  <a:srgbClr val="3A66B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" name="Google Shape;143;p15">
                <a:extLst>
                  <a:ext uri="{FF2B5EF4-FFF2-40B4-BE49-F238E27FC236}">
                    <a16:creationId xmlns:a16="http://schemas.microsoft.com/office/drawing/2014/main" xmlns="" id="{38EA6987-92ED-4E84-8BEF-C81C0110BCF7}"/>
                  </a:ext>
                </a:extLst>
              </p:cNvPr>
              <p:cNvSpPr txBox="1"/>
              <p:nvPr/>
            </p:nvSpPr>
            <p:spPr>
              <a:xfrm rot="-2129986">
                <a:off x="5534141" y="2990436"/>
                <a:ext cx="52695" cy="5269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12700" tIns="0" rIns="12700" bIns="0" anchor="ctr" anchorCtr="0">
                <a:noAutofit/>
              </a:bodyPr>
              <a:lstStyle/>
              <a:p>
                <a:pPr marL="0" marR="0" lvl="0" indent="0" algn="ctr" rtl="0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5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3" name="Google Shape;144;p15">
                <a:extLst>
                  <a:ext uri="{FF2B5EF4-FFF2-40B4-BE49-F238E27FC236}">
                    <a16:creationId xmlns:a16="http://schemas.microsoft.com/office/drawing/2014/main" xmlns="" id="{512F08D1-E599-4182-85A7-01FC320CD0AD}"/>
                  </a:ext>
                </a:extLst>
              </p:cNvPr>
              <p:cNvSpPr/>
              <p:nvPr/>
            </p:nvSpPr>
            <p:spPr>
              <a:xfrm>
                <a:off x="5988050" y="2174875"/>
                <a:ext cx="2137800" cy="1068900"/>
              </a:xfrm>
              <a:prstGeom prst="roundRect">
                <a:avLst>
                  <a:gd name="adj" fmla="val 10000"/>
                </a:avLst>
              </a:prstGeom>
              <a:solidFill>
                <a:srgbClr val="003366"/>
              </a:solidFill>
              <a:ln w="12700" cap="flat" cmpd="sng">
                <a:solidFill>
                  <a:srgbClr val="FFFFFF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" name="Google Shape;145;p15">
                <a:extLst>
                  <a:ext uri="{FF2B5EF4-FFF2-40B4-BE49-F238E27FC236}">
                    <a16:creationId xmlns:a16="http://schemas.microsoft.com/office/drawing/2014/main" xmlns="" id="{16B31724-F8F1-46BA-A0E5-98C951E9E2F1}"/>
                  </a:ext>
                </a:extLst>
              </p:cNvPr>
              <p:cNvSpPr txBox="1"/>
              <p:nvPr/>
            </p:nvSpPr>
            <p:spPr>
              <a:xfrm>
                <a:off x="6019357" y="2206182"/>
                <a:ext cx="2075100" cy="1006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10150" tIns="10150" rIns="10150" bIns="10150" anchor="ctr" anchorCtr="0">
                <a:noAutofit/>
              </a:bodyPr>
              <a:lstStyle/>
              <a:p>
                <a:pPr marL="0" marR="0" lvl="0" indent="0" algn="ctr" rtl="0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pt-BR" sz="12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Avaliação</a:t>
                </a:r>
                <a:endParaRPr sz="12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5" name="Google Shape;146;p15">
                <a:extLst>
                  <a:ext uri="{FF2B5EF4-FFF2-40B4-BE49-F238E27FC236}">
                    <a16:creationId xmlns:a16="http://schemas.microsoft.com/office/drawing/2014/main" xmlns="" id="{4CD8CDB7-9B44-4BD3-B2F3-5F5B61D70DFB}"/>
                  </a:ext>
                </a:extLst>
              </p:cNvPr>
              <p:cNvSpPr/>
              <p:nvPr/>
            </p:nvSpPr>
            <p:spPr>
              <a:xfrm rot="2142849">
                <a:off x="5033911" y="3613560"/>
                <a:ext cx="1053034" cy="35467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0" y="59998"/>
                    </a:moveTo>
                    <a:lnTo>
                      <a:pt x="120000" y="59998"/>
                    </a:lnTo>
                  </a:path>
                </a:pathLst>
              </a:custGeom>
              <a:noFill/>
              <a:ln w="12700" cap="flat" cmpd="sng">
                <a:solidFill>
                  <a:srgbClr val="3A66B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" name="Google Shape;147;p15">
                <a:extLst>
                  <a:ext uri="{FF2B5EF4-FFF2-40B4-BE49-F238E27FC236}">
                    <a16:creationId xmlns:a16="http://schemas.microsoft.com/office/drawing/2014/main" xmlns="" id="{27506BBA-3C97-4D6E-8175-054845D62B09}"/>
                  </a:ext>
                </a:extLst>
              </p:cNvPr>
              <p:cNvSpPr txBox="1"/>
              <p:nvPr/>
            </p:nvSpPr>
            <p:spPr>
              <a:xfrm rot="2129986">
                <a:off x="5534272" y="3604932"/>
                <a:ext cx="52695" cy="5269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12700" tIns="0" rIns="12700" bIns="0" anchor="ctr" anchorCtr="0">
                <a:noAutofit/>
              </a:bodyPr>
              <a:lstStyle/>
              <a:p>
                <a:pPr marL="0" marR="0" lvl="0" indent="0" algn="ctr" rtl="0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5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7" name="Google Shape;148;p15">
                <a:extLst>
                  <a:ext uri="{FF2B5EF4-FFF2-40B4-BE49-F238E27FC236}">
                    <a16:creationId xmlns:a16="http://schemas.microsoft.com/office/drawing/2014/main" xmlns="" id="{0A693794-49EE-427D-B41E-C968823D7A24}"/>
                  </a:ext>
                </a:extLst>
              </p:cNvPr>
              <p:cNvSpPr/>
              <p:nvPr/>
            </p:nvSpPr>
            <p:spPr>
              <a:xfrm>
                <a:off x="5988050" y="3404129"/>
                <a:ext cx="2137800" cy="1068900"/>
              </a:xfrm>
              <a:prstGeom prst="roundRect">
                <a:avLst>
                  <a:gd name="adj" fmla="val 10000"/>
                </a:avLst>
              </a:prstGeom>
              <a:solidFill>
                <a:srgbClr val="003366"/>
              </a:solidFill>
              <a:ln w="12700" cap="flat" cmpd="sng">
                <a:solidFill>
                  <a:srgbClr val="FFFFFF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" name="Google Shape;149;p15">
                <a:extLst>
                  <a:ext uri="{FF2B5EF4-FFF2-40B4-BE49-F238E27FC236}">
                    <a16:creationId xmlns:a16="http://schemas.microsoft.com/office/drawing/2014/main" xmlns="" id="{FC823CE7-766C-4BA4-85B0-1F65D4663D1B}"/>
                  </a:ext>
                </a:extLst>
              </p:cNvPr>
              <p:cNvSpPr txBox="1"/>
              <p:nvPr/>
            </p:nvSpPr>
            <p:spPr>
              <a:xfrm>
                <a:off x="6019357" y="3435436"/>
                <a:ext cx="2075100" cy="1006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10150" tIns="10150" rIns="10150" bIns="10150" anchor="ctr" anchorCtr="0">
                <a:noAutofit/>
              </a:bodyPr>
              <a:lstStyle/>
              <a:p>
                <a:pPr marL="0" marR="0" lvl="0" indent="0" algn="ctr" rtl="0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pt-BR" sz="12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Inovação</a:t>
                </a:r>
                <a:endParaRPr sz="12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pic>
          <p:nvPicPr>
            <p:cNvPr id="29" name="Google Shape;150;p15">
              <a:extLst>
                <a:ext uri="{FF2B5EF4-FFF2-40B4-BE49-F238E27FC236}">
                  <a16:creationId xmlns:a16="http://schemas.microsoft.com/office/drawing/2014/main" xmlns="" id="{758691F0-4317-4DA8-A849-C30A50FE87E6}"/>
                </a:ext>
              </a:extLst>
            </p:cNvPr>
            <p:cNvPicPr preferRelativeResize="0"/>
            <p:nvPr/>
          </p:nvPicPr>
          <p:blipFill rotWithShape="1">
            <a:blip r:embed="rId2">
              <a:alphaModFix/>
            </a:blip>
            <a:srcRect l="8532" t="5526" r="4131"/>
            <a:stretch/>
          </p:blipFill>
          <p:spPr>
            <a:xfrm>
              <a:off x="4289927" y="2506997"/>
              <a:ext cx="473223" cy="52506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0" name="Google Shape;151;p15">
              <a:extLst>
                <a:ext uri="{FF2B5EF4-FFF2-40B4-BE49-F238E27FC236}">
                  <a16:creationId xmlns:a16="http://schemas.microsoft.com/office/drawing/2014/main" xmlns="" id="{6D7EF35B-4868-46B6-BDCA-FE615FFBE433}"/>
                </a:ext>
              </a:extLst>
            </p:cNvPr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4305198" y="1324307"/>
              <a:ext cx="442666" cy="51599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1" name="Google Shape;152;p15">
              <a:extLst>
                <a:ext uri="{FF2B5EF4-FFF2-40B4-BE49-F238E27FC236}">
                  <a16:creationId xmlns:a16="http://schemas.microsoft.com/office/drawing/2014/main" xmlns="" id="{988FC81A-984F-4E72-8165-7C9FFF8255B0}"/>
                </a:ext>
              </a:extLst>
            </p:cNvPr>
            <p:cNvPicPr preferRelativeResize="0"/>
            <p:nvPr/>
          </p:nvPicPr>
          <p:blipFill rotWithShape="1">
            <a:blip r:embed="rId4">
              <a:alphaModFix/>
            </a:blip>
            <a:srcRect l="11817" t="9633" r="7020"/>
            <a:stretch/>
          </p:blipFill>
          <p:spPr>
            <a:xfrm>
              <a:off x="4308384" y="3698755"/>
              <a:ext cx="436318" cy="461362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32" name="Google Shape;153;p15">
              <a:extLst>
                <a:ext uri="{FF2B5EF4-FFF2-40B4-BE49-F238E27FC236}">
                  <a16:creationId xmlns:a16="http://schemas.microsoft.com/office/drawing/2014/main" xmlns="" id="{7DCB3953-76B7-4787-AF75-4D570AA8080A}"/>
                </a:ext>
              </a:extLst>
            </p:cNvPr>
            <p:cNvSpPr txBox="1"/>
            <p:nvPr/>
          </p:nvSpPr>
          <p:spPr>
            <a:xfrm>
              <a:off x="4792814" y="2427858"/>
              <a:ext cx="2910000" cy="683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1200"/>
                </a:spcBef>
                <a:spcAft>
                  <a:spcPts val="0"/>
                </a:spcAft>
                <a:buNone/>
              </a:pPr>
              <a:r>
                <a:rPr lang="pt-BR" sz="1200">
                  <a:solidFill>
                    <a:srgbClr val="3A3838"/>
                  </a:solidFill>
                  <a:latin typeface="Calibri"/>
                  <a:ea typeface="Calibri"/>
                  <a:cs typeface="Calibri"/>
                  <a:sym typeface="Calibri"/>
                </a:rPr>
                <a:t>Promover o uso apropriado de evidências e a avaliação dos programas do Ministério da Educação</a:t>
              </a:r>
              <a:endParaRPr sz="1200">
                <a:solidFill>
                  <a:srgbClr val="3A3838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" name="Google Shape;154;p15">
              <a:extLst>
                <a:ext uri="{FF2B5EF4-FFF2-40B4-BE49-F238E27FC236}">
                  <a16:creationId xmlns:a16="http://schemas.microsoft.com/office/drawing/2014/main" xmlns="" id="{DDAF0250-50AD-4E7D-B2D4-AB6764BAAE66}"/>
                </a:ext>
              </a:extLst>
            </p:cNvPr>
            <p:cNvSpPr txBox="1"/>
            <p:nvPr/>
          </p:nvSpPr>
          <p:spPr>
            <a:xfrm>
              <a:off x="4792814" y="1240640"/>
              <a:ext cx="2910000" cy="683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1200"/>
                </a:spcBef>
                <a:spcAft>
                  <a:spcPts val="0"/>
                </a:spcAft>
                <a:buNone/>
              </a:pPr>
              <a:r>
                <a:rPr lang="pt-BR" sz="1200">
                  <a:solidFill>
                    <a:srgbClr val="3A3838"/>
                  </a:solidFill>
                  <a:latin typeface="Calibri"/>
                  <a:ea typeface="Calibri"/>
                  <a:cs typeface="Calibri"/>
                  <a:sym typeface="Calibri"/>
                </a:rPr>
                <a:t>Organizar e sistematizar informações e dados de políticas e programas prioritários do MEC</a:t>
              </a:r>
              <a:endParaRPr sz="1200"/>
            </a:p>
          </p:txBody>
        </p:sp>
        <p:sp>
          <p:nvSpPr>
            <p:cNvPr id="34" name="Google Shape;155;p15">
              <a:extLst>
                <a:ext uri="{FF2B5EF4-FFF2-40B4-BE49-F238E27FC236}">
                  <a16:creationId xmlns:a16="http://schemas.microsoft.com/office/drawing/2014/main" xmlns="" id="{33E6C163-50C1-49CE-9555-9F3022F99849}"/>
                </a:ext>
              </a:extLst>
            </p:cNvPr>
            <p:cNvSpPr txBox="1"/>
            <p:nvPr/>
          </p:nvSpPr>
          <p:spPr>
            <a:xfrm>
              <a:off x="4792814" y="3535387"/>
              <a:ext cx="2910000" cy="683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1200"/>
                </a:spcBef>
                <a:spcAft>
                  <a:spcPts val="0"/>
                </a:spcAft>
                <a:buNone/>
              </a:pPr>
              <a:r>
                <a:rPr lang="pt-BR" sz="1200">
                  <a:solidFill>
                    <a:srgbClr val="3A3838"/>
                  </a:solidFill>
                  <a:latin typeface="Calibri"/>
                  <a:ea typeface="Calibri"/>
                  <a:cs typeface="Calibri"/>
                  <a:sym typeface="Calibri"/>
                </a:rPr>
                <a:t>Promover inovações educacionais com alto potencial de impacto e baixo custo</a:t>
              </a:r>
              <a:endParaRPr sz="1200">
                <a:solidFill>
                  <a:srgbClr val="3A3838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959297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04EC2FC-B16F-4A34-AEBE-D9966B802E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3401" y="198128"/>
            <a:ext cx="8439652" cy="1031875"/>
          </a:xfrm>
        </p:spPr>
        <p:txBody>
          <a:bodyPr>
            <a:noAutofit/>
          </a:bodyPr>
          <a:lstStyle/>
          <a:p>
            <a:r>
              <a:rPr lang="pt-BR" sz="3200" dirty="0"/>
              <a:t>Protocolo de Seleção de Escolas –</a:t>
            </a:r>
            <a:br>
              <a:rPr lang="pt-BR" sz="3200" dirty="0"/>
            </a:br>
            <a:r>
              <a:rPr lang="pt-BR" sz="3200" dirty="0"/>
              <a:t>Estratégia de identificação com </a:t>
            </a:r>
            <a:r>
              <a:rPr lang="pt-BR" sz="3200" dirty="0" err="1"/>
              <a:t>sobre-inscrição</a:t>
            </a:r>
            <a:endParaRPr lang="pt-BR" sz="3200" dirty="0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xmlns="" id="{46F07CBF-4A44-4DF9-A7C3-A11CF820566F}"/>
              </a:ext>
            </a:extLst>
          </p:cNvPr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1628014510"/>
              </p:ext>
            </p:extLst>
          </p:nvPr>
        </p:nvGraphicFramePr>
        <p:xfrm>
          <a:off x="1301566" y="1198043"/>
          <a:ext cx="6523322" cy="530462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60249">
                  <a:extLst>
                    <a:ext uri="{9D8B030D-6E8A-4147-A177-3AD203B41FA5}">
                      <a16:colId xmlns:a16="http://schemas.microsoft.com/office/drawing/2014/main" xmlns="" val="1402726358"/>
                    </a:ext>
                  </a:extLst>
                </a:gridCol>
                <a:gridCol w="1335061">
                  <a:extLst>
                    <a:ext uri="{9D8B030D-6E8A-4147-A177-3AD203B41FA5}">
                      <a16:colId xmlns:a16="http://schemas.microsoft.com/office/drawing/2014/main" xmlns="" val="2310428403"/>
                    </a:ext>
                  </a:extLst>
                </a:gridCol>
                <a:gridCol w="1039844">
                  <a:extLst>
                    <a:ext uri="{9D8B030D-6E8A-4147-A177-3AD203B41FA5}">
                      <a16:colId xmlns:a16="http://schemas.microsoft.com/office/drawing/2014/main" xmlns="" val="3541569904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xmlns="" val="2702913077"/>
                    </a:ext>
                  </a:extLst>
                </a:gridCol>
                <a:gridCol w="989100">
                  <a:extLst>
                    <a:ext uri="{9D8B030D-6E8A-4147-A177-3AD203B41FA5}">
                      <a16:colId xmlns:a16="http://schemas.microsoft.com/office/drawing/2014/main" xmlns="" val="2080722529"/>
                    </a:ext>
                  </a:extLst>
                </a:gridCol>
                <a:gridCol w="834413">
                  <a:extLst>
                    <a:ext uri="{9D8B030D-6E8A-4147-A177-3AD203B41FA5}">
                      <a16:colId xmlns:a16="http://schemas.microsoft.com/office/drawing/2014/main" xmlns="" val="229062866"/>
                    </a:ext>
                  </a:extLst>
                </a:gridCol>
                <a:gridCol w="584089">
                  <a:extLst>
                    <a:ext uri="{9D8B030D-6E8A-4147-A177-3AD203B41FA5}">
                      <a16:colId xmlns:a16="http://schemas.microsoft.com/office/drawing/2014/main" xmlns="" val="1000287949"/>
                    </a:ext>
                  </a:extLst>
                </a:gridCol>
                <a:gridCol w="357606">
                  <a:extLst>
                    <a:ext uri="{9D8B030D-6E8A-4147-A177-3AD203B41FA5}">
                      <a16:colId xmlns:a16="http://schemas.microsoft.com/office/drawing/2014/main" xmlns="" val="4198201012"/>
                    </a:ext>
                  </a:extLst>
                </a:gridCol>
              </a:tblGrid>
              <a:tr h="57768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u="none" strike="noStrike" noProof="0">
                          <a:effectLst/>
                        </a:rPr>
                        <a:t>UF</a:t>
                      </a:r>
                      <a:endParaRPr lang="pt-BR" sz="900" b="1" i="0" u="none" strike="noStrike" noProof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u="none" strike="noStrike" noProof="0">
                          <a:effectLst/>
                        </a:rPr>
                        <a:t>Qtd escolas elegíveis</a:t>
                      </a:r>
                      <a:endParaRPr lang="pt-BR" sz="900" b="1" i="0" u="none" strike="noStrike" noProof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u="none" strike="noStrike" noProof="0">
                          <a:effectLst/>
                        </a:rPr>
                        <a:t>Representatividade</a:t>
                      </a:r>
                      <a:endParaRPr lang="pt-BR" sz="900" b="1" i="0" u="none" strike="noStrike" noProof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u="none" strike="noStrike" noProof="0">
                          <a:effectLst/>
                        </a:rPr>
                        <a:t>Desejáveis</a:t>
                      </a:r>
                      <a:endParaRPr lang="pt-BR" sz="900" b="1" i="0" u="none" strike="noStrike" noProof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u="none" strike="noStrike" noProof="0">
                          <a:effectLst/>
                        </a:rPr>
                        <a:t>Garantidas</a:t>
                      </a:r>
                      <a:endParaRPr lang="pt-BR" sz="900" b="1" i="0" u="none" strike="noStrike" noProof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u="none" strike="noStrike" noProof="0">
                          <a:effectLst/>
                        </a:rPr>
                        <a:t>Avaliação</a:t>
                      </a:r>
                      <a:endParaRPr lang="pt-BR" sz="900" b="1" i="0" u="none" strike="noStrike" noProof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u="none" strike="noStrike" noProof="0">
                          <a:effectLst/>
                        </a:rPr>
                        <a:t>Controle</a:t>
                      </a:r>
                      <a:endParaRPr lang="pt-BR" sz="900" b="1" i="0" u="none" strike="noStrike" noProof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u="none" strike="noStrike" noProof="0">
                          <a:effectLst/>
                        </a:rPr>
                        <a:t>Extra</a:t>
                      </a:r>
                      <a:endParaRPr lang="pt-BR" sz="900" b="1" i="0" u="none" strike="noStrike" noProof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ctr"/>
                </a:tc>
                <a:extLst>
                  <a:ext uri="{0D108BD9-81ED-4DB2-BD59-A6C34878D82A}">
                    <a16:rowId xmlns:a16="http://schemas.microsoft.com/office/drawing/2014/main" xmlns="" val="2472618919"/>
                  </a:ext>
                </a:extLst>
              </a:tr>
              <a:tr h="168653"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u="none" strike="noStrike" noProof="0">
                          <a:effectLst/>
                        </a:rPr>
                        <a:t>AC</a:t>
                      </a:r>
                      <a:endParaRPr lang="pt-BR" sz="900" b="0" i="0" u="none" strike="noStrike" noProof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u="none" strike="noStrike" noProof="0">
                          <a:effectLst/>
                        </a:rPr>
                        <a:t>29</a:t>
                      </a:r>
                      <a:endParaRPr lang="pt-BR" sz="900" b="0" i="0" u="none" strike="noStrike" noProof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u="none" strike="noStrike" noProof="0">
                          <a:effectLst/>
                        </a:rPr>
                        <a:t>1%</a:t>
                      </a:r>
                      <a:endParaRPr lang="pt-BR" sz="900" b="0" i="0" u="none" strike="noStrike" noProof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u="none" strike="noStrike" noProof="0">
                          <a:effectLst/>
                        </a:rPr>
                        <a:t>10</a:t>
                      </a:r>
                      <a:endParaRPr lang="pt-BR" sz="900" b="0" i="0" u="none" strike="noStrike" noProof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u="none" strike="noStrike" noProof="0">
                          <a:effectLst/>
                        </a:rPr>
                        <a:t>2</a:t>
                      </a:r>
                      <a:endParaRPr lang="pt-BR" sz="900" b="0" i="0" u="none" strike="noStrike" noProof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u="none" strike="noStrike" noProof="0">
                          <a:effectLst/>
                        </a:rPr>
                        <a:t>2</a:t>
                      </a:r>
                      <a:endParaRPr lang="pt-BR" sz="900" b="0" i="0" u="none" strike="noStrike" noProof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u="none" strike="noStrike" noProof="0">
                          <a:effectLst/>
                        </a:rPr>
                        <a:t>2</a:t>
                      </a:r>
                      <a:endParaRPr lang="pt-BR" sz="900" b="0" i="0" u="none" strike="noStrike" noProof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u="none" strike="noStrike" noProof="0" dirty="0">
                          <a:effectLst/>
                        </a:rPr>
                        <a:t>4</a:t>
                      </a:r>
                      <a:endParaRPr lang="pt-BR" sz="900" b="0" i="0" u="none" strike="noStrike" noProof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extLst>
                  <a:ext uri="{0D108BD9-81ED-4DB2-BD59-A6C34878D82A}">
                    <a16:rowId xmlns:a16="http://schemas.microsoft.com/office/drawing/2014/main" xmlns="" val="2017787254"/>
                  </a:ext>
                </a:extLst>
              </a:tr>
              <a:tr h="168653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AL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49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1%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10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2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2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2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4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extLst>
                  <a:ext uri="{0D108BD9-81ED-4DB2-BD59-A6C34878D82A}">
                    <a16:rowId xmlns:a16="http://schemas.microsoft.com/office/drawing/2014/main" xmlns="" val="1728375609"/>
                  </a:ext>
                </a:extLst>
              </a:tr>
              <a:tr h="168653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AM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83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2%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15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3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3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3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6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extLst>
                  <a:ext uri="{0D108BD9-81ED-4DB2-BD59-A6C34878D82A}">
                    <a16:rowId xmlns:a16="http://schemas.microsoft.com/office/drawing/2014/main" xmlns="" val="719641052"/>
                  </a:ext>
                </a:extLst>
              </a:tr>
              <a:tr h="168653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AP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28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1%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10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2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2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2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4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extLst>
                  <a:ext uri="{0D108BD9-81ED-4DB2-BD59-A6C34878D82A}">
                    <a16:rowId xmlns:a16="http://schemas.microsoft.com/office/drawing/2014/main" xmlns="" val="1614155821"/>
                  </a:ext>
                </a:extLst>
              </a:tr>
              <a:tr h="168653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BA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223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6%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45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9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9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9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18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extLst>
                  <a:ext uri="{0D108BD9-81ED-4DB2-BD59-A6C34878D82A}">
                    <a16:rowId xmlns:a16="http://schemas.microsoft.com/office/drawing/2014/main" xmlns="" val="295300761"/>
                  </a:ext>
                </a:extLst>
              </a:tr>
              <a:tr h="168653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CE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138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4%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25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5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5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5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10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extLst>
                  <a:ext uri="{0D108BD9-81ED-4DB2-BD59-A6C34878D82A}">
                    <a16:rowId xmlns:a16="http://schemas.microsoft.com/office/drawing/2014/main" xmlns="" val="1376360295"/>
                  </a:ext>
                </a:extLst>
              </a:tr>
              <a:tr h="168653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DF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7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0%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7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2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2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2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1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extLst>
                  <a:ext uri="{0D108BD9-81ED-4DB2-BD59-A6C34878D82A}">
                    <a16:rowId xmlns:a16="http://schemas.microsoft.com/office/drawing/2014/main" xmlns="" val="4004663761"/>
                  </a:ext>
                </a:extLst>
              </a:tr>
              <a:tr h="168653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ES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98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3%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20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4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4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4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8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extLst>
                  <a:ext uri="{0D108BD9-81ED-4DB2-BD59-A6C34878D82A}">
                    <a16:rowId xmlns:a16="http://schemas.microsoft.com/office/drawing/2014/main" xmlns="" val="3568405788"/>
                  </a:ext>
                </a:extLst>
              </a:tr>
              <a:tr h="168653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GO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186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5%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35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7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7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7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14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extLst>
                  <a:ext uri="{0D108BD9-81ED-4DB2-BD59-A6C34878D82A}">
                    <a16:rowId xmlns:a16="http://schemas.microsoft.com/office/drawing/2014/main" xmlns="" val="4192637242"/>
                  </a:ext>
                </a:extLst>
              </a:tr>
              <a:tr h="168653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MA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114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3%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20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4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4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4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8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extLst>
                  <a:ext uri="{0D108BD9-81ED-4DB2-BD59-A6C34878D82A}">
                    <a16:rowId xmlns:a16="http://schemas.microsoft.com/office/drawing/2014/main" xmlns="" val="1565225767"/>
                  </a:ext>
                </a:extLst>
              </a:tr>
              <a:tr h="168653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MG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638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16%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125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25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25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25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50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extLst>
                  <a:ext uri="{0D108BD9-81ED-4DB2-BD59-A6C34878D82A}">
                    <a16:rowId xmlns:a16="http://schemas.microsoft.com/office/drawing/2014/main" xmlns="" val="273437947"/>
                  </a:ext>
                </a:extLst>
              </a:tr>
              <a:tr h="168653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MS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90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2%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15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3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3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3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6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extLst>
                  <a:ext uri="{0D108BD9-81ED-4DB2-BD59-A6C34878D82A}">
                    <a16:rowId xmlns:a16="http://schemas.microsoft.com/office/drawing/2014/main" xmlns="" val="2718591312"/>
                  </a:ext>
                </a:extLst>
              </a:tr>
              <a:tr h="168653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MT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138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4%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25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5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5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5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10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extLst>
                  <a:ext uri="{0D108BD9-81ED-4DB2-BD59-A6C34878D82A}">
                    <a16:rowId xmlns:a16="http://schemas.microsoft.com/office/drawing/2014/main" xmlns="" val="3755225449"/>
                  </a:ext>
                </a:extLst>
              </a:tr>
              <a:tr h="168653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PA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149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4%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30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6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6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6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12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extLst>
                  <a:ext uri="{0D108BD9-81ED-4DB2-BD59-A6C34878D82A}">
                    <a16:rowId xmlns:a16="http://schemas.microsoft.com/office/drawing/2014/main" xmlns="" val="1464890430"/>
                  </a:ext>
                </a:extLst>
              </a:tr>
              <a:tr h="168653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PB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83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2%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15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3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3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3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6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extLst>
                  <a:ext uri="{0D108BD9-81ED-4DB2-BD59-A6C34878D82A}">
                    <a16:rowId xmlns:a16="http://schemas.microsoft.com/office/drawing/2014/main" xmlns="" val="2373988805"/>
                  </a:ext>
                </a:extLst>
              </a:tr>
              <a:tr h="168653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PE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174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4%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35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7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7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7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14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extLst>
                  <a:ext uri="{0D108BD9-81ED-4DB2-BD59-A6C34878D82A}">
                    <a16:rowId xmlns:a16="http://schemas.microsoft.com/office/drawing/2014/main" xmlns="" val="3247537530"/>
                  </a:ext>
                </a:extLst>
              </a:tr>
              <a:tr h="168653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PI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114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3%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20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4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4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4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8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extLst>
                  <a:ext uri="{0D108BD9-81ED-4DB2-BD59-A6C34878D82A}">
                    <a16:rowId xmlns:a16="http://schemas.microsoft.com/office/drawing/2014/main" xmlns="" val="1936668372"/>
                  </a:ext>
                </a:extLst>
              </a:tr>
              <a:tr h="168653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PR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209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5%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40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8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8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8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16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extLst>
                  <a:ext uri="{0D108BD9-81ED-4DB2-BD59-A6C34878D82A}">
                    <a16:rowId xmlns:a16="http://schemas.microsoft.com/office/drawing/2014/main" xmlns="" val="3531500845"/>
                  </a:ext>
                </a:extLst>
              </a:tr>
              <a:tr h="168653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RJ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356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9%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70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14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14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14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28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extLst>
                  <a:ext uri="{0D108BD9-81ED-4DB2-BD59-A6C34878D82A}">
                    <a16:rowId xmlns:a16="http://schemas.microsoft.com/office/drawing/2014/main" xmlns="" val="3087524668"/>
                  </a:ext>
                </a:extLst>
              </a:tr>
              <a:tr h="168653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RN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65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2%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15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3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3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3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6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extLst>
                  <a:ext uri="{0D108BD9-81ED-4DB2-BD59-A6C34878D82A}">
                    <a16:rowId xmlns:a16="http://schemas.microsoft.com/office/drawing/2014/main" xmlns="" val="3411913903"/>
                  </a:ext>
                </a:extLst>
              </a:tr>
              <a:tr h="168653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RO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60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2%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10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2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2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2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4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extLst>
                  <a:ext uri="{0D108BD9-81ED-4DB2-BD59-A6C34878D82A}">
                    <a16:rowId xmlns:a16="http://schemas.microsoft.com/office/drawing/2014/main" xmlns="" val="2245614004"/>
                  </a:ext>
                </a:extLst>
              </a:tr>
              <a:tr h="168653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RR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18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0%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10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2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2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2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4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extLst>
                  <a:ext uri="{0D108BD9-81ED-4DB2-BD59-A6C34878D82A}">
                    <a16:rowId xmlns:a16="http://schemas.microsoft.com/office/drawing/2014/main" xmlns="" val="533466907"/>
                  </a:ext>
                </a:extLst>
              </a:tr>
              <a:tr h="168653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RS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135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3%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25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5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5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5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10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extLst>
                  <a:ext uri="{0D108BD9-81ED-4DB2-BD59-A6C34878D82A}">
                    <a16:rowId xmlns:a16="http://schemas.microsoft.com/office/drawing/2014/main" xmlns="" val="341756119"/>
                  </a:ext>
                </a:extLst>
              </a:tr>
              <a:tr h="168653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SC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27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1%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10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2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2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2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4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extLst>
                  <a:ext uri="{0D108BD9-81ED-4DB2-BD59-A6C34878D82A}">
                    <a16:rowId xmlns:a16="http://schemas.microsoft.com/office/drawing/2014/main" xmlns="" val="450194375"/>
                  </a:ext>
                </a:extLst>
              </a:tr>
              <a:tr h="168653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SE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47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1%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10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2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2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2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4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extLst>
                  <a:ext uri="{0D108BD9-81ED-4DB2-BD59-A6C34878D82A}">
                    <a16:rowId xmlns:a16="http://schemas.microsoft.com/office/drawing/2014/main" xmlns="" val="3391912573"/>
                  </a:ext>
                </a:extLst>
              </a:tr>
              <a:tr h="168653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SP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567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15%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110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22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22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22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44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extLst>
                  <a:ext uri="{0D108BD9-81ED-4DB2-BD59-A6C34878D82A}">
                    <a16:rowId xmlns:a16="http://schemas.microsoft.com/office/drawing/2014/main" xmlns="" val="3791581468"/>
                  </a:ext>
                </a:extLst>
              </a:tr>
              <a:tr h="168653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TO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69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2%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15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3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3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3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6</a:t>
                      </a:r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extLst>
                  <a:ext uri="{0D108BD9-81ED-4DB2-BD59-A6C34878D82A}">
                    <a16:rowId xmlns:a16="http://schemas.microsoft.com/office/drawing/2014/main" xmlns="" val="3375879576"/>
                  </a:ext>
                </a:extLst>
              </a:tr>
              <a:tr h="173305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Total</a:t>
                      </a:r>
                      <a:endParaRPr lang="en-US" sz="9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3894</a:t>
                      </a:r>
                      <a:endParaRPr lang="en-US" sz="9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777</a:t>
                      </a:r>
                      <a:endParaRPr lang="en-US" sz="9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156</a:t>
                      </a:r>
                      <a:endParaRPr lang="en-US" sz="9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156</a:t>
                      </a:r>
                      <a:endParaRPr lang="en-US" sz="9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156</a:t>
                      </a:r>
                      <a:endParaRPr lang="en-US" sz="9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 dirty="0">
                          <a:effectLst/>
                        </a:rPr>
                        <a:t> </a:t>
                      </a:r>
                      <a:endParaRPr lang="en-US" sz="9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4" marR="8304" marT="8304" marB="0" anchor="b"/>
                </a:tc>
                <a:extLst>
                  <a:ext uri="{0D108BD9-81ED-4DB2-BD59-A6C34878D82A}">
                    <a16:rowId xmlns:a16="http://schemas.microsoft.com/office/drawing/2014/main" xmlns="" val="3163815368"/>
                  </a:ext>
                </a:extLst>
              </a:tr>
            </a:tbl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2AC1A591-0762-4035-8A73-F85768A42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E7997EA8-4685-455F-811C-3DFF5326E5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49B432-AE81-4A26-98EE-5C4E4F4D88F8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328790"/>
      </p:ext>
    </p:extLst>
  </p:cSld>
  <p:clrMapOvr>
    <a:masterClrMapping/>
  </p:clrMapOvr>
</p:sld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2014 WB Treasury Slide Deck">
  <a:themeElements>
    <a:clrScheme name="World Bank Approved">
      <a:dk1>
        <a:srgbClr val="021F43"/>
      </a:dk1>
      <a:lt1>
        <a:sysClr val="window" lastClr="FFFFFF"/>
      </a:lt1>
      <a:dk2>
        <a:srgbClr val="000000"/>
      </a:dk2>
      <a:lt2>
        <a:srgbClr val="139AF0"/>
      </a:lt2>
      <a:accent1>
        <a:srgbClr val="0A5157"/>
      </a:accent1>
      <a:accent2>
        <a:srgbClr val="18B844"/>
      </a:accent2>
      <a:accent3>
        <a:srgbClr val="E79B08"/>
      </a:accent3>
      <a:accent4>
        <a:srgbClr val="920016"/>
      </a:accent4>
      <a:accent5>
        <a:srgbClr val="532C63"/>
      </a:accent5>
      <a:accent6>
        <a:srgbClr val="128F9C"/>
      </a:accent6>
      <a:hlink>
        <a:srgbClr val="AF7B05"/>
      </a:hlink>
      <a:folHlink>
        <a:srgbClr val="0B5740"/>
      </a:folHlink>
    </a:clrScheme>
    <a:fontScheme name="World Bank Arial">
      <a:majorFont>
        <a:latin typeface="Arial Bold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115888" marR="0" indent="-115888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Char char="•"/>
          <a:tabLst/>
          <a:defRPr kumimoji="0" lang="en-US" sz="1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115888" marR="0" indent="-115888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Char char="•"/>
          <a:tabLst/>
          <a:defRPr kumimoji="0" lang="en-US" sz="1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  <a:cs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Full Page Interior">
  <a:themeElements>
    <a:clrScheme name="World Bank Approved">
      <a:dk1>
        <a:srgbClr val="021F43"/>
      </a:dk1>
      <a:lt1>
        <a:sysClr val="window" lastClr="FFFFFF"/>
      </a:lt1>
      <a:dk2>
        <a:srgbClr val="000000"/>
      </a:dk2>
      <a:lt2>
        <a:srgbClr val="139AF0"/>
      </a:lt2>
      <a:accent1>
        <a:srgbClr val="0A5157"/>
      </a:accent1>
      <a:accent2>
        <a:srgbClr val="18B844"/>
      </a:accent2>
      <a:accent3>
        <a:srgbClr val="E79B08"/>
      </a:accent3>
      <a:accent4>
        <a:srgbClr val="920016"/>
      </a:accent4>
      <a:accent5>
        <a:srgbClr val="532C63"/>
      </a:accent5>
      <a:accent6>
        <a:srgbClr val="128F9C"/>
      </a:accent6>
      <a:hlink>
        <a:srgbClr val="AF7B05"/>
      </a:hlink>
      <a:folHlink>
        <a:srgbClr val="0B5740"/>
      </a:folHlink>
    </a:clrScheme>
    <a:fontScheme name="World Bank Arial">
      <a:majorFont>
        <a:latin typeface="Arial Bold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115888" marR="0" indent="-115888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Char char="•"/>
          <a:tabLst/>
          <a:defRPr kumimoji="0" lang="en-US" sz="1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115888" marR="0" indent="-115888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Char char="•"/>
          <a:tabLst/>
          <a:defRPr kumimoji="0" lang="en-US" sz="1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  <a:cs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1243</TotalTime>
  <Words>1568</Words>
  <Application>Microsoft Office PowerPoint</Application>
  <PresentationFormat>Apresentação na tela (4:3)</PresentationFormat>
  <Paragraphs>529</Paragraphs>
  <Slides>15</Slides>
  <Notes>3</Notes>
  <HiddenSlides>2</HiddenSlides>
  <MMClips>0</MMClips>
  <ScaleCrop>false</ScaleCrop>
  <HeadingPairs>
    <vt:vector size="6" baseType="variant">
      <vt:variant>
        <vt:lpstr>Fontes usadas</vt:lpstr>
      </vt:variant>
      <vt:variant>
        <vt:i4>13</vt:i4>
      </vt:variant>
      <vt:variant>
        <vt:lpstr>Tema</vt:lpstr>
      </vt:variant>
      <vt:variant>
        <vt:i4>3</vt:i4>
      </vt:variant>
      <vt:variant>
        <vt:lpstr>Títulos de slides</vt:lpstr>
      </vt:variant>
      <vt:variant>
        <vt:i4>15</vt:i4>
      </vt:variant>
    </vt:vector>
  </HeadingPairs>
  <TitlesOfParts>
    <vt:vector size="31" baseType="lpstr">
      <vt:lpstr>MS PGothic</vt:lpstr>
      <vt:lpstr>Andes ExtraLight</vt:lpstr>
      <vt:lpstr>Arial</vt:lpstr>
      <vt:lpstr>Arial Bold</vt:lpstr>
      <vt:lpstr>Calibri</vt:lpstr>
      <vt:lpstr>Helvetica</vt:lpstr>
      <vt:lpstr>Myriad Pro</vt:lpstr>
      <vt:lpstr>Times New Roman</vt:lpstr>
      <vt:lpstr>Trebuchet MS</vt:lpstr>
      <vt:lpstr>Tw Cen MT</vt:lpstr>
      <vt:lpstr>Tw Cen MT Condensed</vt:lpstr>
      <vt:lpstr>Wingdings</vt:lpstr>
      <vt:lpstr>Wingdings 3</vt:lpstr>
      <vt:lpstr>2014 WB Treasury Slide Deck</vt:lpstr>
      <vt:lpstr>Full Page Interior</vt:lpstr>
      <vt:lpstr>Integral</vt:lpstr>
      <vt:lpstr>  Avaliação do mais educação &amp;  Plano de Avaliação do Programa de Ensino Médio em Tempo Integral (EMTI)</vt:lpstr>
      <vt:lpstr>Motivação</vt:lpstr>
      <vt:lpstr>Avaliação do Mais Educação (2016) Rita Almeida (BM &amp; IZA), Antônio Bresolin, Bruna Borges, Karen Mendes (Fundação Itaú Social) e Naercio Menezes-Filho (USP &amp; Insper)</vt:lpstr>
      <vt:lpstr>Expansão do Mais Educação </vt:lpstr>
      <vt:lpstr>Resultados da Avaliação   Diferença em Diferença com Pareamento no Escore de Propensão</vt:lpstr>
      <vt:lpstr>Plano de Avaliação do EMTI Leandro Costa (BM), Assessoria Estratégica de Evidências (MEC), Paes de Barros, Samuel Franco, Laura Machado (Inst. Ayrton Senna)</vt:lpstr>
      <vt:lpstr>Critérios de Elegibilidade</vt:lpstr>
      <vt:lpstr>Assessoria Estratégica de Evidências do MEC (AEVI)</vt:lpstr>
      <vt:lpstr>Protocolo de Seleção de Escolas – Estratégia de identificação com sobre-inscrição</vt:lpstr>
      <vt:lpstr> Introdução - Principais perguntas da Avaliação de Impacto </vt:lpstr>
      <vt:lpstr>Introdução - Perguntas complementares da Avaliação de Processos (qualidade da implementação, eficiência e eficácia)</vt:lpstr>
      <vt:lpstr> Cadeia de resultados do programa </vt:lpstr>
      <vt:lpstr>Experimento Aleatório Controlado  Designação aleatória das escolas</vt:lpstr>
      <vt:lpstr>Pré-balanceamento </vt:lpstr>
      <vt:lpstr>Apresentação do PowerPoint</vt:lpstr>
    </vt:vector>
  </TitlesOfParts>
  <Company>The World Bank Group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Amostragem aleatória das escolas</dc:title>
  <dc:creator>Leandro Costa</dc:creator>
  <cp:lastModifiedBy>Angela Silva Da Veiga</cp:lastModifiedBy>
  <cp:revision>63</cp:revision>
  <dcterms:created xsi:type="dcterms:W3CDTF">2017-03-03T14:30:00Z</dcterms:created>
  <dcterms:modified xsi:type="dcterms:W3CDTF">2018-12-12T10:41:57Z</dcterms:modified>
</cp:coreProperties>
</file>