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7" r:id="rId3"/>
    <p:sldId id="257" r:id="rId4"/>
    <p:sldId id="269" r:id="rId5"/>
    <p:sldId id="266" r:id="rId6"/>
    <p:sldId id="262" r:id="rId7"/>
    <p:sldId id="270" r:id="rId8"/>
    <p:sldId id="26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80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B9A"/>
    <a:srgbClr val="00D0E6"/>
    <a:srgbClr val="00727E"/>
    <a:srgbClr val="00A5B5"/>
    <a:srgbClr val="00C9DE"/>
    <a:srgbClr val="009FB0"/>
    <a:srgbClr val="9FF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8A9BF-E3CE-4511-8B1E-339F96CFADE8}" v="2068" dt="2018-06-12T03:40:12.0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87" autoAdjust="0"/>
  </p:normalViewPr>
  <p:slideViewPr>
    <p:cSldViewPr>
      <p:cViewPr varScale="1">
        <p:scale>
          <a:sx n="101" d="100"/>
          <a:sy n="101" d="100"/>
        </p:scale>
        <p:origin x="19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bertty V.D." userId="0fec475b3e7abbf5" providerId="LiveId" clId="{3898A9BF-E3CE-4511-8B1E-339F96CFADE8}"/>
    <pc:docChg chg="undo custSel addSld delSld modSld modMainMaster">
      <pc:chgData name="Hebertty V.D." userId="0fec475b3e7abbf5" providerId="LiveId" clId="{3898A9BF-E3CE-4511-8B1E-339F96CFADE8}" dt="2018-06-12T03:40:12.038" v="2036" actId="6549"/>
      <pc:docMkLst>
        <pc:docMk/>
      </pc:docMkLst>
      <pc:sldChg chg="addSp delSp modSp">
        <pc:chgData name="Hebertty V.D." userId="0fec475b3e7abbf5" providerId="LiveId" clId="{3898A9BF-E3CE-4511-8B1E-339F96CFADE8}" dt="2018-06-12T03:22:27.469" v="1969" actId="404"/>
        <pc:sldMkLst>
          <pc:docMk/>
          <pc:sldMk cId="1929069915" sldId="256"/>
        </pc:sldMkLst>
        <pc:spChg chg="mod ord">
          <ac:chgData name="Hebertty V.D." userId="0fec475b3e7abbf5" providerId="LiveId" clId="{3898A9BF-E3CE-4511-8B1E-339F96CFADE8}" dt="2018-06-12T00:25:56.237" v="55" actId="1076"/>
          <ac:spMkLst>
            <pc:docMk/>
            <pc:sldMk cId="1929069915" sldId="256"/>
            <ac:spMk id="2" creationId="{00000000-0000-0000-0000-000000000000}"/>
          </ac:spMkLst>
        </pc:spChg>
        <pc:spChg chg="mod">
          <ac:chgData name="Hebertty V.D." userId="0fec475b3e7abbf5" providerId="LiveId" clId="{3898A9BF-E3CE-4511-8B1E-339F96CFADE8}" dt="2018-06-12T03:22:27.469" v="1969" actId="404"/>
          <ac:spMkLst>
            <pc:docMk/>
            <pc:sldMk cId="1929069915" sldId="256"/>
            <ac:spMk id="3" creationId="{00000000-0000-0000-0000-000000000000}"/>
          </ac:spMkLst>
        </pc:spChg>
        <pc:spChg chg="add mod ord">
          <ac:chgData name="Hebertty V.D." userId="0fec475b3e7abbf5" providerId="LiveId" clId="{3898A9BF-E3CE-4511-8B1E-339F96CFADE8}" dt="2018-06-12T00:26:41.871" v="58" actId="1035"/>
          <ac:spMkLst>
            <pc:docMk/>
            <pc:sldMk cId="1929069915" sldId="256"/>
            <ac:spMk id="4" creationId="{5163B82B-D1D5-4090-A324-53FD33B58A29}"/>
          </ac:spMkLst>
        </pc:spChg>
        <pc:spChg chg="add mod">
          <ac:chgData name="Hebertty V.D." userId="0fec475b3e7abbf5" providerId="LiveId" clId="{3898A9BF-E3CE-4511-8B1E-339F96CFADE8}" dt="2018-06-12T00:25:56.237" v="55" actId="1076"/>
          <ac:spMkLst>
            <pc:docMk/>
            <pc:sldMk cId="1929069915" sldId="256"/>
            <ac:spMk id="5" creationId="{826DA687-B28E-4FD3-9A28-43550945BF73}"/>
          </ac:spMkLst>
        </pc:spChg>
        <pc:spChg chg="add mod">
          <ac:chgData name="Hebertty V.D." userId="0fec475b3e7abbf5" providerId="LiveId" clId="{3898A9BF-E3CE-4511-8B1E-339F96CFADE8}" dt="2018-06-12T00:25:56.237" v="55" actId="1076"/>
          <ac:spMkLst>
            <pc:docMk/>
            <pc:sldMk cId="1929069915" sldId="256"/>
            <ac:spMk id="6" creationId="{56D494D7-16E6-4A51-BC2F-315C9FE07C38}"/>
          </ac:spMkLst>
        </pc:spChg>
        <pc:spChg chg="add mod">
          <ac:chgData name="Hebertty V.D." userId="0fec475b3e7abbf5" providerId="LiveId" clId="{3898A9BF-E3CE-4511-8B1E-339F96CFADE8}" dt="2018-06-12T00:25:56.237" v="55" actId="1076"/>
          <ac:spMkLst>
            <pc:docMk/>
            <pc:sldMk cId="1929069915" sldId="256"/>
            <ac:spMk id="7" creationId="{F23A080A-CEC2-414A-A5A6-60F4009DBF82}"/>
          </ac:spMkLst>
        </pc:spChg>
        <pc:spChg chg="add mod ord">
          <ac:chgData name="Hebertty V.D." userId="0fec475b3e7abbf5" providerId="LiveId" clId="{3898A9BF-E3CE-4511-8B1E-339F96CFADE8}" dt="2018-06-12T00:40:03.404" v="237" actId="1076"/>
          <ac:spMkLst>
            <pc:docMk/>
            <pc:sldMk cId="1929069915" sldId="256"/>
            <ac:spMk id="8" creationId="{6BC05306-8E00-4314-AA01-55A8617C41D2}"/>
          </ac:spMkLst>
        </pc:spChg>
        <pc:spChg chg="add del mod ord">
          <ac:chgData name="Hebertty V.D." userId="0fec475b3e7abbf5" providerId="LiveId" clId="{3898A9BF-E3CE-4511-8B1E-339F96CFADE8}" dt="2018-06-12T03:19:33.005" v="1961" actId="478"/>
          <ac:spMkLst>
            <pc:docMk/>
            <pc:sldMk cId="1929069915" sldId="256"/>
            <ac:spMk id="9" creationId="{C9C7BFDE-6480-43FD-B7DC-73E7FC643380}"/>
          </ac:spMkLst>
        </pc:spChg>
      </pc:sldChg>
      <pc:sldChg chg="addSp delSp modSp">
        <pc:chgData name="Hebertty V.D." userId="0fec475b3e7abbf5" providerId="LiveId" clId="{3898A9BF-E3CE-4511-8B1E-339F96CFADE8}" dt="2018-06-12T00:59:22.447" v="320" actId="207"/>
        <pc:sldMkLst>
          <pc:docMk/>
          <pc:sldMk cId="1859586680" sldId="257"/>
        </pc:sldMkLst>
        <pc:spChg chg="mod">
          <ac:chgData name="Hebertty V.D." userId="0fec475b3e7abbf5" providerId="LiveId" clId="{3898A9BF-E3CE-4511-8B1E-339F96CFADE8}" dt="2018-06-12T00:59:11.085" v="315" actId="20577"/>
          <ac:spMkLst>
            <pc:docMk/>
            <pc:sldMk cId="1859586680" sldId="257"/>
            <ac:spMk id="2" creationId="{00000000-0000-0000-0000-000000000000}"/>
          </ac:spMkLst>
        </pc:spChg>
        <pc:spChg chg="add mod ord">
          <ac:chgData name="Hebertty V.D." userId="0fec475b3e7abbf5" providerId="LiveId" clId="{3898A9BF-E3CE-4511-8B1E-339F96CFADE8}" dt="2018-06-12T00:41:02.229" v="251" actId="14"/>
          <ac:spMkLst>
            <pc:docMk/>
            <pc:sldMk cId="1859586680" sldId="257"/>
            <ac:spMk id="3" creationId="{0AA20629-82A9-4640-B56D-15061D232458}"/>
          </ac:spMkLst>
        </pc:spChg>
        <pc:spChg chg="add del mod">
          <ac:chgData name="Hebertty V.D." userId="0fec475b3e7abbf5" providerId="LiveId" clId="{3898A9BF-E3CE-4511-8B1E-339F96CFADE8}" dt="2018-06-12T00:50:26.026" v="300"/>
          <ac:spMkLst>
            <pc:docMk/>
            <pc:sldMk cId="1859586680" sldId="257"/>
            <ac:spMk id="4" creationId="{C63F287E-D659-41E9-9797-202207319B8F}"/>
          </ac:spMkLst>
        </pc:spChg>
        <pc:spChg chg="add mod">
          <ac:chgData name="Hebertty V.D." userId="0fec475b3e7abbf5" providerId="LiveId" clId="{3898A9BF-E3CE-4511-8B1E-339F96CFADE8}" dt="2018-06-12T00:59:22.447" v="320" actId="207"/>
          <ac:spMkLst>
            <pc:docMk/>
            <pc:sldMk cId="1859586680" sldId="257"/>
            <ac:spMk id="5" creationId="{FF0314EF-3CF0-47B5-B31B-E50651C4E04C}"/>
          </ac:spMkLst>
        </pc:spChg>
        <pc:spChg chg="add del">
          <ac:chgData name="Hebertty V.D." userId="0fec475b3e7abbf5" providerId="LiveId" clId="{3898A9BF-E3CE-4511-8B1E-339F96CFADE8}" dt="2018-06-12T00:50:32.447" v="303"/>
          <ac:spMkLst>
            <pc:docMk/>
            <pc:sldMk cId="1859586680" sldId="257"/>
            <ac:spMk id="6" creationId="{38DA1684-39C6-410C-A286-3323950FDFB0}"/>
          </ac:spMkLst>
        </pc:spChg>
      </pc:sldChg>
      <pc:sldChg chg="addSp delSp modSp">
        <pc:chgData name="Hebertty V.D." userId="0fec475b3e7abbf5" providerId="LiveId" clId="{3898A9BF-E3CE-4511-8B1E-339F96CFADE8}" dt="2018-06-12T03:31:06.421" v="2008" actId="20577"/>
        <pc:sldMkLst>
          <pc:docMk/>
          <pc:sldMk cId="2762304798" sldId="260"/>
        </pc:sldMkLst>
        <pc:spChg chg="mod">
          <ac:chgData name="Hebertty V.D." userId="0fec475b3e7abbf5" providerId="LiveId" clId="{3898A9BF-E3CE-4511-8B1E-339F96CFADE8}" dt="2018-06-12T01:57:37.297" v="706" actId="13926"/>
          <ac:spMkLst>
            <pc:docMk/>
            <pc:sldMk cId="2762304798" sldId="260"/>
            <ac:spMk id="2" creationId="{00000000-0000-0000-0000-000000000000}"/>
          </ac:spMkLst>
        </pc:spChg>
        <pc:spChg chg="add mod">
          <ac:chgData name="Hebertty V.D." userId="0fec475b3e7abbf5" providerId="LiveId" clId="{3898A9BF-E3CE-4511-8B1E-339F96CFADE8}" dt="2018-06-12T01:45:46.051" v="567" actId="20577"/>
          <ac:spMkLst>
            <pc:docMk/>
            <pc:sldMk cId="2762304798" sldId="260"/>
            <ac:spMk id="3" creationId="{491D5C53-0667-48D5-93E1-D3949E53AAAF}"/>
          </ac:spMkLst>
        </pc:spChg>
        <pc:spChg chg="add mod">
          <ac:chgData name="Hebertty V.D." userId="0fec475b3e7abbf5" providerId="LiveId" clId="{3898A9BF-E3CE-4511-8B1E-339F96CFADE8}" dt="2018-06-12T03:31:06.421" v="2008" actId="20577"/>
          <ac:spMkLst>
            <pc:docMk/>
            <pc:sldMk cId="2762304798" sldId="260"/>
            <ac:spMk id="4" creationId="{E3D91CFE-E283-4466-8717-1801A4CA52BF}"/>
          </ac:spMkLst>
        </pc:spChg>
        <pc:spChg chg="add del mod">
          <ac:chgData name="Hebertty V.D." userId="0fec475b3e7abbf5" providerId="LiveId" clId="{3898A9BF-E3CE-4511-8B1E-339F96CFADE8}" dt="2018-06-12T01:51:53.808" v="646" actId="478"/>
          <ac:spMkLst>
            <pc:docMk/>
            <pc:sldMk cId="2762304798" sldId="260"/>
            <ac:spMk id="5" creationId="{85D80206-EA10-4FF3-BA7D-0AC4E357F241}"/>
          </ac:spMkLst>
        </pc:spChg>
        <pc:spChg chg="add mod">
          <ac:chgData name="Hebertty V.D." userId="0fec475b3e7abbf5" providerId="LiveId" clId="{3898A9BF-E3CE-4511-8B1E-339F96CFADE8}" dt="2018-06-12T01:57:49.936" v="708" actId="1038"/>
          <ac:spMkLst>
            <pc:docMk/>
            <pc:sldMk cId="2762304798" sldId="260"/>
            <ac:spMk id="6" creationId="{F097F7C1-7FBC-46A8-8FAC-B03F4089B4D6}"/>
          </ac:spMkLst>
        </pc:spChg>
        <pc:spChg chg="add mod">
          <ac:chgData name="Hebertty V.D." userId="0fec475b3e7abbf5" providerId="LiveId" clId="{3898A9BF-E3CE-4511-8B1E-339F96CFADE8}" dt="2018-06-12T01:57:49.936" v="708" actId="1038"/>
          <ac:spMkLst>
            <pc:docMk/>
            <pc:sldMk cId="2762304798" sldId="260"/>
            <ac:spMk id="7" creationId="{C510D1F2-20B7-4300-B210-DEFB341C5F50}"/>
          </ac:spMkLst>
        </pc:spChg>
        <pc:spChg chg="add mod">
          <ac:chgData name="Hebertty V.D." userId="0fec475b3e7abbf5" providerId="LiveId" clId="{3898A9BF-E3CE-4511-8B1E-339F96CFADE8}" dt="2018-06-12T01:57:49.936" v="708" actId="1038"/>
          <ac:spMkLst>
            <pc:docMk/>
            <pc:sldMk cId="2762304798" sldId="260"/>
            <ac:spMk id="8" creationId="{0EE2E53E-4E45-4D12-A30C-734947B9A1EE}"/>
          </ac:spMkLst>
        </pc:spChg>
        <pc:spChg chg="add mod">
          <ac:chgData name="Hebertty V.D." userId="0fec475b3e7abbf5" providerId="LiveId" clId="{3898A9BF-E3CE-4511-8B1E-339F96CFADE8}" dt="2018-06-12T01:57:49.936" v="708" actId="1038"/>
          <ac:spMkLst>
            <pc:docMk/>
            <pc:sldMk cId="2762304798" sldId="260"/>
            <ac:spMk id="9" creationId="{6A11A687-82EE-4F2E-9349-8F0810396F6C}"/>
          </ac:spMkLst>
        </pc:spChg>
        <pc:spChg chg="add mod">
          <ac:chgData name="Hebertty V.D." userId="0fec475b3e7abbf5" providerId="LiveId" clId="{3898A9BF-E3CE-4511-8B1E-339F96CFADE8}" dt="2018-06-12T01:57:49.936" v="708" actId="1038"/>
          <ac:spMkLst>
            <pc:docMk/>
            <pc:sldMk cId="2762304798" sldId="260"/>
            <ac:spMk id="10" creationId="{AB57FE44-C335-4410-A17D-445B1F657D32}"/>
          </ac:spMkLst>
        </pc:spChg>
        <pc:spChg chg="add mod">
          <ac:chgData name="Hebertty V.D." userId="0fec475b3e7abbf5" providerId="LiveId" clId="{3898A9BF-E3CE-4511-8B1E-339F96CFADE8}" dt="2018-06-12T02:18:45.445" v="998" actId="207"/>
          <ac:spMkLst>
            <pc:docMk/>
            <pc:sldMk cId="2762304798" sldId="260"/>
            <ac:spMk id="11" creationId="{6550D837-2E92-42AC-B1AA-0AEE002BDDA8}"/>
          </ac:spMkLst>
        </pc:spChg>
        <pc:spChg chg="add mod">
          <ac:chgData name="Hebertty V.D." userId="0fec475b3e7abbf5" providerId="LiveId" clId="{3898A9BF-E3CE-4511-8B1E-339F96CFADE8}" dt="2018-06-12T02:01:35.370" v="747" actId="122"/>
          <ac:spMkLst>
            <pc:docMk/>
            <pc:sldMk cId="2762304798" sldId="260"/>
            <ac:spMk id="12" creationId="{A25FA17E-6869-408C-916D-093ADE20DA9D}"/>
          </ac:spMkLst>
        </pc:spChg>
        <pc:spChg chg="add mod ord">
          <ac:chgData name="Hebertty V.D." userId="0fec475b3e7abbf5" providerId="LiveId" clId="{3898A9BF-E3CE-4511-8B1E-339F96CFADE8}" dt="2018-06-12T01:56:03.521" v="681" actId="1076"/>
          <ac:spMkLst>
            <pc:docMk/>
            <pc:sldMk cId="2762304798" sldId="260"/>
            <ac:spMk id="13" creationId="{10D261A2-1763-46F4-A4AB-3396A1689143}"/>
          </ac:spMkLst>
        </pc:spChg>
        <pc:spChg chg="add mod">
          <ac:chgData name="Hebertty V.D." userId="0fec475b3e7abbf5" providerId="LiveId" clId="{3898A9BF-E3CE-4511-8B1E-339F96CFADE8}" dt="2018-06-12T02:01:38.758" v="748" actId="1076"/>
          <ac:spMkLst>
            <pc:docMk/>
            <pc:sldMk cId="2762304798" sldId="260"/>
            <ac:spMk id="15" creationId="{4A1EFBA6-3393-46F1-9EBF-69576DF58F15}"/>
          </ac:spMkLst>
        </pc:spChg>
        <pc:grpChg chg="add mod">
          <ac:chgData name="Hebertty V.D." userId="0fec475b3e7abbf5" providerId="LiveId" clId="{3898A9BF-E3CE-4511-8B1E-339F96CFADE8}" dt="2018-06-12T01:54:11.412" v="672" actId="164"/>
          <ac:grpSpMkLst>
            <pc:docMk/>
            <pc:sldMk cId="2762304798" sldId="260"/>
            <ac:grpSpMk id="14" creationId="{390BE26E-EAAF-422A-90CC-BE13CD10E9AB}"/>
          </ac:grpSpMkLst>
        </pc:grpChg>
      </pc:sldChg>
      <pc:sldChg chg="modSp del">
        <pc:chgData name="Hebertty V.D." userId="0fec475b3e7abbf5" providerId="LiveId" clId="{3898A9BF-E3CE-4511-8B1E-339F96CFADE8}" dt="2018-06-12T03:16:39.294" v="1958" actId="2696"/>
        <pc:sldMkLst>
          <pc:docMk/>
          <pc:sldMk cId="390954305" sldId="261"/>
        </pc:sldMkLst>
        <pc:spChg chg="mod">
          <ac:chgData name="Hebertty V.D." userId="0fec475b3e7abbf5" providerId="LiveId" clId="{3898A9BF-E3CE-4511-8B1E-339F96CFADE8}" dt="2018-06-12T03:13:49.003" v="1924"/>
          <ac:spMkLst>
            <pc:docMk/>
            <pc:sldMk cId="390954305" sldId="261"/>
            <ac:spMk id="2" creationId="{00000000-0000-0000-0000-000000000000}"/>
          </ac:spMkLst>
        </pc:spChg>
      </pc:sldChg>
      <pc:sldChg chg="addSp modSp">
        <pc:chgData name="Hebertty V.D." userId="0fec475b3e7abbf5" providerId="LiveId" clId="{3898A9BF-E3CE-4511-8B1E-339F96CFADE8}" dt="2018-06-12T01:25:19.897" v="490"/>
        <pc:sldMkLst>
          <pc:docMk/>
          <pc:sldMk cId="0" sldId="262"/>
        </pc:sldMkLst>
        <pc:spChg chg="mod">
          <ac:chgData name="Hebertty V.D." userId="0fec475b3e7abbf5" providerId="LiveId" clId="{3898A9BF-E3CE-4511-8B1E-339F96CFADE8}" dt="2018-06-12T01:21:50.966" v="465" actId="14100"/>
          <ac:spMkLst>
            <pc:docMk/>
            <pc:sldMk cId="0" sldId="262"/>
            <ac:spMk id="2" creationId="{00000000-0000-0000-0000-000000000000}"/>
          </ac:spMkLst>
        </pc:spChg>
        <pc:spChg chg="add mod">
          <ac:chgData name="Hebertty V.D." userId="0fec475b3e7abbf5" providerId="LiveId" clId="{3898A9BF-E3CE-4511-8B1E-339F96CFADE8}" dt="2018-06-12T01:18:39.080" v="426" actId="20577"/>
          <ac:spMkLst>
            <pc:docMk/>
            <pc:sldMk cId="0" sldId="262"/>
            <ac:spMk id="3" creationId="{AB68004D-61AD-456A-871B-570CE1A8A156}"/>
          </ac:spMkLst>
        </pc:spChg>
        <pc:spChg chg="add mod">
          <ac:chgData name="Hebertty V.D." userId="0fec475b3e7abbf5" providerId="LiveId" clId="{3898A9BF-E3CE-4511-8B1E-339F96CFADE8}" dt="2018-06-12T01:20:29.478" v="443" actId="15"/>
          <ac:spMkLst>
            <pc:docMk/>
            <pc:sldMk cId="0" sldId="262"/>
            <ac:spMk id="4" creationId="{708F2F79-71AC-4D10-9656-06B5D2B45844}"/>
          </ac:spMkLst>
        </pc:spChg>
        <pc:spChg chg="add">
          <ac:chgData name="Hebertty V.D." userId="0fec475b3e7abbf5" providerId="LiveId" clId="{3898A9BF-E3CE-4511-8B1E-339F96CFADE8}" dt="2018-06-12T01:25:19.897" v="490"/>
          <ac:spMkLst>
            <pc:docMk/>
            <pc:sldMk cId="0" sldId="262"/>
            <ac:spMk id="5" creationId="{7140C719-D5BD-4BF1-80EA-74058B49701F}"/>
          </ac:spMkLst>
        </pc:spChg>
      </pc:sldChg>
      <pc:sldChg chg="modSp del">
        <pc:chgData name="Hebertty V.D." userId="0fec475b3e7abbf5" providerId="LiveId" clId="{3898A9BF-E3CE-4511-8B1E-339F96CFADE8}" dt="2018-06-12T02:40:12.291" v="1432" actId="2696"/>
        <pc:sldMkLst>
          <pc:docMk/>
          <pc:sldMk cId="0" sldId="264"/>
        </pc:sldMkLst>
        <pc:spChg chg="mod">
          <ac:chgData name="Hebertty V.D." userId="0fec475b3e7abbf5" providerId="LiveId" clId="{3898A9BF-E3CE-4511-8B1E-339F96CFADE8}" dt="2018-06-12T02:39:55.678" v="1426"/>
          <ac:spMkLst>
            <pc:docMk/>
            <pc:sldMk cId="0" sldId="264"/>
            <ac:spMk id="2" creationId="{00000000-0000-0000-0000-000000000000}"/>
          </ac:spMkLst>
        </pc:spChg>
      </pc:sldChg>
      <pc:sldChg chg="modSp del">
        <pc:chgData name="Hebertty V.D." userId="0fec475b3e7abbf5" providerId="LiveId" clId="{3898A9BF-E3CE-4511-8B1E-339F96CFADE8}" dt="2018-06-12T02:59:04.901" v="1739" actId="2696"/>
        <pc:sldMkLst>
          <pc:docMk/>
          <pc:sldMk cId="0" sldId="265"/>
        </pc:sldMkLst>
        <pc:spChg chg="mod">
          <ac:chgData name="Hebertty V.D." userId="0fec475b3e7abbf5" providerId="LiveId" clId="{3898A9BF-E3CE-4511-8B1E-339F96CFADE8}" dt="2018-06-12T02:50:11.681" v="1555"/>
          <ac:spMkLst>
            <pc:docMk/>
            <pc:sldMk cId="0" sldId="265"/>
            <ac:spMk id="2" creationId="{00000000-0000-0000-0000-000000000000}"/>
          </ac:spMkLst>
        </pc:spChg>
      </pc:sldChg>
      <pc:sldChg chg="addSp modSp">
        <pc:chgData name="Hebertty V.D." userId="0fec475b3e7abbf5" providerId="LiveId" clId="{3898A9BF-E3CE-4511-8B1E-339F96CFADE8}" dt="2018-06-12T03:40:12.038" v="2036" actId="6549"/>
        <pc:sldMkLst>
          <pc:docMk/>
          <pc:sldMk cId="12741890" sldId="266"/>
        </pc:sldMkLst>
        <pc:spChg chg="mod">
          <ac:chgData name="Hebertty V.D." userId="0fec475b3e7abbf5" providerId="LiveId" clId="{3898A9BF-E3CE-4511-8B1E-339F96CFADE8}" dt="2018-06-12T03:40:12.038" v="2036" actId="6549"/>
          <ac:spMkLst>
            <pc:docMk/>
            <pc:sldMk cId="12741890" sldId="266"/>
            <ac:spMk id="2" creationId="{00000000-0000-0000-0000-000000000000}"/>
          </ac:spMkLst>
        </pc:spChg>
        <pc:spChg chg="add mod">
          <ac:chgData name="Hebertty V.D." userId="0fec475b3e7abbf5" providerId="LiveId" clId="{3898A9BF-E3CE-4511-8B1E-339F96CFADE8}" dt="2018-06-12T01:18:53.063" v="427" actId="120"/>
          <ac:spMkLst>
            <pc:docMk/>
            <pc:sldMk cId="12741890" sldId="266"/>
            <ac:spMk id="3" creationId="{F954FD5D-4928-4A2A-BD71-4B56D70D966C}"/>
          </ac:spMkLst>
        </pc:spChg>
        <pc:spChg chg="add mod">
          <ac:chgData name="Hebertty V.D." userId="0fec475b3e7abbf5" providerId="LiveId" clId="{3898A9BF-E3CE-4511-8B1E-339F96CFADE8}" dt="2018-06-12T01:10:45.820" v="375" actId="207"/>
          <ac:spMkLst>
            <pc:docMk/>
            <pc:sldMk cId="12741890" sldId="266"/>
            <ac:spMk id="4" creationId="{BFA922B9-63F9-44DA-A1E7-340EB448BD8C}"/>
          </ac:spMkLst>
        </pc:spChg>
      </pc:sldChg>
      <pc:sldChg chg="addSp delSp modSp add">
        <pc:chgData name="Hebertty V.D." userId="0fec475b3e7abbf5" providerId="LiveId" clId="{3898A9BF-E3CE-4511-8B1E-339F96CFADE8}" dt="2018-06-12T03:26:29.353" v="2002" actId="404"/>
        <pc:sldMkLst>
          <pc:docMk/>
          <pc:sldMk cId="1290072248" sldId="267"/>
        </pc:sldMkLst>
        <pc:spChg chg="del">
          <ac:chgData name="Hebertty V.D." userId="0fec475b3e7abbf5" providerId="LiveId" clId="{3898A9BF-E3CE-4511-8B1E-339F96CFADE8}" dt="2018-06-12T00:31:58.811" v="158"/>
          <ac:spMkLst>
            <pc:docMk/>
            <pc:sldMk cId="1290072248" sldId="267"/>
            <ac:spMk id="2" creationId="{93DC7110-06A3-425E-BA6D-9E9F944EE62B}"/>
          </ac:spMkLst>
        </pc:spChg>
        <pc:spChg chg="del">
          <ac:chgData name="Hebertty V.D." userId="0fec475b3e7abbf5" providerId="LiveId" clId="{3898A9BF-E3CE-4511-8B1E-339F96CFADE8}" dt="2018-06-12T00:31:58.811" v="158"/>
          <ac:spMkLst>
            <pc:docMk/>
            <pc:sldMk cId="1290072248" sldId="267"/>
            <ac:spMk id="3" creationId="{CC1E93BC-B485-4108-A25B-A3EEB07EADD5}"/>
          </ac:spMkLst>
        </pc:spChg>
        <pc:spChg chg="add del mod">
          <ac:chgData name="Hebertty V.D." userId="0fec475b3e7abbf5" providerId="LiveId" clId="{3898A9BF-E3CE-4511-8B1E-339F96CFADE8}" dt="2018-06-12T00:31:51.173" v="157"/>
          <ac:spMkLst>
            <pc:docMk/>
            <pc:sldMk cId="1290072248" sldId="267"/>
            <ac:spMk id="4" creationId="{52C7CB1C-3FCA-4A33-A024-061188AADD93}"/>
          </ac:spMkLst>
        </pc:spChg>
        <pc:spChg chg="add mod">
          <ac:chgData name="Hebertty V.D." userId="0fec475b3e7abbf5" providerId="LiveId" clId="{3898A9BF-E3CE-4511-8B1E-339F96CFADE8}" dt="2018-06-12T03:26:29.353" v="2002" actId="404"/>
          <ac:spMkLst>
            <pc:docMk/>
            <pc:sldMk cId="1290072248" sldId="267"/>
            <ac:spMk id="5" creationId="{358FD4A1-8C14-4DA2-B951-61E8577FC856}"/>
          </ac:spMkLst>
        </pc:spChg>
      </pc:sldChg>
      <pc:sldChg chg="modSp add del">
        <pc:chgData name="Hebertty V.D." userId="0fec475b3e7abbf5" providerId="LiveId" clId="{3898A9BF-E3CE-4511-8B1E-339F96CFADE8}" dt="2018-06-12T00:41:45.458" v="266" actId="2696"/>
        <pc:sldMkLst>
          <pc:docMk/>
          <pc:sldMk cId="227396752" sldId="268"/>
        </pc:sldMkLst>
        <pc:spChg chg="mod">
          <ac:chgData name="Hebertty V.D." userId="0fec475b3e7abbf5" providerId="LiveId" clId="{3898A9BF-E3CE-4511-8B1E-339F96CFADE8}" dt="2018-06-12T00:41:37.237" v="264"/>
          <ac:spMkLst>
            <pc:docMk/>
            <pc:sldMk cId="227396752" sldId="268"/>
            <ac:spMk id="2" creationId="{00000000-0000-0000-0000-000000000000}"/>
          </ac:spMkLst>
        </pc:spChg>
      </pc:sldChg>
      <pc:sldChg chg="addSp modSp add">
        <pc:chgData name="Hebertty V.D." userId="0fec475b3e7abbf5" providerId="LiveId" clId="{3898A9BF-E3CE-4511-8B1E-339F96CFADE8}" dt="2018-06-12T01:08:06.385" v="355" actId="207"/>
        <pc:sldMkLst>
          <pc:docMk/>
          <pc:sldMk cId="750077089" sldId="269"/>
        </pc:sldMkLst>
        <pc:spChg chg="mod">
          <ac:chgData name="Hebertty V.D." userId="0fec475b3e7abbf5" providerId="LiveId" clId="{3898A9BF-E3CE-4511-8B1E-339F96CFADE8}" dt="2018-06-12T01:08:06.385" v="355" actId="207"/>
          <ac:spMkLst>
            <pc:docMk/>
            <pc:sldMk cId="750077089" sldId="269"/>
            <ac:spMk id="2" creationId="{00000000-0000-0000-0000-000000000000}"/>
          </ac:spMkLst>
        </pc:spChg>
        <pc:spChg chg="add mod">
          <ac:chgData name="Hebertty V.D." userId="0fec475b3e7abbf5" providerId="LiveId" clId="{3898A9BF-E3CE-4511-8B1E-339F96CFADE8}" dt="2018-06-12T01:05:09.488" v="332"/>
          <ac:spMkLst>
            <pc:docMk/>
            <pc:sldMk cId="750077089" sldId="269"/>
            <ac:spMk id="4" creationId="{C32BDD0B-9DC1-4DEE-AC7E-37303EBBF6E0}"/>
          </ac:spMkLst>
        </pc:spChg>
      </pc:sldChg>
      <pc:sldChg chg="addSp modSp add modNotesTx">
        <pc:chgData name="Hebertty V.D." userId="0fec475b3e7abbf5" providerId="LiveId" clId="{3898A9BF-E3CE-4511-8B1E-339F96CFADE8}" dt="2018-06-12T01:28:32.450" v="505" actId="20577"/>
        <pc:sldMkLst>
          <pc:docMk/>
          <pc:sldMk cId="2820455830" sldId="270"/>
        </pc:sldMkLst>
        <pc:spChg chg="mod">
          <ac:chgData name="Hebertty V.D." userId="0fec475b3e7abbf5" providerId="LiveId" clId="{3898A9BF-E3CE-4511-8B1E-339F96CFADE8}" dt="2018-06-12T01:28:32.450" v="505" actId="20577"/>
          <ac:spMkLst>
            <pc:docMk/>
            <pc:sldMk cId="2820455830" sldId="270"/>
            <ac:spMk id="2" creationId="{00000000-0000-0000-0000-000000000000}"/>
          </ac:spMkLst>
        </pc:spChg>
        <pc:spChg chg="add">
          <ac:chgData name="Hebertty V.D." userId="0fec475b3e7abbf5" providerId="LiveId" clId="{3898A9BF-E3CE-4511-8B1E-339F96CFADE8}" dt="2018-06-12T01:22:01.258" v="466"/>
          <ac:spMkLst>
            <pc:docMk/>
            <pc:sldMk cId="2820455830" sldId="270"/>
            <ac:spMk id="4" creationId="{EA9D9A0C-2819-487F-811E-1D7CD20674F3}"/>
          </ac:spMkLst>
        </pc:spChg>
        <pc:spChg chg="add mod">
          <ac:chgData name="Hebertty V.D." userId="0fec475b3e7abbf5" providerId="LiveId" clId="{3898A9BF-E3CE-4511-8B1E-339F96CFADE8}" dt="2018-06-12T01:22:06.987" v="468" actId="571"/>
          <ac:spMkLst>
            <pc:docMk/>
            <pc:sldMk cId="2820455830" sldId="270"/>
            <ac:spMk id="5" creationId="{4903C59A-100B-4ED0-9EDC-D002FED61C50}"/>
          </ac:spMkLst>
        </pc:spChg>
        <pc:spChg chg="add mod">
          <ac:chgData name="Hebertty V.D." userId="0fec475b3e7abbf5" providerId="LiveId" clId="{3898A9BF-E3CE-4511-8B1E-339F96CFADE8}" dt="2018-06-12T01:25:16.300" v="489" actId="1076"/>
          <ac:spMkLst>
            <pc:docMk/>
            <pc:sldMk cId="2820455830" sldId="270"/>
            <ac:spMk id="6" creationId="{E73B5CD3-71EB-4FAC-A969-686D1F6DAEB8}"/>
          </ac:spMkLst>
        </pc:spChg>
      </pc:sldChg>
      <pc:sldChg chg="addSp delSp modSp add">
        <pc:chgData name="Hebertty V.D." userId="0fec475b3e7abbf5" providerId="LiveId" clId="{3898A9BF-E3CE-4511-8B1E-339F96CFADE8}" dt="2018-06-12T02:18:39.571" v="997" actId="207"/>
        <pc:sldMkLst>
          <pc:docMk/>
          <pc:sldMk cId="422179336" sldId="271"/>
        </pc:sldMkLst>
        <pc:spChg chg="del mod">
          <ac:chgData name="Hebertty V.D." userId="0fec475b3e7abbf5" providerId="LiveId" clId="{3898A9BF-E3CE-4511-8B1E-339F96CFADE8}" dt="2018-06-12T02:06:14.454" v="813" actId="478"/>
          <ac:spMkLst>
            <pc:docMk/>
            <pc:sldMk cId="422179336" sldId="271"/>
            <ac:spMk id="2" creationId="{00000000-0000-0000-0000-000000000000}"/>
          </ac:spMkLst>
        </pc:spChg>
        <pc:spChg chg="add">
          <ac:chgData name="Hebertty V.D." userId="0fec475b3e7abbf5" providerId="LiveId" clId="{3898A9BF-E3CE-4511-8B1E-339F96CFADE8}" dt="2018-06-12T01:57:58.646" v="709"/>
          <ac:spMkLst>
            <pc:docMk/>
            <pc:sldMk cId="422179336" sldId="271"/>
            <ac:spMk id="3" creationId="{044A6049-70B7-435E-9064-B279F0ACFD95}"/>
          </ac:spMkLst>
        </pc:spChg>
        <pc:spChg chg="add mod">
          <ac:chgData name="Hebertty V.D." userId="0fec475b3e7abbf5" providerId="LiveId" clId="{3898A9BF-E3CE-4511-8B1E-339F96CFADE8}" dt="2018-06-12T01:58:15.582" v="716" actId="6549"/>
          <ac:spMkLst>
            <pc:docMk/>
            <pc:sldMk cId="422179336" sldId="271"/>
            <ac:spMk id="4" creationId="{0C973FC6-0580-4C36-9161-A48A2862E154}"/>
          </ac:spMkLst>
        </pc:spChg>
        <pc:spChg chg="add del mod">
          <ac:chgData name="Hebertty V.D." userId="0fec475b3e7abbf5" providerId="LiveId" clId="{3898A9BF-E3CE-4511-8B1E-339F96CFADE8}" dt="2018-06-12T02:12:06.948" v="929" actId="478"/>
          <ac:spMkLst>
            <pc:docMk/>
            <pc:sldMk cId="422179336" sldId="271"/>
            <ac:spMk id="5" creationId="{7790E8F0-C5EF-4110-AFF4-44586AF146F4}"/>
          </ac:spMkLst>
        </pc:spChg>
        <pc:spChg chg="add del mod">
          <ac:chgData name="Hebertty V.D." userId="0fec475b3e7abbf5" providerId="LiveId" clId="{3898A9BF-E3CE-4511-8B1E-339F96CFADE8}" dt="2018-06-12T02:11:53.489" v="926" actId="478"/>
          <ac:spMkLst>
            <pc:docMk/>
            <pc:sldMk cId="422179336" sldId="271"/>
            <ac:spMk id="6" creationId="{DAFB9389-BD8D-48CE-8023-D839F11DBD40}"/>
          </ac:spMkLst>
        </pc:spChg>
        <pc:spChg chg="add del">
          <ac:chgData name="Hebertty V.D." userId="0fec475b3e7abbf5" providerId="LiveId" clId="{3898A9BF-E3CE-4511-8B1E-339F96CFADE8}" dt="2018-06-12T02:07:43.020" v="841" actId="478"/>
          <ac:spMkLst>
            <pc:docMk/>
            <pc:sldMk cId="422179336" sldId="271"/>
            <ac:spMk id="7" creationId="{7D915E05-E205-4A94-85F2-7204F0F02BBE}"/>
          </ac:spMkLst>
        </pc:spChg>
        <pc:spChg chg="add mod">
          <ac:chgData name="Hebertty V.D." userId="0fec475b3e7abbf5" providerId="LiveId" clId="{3898A9BF-E3CE-4511-8B1E-339F96CFADE8}" dt="2018-06-12T02:06:22.727" v="814" actId="1076"/>
          <ac:spMkLst>
            <pc:docMk/>
            <pc:sldMk cId="422179336" sldId="271"/>
            <ac:spMk id="8" creationId="{7BE2F6FA-1CA9-4716-A626-F5CAC358C4E0}"/>
          </ac:spMkLst>
        </pc:spChg>
        <pc:spChg chg="add mod">
          <ac:chgData name="Hebertty V.D." userId="0fec475b3e7abbf5" providerId="LiveId" clId="{3898A9BF-E3CE-4511-8B1E-339F96CFADE8}" dt="2018-06-12T02:06:22.727" v="814" actId="1076"/>
          <ac:spMkLst>
            <pc:docMk/>
            <pc:sldMk cId="422179336" sldId="271"/>
            <ac:spMk id="9" creationId="{463FFDEE-CD34-41C9-8422-090251536128}"/>
          </ac:spMkLst>
        </pc:spChg>
        <pc:spChg chg="add mod">
          <ac:chgData name="Hebertty V.D." userId="0fec475b3e7abbf5" providerId="LiveId" clId="{3898A9BF-E3CE-4511-8B1E-339F96CFADE8}" dt="2018-06-12T02:06:22.727" v="814" actId="1076"/>
          <ac:spMkLst>
            <pc:docMk/>
            <pc:sldMk cId="422179336" sldId="271"/>
            <ac:spMk id="10" creationId="{0289DE39-C2AA-45DE-871A-DEFA7469FD8D}"/>
          </ac:spMkLst>
        </pc:spChg>
        <pc:spChg chg="add del">
          <ac:chgData name="Hebertty V.D." userId="0fec475b3e7abbf5" providerId="LiveId" clId="{3898A9BF-E3CE-4511-8B1E-339F96CFADE8}" dt="2018-06-12T02:04:09.995" v="781"/>
          <ac:spMkLst>
            <pc:docMk/>
            <pc:sldMk cId="422179336" sldId="271"/>
            <ac:spMk id="11" creationId="{6EAB0874-BDB7-41B9-AED7-ED88A7A8E124}"/>
          </ac:spMkLst>
        </pc:spChg>
        <pc:spChg chg="add mod ord">
          <ac:chgData name="Hebertty V.D." userId="0fec475b3e7abbf5" providerId="LiveId" clId="{3898A9BF-E3CE-4511-8B1E-339F96CFADE8}" dt="2018-06-12T02:06:22.727" v="814" actId="1076"/>
          <ac:spMkLst>
            <pc:docMk/>
            <pc:sldMk cId="422179336" sldId="271"/>
            <ac:spMk id="12" creationId="{AD572255-823D-4774-A96E-143A91DD55CC}"/>
          </ac:spMkLst>
        </pc:spChg>
        <pc:spChg chg="add mod">
          <ac:chgData name="Hebertty V.D." userId="0fec475b3e7abbf5" providerId="LiveId" clId="{3898A9BF-E3CE-4511-8B1E-339F96CFADE8}" dt="2018-06-12T02:18:39.571" v="997" actId="207"/>
          <ac:spMkLst>
            <pc:docMk/>
            <pc:sldMk cId="422179336" sldId="271"/>
            <ac:spMk id="13" creationId="{057531A3-4A3E-4F61-B737-85794B45F385}"/>
          </ac:spMkLst>
        </pc:spChg>
        <pc:spChg chg="add del mod">
          <ac:chgData name="Hebertty V.D." userId="0fec475b3e7abbf5" providerId="LiveId" clId="{3898A9BF-E3CE-4511-8B1E-339F96CFADE8}" dt="2018-06-12T02:10:51.830" v="917"/>
          <ac:spMkLst>
            <pc:docMk/>
            <pc:sldMk cId="422179336" sldId="271"/>
            <ac:spMk id="14" creationId="{472B8DAD-B6D4-4055-B87C-D3BAA29B7412}"/>
          </ac:spMkLst>
        </pc:spChg>
        <pc:spChg chg="add del mod">
          <ac:chgData name="Hebertty V.D." userId="0fec475b3e7abbf5" providerId="LiveId" clId="{3898A9BF-E3CE-4511-8B1E-339F96CFADE8}" dt="2018-06-12T02:08:14.186" v="857"/>
          <ac:spMkLst>
            <pc:docMk/>
            <pc:sldMk cId="422179336" sldId="271"/>
            <ac:spMk id="15" creationId="{ECBCEB9B-398B-414B-A889-2BC277CDF90A}"/>
          </ac:spMkLst>
        </pc:spChg>
        <pc:spChg chg="add mod">
          <ac:chgData name="Hebertty V.D." userId="0fec475b3e7abbf5" providerId="LiveId" clId="{3898A9BF-E3CE-4511-8B1E-339F96CFADE8}" dt="2018-06-12T02:11:42.664" v="925" actId="1076"/>
          <ac:spMkLst>
            <pc:docMk/>
            <pc:sldMk cId="422179336" sldId="271"/>
            <ac:spMk id="16" creationId="{D1B41E88-7091-4B10-8E28-A3564A03E810}"/>
          </ac:spMkLst>
        </pc:spChg>
        <pc:spChg chg="add mod">
          <ac:chgData name="Hebertty V.D." userId="0fec475b3e7abbf5" providerId="LiveId" clId="{3898A9BF-E3CE-4511-8B1E-339F96CFADE8}" dt="2018-06-12T02:11:38.972" v="924" actId="1076"/>
          <ac:spMkLst>
            <pc:docMk/>
            <pc:sldMk cId="422179336" sldId="271"/>
            <ac:spMk id="17" creationId="{ECC4E7AE-D0DE-400C-936E-445813AA1470}"/>
          </ac:spMkLst>
        </pc:spChg>
        <pc:spChg chg="add mod">
          <ac:chgData name="Hebertty V.D." userId="0fec475b3e7abbf5" providerId="LiveId" clId="{3898A9BF-E3CE-4511-8B1E-339F96CFADE8}" dt="2018-06-12T02:14:50.727" v="961" actId="1076"/>
          <ac:spMkLst>
            <pc:docMk/>
            <pc:sldMk cId="422179336" sldId="271"/>
            <ac:spMk id="18" creationId="{44C91B84-0BC7-42C8-8FE3-4E4125117E2F}"/>
          </ac:spMkLst>
        </pc:spChg>
        <pc:spChg chg="add mod">
          <ac:chgData name="Hebertty V.D." userId="0fec475b3e7abbf5" providerId="LiveId" clId="{3898A9BF-E3CE-4511-8B1E-339F96CFADE8}" dt="2018-06-12T02:11:38.972" v="924" actId="1076"/>
          <ac:spMkLst>
            <pc:docMk/>
            <pc:sldMk cId="422179336" sldId="271"/>
            <ac:spMk id="19" creationId="{85EC3C85-699B-47A6-A08C-237041D1156D}"/>
          </ac:spMkLst>
        </pc:spChg>
        <pc:spChg chg="add mod">
          <ac:chgData name="Hebertty V.D." userId="0fec475b3e7abbf5" providerId="LiveId" clId="{3898A9BF-E3CE-4511-8B1E-339F96CFADE8}" dt="2018-06-12T02:11:38.972" v="924" actId="1076"/>
          <ac:spMkLst>
            <pc:docMk/>
            <pc:sldMk cId="422179336" sldId="271"/>
            <ac:spMk id="20" creationId="{58E4D8E1-35D1-4863-8DE6-6C2711892151}"/>
          </ac:spMkLst>
        </pc:spChg>
        <pc:spChg chg="add mod">
          <ac:chgData name="Hebertty V.D." userId="0fec475b3e7abbf5" providerId="LiveId" clId="{3898A9BF-E3CE-4511-8B1E-339F96CFADE8}" dt="2018-06-12T02:14:26.419" v="943" actId="1076"/>
          <ac:spMkLst>
            <pc:docMk/>
            <pc:sldMk cId="422179336" sldId="271"/>
            <ac:spMk id="21" creationId="{1D2B391D-4232-42F6-AD88-F2CFA0EB9C27}"/>
          </ac:spMkLst>
        </pc:spChg>
        <pc:spChg chg="add mod">
          <ac:chgData name="Hebertty V.D." userId="0fec475b3e7abbf5" providerId="LiveId" clId="{3898A9BF-E3CE-4511-8B1E-339F96CFADE8}" dt="2018-06-12T02:18:39.571" v="997" actId="207"/>
          <ac:spMkLst>
            <pc:docMk/>
            <pc:sldMk cId="422179336" sldId="271"/>
            <ac:spMk id="22" creationId="{A36CE85E-2199-445B-B693-83F6902789F6}"/>
          </ac:spMkLst>
        </pc:spChg>
        <pc:spChg chg="add mod">
          <ac:chgData name="Hebertty V.D." userId="0fec475b3e7abbf5" providerId="LiveId" clId="{3898A9BF-E3CE-4511-8B1E-339F96CFADE8}" dt="2018-06-12T02:15:50.012" v="968" actId="1037"/>
          <ac:spMkLst>
            <pc:docMk/>
            <pc:sldMk cId="422179336" sldId="271"/>
            <ac:spMk id="23" creationId="{EBE92E90-9994-4D86-B18D-DE045E6A2639}"/>
          </ac:spMkLst>
        </pc:spChg>
        <pc:spChg chg="add mod">
          <ac:chgData name="Hebertty V.D." userId="0fec475b3e7abbf5" providerId="LiveId" clId="{3898A9BF-E3CE-4511-8B1E-339F96CFADE8}" dt="2018-06-12T02:15:50.012" v="968" actId="1037"/>
          <ac:spMkLst>
            <pc:docMk/>
            <pc:sldMk cId="422179336" sldId="271"/>
            <ac:spMk id="24" creationId="{B64C9AD6-716D-4000-8400-8F5FB903A2B6}"/>
          </ac:spMkLst>
        </pc:spChg>
        <pc:spChg chg="add mod">
          <ac:chgData name="Hebertty V.D." userId="0fec475b3e7abbf5" providerId="LiveId" clId="{3898A9BF-E3CE-4511-8B1E-339F96CFADE8}" dt="2018-06-12T02:14:53.683" v="962" actId="1076"/>
          <ac:spMkLst>
            <pc:docMk/>
            <pc:sldMk cId="422179336" sldId="271"/>
            <ac:spMk id="25" creationId="{F68616C8-0494-43A9-99F9-C47227C94030}"/>
          </ac:spMkLst>
        </pc:spChg>
      </pc:sldChg>
      <pc:sldChg chg="addSp delSp modSp add">
        <pc:chgData name="Hebertty V.D." userId="0fec475b3e7abbf5" providerId="LiveId" clId="{3898A9BF-E3CE-4511-8B1E-339F96CFADE8}" dt="2018-06-12T02:27:29.865" v="1179" actId="1036"/>
        <pc:sldMkLst>
          <pc:docMk/>
          <pc:sldMk cId="4230602435" sldId="272"/>
        </pc:sldMkLst>
        <pc:spChg chg="add">
          <ac:chgData name="Hebertty V.D." userId="0fec475b3e7abbf5" providerId="LiveId" clId="{3898A9BF-E3CE-4511-8B1E-339F96CFADE8}" dt="2018-06-12T02:16:46.612" v="970"/>
          <ac:spMkLst>
            <pc:docMk/>
            <pc:sldMk cId="4230602435" sldId="272"/>
            <ac:spMk id="2" creationId="{6262BEF7-F927-450A-9082-14FADF59192D}"/>
          </ac:spMkLst>
        </pc:spChg>
        <pc:spChg chg="add del mod">
          <ac:chgData name="Hebertty V.D." userId="0fec475b3e7abbf5" providerId="LiveId" clId="{3898A9BF-E3CE-4511-8B1E-339F96CFADE8}" dt="2018-06-12T02:25:28.495" v="1142" actId="478"/>
          <ac:spMkLst>
            <pc:docMk/>
            <pc:sldMk cId="4230602435" sldId="272"/>
            <ac:spMk id="3" creationId="{605AF262-1831-4F33-8429-B2BE08F488C4}"/>
          </ac:spMkLst>
        </pc:spChg>
        <pc:spChg chg="add mod">
          <ac:chgData name="Hebertty V.D." userId="0fec475b3e7abbf5" providerId="LiveId" clId="{3898A9BF-E3CE-4511-8B1E-339F96CFADE8}" dt="2018-06-12T02:18:12.196" v="989" actId="20577"/>
          <ac:spMkLst>
            <pc:docMk/>
            <pc:sldMk cId="4230602435" sldId="272"/>
            <ac:spMk id="4" creationId="{8FC11008-12E6-4A8A-B833-B0CFCC2838DA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5" creationId="{DCBF36B7-C3E2-4FE6-B2CA-57C875DC2272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6" creationId="{675C1D31-3BCB-4D41-AB61-27D3DC62E577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7" creationId="{B990645C-579C-4D9C-9025-D042A05CD689}"/>
          </ac:spMkLst>
        </pc:spChg>
        <pc:spChg chg="add del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8" creationId="{481F1DF6-4450-4D9C-8E9F-458F10C69B41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9" creationId="{EC691B04-EFFA-4414-8ED1-31F1821AB5BF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10" creationId="{DDC12649-0911-4F13-97FB-49F5A2FE2FF0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11" creationId="{C6A53DDB-0BD7-4522-93F0-C6D751DB53E9}"/>
          </ac:spMkLst>
        </pc:spChg>
        <pc:spChg chg="add del mod">
          <ac:chgData name="Hebertty V.D." userId="0fec475b3e7abbf5" providerId="LiveId" clId="{3898A9BF-E3CE-4511-8B1E-339F96CFADE8}" dt="2018-06-12T02:21:17.134" v="1076" actId="478"/>
          <ac:spMkLst>
            <pc:docMk/>
            <pc:sldMk cId="4230602435" sldId="272"/>
            <ac:spMk id="12" creationId="{FEF63BC5-BB17-486C-8040-64CE91A39C7F}"/>
          </ac:spMkLst>
        </pc:spChg>
        <pc:spChg chg="add mod">
          <ac:chgData name="Hebertty V.D." userId="0fec475b3e7abbf5" providerId="LiveId" clId="{3898A9BF-E3CE-4511-8B1E-339F96CFADE8}" dt="2018-06-12T02:27:29.865" v="1179" actId="1036"/>
          <ac:spMkLst>
            <pc:docMk/>
            <pc:sldMk cId="4230602435" sldId="272"/>
            <ac:spMk id="13" creationId="{23B99CBC-3467-4543-A1E3-4170F73F1EAB}"/>
          </ac:spMkLst>
        </pc:spChg>
        <pc:spChg chg="add mod">
          <ac:chgData name="Hebertty V.D." userId="0fec475b3e7abbf5" providerId="LiveId" clId="{3898A9BF-E3CE-4511-8B1E-339F96CFADE8}" dt="2018-06-12T02:26:41.818" v="1166" actId="1038"/>
          <ac:spMkLst>
            <pc:docMk/>
            <pc:sldMk cId="4230602435" sldId="272"/>
            <ac:spMk id="14" creationId="{9647B95B-3435-476B-883A-1A9423CC2F7C}"/>
          </ac:spMkLst>
        </pc:spChg>
        <pc:spChg chg="add mod">
          <ac:chgData name="Hebertty V.D." userId="0fec475b3e7abbf5" providerId="LiveId" clId="{3898A9BF-E3CE-4511-8B1E-339F96CFADE8}" dt="2018-06-12T02:26:24.176" v="1161" actId="1037"/>
          <ac:spMkLst>
            <pc:docMk/>
            <pc:sldMk cId="4230602435" sldId="272"/>
            <ac:spMk id="15" creationId="{CC2D5A02-8179-4979-BF8B-BBD650E1F4EC}"/>
          </ac:spMkLst>
        </pc:spChg>
        <pc:spChg chg="add mod">
          <ac:chgData name="Hebertty V.D." userId="0fec475b3e7abbf5" providerId="LiveId" clId="{3898A9BF-E3CE-4511-8B1E-339F96CFADE8}" dt="2018-06-12T02:26:24.176" v="1161" actId="1037"/>
          <ac:spMkLst>
            <pc:docMk/>
            <pc:sldMk cId="4230602435" sldId="272"/>
            <ac:spMk id="16" creationId="{5613CEDF-CBD1-4CE9-9F32-C085B45BBDCB}"/>
          </ac:spMkLst>
        </pc:spChg>
        <pc:spChg chg="add mod">
          <ac:chgData name="Hebertty V.D." userId="0fec475b3e7abbf5" providerId="LiveId" clId="{3898A9BF-E3CE-4511-8B1E-339F96CFADE8}" dt="2018-06-12T02:26:24.176" v="1161" actId="1037"/>
          <ac:spMkLst>
            <pc:docMk/>
            <pc:sldMk cId="4230602435" sldId="272"/>
            <ac:spMk id="17" creationId="{CFAD213A-A303-4E62-8524-B430B70F1D59}"/>
          </ac:spMkLst>
        </pc:spChg>
        <pc:spChg chg="add mod">
          <ac:chgData name="Hebertty V.D." userId="0fec475b3e7abbf5" providerId="LiveId" clId="{3898A9BF-E3CE-4511-8B1E-339F96CFADE8}" dt="2018-06-12T02:26:24.176" v="1161" actId="1037"/>
          <ac:spMkLst>
            <pc:docMk/>
            <pc:sldMk cId="4230602435" sldId="272"/>
            <ac:spMk id="18" creationId="{7E15ACB9-387D-46AC-B7A6-D49A065D3897}"/>
          </ac:spMkLst>
        </pc:spChg>
        <pc:spChg chg="add mod">
          <ac:chgData name="Hebertty V.D." userId="0fec475b3e7abbf5" providerId="LiveId" clId="{3898A9BF-E3CE-4511-8B1E-339F96CFADE8}" dt="2018-06-12T02:26:31.986" v="1162" actId="1037"/>
          <ac:spMkLst>
            <pc:docMk/>
            <pc:sldMk cId="4230602435" sldId="272"/>
            <ac:spMk id="19" creationId="{494BA6B0-6043-45D5-8DC4-5A0101D1954F}"/>
          </ac:spMkLst>
        </pc:spChg>
      </pc:sldChg>
      <pc:sldChg chg="addSp delSp modSp add">
        <pc:chgData name="Hebertty V.D." userId="0fec475b3e7abbf5" providerId="LiveId" clId="{3898A9BF-E3CE-4511-8B1E-339F96CFADE8}" dt="2018-06-12T02:38:12.631" v="1405" actId="478"/>
        <pc:sldMkLst>
          <pc:docMk/>
          <pc:sldMk cId="2983956389" sldId="273"/>
        </pc:sldMkLst>
        <pc:spChg chg="add del mod">
          <ac:chgData name="Hebertty V.D." userId="0fec475b3e7abbf5" providerId="LiveId" clId="{3898A9BF-E3CE-4511-8B1E-339F96CFADE8}" dt="2018-06-12T02:38:12.631" v="1405" actId="478"/>
          <ac:spMkLst>
            <pc:docMk/>
            <pc:sldMk cId="2983956389" sldId="273"/>
            <ac:spMk id="3" creationId="{A2774F88-57DD-4FE6-AD91-177CEEA29311}"/>
          </ac:spMkLst>
        </pc:spChg>
        <pc:spChg chg="mod">
          <ac:chgData name="Hebertty V.D." userId="0fec475b3e7abbf5" providerId="LiveId" clId="{3898A9BF-E3CE-4511-8B1E-339F96CFADE8}" dt="2018-06-12T02:28:31.723" v="1194" actId="20577"/>
          <ac:spMkLst>
            <pc:docMk/>
            <pc:sldMk cId="2983956389" sldId="273"/>
            <ac:spMk id="4" creationId="{8FC11008-12E6-4A8A-B833-B0CFCC2838DA}"/>
          </ac:spMkLst>
        </pc:spChg>
        <pc:spChg chg="del">
          <ac:chgData name="Hebertty V.D." userId="0fec475b3e7abbf5" providerId="LiveId" clId="{3898A9BF-E3CE-4511-8B1E-339F96CFADE8}" dt="2018-06-12T02:31:02.819" v="1246" actId="478"/>
          <ac:spMkLst>
            <pc:docMk/>
            <pc:sldMk cId="2983956389" sldId="273"/>
            <ac:spMk id="5" creationId="{DCBF36B7-C3E2-4FE6-B2CA-57C875DC2272}"/>
          </ac:spMkLst>
        </pc:spChg>
        <pc:spChg chg="mod">
          <ac:chgData name="Hebertty V.D." userId="0fec475b3e7abbf5" providerId="LiveId" clId="{3898A9BF-E3CE-4511-8B1E-339F96CFADE8}" dt="2018-06-12T02:35:17.745" v="1321" actId="207"/>
          <ac:spMkLst>
            <pc:docMk/>
            <pc:sldMk cId="2983956389" sldId="273"/>
            <ac:spMk id="6" creationId="{675C1D31-3BCB-4D41-AB61-27D3DC62E577}"/>
          </ac:spMkLst>
        </pc:spChg>
        <pc:spChg chg="mod">
          <ac:chgData name="Hebertty V.D." userId="0fec475b3e7abbf5" providerId="LiveId" clId="{3898A9BF-E3CE-4511-8B1E-339F96CFADE8}" dt="2018-06-12T02:34:28.615" v="1312" actId="207"/>
          <ac:spMkLst>
            <pc:docMk/>
            <pc:sldMk cId="2983956389" sldId="273"/>
            <ac:spMk id="7" creationId="{B990645C-579C-4D9C-9025-D042A05CD689}"/>
          </ac:spMkLst>
        </pc:spChg>
        <pc:spChg chg="del mod">
          <ac:chgData name="Hebertty V.D." userId="0fec475b3e7abbf5" providerId="LiveId" clId="{3898A9BF-E3CE-4511-8B1E-339F96CFADE8}" dt="2018-06-12T02:32:27.840" v="1265" actId="478"/>
          <ac:spMkLst>
            <pc:docMk/>
            <pc:sldMk cId="2983956389" sldId="273"/>
            <ac:spMk id="8" creationId="{481F1DF6-4450-4D9C-8E9F-458F10C69B41}"/>
          </ac:spMkLst>
        </pc:spChg>
        <pc:spChg chg="mod">
          <ac:chgData name="Hebertty V.D." userId="0fec475b3e7abbf5" providerId="LiveId" clId="{3898A9BF-E3CE-4511-8B1E-339F96CFADE8}" dt="2018-06-12T02:32:11.096" v="1263" actId="1076"/>
          <ac:spMkLst>
            <pc:docMk/>
            <pc:sldMk cId="2983956389" sldId="273"/>
            <ac:spMk id="9" creationId="{EC691B04-EFFA-4414-8ED1-31F1821AB5BF}"/>
          </ac:spMkLst>
        </pc:spChg>
        <pc:spChg chg="mod">
          <ac:chgData name="Hebertty V.D." userId="0fec475b3e7abbf5" providerId="LiveId" clId="{3898A9BF-E3CE-4511-8B1E-339F96CFADE8}" dt="2018-06-12T02:34:56.527" v="1318" actId="207"/>
          <ac:spMkLst>
            <pc:docMk/>
            <pc:sldMk cId="2983956389" sldId="273"/>
            <ac:spMk id="10" creationId="{DDC12649-0911-4F13-97FB-49F5A2FE2FF0}"/>
          </ac:spMkLst>
        </pc:spChg>
        <pc:spChg chg="del mod">
          <ac:chgData name="Hebertty V.D." userId="0fec475b3e7abbf5" providerId="LiveId" clId="{3898A9BF-E3CE-4511-8B1E-339F96CFADE8}" dt="2018-06-12T02:32:27.840" v="1265" actId="478"/>
          <ac:spMkLst>
            <pc:docMk/>
            <pc:sldMk cId="2983956389" sldId="273"/>
            <ac:spMk id="11" creationId="{C6A53DDB-0BD7-4522-93F0-C6D751DB53E9}"/>
          </ac:spMkLst>
        </pc:spChg>
        <pc:spChg chg="add mod">
          <ac:chgData name="Hebertty V.D." userId="0fec475b3e7abbf5" providerId="LiveId" clId="{3898A9BF-E3CE-4511-8B1E-339F96CFADE8}" dt="2018-06-12T02:31:14.838" v="1253" actId="20577"/>
          <ac:spMkLst>
            <pc:docMk/>
            <pc:sldMk cId="2983956389" sldId="273"/>
            <ac:spMk id="12" creationId="{226E68FB-7ABC-48FD-BA6E-F7B7A29D02FB}"/>
          </ac:spMkLst>
        </pc:spChg>
        <pc:spChg chg="del mod">
          <ac:chgData name="Hebertty V.D." userId="0fec475b3e7abbf5" providerId="LiveId" clId="{3898A9BF-E3CE-4511-8B1E-339F96CFADE8}" dt="2018-06-12T02:37:38.669" v="1395"/>
          <ac:spMkLst>
            <pc:docMk/>
            <pc:sldMk cId="2983956389" sldId="273"/>
            <ac:spMk id="13" creationId="{23B99CBC-3467-4543-A1E3-4170F73F1EAB}"/>
          </ac:spMkLst>
        </pc:spChg>
        <pc:spChg chg="mod">
          <ac:chgData name="Hebertty V.D." userId="0fec475b3e7abbf5" providerId="LiveId" clId="{3898A9BF-E3CE-4511-8B1E-339F96CFADE8}" dt="2018-06-12T02:38:05.487" v="1404" actId="14100"/>
          <ac:spMkLst>
            <pc:docMk/>
            <pc:sldMk cId="2983956389" sldId="273"/>
            <ac:spMk id="14" creationId="{9647B95B-3435-476B-883A-1A9423CC2F7C}"/>
          </ac:spMkLst>
        </pc:spChg>
        <pc:spChg chg="del">
          <ac:chgData name="Hebertty V.D." userId="0fec475b3e7abbf5" providerId="LiveId" clId="{3898A9BF-E3CE-4511-8B1E-339F96CFADE8}" dt="2018-06-12T02:30:59.119" v="1245" actId="478"/>
          <ac:spMkLst>
            <pc:docMk/>
            <pc:sldMk cId="2983956389" sldId="273"/>
            <ac:spMk id="15" creationId="{CC2D5A02-8179-4979-BF8B-BBD650E1F4EC}"/>
          </ac:spMkLst>
        </pc:spChg>
        <pc:spChg chg="del">
          <ac:chgData name="Hebertty V.D." userId="0fec475b3e7abbf5" providerId="LiveId" clId="{3898A9BF-E3CE-4511-8B1E-339F96CFADE8}" dt="2018-06-12T02:30:59.119" v="1245" actId="478"/>
          <ac:spMkLst>
            <pc:docMk/>
            <pc:sldMk cId="2983956389" sldId="273"/>
            <ac:spMk id="16" creationId="{5613CEDF-CBD1-4CE9-9F32-C085B45BBDCB}"/>
          </ac:spMkLst>
        </pc:spChg>
        <pc:spChg chg="del">
          <ac:chgData name="Hebertty V.D." userId="0fec475b3e7abbf5" providerId="LiveId" clId="{3898A9BF-E3CE-4511-8B1E-339F96CFADE8}" dt="2018-06-12T02:30:59.119" v="1245" actId="478"/>
          <ac:spMkLst>
            <pc:docMk/>
            <pc:sldMk cId="2983956389" sldId="273"/>
            <ac:spMk id="17" creationId="{CFAD213A-A303-4E62-8524-B430B70F1D59}"/>
          </ac:spMkLst>
        </pc:spChg>
        <pc:spChg chg="del">
          <ac:chgData name="Hebertty V.D." userId="0fec475b3e7abbf5" providerId="LiveId" clId="{3898A9BF-E3CE-4511-8B1E-339F96CFADE8}" dt="2018-06-12T02:30:59.119" v="1245" actId="478"/>
          <ac:spMkLst>
            <pc:docMk/>
            <pc:sldMk cId="2983956389" sldId="273"/>
            <ac:spMk id="18" creationId="{7E15ACB9-387D-46AC-B7A6-D49A065D3897}"/>
          </ac:spMkLst>
        </pc:spChg>
        <pc:spChg chg="del">
          <ac:chgData name="Hebertty V.D." userId="0fec475b3e7abbf5" providerId="LiveId" clId="{3898A9BF-E3CE-4511-8B1E-339F96CFADE8}" dt="2018-06-12T02:30:59.119" v="1245" actId="478"/>
          <ac:spMkLst>
            <pc:docMk/>
            <pc:sldMk cId="2983956389" sldId="273"/>
            <ac:spMk id="19" creationId="{494BA6B0-6043-45D5-8DC4-5A0101D1954F}"/>
          </ac:spMkLst>
        </pc:spChg>
        <pc:spChg chg="add">
          <ac:chgData name="Hebertty V.D." userId="0fec475b3e7abbf5" providerId="LiveId" clId="{3898A9BF-E3CE-4511-8B1E-339F96CFADE8}" dt="2018-06-12T02:31:45.456" v="1260"/>
          <ac:spMkLst>
            <pc:docMk/>
            <pc:sldMk cId="2983956389" sldId="273"/>
            <ac:spMk id="20" creationId="{DC71472B-2F55-41E6-9C0C-58BCB80A960A}"/>
          </ac:spMkLst>
        </pc:spChg>
        <pc:spChg chg="add">
          <ac:chgData name="Hebertty V.D." userId="0fec475b3e7abbf5" providerId="LiveId" clId="{3898A9BF-E3CE-4511-8B1E-339F96CFADE8}" dt="2018-06-12T02:31:45.456" v="1260"/>
          <ac:spMkLst>
            <pc:docMk/>
            <pc:sldMk cId="2983956389" sldId="273"/>
            <ac:spMk id="21" creationId="{7EB52231-5D64-4E78-9B3F-DADAADE42E0A}"/>
          </ac:spMkLst>
        </pc:spChg>
        <pc:spChg chg="add">
          <ac:chgData name="Hebertty V.D." userId="0fec475b3e7abbf5" providerId="LiveId" clId="{3898A9BF-E3CE-4511-8B1E-339F96CFADE8}" dt="2018-06-12T02:31:45.456" v="1260"/>
          <ac:spMkLst>
            <pc:docMk/>
            <pc:sldMk cId="2983956389" sldId="273"/>
            <ac:spMk id="22" creationId="{A1FEE59B-1F81-47C7-A1AB-BCC8B6EB0C6F}"/>
          </ac:spMkLst>
        </pc:spChg>
        <pc:spChg chg="add">
          <ac:chgData name="Hebertty V.D." userId="0fec475b3e7abbf5" providerId="LiveId" clId="{3898A9BF-E3CE-4511-8B1E-339F96CFADE8}" dt="2018-06-12T02:31:45.456" v="1260"/>
          <ac:spMkLst>
            <pc:docMk/>
            <pc:sldMk cId="2983956389" sldId="273"/>
            <ac:spMk id="23" creationId="{ECC15C2F-DA14-4540-8903-6E18CD0C4EFB}"/>
          </ac:spMkLst>
        </pc:spChg>
        <pc:spChg chg="add del">
          <ac:chgData name="Hebertty V.D." userId="0fec475b3e7abbf5" providerId="LiveId" clId="{3898A9BF-E3CE-4511-8B1E-339F96CFADE8}" dt="2018-06-12T02:32:31.877" v="1267"/>
          <ac:spMkLst>
            <pc:docMk/>
            <pc:sldMk cId="2983956389" sldId="273"/>
            <ac:spMk id="24" creationId="{7095B222-0BF6-4B38-A77E-C4214D473F95}"/>
          </ac:spMkLst>
        </pc:spChg>
        <pc:spChg chg="add del">
          <ac:chgData name="Hebertty V.D." userId="0fec475b3e7abbf5" providerId="LiveId" clId="{3898A9BF-E3CE-4511-8B1E-339F96CFADE8}" dt="2018-06-12T02:32:31.877" v="1267"/>
          <ac:spMkLst>
            <pc:docMk/>
            <pc:sldMk cId="2983956389" sldId="273"/>
            <ac:spMk id="25" creationId="{701FECA3-6118-4996-BDFF-ED5330C11D10}"/>
          </ac:spMkLst>
        </pc:spChg>
        <pc:spChg chg="add mod">
          <ac:chgData name="Hebertty V.D." userId="0fec475b3e7abbf5" providerId="LiveId" clId="{3898A9BF-E3CE-4511-8B1E-339F96CFADE8}" dt="2018-06-12T02:34:40.586" v="1313" actId="207"/>
          <ac:spMkLst>
            <pc:docMk/>
            <pc:sldMk cId="2983956389" sldId="273"/>
            <ac:spMk id="26" creationId="{67CEDFF1-D919-4094-B63C-07DB0D830358}"/>
          </ac:spMkLst>
        </pc:spChg>
        <pc:spChg chg="add mod">
          <ac:chgData name="Hebertty V.D." userId="0fec475b3e7abbf5" providerId="LiveId" clId="{3898A9BF-E3CE-4511-8B1E-339F96CFADE8}" dt="2018-06-12T02:35:03.833" v="1319" actId="207"/>
          <ac:spMkLst>
            <pc:docMk/>
            <pc:sldMk cId="2983956389" sldId="273"/>
            <ac:spMk id="27" creationId="{91E5AD13-CC72-4AA4-A450-DFFA9039C626}"/>
          </ac:spMkLst>
        </pc:spChg>
        <pc:spChg chg="add mod">
          <ac:chgData name="Hebertty V.D." userId="0fec475b3e7abbf5" providerId="LiveId" clId="{3898A9BF-E3CE-4511-8B1E-339F96CFADE8}" dt="2018-06-12T02:35:11.878" v="1320" actId="207"/>
          <ac:spMkLst>
            <pc:docMk/>
            <pc:sldMk cId="2983956389" sldId="273"/>
            <ac:spMk id="28" creationId="{A363A825-37AD-448F-9535-7E92935B35CE}"/>
          </ac:spMkLst>
        </pc:spChg>
        <pc:spChg chg="add mod">
          <ac:chgData name="Hebertty V.D." userId="0fec475b3e7abbf5" providerId="LiveId" clId="{3898A9BF-E3CE-4511-8B1E-339F96CFADE8}" dt="2018-06-12T02:34:47.154" v="1317" actId="1038"/>
          <ac:spMkLst>
            <pc:docMk/>
            <pc:sldMk cId="2983956389" sldId="273"/>
            <ac:spMk id="29" creationId="{3A079BC2-CB11-4C55-ACD8-AAD176B9BCE0}"/>
          </ac:spMkLst>
        </pc:spChg>
      </pc:sldChg>
      <pc:sldChg chg="addSp delSp modSp add">
        <pc:chgData name="Hebertty V.D." userId="0fec475b3e7abbf5" providerId="LiveId" clId="{3898A9BF-E3CE-4511-8B1E-339F96CFADE8}" dt="2018-06-12T02:49:33.906" v="1553" actId="478"/>
        <pc:sldMkLst>
          <pc:docMk/>
          <pc:sldMk cId="4006309413" sldId="274"/>
        </pc:sldMkLst>
        <pc:spChg chg="add del mod">
          <ac:chgData name="Hebertty V.D." userId="0fec475b3e7abbf5" providerId="LiveId" clId="{3898A9BF-E3CE-4511-8B1E-339F96CFADE8}" dt="2018-06-12T02:49:33.906" v="1553" actId="478"/>
          <ac:spMkLst>
            <pc:docMk/>
            <pc:sldMk cId="4006309413" sldId="274"/>
            <ac:spMk id="3" creationId="{13D38D43-0E8D-4C71-8522-A5412E2B45A5}"/>
          </ac:spMkLst>
        </pc:spChg>
        <pc:spChg chg="mod">
          <ac:chgData name="Hebertty V.D." userId="0fec475b3e7abbf5" providerId="LiveId" clId="{3898A9BF-E3CE-4511-8B1E-339F96CFADE8}" dt="2018-06-12T02:42:12.793" v="1484" actId="20577"/>
          <ac:spMkLst>
            <pc:docMk/>
            <pc:sldMk cId="4006309413" sldId="274"/>
            <ac:spMk id="4" creationId="{8FC11008-12E6-4A8A-B833-B0CFCC2838DA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6" creationId="{675C1D31-3BCB-4D41-AB61-27D3DC62E577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7" creationId="{B990645C-579C-4D9C-9025-D042A05CD689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9" creationId="{EC691B04-EFFA-4414-8ED1-31F1821AB5BF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10" creationId="{DDC12649-0911-4F13-97FB-49F5A2FE2FF0}"/>
          </ac:spMkLst>
        </pc:spChg>
        <pc:spChg chg="mod">
          <ac:chgData name="Hebertty V.D." userId="0fec475b3e7abbf5" providerId="LiveId" clId="{3898A9BF-E3CE-4511-8B1E-339F96CFADE8}" dt="2018-06-12T02:40:35.023" v="1439" actId="1076"/>
          <ac:spMkLst>
            <pc:docMk/>
            <pc:sldMk cId="4006309413" sldId="274"/>
            <ac:spMk id="12" creationId="{226E68FB-7ABC-48FD-BA6E-F7B7A29D02FB}"/>
          </ac:spMkLst>
        </pc:spChg>
        <pc:spChg chg="mod">
          <ac:chgData name="Hebertty V.D." userId="0fec475b3e7abbf5" providerId="LiveId" clId="{3898A9BF-E3CE-4511-8B1E-339F96CFADE8}" dt="2018-06-12T02:49:27.262" v="1552"/>
          <ac:spMkLst>
            <pc:docMk/>
            <pc:sldMk cId="4006309413" sldId="274"/>
            <ac:spMk id="14" creationId="{9647B95B-3435-476B-883A-1A9423CC2F7C}"/>
          </ac:spMkLst>
        </pc:spChg>
        <pc:spChg chg="add mod">
          <ac:chgData name="Hebertty V.D." userId="0fec475b3e7abbf5" providerId="LiveId" clId="{3898A9BF-E3CE-4511-8B1E-339F96CFADE8}" dt="2018-06-12T02:49:04.699" v="1547" actId="1076"/>
          <ac:spMkLst>
            <pc:docMk/>
            <pc:sldMk cId="4006309413" sldId="274"/>
            <ac:spMk id="19" creationId="{7602F00C-5838-421E-8BF2-C3B76513676E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0" creationId="{DC71472B-2F55-41E6-9C0C-58BCB80A960A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1" creationId="{7EB52231-5D64-4E78-9B3F-DADAADE42E0A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2" creationId="{A1FEE59B-1F81-47C7-A1AB-BCC8B6EB0C6F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3" creationId="{ECC15C2F-DA14-4540-8903-6E18CD0C4EFB}"/>
          </ac:spMkLst>
        </pc:spChg>
        <pc:spChg chg="add mod">
          <ac:chgData name="Hebertty V.D." userId="0fec475b3e7abbf5" providerId="LiveId" clId="{3898A9BF-E3CE-4511-8B1E-339F96CFADE8}" dt="2018-06-12T02:49:04.699" v="1547" actId="1076"/>
          <ac:spMkLst>
            <pc:docMk/>
            <pc:sldMk cId="4006309413" sldId="274"/>
            <ac:spMk id="24" creationId="{A9ABE9DB-C616-43D9-B7FC-71BC53CDE586}"/>
          </ac:spMkLst>
        </pc:spChg>
        <pc:spChg chg="add del mod">
          <ac:chgData name="Hebertty V.D." userId="0fec475b3e7abbf5" providerId="LiveId" clId="{3898A9BF-E3CE-4511-8B1E-339F96CFADE8}" dt="2018-06-12T02:42:38.475" v="1498"/>
          <ac:spMkLst>
            <pc:docMk/>
            <pc:sldMk cId="4006309413" sldId="274"/>
            <ac:spMk id="25" creationId="{D5C38895-900B-4BB6-BA68-486B6A04178C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6" creationId="{67CEDFF1-D919-4094-B63C-07DB0D830358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7" creationId="{91E5AD13-CC72-4AA4-A450-DFFA9039C626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8" creationId="{A363A825-37AD-448F-9535-7E92935B35CE}"/>
          </ac:spMkLst>
        </pc:spChg>
        <pc:spChg chg="del">
          <ac:chgData name="Hebertty V.D." userId="0fec475b3e7abbf5" providerId="LiveId" clId="{3898A9BF-E3CE-4511-8B1E-339F96CFADE8}" dt="2018-06-12T02:41:22.410" v="1440" actId="478"/>
          <ac:spMkLst>
            <pc:docMk/>
            <pc:sldMk cId="4006309413" sldId="274"/>
            <ac:spMk id="29" creationId="{3A079BC2-CB11-4C55-ACD8-AAD176B9BCE0}"/>
          </ac:spMkLst>
        </pc:spChg>
        <pc:spChg chg="add del mod">
          <ac:chgData name="Hebertty V.D." userId="0fec475b3e7abbf5" providerId="LiveId" clId="{3898A9BF-E3CE-4511-8B1E-339F96CFADE8}" dt="2018-06-12T02:43:07.792" v="1518" actId="478"/>
          <ac:spMkLst>
            <pc:docMk/>
            <pc:sldMk cId="4006309413" sldId="274"/>
            <ac:spMk id="30" creationId="{C5AF4456-3E4E-4A39-86D4-73B16E355B40}"/>
          </ac:spMkLst>
        </pc:spChg>
        <pc:spChg chg="add del mod">
          <ac:chgData name="Hebertty V.D." userId="0fec475b3e7abbf5" providerId="LiveId" clId="{3898A9BF-E3CE-4511-8B1E-339F96CFADE8}" dt="2018-06-12T02:41:36.069" v="1443" actId="478"/>
          <ac:spMkLst>
            <pc:docMk/>
            <pc:sldMk cId="4006309413" sldId="274"/>
            <ac:spMk id="31" creationId="{16A5F75A-9241-4694-B8BE-FF7164B0B1F4}"/>
          </ac:spMkLst>
        </pc:spChg>
        <pc:spChg chg="add mod">
          <ac:chgData name="Hebertty V.D." userId="0fec475b3e7abbf5" providerId="LiveId" clId="{3898A9BF-E3CE-4511-8B1E-339F96CFADE8}" dt="2018-06-12T02:49:04.699" v="1547" actId="1076"/>
          <ac:spMkLst>
            <pc:docMk/>
            <pc:sldMk cId="4006309413" sldId="274"/>
            <ac:spMk id="32" creationId="{4BCE4AA1-1193-4BC5-9938-C813D5051723}"/>
          </ac:spMkLst>
        </pc:spChg>
        <pc:spChg chg="add mod">
          <ac:chgData name="Hebertty V.D." userId="0fec475b3e7abbf5" providerId="LiveId" clId="{3898A9BF-E3CE-4511-8B1E-339F96CFADE8}" dt="2018-06-12T02:49:04.699" v="1547" actId="1076"/>
          <ac:spMkLst>
            <pc:docMk/>
            <pc:sldMk cId="4006309413" sldId="274"/>
            <ac:spMk id="33" creationId="{A9FBD020-ABD6-4B01-B41A-3EF332AD832B}"/>
          </ac:spMkLst>
        </pc:spChg>
      </pc:sldChg>
      <pc:sldChg chg="addSp delSp modSp add">
        <pc:chgData name="Hebertty V.D." userId="0fec475b3e7abbf5" providerId="LiveId" clId="{3898A9BF-E3CE-4511-8B1E-339F96CFADE8}" dt="2018-06-12T02:58:53.170" v="1738" actId="403"/>
        <pc:sldMkLst>
          <pc:docMk/>
          <pc:sldMk cId="184921854" sldId="275"/>
        </pc:sldMkLst>
        <pc:spChg chg="add mod">
          <ac:chgData name="Hebertty V.D." userId="0fec475b3e7abbf5" providerId="LiveId" clId="{3898A9BF-E3CE-4511-8B1E-339F96CFADE8}" dt="2018-06-12T02:56:02.428" v="1676" actId="1076"/>
          <ac:spMkLst>
            <pc:docMk/>
            <pc:sldMk cId="184921854" sldId="275"/>
            <ac:spMk id="3" creationId="{66CF5C55-A4BE-4E01-9098-3C4887D2046C}"/>
          </ac:spMkLst>
        </pc:spChg>
        <pc:spChg chg="mod">
          <ac:chgData name="Hebertty V.D." userId="0fec475b3e7abbf5" providerId="LiveId" clId="{3898A9BF-E3CE-4511-8B1E-339F96CFADE8}" dt="2018-06-12T02:55:38.156" v="1668" actId="20577"/>
          <ac:spMkLst>
            <pc:docMk/>
            <pc:sldMk cId="184921854" sldId="275"/>
            <ac:spMk id="4" creationId="{8FC11008-12E6-4A8A-B833-B0CFCC2838DA}"/>
          </ac:spMkLst>
        </pc:spChg>
        <pc:spChg chg="add del">
          <ac:chgData name="Hebertty V.D." userId="0fec475b3e7abbf5" providerId="LiveId" clId="{3898A9BF-E3CE-4511-8B1E-339F96CFADE8}" dt="2018-06-12T02:54:45.022" v="1663" actId="478"/>
          <ac:spMkLst>
            <pc:docMk/>
            <pc:sldMk cId="184921854" sldId="275"/>
            <ac:spMk id="10" creationId="{870158B3-9A8C-4083-A1DE-280A15F3E9F0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11" creationId="{A03B6B01-2D8F-4619-8FB4-358507B550F9}"/>
          </ac:spMkLst>
        </pc:spChg>
        <pc:spChg chg="mod">
          <ac:chgData name="Hebertty V.D." userId="0fec475b3e7abbf5" providerId="LiveId" clId="{3898A9BF-E3CE-4511-8B1E-339F96CFADE8}" dt="2018-06-12T02:50:50.892" v="1572"/>
          <ac:spMkLst>
            <pc:docMk/>
            <pc:sldMk cId="184921854" sldId="275"/>
            <ac:spMk id="12" creationId="{226E68FB-7ABC-48FD-BA6E-F7B7A29D02FB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13" creationId="{ACB88225-E3B6-408B-B3B4-9B8B2FBCDBDA}"/>
          </ac:spMkLst>
        </pc:spChg>
        <pc:spChg chg="mod">
          <ac:chgData name="Hebertty V.D." userId="0fec475b3e7abbf5" providerId="LiveId" clId="{3898A9BF-E3CE-4511-8B1E-339F96CFADE8}" dt="2018-06-12T02:58:44.584" v="1734" actId="403"/>
          <ac:spMkLst>
            <pc:docMk/>
            <pc:sldMk cId="184921854" sldId="275"/>
            <ac:spMk id="14" creationId="{9647B95B-3435-476B-883A-1A9423CC2F7C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15" creationId="{E543AF40-A805-451D-A334-FD4E395EBE2D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16" creationId="{C9CB202D-0FB3-498D-BE96-A63A22D596B5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17" creationId="{E42BAB90-25A4-48BB-8045-B0A3A05B08FC}"/>
          </ac:spMkLst>
        </pc:spChg>
        <pc:spChg chg="add mod">
          <ac:chgData name="Hebertty V.D." userId="0fec475b3e7abbf5" providerId="LiveId" clId="{3898A9BF-E3CE-4511-8B1E-339F96CFADE8}" dt="2018-06-12T02:55:11.644" v="1665" actId="1076"/>
          <ac:spMkLst>
            <pc:docMk/>
            <pc:sldMk cId="184921854" sldId="275"/>
            <ac:spMk id="18" creationId="{B55AC99D-D92D-46D6-9C08-D37FBB94A1D1}"/>
          </ac:spMkLst>
        </pc:spChg>
        <pc:spChg chg="del">
          <ac:chgData name="Hebertty V.D." userId="0fec475b3e7abbf5" providerId="LiveId" clId="{3898A9BF-E3CE-4511-8B1E-339F96CFADE8}" dt="2018-06-12T02:51:55.114" v="1575" actId="478"/>
          <ac:spMkLst>
            <pc:docMk/>
            <pc:sldMk cId="184921854" sldId="275"/>
            <ac:spMk id="19" creationId="{7602F00C-5838-421E-8BF2-C3B76513676E}"/>
          </ac:spMkLst>
        </pc:spChg>
        <pc:spChg chg="add mod">
          <ac:chgData name="Hebertty V.D." userId="0fec475b3e7abbf5" providerId="LiveId" clId="{3898A9BF-E3CE-4511-8B1E-339F96CFADE8}" dt="2018-06-12T02:55:08.350" v="1664" actId="1076"/>
          <ac:spMkLst>
            <pc:docMk/>
            <pc:sldMk cId="184921854" sldId="275"/>
            <ac:spMk id="20" creationId="{16E52337-14D5-43A8-BC17-ECF4551A34DB}"/>
          </ac:spMkLst>
        </pc:spChg>
        <pc:spChg chg="add del mod">
          <ac:chgData name="Hebertty V.D." userId="0fec475b3e7abbf5" providerId="LiveId" clId="{3898A9BF-E3CE-4511-8B1E-339F96CFADE8}" dt="2018-06-12T02:56:25.537" v="1678" actId="478"/>
          <ac:spMkLst>
            <pc:docMk/>
            <pc:sldMk cId="184921854" sldId="275"/>
            <ac:spMk id="21" creationId="{B7D57DF4-F3D5-4F8F-B7F7-E3BB9A12F3D6}"/>
          </ac:spMkLst>
        </pc:spChg>
        <pc:spChg chg="add mod">
          <ac:chgData name="Hebertty V.D." userId="0fec475b3e7abbf5" providerId="LiveId" clId="{3898A9BF-E3CE-4511-8B1E-339F96CFADE8}" dt="2018-06-12T02:58:53.170" v="1738" actId="403"/>
          <ac:spMkLst>
            <pc:docMk/>
            <pc:sldMk cId="184921854" sldId="275"/>
            <ac:spMk id="22" creationId="{93071646-15FA-4DFA-A6DC-8B78C6CABF45}"/>
          </ac:spMkLst>
        </pc:spChg>
        <pc:spChg chg="del">
          <ac:chgData name="Hebertty V.D." userId="0fec475b3e7abbf5" providerId="LiveId" clId="{3898A9BF-E3CE-4511-8B1E-339F96CFADE8}" dt="2018-06-12T02:51:55.114" v="1575" actId="478"/>
          <ac:spMkLst>
            <pc:docMk/>
            <pc:sldMk cId="184921854" sldId="275"/>
            <ac:spMk id="24" creationId="{A9ABE9DB-C616-43D9-B7FC-71BC53CDE586}"/>
          </ac:spMkLst>
        </pc:spChg>
        <pc:spChg chg="del">
          <ac:chgData name="Hebertty V.D." userId="0fec475b3e7abbf5" providerId="LiveId" clId="{3898A9BF-E3CE-4511-8B1E-339F96CFADE8}" dt="2018-06-12T02:51:55.114" v="1575" actId="478"/>
          <ac:spMkLst>
            <pc:docMk/>
            <pc:sldMk cId="184921854" sldId="275"/>
            <ac:spMk id="32" creationId="{4BCE4AA1-1193-4BC5-9938-C813D5051723}"/>
          </ac:spMkLst>
        </pc:spChg>
        <pc:spChg chg="del">
          <ac:chgData name="Hebertty V.D." userId="0fec475b3e7abbf5" providerId="LiveId" clId="{3898A9BF-E3CE-4511-8B1E-339F96CFADE8}" dt="2018-06-12T02:51:55.114" v="1575" actId="478"/>
          <ac:spMkLst>
            <pc:docMk/>
            <pc:sldMk cId="184921854" sldId="275"/>
            <ac:spMk id="33" creationId="{A9FBD020-ABD6-4B01-B41A-3EF332AD832B}"/>
          </ac:spMkLst>
        </pc:spChg>
      </pc:sldChg>
      <pc:sldChg chg="addSp delSp modSp add">
        <pc:chgData name="Hebertty V.D." userId="0fec475b3e7abbf5" providerId="LiveId" clId="{3898A9BF-E3CE-4511-8B1E-339F96CFADE8}" dt="2018-06-12T03:08:00.834" v="1876" actId="207"/>
        <pc:sldMkLst>
          <pc:docMk/>
          <pc:sldMk cId="1867201807" sldId="276"/>
        </pc:sldMkLst>
        <pc:spChg chg="del">
          <ac:chgData name="Hebertty V.D." userId="0fec475b3e7abbf5" providerId="LiveId" clId="{3898A9BF-E3CE-4511-8B1E-339F96CFADE8}" dt="2018-06-12T03:01:53.433" v="1824" actId="478"/>
          <ac:spMkLst>
            <pc:docMk/>
            <pc:sldMk cId="1867201807" sldId="276"/>
            <ac:spMk id="2" creationId="{00000000-0000-0000-0000-000000000000}"/>
          </ac:spMkLst>
        </pc:spChg>
        <pc:spChg chg="mod">
          <ac:chgData name="Hebertty V.D." userId="0fec475b3e7abbf5" providerId="LiveId" clId="{3898A9BF-E3CE-4511-8B1E-339F96CFADE8}" dt="2018-06-12T03:01:28.706" v="1822" actId="20577"/>
          <ac:spMkLst>
            <pc:docMk/>
            <pc:sldMk cId="1867201807" sldId="276"/>
            <ac:spMk id="3" creationId="{AB68004D-61AD-456A-871B-570CE1A8A156}"/>
          </ac:spMkLst>
        </pc:spChg>
        <pc:spChg chg="del">
          <ac:chgData name="Hebertty V.D." userId="0fec475b3e7abbf5" providerId="LiveId" clId="{3898A9BF-E3CE-4511-8B1E-339F96CFADE8}" dt="2018-06-12T03:00:37.164" v="1776" actId="478"/>
          <ac:spMkLst>
            <pc:docMk/>
            <pc:sldMk cId="1867201807" sldId="276"/>
            <ac:spMk id="4" creationId="{708F2F79-71AC-4D10-9656-06B5D2B45844}"/>
          </ac:spMkLst>
        </pc:spChg>
        <pc:spChg chg="del mod">
          <ac:chgData name="Hebertty V.D." userId="0fec475b3e7abbf5" providerId="LiveId" clId="{3898A9BF-E3CE-4511-8B1E-339F96CFADE8}" dt="2018-06-12T03:04:53.064" v="1843" actId="478"/>
          <ac:spMkLst>
            <pc:docMk/>
            <pc:sldMk cId="1867201807" sldId="276"/>
            <ac:spMk id="5" creationId="{7140C719-D5BD-4BF1-80EA-74058B49701F}"/>
          </ac:spMkLst>
        </pc:spChg>
        <pc:graphicFrameChg chg="add mod">
          <ac:chgData name="Hebertty V.D." userId="0fec475b3e7abbf5" providerId="LiveId" clId="{3898A9BF-E3CE-4511-8B1E-339F96CFADE8}" dt="2018-06-12T03:08:00.834" v="1876" actId="207"/>
          <ac:graphicFrameMkLst>
            <pc:docMk/>
            <pc:sldMk cId="1867201807" sldId="276"/>
            <ac:graphicFrameMk id="6" creationId="{4640FA14-C166-4CD4-9192-5B88736BB1D4}"/>
          </ac:graphicFrameMkLst>
        </pc:graphicFrameChg>
      </pc:sldChg>
      <pc:sldChg chg="add del">
        <pc:chgData name="Hebertty V.D." userId="0fec475b3e7abbf5" providerId="LiveId" clId="{3898A9BF-E3CE-4511-8B1E-339F96CFADE8}" dt="2018-06-12T02:59:50.988" v="1741" actId="2696"/>
        <pc:sldMkLst>
          <pc:docMk/>
          <pc:sldMk cId="4051004837" sldId="276"/>
        </pc:sldMkLst>
      </pc:sldChg>
      <pc:sldChg chg="modSp add">
        <pc:chgData name="Hebertty V.D." userId="0fec475b3e7abbf5" providerId="LiveId" clId="{3898A9BF-E3CE-4511-8B1E-339F96CFADE8}" dt="2018-06-12T03:09:48.472" v="1892" actId="207"/>
        <pc:sldMkLst>
          <pc:docMk/>
          <pc:sldMk cId="1729451297" sldId="277"/>
        </pc:sldMkLst>
        <pc:graphicFrameChg chg="mod">
          <ac:chgData name="Hebertty V.D." userId="0fec475b3e7abbf5" providerId="LiveId" clId="{3898A9BF-E3CE-4511-8B1E-339F96CFADE8}" dt="2018-06-12T03:09:48.472" v="1892" actId="207"/>
          <ac:graphicFrameMkLst>
            <pc:docMk/>
            <pc:sldMk cId="1729451297" sldId="277"/>
            <ac:graphicFrameMk id="6" creationId="{4640FA14-C166-4CD4-9192-5B88736BB1D4}"/>
          </ac:graphicFrameMkLst>
        </pc:graphicFrameChg>
      </pc:sldChg>
      <pc:sldChg chg="add del">
        <pc:chgData name="Hebertty V.D." userId="0fec475b3e7abbf5" providerId="LiveId" clId="{3898A9BF-E3CE-4511-8B1E-339F96CFADE8}" dt="2018-06-12T03:13:34.419" v="1922" actId="2696"/>
        <pc:sldMkLst>
          <pc:docMk/>
          <pc:sldMk cId="3461882767" sldId="278"/>
        </pc:sldMkLst>
      </pc:sldChg>
      <pc:sldChg chg="modSp add">
        <pc:chgData name="Hebertty V.D." userId="0fec475b3e7abbf5" providerId="LiveId" clId="{3898A9BF-E3CE-4511-8B1E-339F96CFADE8}" dt="2018-06-12T03:13:28.539" v="1921" actId="207"/>
        <pc:sldMkLst>
          <pc:docMk/>
          <pc:sldMk cId="198078265" sldId="279"/>
        </pc:sldMkLst>
        <pc:graphicFrameChg chg="mod">
          <ac:chgData name="Hebertty V.D." userId="0fec475b3e7abbf5" providerId="LiveId" clId="{3898A9BF-E3CE-4511-8B1E-339F96CFADE8}" dt="2018-06-12T03:13:28.539" v="1921" actId="207"/>
          <ac:graphicFrameMkLst>
            <pc:docMk/>
            <pc:sldMk cId="198078265" sldId="279"/>
            <ac:graphicFrameMk id="6" creationId="{4640FA14-C166-4CD4-9192-5B88736BB1D4}"/>
          </ac:graphicFrameMkLst>
        </pc:graphicFrameChg>
      </pc:sldChg>
      <pc:sldChg chg="addSp modSp add">
        <pc:chgData name="Hebertty V.D." userId="0fec475b3e7abbf5" providerId="LiveId" clId="{3898A9BF-E3CE-4511-8B1E-339F96CFADE8}" dt="2018-06-12T03:16:10.706" v="1957" actId="13926"/>
        <pc:sldMkLst>
          <pc:docMk/>
          <pc:sldMk cId="1279257979" sldId="280"/>
        </pc:sldMkLst>
        <pc:spChg chg="add mod">
          <ac:chgData name="Hebertty V.D." userId="0fec475b3e7abbf5" providerId="LiveId" clId="{3898A9BF-E3CE-4511-8B1E-339F96CFADE8}" dt="2018-06-12T03:14:28.763" v="1946" actId="20577"/>
          <ac:spMkLst>
            <pc:docMk/>
            <pc:sldMk cId="1279257979" sldId="280"/>
            <ac:spMk id="4" creationId="{3F3D11C1-4432-4746-B988-83BD9614FE68}"/>
          </ac:spMkLst>
        </pc:spChg>
        <pc:graphicFrameChg chg="mod">
          <ac:chgData name="Hebertty V.D." userId="0fec475b3e7abbf5" providerId="LiveId" clId="{3898A9BF-E3CE-4511-8B1E-339F96CFADE8}" dt="2018-06-12T03:16:10.706" v="1957" actId="13926"/>
          <ac:graphicFrameMkLst>
            <pc:docMk/>
            <pc:sldMk cId="1279257979" sldId="280"/>
            <ac:graphicFrameMk id="6" creationId="{4640FA14-C166-4CD4-9192-5B88736BB1D4}"/>
          </ac:graphicFrameMkLst>
        </pc:graphicFrameChg>
      </pc:sldChg>
      <pc:sldMasterChg chg="modSldLayout">
        <pc:chgData name="Hebertty V.D." userId="0fec475b3e7abbf5" providerId="LiveId" clId="{3898A9BF-E3CE-4511-8B1E-339F96CFADE8}" dt="2018-06-12T00:30:39.382" v="150" actId="14100"/>
        <pc:sldMasterMkLst>
          <pc:docMk/>
          <pc:sldMasterMk cId="2455525554" sldId="2147483648"/>
        </pc:sldMasterMkLst>
        <pc:sldLayoutChg chg="modSp">
          <pc:chgData name="Hebertty V.D." userId="0fec475b3e7abbf5" providerId="LiveId" clId="{3898A9BF-E3CE-4511-8B1E-339F96CFADE8}" dt="2018-06-12T00:30:39.382" v="150" actId="14100"/>
          <pc:sldLayoutMkLst>
            <pc:docMk/>
            <pc:sldMasterMk cId="2455525554" sldId="2147483648"/>
            <pc:sldLayoutMk cId="3265551057" sldId="2147483649"/>
          </pc:sldLayoutMkLst>
          <pc:picChg chg="mod">
            <ac:chgData name="Hebertty V.D." userId="0fec475b3e7abbf5" providerId="LiveId" clId="{3898A9BF-E3CE-4511-8B1E-339F96CFADE8}" dt="2018-06-12T00:30:39.382" v="150" actId="14100"/>
            <ac:picMkLst>
              <pc:docMk/>
              <pc:sldMasterMk cId="2455525554" sldId="2147483648"/>
              <pc:sldLayoutMk cId="3265551057" sldId="2147483649"/>
              <ac:picMk id="7" creationId="{00000000-0000-0000-0000-000000000000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38C6FE-3AC1-4BA7-AF22-A892809BECB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A984633-3C2B-4F60-ACA4-79A60FDCBEF4}">
      <dgm:prSet phldrT="[Texto]"/>
      <dgm:spPr>
        <a:solidFill>
          <a:srgbClr val="00727E"/>
        </a:solidFill>
      </dgm:spPr>
      <dgm:t>
        <a:bodyPr/>
        <a:lstStyle/>
        <a:p>
          <a:r>
            <a:rPr lang="pt-BR" dirty="0"/>
            <a:t>O </a:t>
          </a:r>
          <a:r>
            <a:rPr lang="pt-BR" dirty="0">
              <a:solidFill>
                <a:srgbClr val="00D0E6"/>
              </a:solidFill>
            </a:rPr>
            <a:t>desinteresse</a:t>
          </a:r>
          <a:r>
            <a:rPr lang="pt-BR" dirty="0"/>
            <a:t> </a:t>
          </a:r>
          <a:br>
            <a:rPr lang="pt-BR" dirty="0"/>
          </a:br>
          <a:r>
            <a:rPr lang="pt-BR" dirty="0"/>
            <a:t>das empresas em contratar </a:t>
          </a:r>
          <a:r>
            <a:rPr lang="pt-BR" dirty="0">
              <a:solidFill>
                <a:srgbClr val="00D0E6"/>
              </a:solidFill>
            </a:rPr>
            <a:t>aprendizes</a:t>
          </a:r>
        </a:p>
      </dgm:t>
    </dgm:pt>
    <dgm:pt modelId="{D6F6EA7D-3288-460B-A5D4-B111B8EF5BA7}" type="parTrans" cxnId="{6C48799F-7EA2-4A9C-B1F2-92898992B394}">
      <dgm:prSet/>
      <dgm:spPr/>
      <dgm:t>
        <a:bodyPr/>
        <a:lstStyle/>
        <a:p>
          <a:endParaRPr lang="pt-BR"/>
        </a:p>
      </dgm:t>
    </dgm:pt>
    <dgm:pt modelId="{D4CE586D-4A16-408F-906D-B3928C5F2F74}" type="sibTrans" cxnId="{6C48799F-7EA2-4A9C-B1F2-92898992B394}">
      <dgm:prSet/>
      <dgm:spPr/>
      <dgm:t>
        <a:bodyPr/>
        <a:lstStyle/>
        <a:p>
          <a:endParaRPr lang="pt-BR"/>
        </a:p>
      </dgm:t>
    </dgm:pt>
    <dgm:pt modelId="{F7007BDA-1C2E-4917-8D29-4FD520C57334}">
      <dgm:prSet/>
      <dgm:spPr>
        <a:solidFill>
          <a:srgbClr val="00727E"/>
        </a:solidFill>
      </dgm:spPr>
      <dgm:t>
        <a:bodyPr/>
        <a:lstStyle/>
        <a:p>
          <a:r>
            <a:rPr lang="pt-BR" dirty="0"/>
            <a:t>O </a:t>
          </a:r>
          <a:r>
            <a:rPr lang="pt-BR" dirty="0">
              <a:solidFill>
                <a:srgbClr val="00D0E6"/>
              </a:solidFill>
            </a:rPr>
            <a:t>custo</a:t>
          </a:r>
          <a:r>
            <a:rPr lang="pt-BR" dirty="0"/>
            <a:t> dessas contratações?</a:t>
          </a:r>
        </a:p>
      </dgm:t>
    </dgm:pt>
    <dgm:pt modelId="{13E1943D-7E0B-4A47-A00C-AE76421C721E}" type="parTrans" cxnId="{718A21C6-EFD6-4818-9FA7-E09DE7ABA0D8}">
      <dgm:prSet/>
      <dgm:spPr/>
      <dgm:t>
        <a:bodyPr/>
        <a:lstStyle/>
        <a:p>
          <a:endParaRPr lang="pt-BR"/>
        </a:p>
      </dgm:t>
    </dgm:pt>
    <dgm:pt modelId="{6ED4B2C2-1224-47ED-9D97-B75D0921C65A}" type="sibTrans" cxnId="{718A21C6-EFD6-4818-9FA7-E09DE7ABA0D8}">
      <dgm:prSet/>
      <dgm:spPr/>
      <dgm:t>
        <a:bodyPr/>
        <a:lstStyle/>
        <a:p>
          <a:endParaRPr lang="pt-BR"/>
        </a:p>
      </dgm:t>
    </dgm:pt>
    <dgm:pt modelId="{5FCAF420-11B1-44EB-BF30-FC4CE73E8A70}">
      <dgm:prSet/>
      <dgm:spPr>
        <a:solidFill>
          <a:srgbClr val="00727E"/>
        </a:solidFill>
      </dgm:spPr>
      <dgm:t>
        <a:bodyPr/>
        <a:lstStyle/>
        <a:p>
          <a:r>
            <a:rPr lang="pt-BR" dirty="0">
              <a:solidFill>
                <a:srgbClr val="00D0E6"/>
              </a:solidFill>
            </a:rPr>
            <a:t>Pagamento</a:t>
          </a:r>
          <a:r>
            <a:rPr lang="pt-BR" dirty="0"/>
            <a:t> aos aprendizes</a:t>
          </a:r>
        </a:p>
      </dgm:t>
    </dgm:pt>
    <dgm:pt modelId="{C14F15CC-8E37-4E2E-90B0-6C79434B3F74}" type="parTrans" cxnId="{94323AD3-852D-424F-9176-D3860AA15A3A}">
      <dgm:prSet/>
      <dgm:spPr/>
      <dgm:t>
        <a:bodyPr/>
        <a:lstStyle/>
        <a:p>
          <a:endParaRPr lang="pt-BR"/>
        </a:p>
      </dgm:t>
    </dgm:pt>
    <dgm:pt modelId="{D37988AA-3CC1-41A6-A2E4-5C1E58D80D0F}" type="sibTrans" cxnId="{94323AD3-852D-424F-9176-D3860AA15A3A}">
      <dgm:prSet/>
      <dgm:spPr/>
      <dgm:t>
        <a:bodyPr/>
        <a:lstStyle/>
        <a:p>
          <a:endParaRPr lang="pt-BR"/>
        </a:p>
      </dgm:t>
    </dgm:pt>
    <dgm:pt modelId="{B9F87C29-493D-45AC-A39F-A15F4C9AEBE6}">
      <dgm:prSet/>
      <dgm:spPr>
        <a:solidFill>
          <a:srgbClr val="00727E"/>
        </a:solidFill>
      </dgm:spPr>
      <dgm:t>
        <a:bodyPr/>
        <a:lstStyle/>
        <a:p>
          <a:r>
            <a:rPr lang="pt-BR" dirty="0"/>
            <a:t>Existência de </a:t>
          </a:r>
          <a:r>
            <a:rPr lang="pt-BR" dirty="0">
              <a:solidFill>
                <a:srgbClr val="00D0E6"/>
              </a:solidFill>
            </a:rPr>
            <a:t>instrutores</a:t>
          </a:r>
          <a:r>
            <a:rPr lang="pt-BR" dirty="0"/>
            <a:t> e infraestrutura de </a:t>
          </a:r>
          <a:r>
            <a:rPr lang="pt-BR" dirty="0">
              <a:solidFill>
                <a:srgbClr val="00D0E6"/>
              </a:solidFill>
            </a:rPr>
            <a:t>acompanhamento</a:t>
          </a:r>
        </a:p>
      </dgm:t>
    </dgm:pt>
    <dgm:pt modelId="{EE07066C-2F24-4824-A4AB-ECA9A98DFB83}" type="parTrans" cxnId="{ED92E7F3-8B3C-48E9-83FC-F20177D68011}">
      <dgm:prSet/>
      <dgm:spPr/>
      <dgm:t>
        <a:bodyPr/>
        <a:lstStyle/>
        <a:p>
          <a:endParaRPr lang="pt-BR"/>
        </a:p>
      </dgm:t>
    </dgm:pt>
    <dgm:pt modelId="{CD1D1E6B-7176-4A08-A714-3AC5EFDB3A57}" type="sibTrans" cxnId="{ED92E7F3-8B3C-48E9-83FC-F20177D68011}">
      <dgm:prSet/>
      <dgm:spPr/>
      <dgm:t>
        <a:bodyPr/>
        <a:lstStyle/>
        <a:p>
          <a:endParaRPr lang="pt-BR"/>
        </a:p>
      </dgm:t>
    </dgm:pt>
    <dgm:pt modelId="{6973C549-7E2F-4D58-B1EB-B5B36AC55901}" type="pres">
      <dgm:prSet presAssocID="{5938C6FE-3AC1-4BA7-AF22-A892809BEC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1C123C-8993-4CED-A51B-3FC3330A70F4}" type="pres">
      <dgm:prSet presAssocID="{9A984633-3C2B-4F60-ACA4-79A60FDCBEF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0C63FF-1F12-48D4-9F52-02877C00CEBA}" type="pres">
      <dgm:prSet presAssocID="{D4CE586D-4A16-408F-906D-B3928C5F2F74}" presName="sibTrans" presStyleCnt="0"/>
      <dgm:spPr/>
    </dgm:pt>
    <dgm:pt modelId="{7C1EE99C-18B5-4C80-AB19-AC689897F033}" type="pres">
      <dgm:prSet presAssocID="{F7007BDA-1C2E-4917-8D29-4FD520C5733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553E01-0FF2-45B5-A805-4197573B94FB}" type="pres">
      <dgm:prSet presAssocID="{6ED4B2C2-1224-47ED-9D97-B75D0921C65A}" presName="sibTrans" presStyleCnt="0"/>
      <dgm:spPr/>
    </dgm:pt>
    <dgm:pt modelId="{FF0BAE80-4B44-4945-B0D6-6661DD7B9D20}" type="pres">
      <dgm:prSet presAssocID="{5FCAF420-11B1-44EB-BF30-FC4CE73E8A7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72A872-14D5-4EB2-9F59-7E91C0EAA4E8}" type="pres">
      <dgm:prSet presAssocID="{D37988AA-3CC1-41A6-A2E4-5C1E58D80D0F}" presName="sibTrans" presStyleCnt="0"/>
      <dgm:spPr/>
    </dgm:pt>
    <dgm:pt modelId="{2E50B2F1-42FB-4CEC-A5BC-D8CFF797A1F6}" type="pres">
      <dgm:prSet presAssocID="{B9F87C29-493D-45AC-A39F-A15F4C9AEBE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6BDCF65-8319-4A71-8AAE-4C16B4FE06F8}" type="presOf" srcId="{5938C6FE-3AC1-4BA7-AF22-A892809BECBF}" destId="{6973C549-7E2F-4D58-B1EB-B5B36AC55901}" srcOrd="0" destOrd="0" presId="urn:microsoft.com/office/officeart/2005/8/layout/default"/>
    <dgm:cxn modelId="{94323AD3-852D-424F-9176-D3860AA15A3A}" srcId="{5938C6FE-3AC1-4BA7-AF22-A892809BECBF}" destId="{5FCAF420-11B1-44EB-BF30-FC4CE73E8A70}" srcOrd="2" destOrd="0" parTransId="{C14F15CC-8E37-4E2E-90B0-6C79434B3F74}" sibTransId="{D37988AA-3CC1-41A6-A2E4-5C1E58D80D0F}"/>
    <dgm:cxn modelId="{ED92E7F3-8B3C-48E9-83FC-F20177D68011}" srcId="{5938C6FE-3AC1-4BA7-AF22-A892809BECBF}" destId="{B9F87C29-493D-45AC-A39F-A15F4C9AEBE6}" srcOrd="3" destOrd="0" parTransId="{EE07066C-2F24-4824-A4AB-ECA9A98DFB83}" sibTransId="{CD1D1E6B-7176-4A08-A714-3AC5EFDB3A57}"/>
    <dgm:cxn modelId="{2CE8FD2C-79B1-4C4C-BDD0-80857A530930}" type="presOf" srcId="{B9F87C29-493D-45AC-A39F-A15F4C9AEBE6}" destId="{2E50B2F1-42FB-4CEC-A5BC-D8CFF797A1F6}" srcOrd="0" destOrd="0" presId="urn:microsoft.com/office/officeart/2005/8/layout/default"/>
    <dgm:cxn modelId="{6C48799F-7EA2-4A9C-B1F2-92898992B394}" srcId="{5938C6FE-3AC1-4BA7-AF22-A892809BECBF}" destId="{9A984633-3C2B-4F60-ACA4-79A60FDCBEF4}" srcOrd="0" destOrd="0" parTransId="{D6F6EA7D-3288-460B-A5D4-B111B8EF5BA7}" sibTransId="{D4CE586D-4A16-408F-906D-B3928C5F2F74}"/>
    <dgm:cxn modelId="{0FE86A29-BC33-4FC3-88E3-7961AE4E07BA}" type="presOf" srcId="{5FCAF420-11B1-44EB-BF30-FC4CE73E8A70}" destId="{FF0BAE80-4B44-4945-B0D6-6661DD7B9D20}" srcOrd="0" destOrd="0" presId="urn:microsoft.com/office/officeart/2005/8/layout/default"/>
    <dgm:cxn modelId="{718A21C6-EFD6-4818-9FA7-E09DE7ABA0D8}" srcId="{5938C6FE-3AC1-4BA7-AF22-A892809BECBF}" destId="{F7007BDA-1C2E-4917-8D29-4FD520C57334}" srcOrd="1" destOrd="0" parTransId="{13E1943D-7E0B-4A47-A00C-AE76421C721E}" sibTransId="{6ED4B2C2-1224-47ED-9D97-B75D0921C65A}"/>
    <dgm:cxn modelId="{59567755-58B9-4CF6-B7BB-7203CB326DB2}" type="presOf" srcId="{9A984633-3C2B-4F60-ACA4-79A60FDCBEF4}" destId="{391C123C-8993-4CED-A51B-3FC3330A70F4}" srcOrd="0" destOrd="0" presId="urn:microsoft.com/office/officeart/2005/8/layout/default"/>
    <dgm:cxn modelId="{6277F7F1-063F-4303-BAF9-24491CE5888A}" type="presOf" srcId="{F7007BDA-1C2E-4917-8D29-4FD520C57334}" destId="{7C1EE99C-18B5-4C80-AB19-AC689897F033}" srcOrd="0" destOrd="0" presId="urn:microsoft.com/office/officeart/2005/8/layout/default"/>
    <dgm:cxn modelId="{96B724BA-0F77-4B3E-9401-5EF507E424C2}" type="presParOf" srcId="{6973C549-7E2F-4D58-B1EB-B5B36AC55901}" destId="{391C123C-8993-4CED-A51B-3FC3330A70F4}" srcOrd="0" destOrd="0" presId="urn:microsoft.com/office/officeart/2005/8/layout/default"/>
    <dgm:cxn modelId="{BDD822D9-F31E-428F-B8FA-A76CBAE9BEC2}" type="presParOf" srcId="{6973C549-7E2F-4D58-B1EB-B5B36AC55901}" destId="{3A0C63FF-1F12-48D4-9F52-02877C00CEBA}" srcOrd="1" destOrd="0" presId="urn:microsoft.com/office/officeart/2005/8/layout/default"/>
    <dgm:cxn modelId="{472A601A-FBCB-4197-B8F9-2F2228A7A69F}" type="presParOf" srcId="{6973C549-7E2F-4D58-B1EB-B5B36AC55901}" destId="{7C1EE99C-18B5-4C80-AB19-AC689897F033}" srcOrd="2" destOrd="0" presId="urn:microsoft.com/office/officeart/2005/8/layout/default"/>
    <dgm:cxn modelId="{DDF0FE41-2603-4718-B803-CF0F7FEFA735}" type="presParOf" srcId="{6973C549-7E2F-4D58-B1EB-B5B36AC55901}" destId="{9D553E01-0FF2-45B5-A805-4197573B94FB}" srcOrd="3" destOrd="0" presId="urn:microsoft.com/office/officeart/2005/8/layout/default"/>
    <dgm:cxn modelId="{FFBFB705-843C-4441-8642-B2D70DDD021F}" type="presParOf" srcId="{6973C549-7E2F-4D58-B1EB-B5B36AC55901}" destId="{FF0BAE80-4B44-4945-B0D6-6661DD7B9D20}" srcOrd="4" destOrd="0" presId="urn:microsoft.com/office/officeart/2005/8/layout/default"/>
    <dgm:cxn modelId="{A1C496D5-CF3B-4219-9D8A-C13BB04BF91F}" type="presParOf" srcId="{6973C549-7E2F-4D58-B1EB-B5B36AC55901}" destId="{F472A872-14D5-4EB2-9F59-7E91C0EAA4E8}" srcOrd="5" destOrd="0" presId="urn:microsoft.com/office/officeart/2005/8/layout/default"/>
    <dgm:cxn modelId="{AF38D294-1BC9-44A9-A428-3E459DDE6398}" type="presParOf" srcId="{6973C549-7E2F-4D58-B1EB-B5B36AC55901}" destId="{2E50B2F1-42FB-4CEC-A5BC-D8CFF797A1F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38C6FE-3AC1-4BA7-AF22-A892809BECB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A984633-3C2B-4F60-ACA4-79A60FDCBEF4}">
      <dgm:prSet phldrT="[Texto]"/>
      <dgm:spPr>
        <a:solidFill>
          <a:srgbClr val="00727E"/>
        </a:solidFill>
      </dgm:spPr>
      <dgm:t>
        <a:bodyPr/>
        <a:lstStyle/>
        <a:p>
          <a:r>
            <a:rPr lang="pt-BR" dirty="0"/>
            <a:t>A </a:t>
          </a:r>
          <a:r>
            <a:rPr lang="pt-BR" dirty="0">
              <a:solidFill>
                <a:srgbClr val="00D0E6"/>
              </a:solidFill>
            </a:rPr>
            <a:t>idade</a:t>
          </a:r>
          <a:r>
            <a:rPr lang="pt-BR" dirty="0"/>
            <a:t> mínima permitida pela para atuar nas áreas de </a:t>
          </a:r>
          <a:r>
            <a:rPr lang="pt-BR" dirty="0">
              <a:solidFill>
                <a:srgbClr val="00D0E6"/>
              </a:solidFill>
            </a:rPr>
            <a:t>produção</a:t>
          </a:r>
        </a:p>
      </dgm:t>
    </dgm:pt>
    <dgm:pt modelId="{D6F6EA7D-3288-460B-A5D4-B111B8EF5BA7}" type="parTrans" cxnId="{6C48799F-7EA2-4A9C-B1F2-92898992B394}">
      <dgm:prSet/>
      <dgm:spPr/>
      <dgm:t>
        <a:bodyPr/>
        <a:lstStyle/>
        <a:p>
          <a:endParaRPr lang="pt-BR"/>
        </a:p>
      </dgm:t>
    </dgm:pt>
    <dgm:pt modelId="{D4CE586D-4A16-408F-906D-B3928C5F2F74}" type="sibTrans" cxnId="{6C48799F-7EA2-4A9C-B1F2-92898992B394}">
      <dgm:prSet/>
      <dgm:spPr/>
      <dgm:t>
        <a:bodyPr/>
        <a:lstStyle/>
        <a:p>
          <a:endParaRPr lang="pt-BR"/>
        </a:p>
      </dgm:t>
    </dgm:pt>
    <dgm:pt modelId="{EBF75EA6-6270-4AC7-B1F7-ED18BC923344}">
      <dgm:prSet/>
      <dgm:spPr>
        <a:solidFill>
          <a:srgbClr val="00727E"/>
        </a:solidFill>
      </dgm:spPr>
      <dgm:t>
        <a:bodyPr/>
        <a:lstStyle/>
        <a:p>
          <a:r>
            <a:rPr lang="pt-BR" dirty="0"/>
            <a:t>Propostas </a:t>
          </a:r>
          <a:r>
            <a:rPr lang="pt-BR" dirty="0">
              <a:solidFill>
                <a:srgbClr val="00D0E6"/>
              </a:solidFill>
            </a:rPr>
            <a:t>curriculares</a:t>
          </a:r>
          <a:r>
            <a:rPr lang="pt-BR" dirty="0"/>
            <a:t>, com jornada na </a:t>
          </a:r>
          <a:r>
            <a:rPr lang="pt-BR" dirty="0">
              <a:solidFill>
                <a:srgbClr val="00D0E6"/>
              </a:solidFill>
            </a:rPr>
            <a:t>escola</a:t>
          </a:r>
          <a:r>
            <a:rPr lang="pt-BR" dirty="0"/>
            <a:t> e na </a:t>
          </a:r>
          <a:r>
            <a:rPr lang="pt-BR" dirty="0">
              <a:solidFill>
                <a:srgbClr val="00D0E6"/>
              </a:solidFill>
            </a:rPr>
            <a:t>empresa</a:t>
          </a:r>
          <a:r>
            <a:rPr lang="pt-BR" dirty="0"/>
            <a:t>.</a:t>
          </a:r>
        </a:p>
      </dgm:t>
    </dgm:pt>
    <dgm:pt modelId="{3003D806-3290-496F-A49E-DA56EB89737C}" type="parTrans" cxnId="{6F3EDEFA-35FC-41A9-BD53-D79D2F848C03}">
      <dgm:prSet/>
      <dgm:spPr/>
      <dgm:t>
        <a:bodyPr/>
        <a:lstStyle/>
        <a:p>
          <a:endParaRPr lang="pt-BR"/>
        </a:p>
      </dgm:t>
    </dgm:pt>
    <dgm:pt modelId="{02AF8E9E-DEC5-4A45-8ABF-F5CAAEDB60FD}" type="sibTrans" cxnId="{6F3EDEFA-35FC-41A9-BD53-D79D2F848C03}">
      <dgm:prSet/>
      <dgm:spPr/>
      <dgm:t>
        <a:bodyPr/>
        <a:lstStyle/>
        <a:p>
          <a:endParaRPr lang="pt-BR"/>
        </a:p>
      </dgm:t>
    </dgm:pt>
    <dgm:pt modelId="{3451167E-7372-45DC-93DC-8E8C758B902E}">
      <dgm:prSet/>
      <dgm:spPr>
        <a:solidFill>
          <a:srgbClr val="00727E"/>
        </a:solidFill>
      </dgm:spPr>
      <dgm:t>
        <a:bodyPr/>
        <a:lstStyle/>
        <a:p>
          <a:r>
            <a:rPr lang="pt-BR" dirty="0"/>
            <a:t>O </a:t>
          </a:r>
          <a:r>
            <a:rPr lang="pt-BR" dirty="0">
              <a:solidFill>
                <a:srgbClr val="00D0E6"/>
              </a:solidFill>
            </a:rPr>
            <a:t>financiamento</a:t>
          </a:r>
          <a:r>
            <a:rPr lang="pt-BR" dirty="0"/>
            <a:t> da expansão da rede pública, dados os custos mais elevados do </a:t>
          </a:r>
          <a:r>
            <a:rPr lang="pt-BR" dirty="0">
              <a:solidFill>
                <a:srgbClr val="00D0E6"/>
              </a:solidFill>
            </a:rPr>
            <a:t>ensino técnico</a:t>
          </a:r>
        </a:p>
      </dgm:t>
    </dgm:pt>
    <dgm:pt modelId="{8A3A4773-75AD-49B9-8B63-B38096856C08}" type="parTrans" cxnId="{BC778E0A-9F04-4A79-B968-8CBFB054EA1F}">
      <dgm:prSet/>
      <dgm:spPr/>
      <dgm:t>
        <a:bodyPr/>
        <a:lstStyle/>
        <a:p>
          <a:endParaRPr lang="pt-BR"/>
        </a:p>
      </dgm:t>
    </dgm:pt>
    <dgm:pt modelId="{3B00406A-4D52-4703-96DA-168E769D4064}" type="sibTrans" cxnId="{BC778E0A-9F04-4A79-B968-8CBFB054EA1F}">
      <dgm:prSet/>
      <dgm:spPr/>
      <dgm:t>
        <a:bodyPr/>
        <a:lstStyle/>
        <a:p>
          <a:endParaRPr lang="pt-BR"/>
        </a:p>
      </dgm:t>
    </dgm:pt>
    <dgm:pt modelId="{6973C549-7E2F-4D58-B1EB-B5B36AC55901}" type="pres">
      <dgm:prSet presAssocID="{5938C6FE-3AC1-4BA7-AF22-A892809BEC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1C123C-8993-4CED-A51B-3FC3330A70F4}" type="pres">
      <dgm:prSet presAssocID="{9A984633-3C2B-4F60-ACA4-79A60FDCBE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0C63FF-1F12-48D4-9F52-02877C00CEBA}" type="pres">
      <dgm:prSet presAssocID="{D4CE586D-4A16-408F-906D-B3928C5F2F74}" presName="sibTrans" presStyleCnt="0"/>
      <dgm:spPr/>
    </dgm:pt>
    <dgm:pt modelId="{9C3AAD1F-76BF-4F1D-8ADA-71CB0F4A95DD}" type="pres">
      <dgm:prSet presAssocID="{EBF75EA6-6270-4AC7-B1F7-ED18BC92334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4DCB21F-A5D9-437B-81A2-5EF83ECC1F89}" type="pres">
      <dgm:prSet presAssocID="{02AF8E9E-DEC5-4A45-8ABF-F5CAAEDB60FD}" presName="sibTrans" presStyleCnt="0"/>
      <dgm:spPr/>
    </dgm:pt>
    <dgm:pt modelId="{C06E498A-8C49-49D7-9BEA-EFBA15419EB5}" type="pres">
      <dgm:prSet presAssocID="{3451167E-7372-45DC-93DC-8E8C758B902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4B01C76-8A39-4ECA-97E9-0F9BE1493B9A}" type="presOf" srcId="{EBF75EA6-6270-4AC7-B1F7-ED18BC923344}" destId="{9C3AAD1F-76BF-4F1D-8ADA-71CB0F4A95DD}" srcOrd="0" destOrd="0" presId="urn:microsoft.com/office/officeart/2005/8/layout/default"/>
    <dgm:cxn modelId="{BC778E0A-9F04-4A79-B968-8CBFB054EA1F}" srcId="{5938C6FE-3AC1-4BA7-AF22-A892809BECBF}" destId="{3451167E-7372-45DC-93DC-8E8C758B902E}" srcOrd="2" destOrd="0" parTransId="{8A3A4773-75AD-49B9-8B63-B38096856C08}" sibTransId="{3B00406A-4D52-4703-96DA-168E769D4064}"/>
    <dgm:cxn modelId="{6C48799F-7EA2-4A9C-B1F2-92898992B394}" srcId="{5938C6FE-3AC1-4BA7-AF22-A892809BECBF}" destId="{9A984633-3C2B-4F60-ACA4-79A60FDCBEF4}" srcOrd="0" destOrd="0" parTransId="{D6F6EA7D-3288-460B-A5D4-B111B8EF5BA7}" sibTransId="{D4CE586D-4A16-408F-906D-B3928C5F2F74}"/>
    <dgm:cxn modelId="{E14CF92B-5C9E-4C77-A614-5B326B17FF25}" type="presOf" srcId="{3451167E-7372-45DC-93DC-8E8C758B902E}" destId="{C06E498A-8C49-49D7-9BEA-EFBA15419EB5}" srcOrd="0" destOrd="0" presId="urn:microsoft.com/office/officeart/2005/8/layout/default"/>
    <dgm:cxn modelId="{6F3EDEFA-35FC-41A9-BD53-D79D2F848C03}" srcId="{5938C6FE-3AC1-4BA7-AF22-A892809BECBF}" destId="{EBF75EA6-6270-4AC7-B1F7-ED18BC923344}" srcOrd="1" destOrd="0" parTransId="{3003D806-3290-496F-A49E-DA56EB89737C}" sibTransId="{02AF8E9E-DEC5-4A45-8ABF-F5CAAEDB60FD}"/>
    <dgm:cxn modelId="{16BDCF65-8319-4A71-8AAE-4C16B4FE06F8}" type="presOf" srcId="{5938C6FE-3AC1-4BA7-AF22-A892809BECBF}" destId="{6973C549-7E2F-4D58-B1EB-B5B36AC55901}" srcOrd="0" destOrd="0" presId="urn:microsoft.com/office/officeart/2005/8/layout/default"/>
    <dgm:cxn modelId="{59567755-58B9-4CF6-B7BB-7203CB326DB2}" type="presOf" srcId="{9A984633-3C2B-4F60-ACA4-79A60FDCBEF4}" destId="{391C123C-8993-4CED-A51B-3FC3330A70F4}" srcOrd="0" destOrd="0" presId="urn:microsoft.com/office/officeart/2005/8/layout/default"/>
    <dgm:cxn modelId="{96B724BA-0F77-4B3E-9401-5EF507E424C2}" type="presParOf" srcId="{6973C549-7E2F-4D58-B1EB-B5B36AC55901}" destId="{391C123C-8993-4CED-A51B-3FC3330A70F4}" srcOrd="0" destOrd="0" presId="urn:microsoft.com/office/officeart/2005/8/layout/default"/>
    <dgm:cxn modelId="{BDD822D9-F31E-428F-B8FA-A76CBAE9BEC2}" type="presParOf" srcId="{6973C549-7E2F-4D58-B1EB-B5B36AC55901}" destId="{3A0C63FF-1F12-48D4-9F52-02877C00CEBA}" srcOrd="1" destOrd="0" presId="urn:microsoft.com/office/officeart/2005/8/layout/default"/>
    <dgm:cxn modelId="{616F0B5D-3F3B-4152-B024-25EA221744BD}" type="presParOf" srcId="{6973C549-7E2F-4D58-B1EB-B5B36AC55901}" destId="{9C3AAD1F-76BF-4F1D-8ADA-71CB0F4A95DD}" srcOrd="2" destOrd="0" presId="urn:microsoft.com/office/officeart/2005/8/layout/default"/>
    <dgm:cxn modelId="{0C47FC1F-E897-45FF-A2FD-8564E93AFAB1}" type="presParOf" srcId="{6973C549-7E2F-4D58-B1EB-B5B36AC55901}" destId="{84DCB21F-A5D9-437B-81A2-5EF83ECC1F89}" srcOrd="3" destOrd="0" presId="urn:microsoft.com/office/officeart/2005/8/layout/default"/>
    <dgm:cxn modelId="{60BD7E7F-430F-4A59-B4E0-AC52586A7261}" type="presParOf" srcId="{6973C549-7E2F-4D58-B1EB-B5B36AC55901}" destId="{C06E498A-8C49-49D7-9BEA-EFBA15419EB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38C6FE-3AC1-4BA7-AF22-A892809BECB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A984633-3C2B-4F60-ACA4-79A60FDCBEF4}">
      <dgm:prSet phldrT="[Texto]"/>
      <dgm:spPr>
        <a:solidFill>
          <a:srgbClr val="00727E"/>
        </a:solidFill>
      </dgm:spPr>
      <dgm:t>
        <a:bodyPr/>
        <a:lstStyle/>
        <a:p>
          <a:r>
            <a:rPr lang="pt-BR" dirty="0"/>
            <a:t>A </a:t>
          </a:r>
          <a:r>
            <a:rPr lang="pt-BR" dirty="0">
              <a:solidFill>
                <a:srgbClr val="00D0E6"/>
              </a:solidFill>
            </a:rPr>
            <a:t>gestão de pessoal docente</a:t>
          </a:r>
          <a:r>
            <a:rPr lang="pt-BR" dirty="0"/>
            <a:t>, dada as </a:t>
          </a:r>
          <a:r>
            <a:rPr lang="pt-BR" dirty="0">
              <a:solidFill>
                <a:srgbClr val="00D0E6"/>
              </a:solidFill>
            </a:rPr>
            <a:t>flutuações</a:t>
          </a:r>
          <a:r>
            <a:rPr lang="pt-BR" dirty="0"/>
            <a:t> de</a:t>
          </a:r>
          <a:r>
            <a:rPr lang="pt-BR" dirty="0">
              <a:solidFill>
                <a:srgbClr val="00D0E6"/>
              </a:solidFill>
            </a:rPr>
            <a:t> demanda por cursos técnicos</a:t>
          </a:r>
          <a:r>
            <a:rPr lang="pt-BR" dirty="0"/>
            <a:t> e as modificações nos perfis de profissionais requeridos pelo rápido avanço tecnológico.</a:t>
          </a:r>
          <a:endParaRPr lang="pt-BR" dirty="0">
            <a:solidFill>
              <a:srgbClr val="00D0E6"/>
            </a:solidFill>
          </a:endParaRPr>
        </a:p>
      </dgm:t>
    </dgm:pt>
    <dgm:pt modelId="{D6F6EA7D-3288-460B-A5D4-B111B8EF5BA7}" type="parTrans" cxnId="{6C48799F-7EA2-4A9C-B1F2-92898992B394}">
      <dgm:prSet/>
      <dgm:spPr/>
      <dgm:t>
        <a:bodyPr/>
        <a:lstStyle/>
        <a:p>
          <a:endParaRPr lang="pt-BR"/>
        </a:p>
      </dgm:t>
    </dgm:pt>
    <dgm:pt modelId="{D4CE586D-4A16-408F-906D-B3928C5F2F74}" type="sibTrans" cxnId="{6C48799F-7EA2-4A9C-B1F2-92898992B394}">
      <dgm:prSet/>
      <dgm:spPr/>
      <dgm:t>
        <a:bodyPr/>
        <a:lstStyle/>
        <a:p>
          <a:endParaRPr lang="pt-BR"/>
        </a:p>
      </dgm:t>
    </dgm:pt>
    <dgm:pt modelId="{815D803A-FDD5-42FB-A9B2-F848493EB91E}">
      <dgm:prSet/>
      <dgm:spPr>
        <a:solidFill>
          <a:srgbClr val="00727E"/>
        </a:solidFill>
      </dgm:spPr>
      <dgm:t>
        <a:bodyPr/>
        <a:lstStyle/>
        <a:p>
          <a:r>
            <a:rPr lang="pt-BR" dirty="0"/>
            <a:t>A </a:t>
          </a:r>
          <a:r>
            <a:rPr lang="pt-BR" dirty="0">
              <a:solidFill>
                <a:srgbClr val="00D0E6"/>
              </a:solidFill>
            </a:rPr>
            <a:t>realocação</a:t>
          </a:r>
          <a:r>
            <a:rPr lang="pt-BR" dirty="0"/>
            <a:t> do pessoal </a:t>
          </a:r>
          <a:r>
            <a:rPr lang="pt-BR" dirty="0">
              <a:solidFill>
                <a:srgbClr val="00D0E6"/>
              </a:solidFill>
            </a:rPr>
            <a:t>docente</a:t>
          </a:r>
          <a:r>
            <a:rPr lang="pt-BR" dirty="0"/>
            <a:t> das redes estaduais, em função da </a:t>
          </a:r>
          <a:r>
            <a:rPr lang="pt-BR" dirty="0">
              <a:solidFill>
                <a:srgbClr val="00D0E6"/>
              </a:solidFill>
            </a:rPr>
            <a:t>alteração</a:t>
          </a:r>
          <a:r>
            <a:rPr lang="pt-BR" dirty="0"/>
            <a:t> da carga horária dos estudantes na escola</a:t>
          </a:r>
        </a:p>
      </dgm:t>
    </dgm:pt>
    <dgm:pt modelId="{67F41645-A8D7-4DBF-9406-44DBA2115CE8}" type="parTrans" cxnId="{351D2708-5C9E-4DA4-B027-8288201E80BF}">
      <dgm:prSet/>
      <dgm:spPr/>
      <dgm:t>
        <a:bodyPr/>
        <a:lstStyle/>
        <a:p>
          <a:endParaRPr lang="pt-BR"/>
        </a:p>
      </dgm:t>
    </dgm:pt>
    <dgm:pt modelId="{0A5271AA-DD9E-4EB3-A298-EDE009FEEF86}" type="sibTrans" cxnId="{351D2708-5C9E-4DA4-B027-8288201E80BF}">
      <dgm:prSet/>
      <dgm:spPr/>
      <dgm:t>
        <a:bodyPr/>
        <a:lstStyle/>
        <a:p>
          <a:endParaRPr lang="pt-BR"/>
        </a:p>
      </dgm:t>
    </dgm:pt>
    <dgm:pt modelId="{6973C549-7E2F-4D58-B1EB-B5B36AC55901}" type="pres">
      <dgm:prSet presAssocID="{5938C6FE-3AC1-4BA7-AF22-A892809BEC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1C123C-8993-4CED-A51B-3FC3330A70F4}" type="pres">
      <dgm:prSet presAssocID="{9A984633-3C2B-4F60-ACA4-79A60FDCBEF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0C63FF-1F12-48D4-9F52-02877C00CEBA}" type="pres">
      <dgm:prSet presAssocID="{D4CE586D-4A16-408F-906D-B3928C5F2F74}" presName="sibTrans" presStyleCnt="0"/>
      <dgm:spPr/>
    </dgm:pt>
    <dgm:pt modelId="{A2DC4C6E-C2CC-42BE-82B5-EF9A35BB24E5}" type="pres">
      <dgm:prSet presAssocID="{815D803A-FDD5-42FB-A9B2-F848493EB91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2BFCD0D-54DC-4ECB-A45C-1EBC91BE06AF}" type="presOf" srcId="{815D803A-FDD5-42FB-A9B2-F848493EB91E}" destId="{A2DC4C6E-C2CC-42BE-82B5-EF9A35BB24E5}" srcOrd="0" destOrd="0" presId="urn:microsoft.com/office/officeart/2005/8/layout/default"/>
    <dgm:cxn modelId="{351D2708-5C9E-4DA4-B027-8288201E80BF}" srcId="{5938C6FE-3AC1-4BA7-AF22-A892809BECBF}" destId="{815D803A-FDD5-42FB-A9B2-F848493EB91E}" srcOrd="1" destOrd="0" parTransId="{67F41645-A8D7-4DBF-9406-44DBA2115CE8}" sibTransId="{0A5271AA-DD9E-4EB3-A298-EDE009FEEF86}"/>
    <dgm:cxn modelId="{59567755-58B9-4CF6-B7BB-7203CB326DB2}" type="presOf" srcId="{9A984633-3C2B-4F60-ACA4-79A60FDCBEF4}" destId="{391C123C-8993-4CED-A51B-3FC3330A70F4}" srcOrd="0" destOrd="0" presId="urn:microsoft.com/office/officeart/2005/8/layout/default"/>
    <dgm:cxn modelId="{16BDCF65-8319-4A71-8AAE-4C16B4FE06F8}" type="presOf" srcId="{5938C6FE-3AC1-4BA7-AF22-A892809BECBF}" destId="{6973C549-7E2F-4D58-B1EB-B5B36AC55901}" srcOrd="0" destOrd="0" presId="urn:microsoft.com/office/officeart/2005/8/layout/default"/>
    <dgm:cxn modelId="{6C48799F-7EA2-4A9C-B1F2-92898992B394}" srcId="{5938C6FE-3AC1-4BA7-AF22-A892809BECBF}" destId="{9A984633-3C2B-4F60-ACA4-79A60FDCBEF4}" srcOrd="0" destOrd="0" parTransId="{D6F6EA7D-3288-460B-A5D4-B111B8EF5BA7}" sibTransId="{D4CE586D-4A16-408F-906D-B3928C5F2F74}"/>
    <dgm:cxn modelId="{96B724BA-0F77-4B3E-9401-5EF507E424C2}" type="presParOf" srcId="{6973C549-7E2F-4D58-B1EB-B5B36AC55901}" destId="{391C123C-8993-4CED-A51B-3FC3330A70F4}" srcOrd="0" destOrd="0" presId="urn:microsoft.com/office/officeart/2005/8/layout/default"/>
    <dgm:cxn modelId="{BDD822D9-F31E-428F-B8FA-A76CBAE9BEC2}" type="presParOf" srcId="{6973C549-7E2F-4D58-B1EB-B5B36AC55901}" destId="{3A0C63FF-1F12-48D4-9F52-02877C00CEBA}" srcOrd="1" destOrd="0" presId="urn:microsoft.com/office/officeart/2005/8/layout/default"/>
    <dgm:cxn modelId="{18D91CE0-A151-4AA6-B96B-E19A869F84E3}" type="presParOf" srcId="{6973C549-7E2F-4D58-B1EB-B5B36AC55901}" destId="{A2DC4C6E-C2CC-42BE-82B5-EF9A35BB24E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38C6FE-3AC1-4BA7-AF22-A892809BECB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A984633-3C2B-4F60-ACA4-79A60FDCBEF4}">
      <dgm:prSet phldrT="[Texto]"/>
      <dgm:spPr>
        <a:solidFill>
          <a:srgbClr val="00727E"/>
        </a:solidFill>
      </dgm:spPr>
      <dgm:t>
        <a:bodyPr/>
        <a:lstStyle/>
        <a:p>
          <a:r>
            <a:rPr lang="pt-BR" i="1" dirty="0"/>
            <a:t>A </a:t>
          </a:r>
          <a:r>
            <a:rPr lang="pt-BR" i="1" dirty="0">
              <a:solidFill>
                <a:srgbClr val="00D0E6"/>
              </a:solidFill>
            </a:rPr>
            <a:t>articulação</a:t>
          </a:r>
          <a:r>
            <a:rPr lang="pt-BR" i="1" dirty="0"/>
            <a:t> entre os </a:t>
          </a:r>
          <a:r>
            <a:rPr lang="pt-BR" i="1" dirty="0">
              <a:solidFill>
                <a:srgbClr val="00D0E6"/>
              </a:solidFill>
            </a:rPr>
            <a:t>gestores</a:t>
          </a:r>
          <a:r>
            <a:rPr lang="pt-BR" i="1" dirty="0"/>
            <a:t> do mundo </a:t>
          </a:r>
          <a:r>
            <a:rPr lang="pt-BR" i="1" dirty="0">
              <a:solidFill>
                <a:srgbClr val="00D0E6"/>
              </a:solidFill>
            </a:rPr>
            <a:t>empresarial</a:t>
          </a:r>
          <a:r>
            <a:rPr lang="pt-BR" i="1" dirty="0"/>
            <a:t> e os gestores do mundo </a:t>
          </a:r>
          <a:r>
            <a:rPr lang="pt-BR" i="1" dirty="0">
              <a:solidFill>
                <a:srgbClr val="00D0E6"/>
              </a:solidFill>
            </a:rPr>
            <a:t>educacional</a:t>
          </a:r>
          <a:r>
            <a:rPr lang="pt-BR" i="1" dirty="0"/>
            <a:t>.</a:t>
          </a:r>
          <a:endParaRPr lang="pt-BR" i="1" dirty="0">
            <a:solidFill>
              <a:srgbClr val="00D0E6"/>
            </a:solidFill>
          </a:endParaRPr>
        </a:p>
      </dgm:t>
    </dgm:pt>
    <dgm:pt modelId="{D6F6EA7D-3288-460B-A5D4-B111B8EF5BA7}" type="parTrans" cxnId="{6C48799F-7EA2-4A9C-B1F2-92898992B394}">
      <dgm:prSet/>
      <dgm:spPr/>
      <dgm:t>
        <a:bodyPr/>
        <a:lstStyle/>
        <a:p>
          <a:endParaRPr lang="pt-BR"/>
        </a:p>
      </dgm:t>
    </dgm:pt>
    <dgm:pt modelId="{D4CE586D-4A16-408F-906D-B3928C5F2F74}" type="sibTrans" cxnId="{6C48799F-7EA2-4A9C-B1F2-92898992B394}">
      <dgm:prSet/>
      <dgm:spPr/>
      <dgm:t>
        <a:bodyPr/>
        <a:lstStyle/>
        <a:p>
          <a:endParaRPr lang="pt-BR"/>
        </a:p>
      </dgm:t>
    </dgm:pt>
    <dgm:pt modelId="{6973C549-7E2F-4D58-B1EB-B5B36AC55901}" type="pres">
      <dgm:prSet presAssocID="{5938C6FE-3AC1-4BA7-AF22-A892809BEC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1C123C-8993-4CED-A51B-3FC3330A70F4}" type="pres">
      <dgm:prSet presAssocID="{9A984633-3C2B-4F60-ACA4-79A60FDCBEF4}" presName="node" presStyleLbl="node1" presStyleIdx="0" presStyleCnt="1" custLinFactNeighborX="0" custLinFactNeighborY="-1008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9567755-58B9-4CF6-B7BB-7203CB326DB2}" type="presOf" srcId="{9A984633-3C2B-4F60-ACA4-79A60FDCBEF4}" destId="{391C123C-8993-4CED-A51B-3FC3330A70F4}" srcOrd="0" destOrd="0" presId="urn:microsoft.com/office/officeart/2005/8/layout/default"/>
    <dgm:cxn modelId="{16BDCF65-8319-4A71-8AAE-4C16B4FE06F8}" type="presOf" srcId="{5938C6FE-3AC1-4BA7-AF22-A892809BECBF}" destId="{6973C549-7E2F-4D58-B1EB-B5B36AC55901}" srcOrd="0" destOrd="0" presId="urn:microsoft.com/office/officeart/2005/8/layout/default"/>
    <dgm:cxn modelId="{6C48799F-7EA2-4A9C-B1F2-92898992B394}" srcId="{5938C6FE-3AC1-4BA7-AF22-A892809BECBF}" destId="{9A984633-3C2B-4F60-ACA4-79A60FDCBEF4}" srcOrd="0" destOrd="0" parTransId="{D6F6EA7D-3288-460B-A5D4-B111B8EF5BA7}" sibTransId="{D4CE586D-4A16-408F-906D-B3928C5F2F74}"/>
    <dgm:cxn modelId="{96B724BA-0F77-4B3E-9401-5EF507E424C2}" type="presParOf" srcId="{6973C549-7E2F-4D58-B1EB-B5B36AC55901}" destId="{391C123C-8993-4CED-A51B-3FC3330A70F4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12C0D-16B0-4861-94A7-C35F8B8C391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90ECC-48FA-4E14-AD08-70B430C61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80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MINISTÉRIO DA EDUCAÇÃO CONSELHO NACIONAL DE EDUCAÇÃO CÂMARA DE EDUCAÇÃO BÁSICA RESOLUÇÃO Nº 6, DE 20 DE SETEMBRO DE 2012 (*) Define Diretrizes Curriculares Nacionais para a Educação Profissional Técnica de Nível Médio.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90ECC-48FA-4E14-AD08-70B430C61FD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488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90ECC-48FA-4E14-AD08-70B430C61FD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067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90ECC-48FA-4E14-AD08-70B430C61FD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72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893" y="404664"/>
            <a:ext cx="2383097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5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89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21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20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60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5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34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97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Imagem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574" y="404664"/>
            <a:ext cx="1327416" cy="40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47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91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9EF30-BA8A-4062-9BF9-E888441ADA6C}" type="datetimeFigureOut">
              <a:rPr lang="pt-BR" smtClean="0"/>
              <a:pPr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5E11-EC85-448B-A763-61A6D8EF1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52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6BC05306-8E00-4314-AA01-55A8617C41D2}"/>
              </a:ext>
            </a:extLst>
          </p:cNvPr>
          <p:cNvSpPr/>
          <p:nvPr/>
        </p:nvSpPr>
        <p:spPr>
          <a:xfrm>
            <a:off x="0" y="4390256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5163B82B-D1D5-4090-A324-53FD33B58A29}"/>
              </a:ext>
            </a:extLst>
          </p:cNvPr>
          <p:cNvSpPr/>
          <p:nvPr/>
        </p:nvSpPr>
        <p:spPr>
          <a:xfrm>
            <a:off x="0" y="2132856"/>
            <a:ext cx="9144000" cy="2185392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4582042"/>
            <a:ext cx="8424936" cy="644124"/>
          </a:xfrm>
        </p:spPr>
        <p:txBody>
          <a:bodyPr>
            <a:normAutofit/>
          </a:bodyPr>
          <a:lstStyle/>
          <a:p>
            <a:r>
              <a:rPr lang="pt-BR" sz="2800" dirty="0">
                <a:solidFill>
                  <a:schemeClr val="bg1">
                    <a:lumMod val="95000"/>
                  </a:schemeClr>
                </a:solidFill>
              </a:rPr>
              <a:t>A relação com a Lei da Aprendizagem e o Estágio </a:t>
            </a:r>
          </a:p>
          <a:p>
            <a:endParaRPr lang="pt-B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826DA687-B28E-4FD3-9A28-43550945BF73}"/>
              </a:ext>
            </a:extLst>
          </p:cNvPr>
          <p:cNvSpPr/>
          <p:nvPr/>
        </p:nvSpPr>
        <p:spPr>
          <a:xfrm>
            <a:off x="2051720" y="2351311"/>
            <a:ext cx="3168352" cy="576064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56D494D7-16E6-4A51-BC2F-315C9FE07C38}"/>
              </a:ext>
            </a:extLst>
          </p:cNvPr>
          <p:cNvSpPr/>
          <p:nvPr/>
        </p:nvSpPr>
        <p:spPr>
          <a:xfrm>
            <a:off x="4753557" y="2961405"/>
            <a:ext cx="2266715" cy="576064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F23A080A-CEC2-414A-A5A6-60F4009DBF82}"/>
              </a:ext>
            </a:extLst>
          </p:cNvPr>
          <p:cNvSpPr/>
          <p:nvPr/>
        </p:nvSpPr>
        <p:spPr>
          <a:xfrm>
            <a:off x="4211960" y="3571499"/>
            <a:ext cx="4246240" cy="576064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Ensino Técnico de Nível Médio </a:t>
            </a:r>
            <a:b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a Integração com o</a:t>
            </a:r>
            <a:b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Mundo Do Trabalho</a:t>
            </a:r>
          </a:p>
        </p:txBody>
      </p:sp>
    </p:spTree>
    <p:extLst>
      <p:ext uri="{BB962C8B-B14F-4D97-AF65-F5344CB8AC3E}">
        <p14:creationId xmlns:p14="http://schemas.microsoft.com/office/powerpoint/2010/main" val="192906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262BEF7-F927-450A-9082-14FADF59192D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FC11008-12E6-4A8A-B833-B0CFCC2838DA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O Ensino Técnico de Nível Médio é modesto no Brasil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CBF36B7-C3E2-4FE6-B2CA-57C875DC2272}"/>
              </a:ext>
            </a:extLst>
          </p:cNvPr>
          <p:cNvSpPr/>
          <p:nvPr/>
        </p:nvSpPr>
        <p:spPr>
          <a:xfrm>
            <a:off x="557808" y="6248610"/>
            <a:ext cx="5382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009FB0"/>
                </a:solidFill>
              </a:rPr>
              <a:t>Fonte: MEC/INEP - Censo da Educação Básica – 2017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675C1D31-3BCB-4D41-AB61-27D3DC62E577}"/>
              </a:ext>
            </a:extLst>
          </p:cNvPr>
          <p:cNvSpPr/>
          <p:nvPr/>
        </p:nvSpPr>
        <p:spPr>
          <a:xfrm>
            <a:off x="395536" y="5612374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727E"/>
                </a:solidFill>
              </a:rPr>
              <a:t>Regular + EJA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B990645C-579C-4D9C-9025-D042A05CD689}"/>
              </a:ext>
            </a:extLst>
          </p:cNvPr>
          <p:cNvSpPr/>
          <p:nvPr/>
        </p:nvSpPr>
        <p:spPr>
          <a:xfrm>
            <a:off x="848461" y="3811261"/>
            <a:ext cx="1224136" cy="1801113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481F1DF6-4450-4D9C-8E9F-458F10C69B41}"/>
              </a:ext>
            </a:extLst>
          </p:cNvPr>
          <p:cNvSpPr/>
          <p:nvPr/>
        </p:nvSpPr>
        <p:spPr>
          <a:xfrm>
            <a:off x="2278684" y="5376248"/>
            <a:ext cx="1224136" cy="236126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EC691B04-EFFA-4414-8ED1-31F1821AB5BF}"/>
              </a:ext>
            </a:extLst>
          </p:cNvPr>
          <p:cNvSpPr/>
          <p:nvPr/>
        </p:nvSpPr>
        <p:spPr>
          <a:xfrm>
            <a:off x="838568" y="3969130"/>
            <a:ext cx="1224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err="1">
                <a:solidFill>
                  <a:schemeClr val="bg1"/>
                </a:solidFill>
              </a:rPr>
              <a:t>Estu-dantes</a:t>
            </a:r>
            <a:r>
              <a:rPr lang="pt-BR" sz="2400" b="1" dirty="0">
                <a:solidFill>
                  <a:schemeClr val="bg1"/>
                </a:solidFill>
              </a:rPr>
              <a:t> de EM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DDC12649-0911-4F13-97FB-49F5A2FE2FF0}"/>
              </a:ext>
            </a:extLst>
          </p:cNvPr>
          <p:cNvSpPr/>
          <p:nvPr/>
        </p:nvSpPr>
        <p:spPr>
          <a:xfrm>
            <a:off x="254797" y="3283021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727E"/>
                </a:solidFill>
              </a:rPr>
              <a:t>9,4 milhões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C6A53DDB-0BD7-4522-93F0-C6D751DB53E9}"/>
              </a:ext>
            </a:extLst>
          </p:cNvPr>
          <p:cNvSpPr/>
          <p:nvPr/>
        </p:nvSpPr>
        <p:spPr>
          <a:xfrm>
            <a:off x="2278684" y="4867697"/>
            <a:ext cx="1572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27E"/>
                </a:solidFill>
              </a:rPr>
              <a:t>917 mil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23B99CBC-3467-4543-A1E3-4170F73F1EAB}"/>
              </a:ext>
            </a:extLst>
          </p:cNvPr>
          <p:cNvSpPr/>
          <p:nvPr/>
        </p:nvSpPr>
        <p:spPr>
          <a:xfrm>
            <a:off x="3502820" y="4769857"/>
            <a:ext cx="24373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727E"/>
                </a:solidFill>
              </a:rPr>
              <a:t>No ensino técnico integrado ou concomitante com Médio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9647B95B-3435-476B-883A-1A9423CC2F7C}"/>
              </a:ext>
            </a:extLst>
          </p:cNvPr>
          <p:cNvSpPr/>
          <p:nvPr/>
        </p:nvSpPr>
        <p:spPr>
          <a:xfrm>
            <a:off x="2656369" y="3827407"/>
            <a:ext cx="2782251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Menos de 10%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CC2D5A02-8179-4979-BF8B-BBD650E1F4EC}"/>
              </a:ext>
            </a:extLst>
          </p:cNvPr>
          <p:cNvSpPr/>
          <p:nvPr/>
        </p:nvSpPr>
        <p:spPr>
          <a:xfrm>
            <a:off x="6654855" y="5291263"/>
            <a:ext cx="1850828" cy="1070118"/>
          </a:xfrm>
          <a:prstGeom prst="rect">
            <a:avLst/>
          </a:prstGeom>
          <a:solidFill>
            <a:srgbClr val="00A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i="1" dirty="0">
              <a:solidFill>
                <a:srgbClr val="00A5B5"/>
              </a:solidFill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5613CEDF-CBD1-4CE9-9F32-C085B45BBDCB}"/>
              </a:ext>
            </a:extLst>
          </p:cNvPr>
          <p:cNvSpPr/>
          <p:nvPr/>
        </p:nvSpPr>
        <p:spPr>
          <a:xfrm>
            <a:off x="6654855" y="3788207"/>
            <a:ext cx="1850828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874 mil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CFAD213A-A303-4E62-8524-B430B70F1D59}"/>
              </a:ext>
            </a:extLst>
          </p:cNvPr>
          <p:cNvSpPr/>
          <p:nvPr/>
        </p:nvSpPr>
        <p:spPr>
          <a:xfrm>
            <a:off x="6638359" y="5331379"/>
            <a:ext cx="1850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cursam o ensino técnico subsequente 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7E15ACB9-387D-46AC-B7A6-D49A065D3897}"/>
              </a:ext>
            </a:extLst>
          </p:cNvPr>
          <p:cNvSpPr/>
          <p:nvPr/>
        </p:nvSpPr>
        <p:spPr>
          <a:xfrm>
            <a:off x="6753366" y="4470345"/>
            <a:ext cx="1659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008B9A"/>
                </a:solidFill>
              </a:rPr>
              <a:t>já </a:t>
            </a:r>
            <a:br>
              <a:rPr lang="pt-BR" sz="2400" b="1" dirty="0">
                <a:solidFill>
                  <a:srgbClr val="008B9A"/>
                </a:solidFill>
              </a:rPr>
            </a:br>
            <a:r>
              <a:rPr lang="pt-BR" sz="2400" b="1" dirty="0">
                <a:solidFill>
                  <a:srgbClr val="008B9A"/>
                </a:solidFill>
              </a:rPr>
              <a:t>concluíram 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494BA6B0-6043-45D5-8DC4-5A0101D1954F}"/>
              </a:ext>
            </a:extLst>
          </p:cNvPr>
          <p:cNvSpPr/>
          <p:nvPr/>
        </p:nvSpPr>
        <p:spPr>
          <a:xfrm>
            <a:off x="6506168" y="3559755"/>
            <a:ext cx="2141984" cy="2965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60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262BEF7-F927-450A-9082-14FADF59192D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FC11008-12E6-4A8A-B833-B0CFCC2838DA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Evasão no Ensino Médio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675C1D31-3BCB-4D41-AB61-27D3DC62E577}"/>
              </a:ext>
            </a:extLst>
          </p:cNvPr>
          <p:cNvSpPr/>
          <p:nvPr/>
        </p:nvSpPr>
        <p:spPr>
          <a:xfrm>
            <a:off x="2213337" y="5612940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15 a 17 anos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B990645C-579C-4D9C-9025-D042A05CD689}"/>
              </a:ext>
            </a:extLst>
          </p:cNvPr>
          <p:cNvSpPr/>
          <p:nvPr/>
        </p:nvSpPr>
        <p:spPr>
          <a:xfrm>
            <a:off x="2666262" y="4505257"/>
            <a:ext cx="1224136" cy="110768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EC691B04-EFFA-4414-8ED1-31F1821AB5BF}"/>
              </a:ext>
            </a:extLst>
          </p:cNvPr>
          <p:cNvSpPr/>
          <p:nvPr/>
        </p:nvSpPr>
        <p:spPr>
          <a:xfrm>
            <a:off x="2656369" y="4458378"/>
            <a:ext cx="1224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Jovens fora da escola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DDC12649-0911-4F13-97FB-49F5A2FE2FF0}"/>
              </a:ext>
            </a:extLst>
          </p:cNvPr>
          <p:cNvSpPr/>
          <p:nvPr/>
        </p:nvSpPr>
        <p:spPr>
          <a:xfrm>
            <a:off x="2072597" y="4034834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accent2">
                    <a:lumMod val="50000"/>
                  </a:schemeClr>
                </a:solidFill>
              </a:rPr>
              <a:t>1,5 milhões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9647B95B-3435-476B-883A-1A9423CC2F7C}"/>
              </a:ext>
            </a:extLst>
          </p:cNvPr>
          <p:cNvSpPr/>
          <p:nvPr/>
        </p:nvSpPr>
        <p:spPr>
          <a:xfrm>
            <a:off x="6865834" y="3432863"/>
            <a:ext cx="2278166" cy="25796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i="1" dirty="0">
                <a:solidFill>
                  <a:srgbClr val="00727E"/>
                </a:solidFill>
              </a:rPr>
              <a:t>Ensino Técnico pode fortalecer a inclusão desses jovens.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226E68FB-7ABC-48FD-BA6E-F7B7A29D02FB}"/>
              </a:ext>
            </a:extLst>
          </p:cNvPr>
          <p:cNvSpPr/>
          <p:nvPr/>
        </p:nvSpPr>
        <p:spPr>
          <a:xfrm>
            <a:off x="370368" y="6165304"/>
            <a:ext cx="8522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A5B5"/>
                </a:solidFill>
              </a:rPr>
              <a:t> </a:t>
            </a:r>
            <a:r>
              <a:rPr lang="pt-BR" i="1" dirty="0">
                <a:solidFill>
                  <a:srgbClr val="00A5B5"/>
                </a:solidFill>
              </a:rPr>
              <a:t>Fonte: MEC/INEP – Censo da Educação Básica – 2017; IBGE – Estimativa da População</a:t>
            </a:r>
          </a:p>
          <a:p>
            <a:r>
              <a:rPr lang="pt-BR" i="1" dirty="0">
                <a:solidFill>
                  <a:srgbClr val="00A5B5"/>
                </a:solidFill>
              </a:rPr>
              <a:t> Brasileira por Idade; IBGE  -  PNAD – 2017</a:t>
            </a:r>
            <a:endParaRPr lang="pt-BR" dirty="0">
              <a:solidFill>
                <a:srgbClr val="00A5B5"/>
              </a:solidFill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DC71472B-2F55-41E6-9C0C-58BCB80A960A}"/>
              </a:ext>
            </a:extLst>
          </p:cNvPr>
          <p:cNvSpPr/>
          <p:nvPr/>
        </p:nvSpPr>
        <p:spPr>
          <a:xfrm>
            <a:off x="395536" y="5612374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727E"/>
                </a:solidFill>
              </a:rPr>
              <a:t>Regular + EJA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7EB52231-5D64-4E78-9B3F-DADAADE42E0A}"/>
              </a:ext>
            </a:extLst>
          </p:cNvPr>
          <p:cNvSpPr/>
          <p:nvPr/>
        </p:nvSpPr>
        <p:spPr>
          <a:xfrm>
            <a:off x="848461" y="3811261"/>
            <a:ext cx="1224136" cy="1801113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A1FEE59B-1F81-47C7-A1AB-BCC8B6EB0C6F}"/>
              </a:ext>
            </a:extLst>
          </p:cNvPr>
          <p:cNvSpPr/>
          <p:nvPr/>
        </p:nvSpPr>
        <p:spPr>
          <a:xfrm>
            <a:off x="838568" y="3969130"/>
            <a:ext cx="1224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err="1">
                <a:solidFill>
                  <a:schemeClr val="bg1"/>
                </a:solidFill>
              </a:rPr>
              <a:t>Estu-dantes</a:t>
            </a:r>
            <a:r>
              <a:rPr lang="pt-BR" sz="2400" b="1" dirty="0">
                <a:solidFill>
                  <a:schemeClr val="bg1"/>
                </a:solidFill>
              </a:rPr>
              <a:t> de EM</a:t>
            </a:r>
            <a:endParaRPr lang="pt-BR" sz="2200" b="1" dirty="0">
              <a:solidFill>
                <a:schemeClr val="bg1"/>
              </a:solidFill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ECC15C2F-DA14-4540-8903-6E18CD0C4EFB}"/>
              </a:ext>
            </a:extLst>
          </p:cNvPr>
          <p:cNvSpPr/>
          <p:nvPr/>
        </p:nvSpPr>
        <p:spPr>
          <a:xfrm>
            <a:off x="254797" y="3283021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727E"/>
                </a:solidFill>
              </a:rPr>
              <a:t>9,4 milhões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7CEDFF1-D919-4094-B63C-07DB0D830358}"/>
              </a:ext>
            </a:extLst>
          </p:cNvPr>
          <p:cNvSpPr/>
          <p:nvPr/>
        </p:nvSpPr>
        <p:spPr>
          <a:xfrm>
            <a:off x="4478216" y="4154379"/>
            <a:ext cx="1224136" cy="14638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91E5AD13-CC72-4AA4-A450-DFFA9039C626}"/>
              </a:ext>
            </a:extLst>
          </p:cNvPr>
          <p:cNvSpPr/>
          <p:nvPr/>
        </p:nvSpPr>
        <p:spPr>
          <a:xfrm>
            <a:off x="3851920" y="3694246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tx2">
                    <a:lumMod val="75000"/>
                  </a:schemeClr>
                </a:solidFill>
              </a:rPr>
              <a:t>6 milhões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xmlns="" id="{A363A825-37AD-448F-9535-7E92935B35CE}"/>
              </a:ext>
            </a:extLst>
          </p:cNvPr>
          <p:cNvSpPr/>
          <p:nvPr/>
        </p:nvSpPr>
        <p:spPr>
          <a:xfrm>
            <a:off x="4108082" y="5618238"/>
            <a:ext cx="20162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chemeClr val="tx2">
                    <a:lumMod val="75000"/>
                  </a:schemeClr>
                </a:solidFill>
              </a:rPr>
              <a:t>18 a 24 anos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3A079BC2-CB11-4C55-ACD8-AAD176B9BCE0}"/>
              </a:ext>
            </a:extLst>
          </p:cNvPr>
          <p:cNvSpPr/>
          <p:nvPr/>
        </p:nvSpPr>
        <p:spPr>
          <a:xfrm>
            <a:off x="4458128" y="4293699"/>
            <a:ext cx="1224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Nem estudam nem trabalham</a:t>
            </a:r>
          </a:p>
        </p:txBody>
      </p:sp>
    </p:spTree>
    <p:extLst>
      <p:ext uri="{BB962C8B-B14F-4D97-AF65-F5344CB8AC3E}">
        <p14:creationId xmlns:p14="http://schemas.microsoft.com/office/powerpoint/2010/main" val="2983956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262BEF7-F927-450A-9082-14FADF59192D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FC11008-12E6-4A8A-B833-B0CFCC2838DA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Faixa etária mais afetada pelo desemprego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9647B95B-3435-476B-883A-1A9423CC2F7C}"/>
              </a:ext>
            </a:extLst>
          </p:cNvPr>
          <p:cNvSpPr/>
          <p:nvPr/>
        </p:nvSpPr>
        <p:spPr>
          <a:xfrm>
            <a:off x="5724128" y="3446742"/>
            <a:ext cx="2820895" cy="25796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i="1" dirty="0">
                <a:solidFill>
                  <a:srgbClr val="00727E"/>
                </a:solidFill>
              </a:rPr>
              <a:t>Para </a:t>
            </a:r>
            <a:r>
              <a:rPr lang="pt-BR" sz="2800" b="1" i="1" dirty="0">
                <a:solidFill>
                  <a:srgbClr val="00727E"/>
                </a:solidFill>
              </a:rPr>
              <a:t>ser aprendiz</a:t>
            </a:r>
            <a:r>
              <a:rPr lang="pt-BR" sz="2400" i="1" dirty="0">
                <a:solidFill>
                  <a:srgbClr val="00727E"/>
                </a:solidFill>
              </a:rPr>
              <a:t>,  o jovem precisa ter de 14 a 24 anos de idade.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226E68FB-7ABC-48FD-BA6E-F7B7A29D02FB}"/>
              </a:ext>
            </a:extLst>
          </p:cNvPr>
          <p:cNvSpPr/>
          <p:nvPr/>
        </p:nvSpPr>
        <p:spPr>
          <a:xfrm>
            <a:off x="310944" y="6331223"/>
            <a:ext cx="8522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A5B5"/>
                </a:solidFill>
              </a:rPr>
              <a:t> </a:t>
            </a:r>
            <a:r>
              <a:rPr lang="pt-BR" i="1" dirty="0">
                <a:solidFill>
                  <a:srgbClr val="00A5B5"/>
                </a:solidFill>
              </a:rPr>
              <a:t>Fonte: IBGE – PNAD – 2017</a:t>
            </a:r>
            <a:endParaRPr lang="pt-BR" dirty="0">
              <a:solidFill>
                <a:srgbClr val="00A5B5"/>
              </a:solidFill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7602F00C-5838-421E-8BF2-C3B76513676E}"/>
              </a:ext>
            </a:extLst>
          </p:cNvPr>
          <p:cNvSpPr/>
          <p:nvPr/>
        </p:nvSpPr>
        <p:spPr>
          <a:xfrm>
            <a:off x="1115616" y="4578182"/>
            <a:ext cx="1850828" cy="1070118"/>
          </a:xfrm>
          <a:prstGeom prst="rect">
            <a:avLst/>
          </a:prstGeom>
          <a:solidFill>
            <a:srgbClr val="00A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i="1">
                <a:solidFill>
                  <a:schemeClr val="bg1"/>
                </a:solidFill>
              </a:rPr>
              <a:t>45,2%</a:t>
            </a:r>
            <a:endParaRPr lang="pt-BR" sz="4000" i="1" dirty="0">
              <a:solidFill>
                <a:schemeClr val="bg1"/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A9ABE9DB-C616-43D9-B7FC-71BC53CDE586}"/>
              </a:ext>
            </a:extLst>
          </p:cNvPr>
          <p:cNvSpPr/>
          <p:nvPr/>
        </p:nvSpPr>
        <p:spPr>
          <a:xfrm>
            <a:off x="1115616" y="3740875"/>
            <a:ext cx="1850828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14 a 17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xmlns="" id="{4BCE4AA1-1193-4BC5-9938-C813D5051723}"/>
              </a:ext>
            </a:extLst>
          </p:cNvPr>
          <p:cNvSpPr/>
          <p:nvPr/>
        </p:nvSpPr>
        <p:spPr>
          <a:xfrm>
            <a:off x="3081212" y="4578182"/>
            <a:ext cx="1850828" cy="1070118"/>
          </a:xfrm>
          <a:prstGeom prst="rect">
            <a:avLst/>
          </a:prstGeom>
          <a:solidFill>
            <a:srgbClr val="00A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i="1" dirty="0">
                <a:solidFill>
                  <a:schemeClr val="bg1"/>
                </a:solidFill>
              </a:rPr>
              <a:t>28,8%</a:t>
            </a: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xmlns="" id="{A9FBD020-ABD6-4B01-B41A-3EF332AD832B}"/>
              </a:ext>
            </a:extLst>
          </p:cNvPr>
          <p:cNvSpPr/>
          <p:nvPr/>
        </p:nvSpPr>
        <p:spPr>
          <a:xfrm>
            <a:off x="3081212" y="3740875"/>
            <a:ext cx="1850828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18 a 24</a:t>
            </a:r>
          </a:p>
        </p:txBody>
      </p:sp>
    </p:spTree>
    <p:extLst>
      <p:ext uri="{BB962C8B-B14F-4D97-AF65-F5344CB8AC3E}">
        <p14:creationId xmlns:p14="http://schemas.microsoft.com/office/powerpoint/2010/main" val="4006309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262BEF7-F927-450A-9082-14FADF59192D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FC11008-12E6-4A8A-B833-B0CFCC2838DA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Para as redes estaduais de ensino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9647B95B-3435-476B-883A-1A9423CC2F7C}"/>
              </a:ext>
            </a:extLst>
          </p:cNvPr>
          <p:cNvSpPr/>
          <p:nvPr/>
        </p:nvSpPr>
        <p:spPr>
          <a:xfrm>
            <a:off x="5724128" y="3685976"/>
            <a:ext cx="3234642" cy="12551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i="1" dirty="0">
                <a:solidFill>
                  <a:srgbClr val="00727E"/>
                </a:solidFill>
              </a:rPr>
              <a:t>Expandir a oferta </a:t>
            </a:r>
            <a:r>
              <a:rPr lang="pt-BR" i="1" dirty="0">
                <a:solidFill>
                  <a:srgbClr val="00727E"/>
                </a:solidFill>
              </a:rPr>
              <a:t>do ensino técnico profissional em suas escolas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226E68FB-7ABC-48FD-BA6E-F7B7A29D02FB}"/>
              </a:ext>
            </a:extLst>
          </p:cNvPr>
          <p:cNvSpPr/>
          <p:nvPr/>
        </p:nvSpPr>
        <p:spPr>
          <a:xfrm>
            <a:off x="310944" y="6331223"/>
            <a:ext cx="8522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A5B5"/>
                </a:solidFill>
              </a:rPr>
              <a:t>Fonte: MEC/INEP – Censo da Educação Básica – 2017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A03B6B01-2D8F-4619-8FB4-358507B550F9}"/>
              </a:ext>
            </a:extLst>
          </p:cNvPr>
          <p:cNvSpPr/>
          <p:nvPr/>
        </p:nvSpPr>
        <p:spPr>
          <a:xfrm>
            <a:off x="608870" y="3986016"/>
            <a:ext cx="1224136" cy="1801113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ACB88225-E3B6-408B-B3B4-9B8B2FBCDBDA}"/>
              </a:ext>
            </a:extLst>
          </p:cNvPr>
          <p:cNvSpPr/>
          <p:nvPr/>
        </p:nvSpPr>
        <p:spPr>
          <a:xfrm>
            <a:off x="2039093" y="5176488"/>
            <a:ext cx="1224136" cy="610641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E543AF40-A805-451D-A334-FD4E395EBE2D}"/>
              </a:ext>
            </a:extLst>
          </p:cNvPr>
          <p:cNvSpPr/>
          <p:nvPr/>
        </p:nvSpPr>
        <p:spPr>
          <a:xfrm>
            <a:off x="598977" y="4251827"/>
            <a:ext cx="12241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Escolas</a:t>
            </a:r>
          </a:p>
          <a:p>
            <a:pPr algn="ctr"/>
            <a:r>
              <a:rPr lang="pt-BR" sz="2000" b="1" dirty="0">
                <a:solidFill>
                  <a:schemeClr val="bg1"/>
                </a:solidFill>
              </a:rPr>
              <a:t>nas</a:t>
            </a:r>
          </a:p>
          <a:p>
            <a:pPr algn="ctr"/>
            <a:r>
              <a:rPr lang="pt-BR" sz="2000" b="1" dirty="0">
                <a:solidFill>
                  <a:schemeClr val="bg1"/>
                </a:solidFill>
              </a:rPr>
              <a:t>Redes</a:t>
            </a:r>
          </a:p>
          <a:p>
            <a:pPr algn="ctr"/>
            <a:r>
              <a:rPr lang="pt-BR" sz="2000" b="1" dirty="0">
                <a:solidFill>
                  <a:schemeClr val="bg1"/>
                </a:solidFill>
              </a:rPr>
              <a:t>Estaduais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C9CB202D-0FB3-498D-BE96-A63A22D596B5}"/>
              </a:ext>
            </a:extLst>
          </p:cNvPr>
          <p:cNvSpPr/>
          <p:nvPr/>
        </p:nvSpPr>
        <p:spPr>
          <a:xfrm>
            <a:off x="15206" y="3457776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727E"/>
                </a:solidFill>
              </a:rPr>
              <a:t>19.490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E42BAB90-25A4-48BB-8045-B0A3A05B08FC}"/>
              </a:ext>
            </a:extLst>
          </p:cNvPr>
          <p:cNvSpPr/>
          <p:nvPr/>
        </p:nvSpPr>
        <p:spPr>
          <a:xfrm>
            <a:off x="2164808" y="4754801"/>
            <a:ext cx="1572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27E"/>
                </a:solidFill>
              </a:rPr>
              <a:t>3.984 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B55AC99D-D92D-46D6-9C08-D37FBB94A1D1}"/>
              </a:ext>
            </a:extLst>
          </p:cNvPr>
          <p:cNvSpPr/>
          <p:nvPr/>
        </p:nvSpPr>
        <p:spPr>
          <a:xfrm>
            <a:off x="3286796" y="5067434"/>
            <a:ext cx="24373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727E"/>
                </a:solidFill>
              </a:rPr>
              <a:t>Oferecem alguma modalidade de ensino técnico 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16E52337-14D5-43A8-BC17-ECF4551A34DB}"/>
              </a:ext>
            </a:extLst>
          </p:cNvPr>
          <p:cNvSpPr/>
          <p:nvPr/>
        </p:nvSpPr>
        <p:spPr>
          <a:xfrm>
            <a:off x="2461522" y="3991881"/>
            <a:ext cx="2782251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Mais de 20%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66CF5C55-A4BE-4E01-9098-3C4887D2046C}"/>
              </a:ext>
            </a:extLst>
          </p:cNvPr>
          <p:cNvSpPr/>
          <p:nvPr/>
        </p:nvSpPr>
        <p:spPr>
          <a:xfrm>
            <a:off x="5659469" y="3291780"/>
            <a:ext cx="32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008B9A"/>
                </a:solidFill>
              </a:rPr>
              <a:t>Não há dificuldades formais para:</a:t>
            </a:r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93071646-15FA-4DFA-A6DC-8B78C6CABF45}"/>
              </a:ext>
            </a:extLst>
          </p:cNvPr>
          <p:cNvSpPr/>
          <p:nvPr/>
        </p:nvSpPr>
        <p:spPr>
          <a:xfrm>
            <a:off x="5724128" y="5044715"/>
            <a:ext cx="3234642" cy="16558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i="1" dirty="0">
                <a:solidFill>
                  <a:srgbClr val="00727E"/>
                </a:solidFill>
              </a:rPr>
              <a:t>Estabelecer parcerias </a:t>
            </a:r>
            <a:r>
              <a:rPr lang="pt-BR" i="1" dirty="0">
                <a:solidFill>
                  <a:srgbClr val="00727E"/>
                </a:solidFill>
              </a:rPr>
              <a:t>com empresas, órgãos públicos e com as redes especializadas para o ensino técnico.</a:t>
            </a:r>
          </a:p>
        </p:txBody>
      </p:sp>
    </p:spTree>
    <p:extLst>
      <p:ext uri="{BB962C8B-B14F-4D97-AF65-F5344CB8AC3E}">
        <p14:creationId xmlns:p14="http://schemas.microsoft.com/office/powerpoint/2010/main" val="184921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Questões que precisam de encaminhamentos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4640FA14-C166-4CD4-9192-5B88736BB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007707"/>
              </p:ext>
            </p:extLst>
          </p:nvPr>
        </p:nvGraphicFramePr>
        <p:xfrm>
          <a:off x="1187624" y="2492896"/>
          <a:ext cx="6528556" cy="3808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7201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Questões que precisam de encaminhamentos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4640FA14-C166-4CD4-9192-5B88736BB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2653197"/>
              </p:ext>
            </p:extLst>
          </p:nvPr>
        </p:nvGraphicFramePr>
        <p:xfrm>
          <a:off x="1187624" y="2492896"/>
          <a:ext cx="6528556" cy="3808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451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Questões que precisam de encaminhamentos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4640FA14-C166-4CD4-9192-5B88736BB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8058255"/>
              </p:ext>
            </p:extLst>
          </p:nvPr>
        </p:nvGraphicFramePr>
        <p:xfrm>
          <a:off x="575556" y="2204864"/>
          <a:ext cx="7992888" cy="4391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078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Questões que precisam de encaminhamentos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4640FA14-C166-4CD4-9192-5B88736BB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168418"/>
              </p:ext>
            </p:extLst>
          </p:nvPr>
        </p:nvGraphicFramePr>
        <p:xfrm>
          <a:off x="575556" y="3429000"/>
          <a:ext cx="7992888" cy="2879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F3D11C1-4432-4746-B988-83BD9614FE68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Condição imperativa</a:t>
            </a:r>
          </a:p>
        </p:txBody>
      </p:sp>
    </p:spTree>
    <p:extLst>
      <p:ext uri="{BB962C8B-B14F-4D97-AF65-F5344CB8AC3E}">
        <p14:creationId xmlns:p14="http://schemas.microsoft.com/office/powerpoint/2010/main" val="1279257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358FD4A1-8C14-4DA2-B951-61E8577FC856}"/>
              </a:ext>
            </a:extLst>
          </p:cNvPr>
          <p:cNvSpPr/>
          <p:nvPr/>
        </p:nvSpPr>
        <p:spPr>
          <a:xfrm>
            <a:off x="611560" y="1340768"/>
            <a:ext cx="59766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/>
              <a:t>A </a:t>
            </a:r>
            <a:r>
              <a:rPr lang="pt-BR" sz="3600" b="1" dirty="0">
                <a:solidFill>
                  <a:srgbClr val="00727E"/>
                </a:solidFill>
              </a:rPr>
              <a:t>articulação</a:t>
            </a:r>
            <a:r>
              <a:rPr lang="pt-BR" sz="2800" b="1" dirty="0"/>
              <a:t> com o mundo do trabalho é </a:t>
            </a:r>
            <a:r>
              <a:rPr lang="pt-BR" sz="3600" b="1" dirty="0">
                <a:solidFill>
                  <a:srgbClr val="00727E"/>
                </a:solidFill>
              </a:rPr>
              <a:t>essencial</a:t>
            </a:r>
            <a:r>
              <a:rPr lang="pt-BR" sz="2800" b="1" dirty="0"/>
              <a:t> para uma formação técnica profissional </a:t>
            </a:r>
            <a:r>
              <a:rPr lang="pt-BR" sz="3600" b="1" dirty="0">
                <a:solidFill>
                  <a:srgbClr val="00727E"/>
                </a:solidFill>
              </a:rPr>
              <a:t>adequada</a:t>
            </a:r>
            <a:r>
              <a:rPr lang="pt-BR" sz="2800" b="1" dirty="0"/>
              <a:t> de </a:t>
            </a:r>
            <a:r>
              <a:rPr lang="pt-BR" sz="2800" b="1" dirty="0">
                <a:solidFill>
                  <a:schemeClr val="bg1"/>
                </a:solidFill>
                <a:highlight>
                  <a:srgbClr val="00727E"/>
                </a:highlight>
              </a:rPr>
              <a:t> </a:t>
            </a:r>
            <a:r>
              <a:rPr lang="pt-BR" sz="3200" b="1" dirty="0">
                <a:solidFill>
                  <a:schemeClr val="bg1"/>
                </a:solidFill>
                <a:highlight>
                  <a:srgbClr val="00727E"/>
                </a:highlight>
              </a:rPr>
              <a:t>nível médio       </a:t>
            </a:r>
            <a:endParaRPr lang="pt-BR" sz="2800" b="1" dirty="0"/>
          </a:p>
          <a:p>
            <a:endParaRPr lang="pt-BR" sz="2800" dirty="0"/>
          </a:p>
          <a:p>
            <a:r>
              <a:rPr lang="pt-BR" sz="2800" b="1" dirty="0"/>
              <a:t>O Brasil </a:t>
            </a:r>
            <a:r>
              <a:rPr lang="pt-BR" sz="3200" b="1" dirty="0"/>
              <a:t>prevê essa articulação </a:t>
            </a:r>
            <a:r>
              <a:rPr lang="pt-BR" sz="2800" b="1" dirty="0"/>
              <a:t>na </a:t>
            </a:r>
            <a:r>
              <a:rPr lang="pt-BR" sz="2800" b="1" dirty="0">
                <a:solidFill>
                  <a:srgbClr val="00727E"/>
                </a:solidFill>
              </a:rPr>
              <a:t>legislação</a:t>
            </a:r>
            <a:r>
              <a:rPr lang="pt-BR" sz="2800" b="1" dirty="0"/>
              <a:t>, mas </a:t>
            </a:r>
            <a:r>
              <a:rPr lang="pt-BR" sz="3600" b="1" dirty="0">
                <a:solidFill>
                  <a:srgbClr val="00727E"/>
                </a:solidFill>
              </a:rPr>
              <a:t>ainda está longe </a:t>
            </a:r>
            <a:r>
              <a:rPr lang="pt-BR" sz="2800" b="1" dirty="0"/>
              <a:t>da sua </a:t>
            </a:r>
            <a:r>
              <a:rPr lang="pt-BR" sz="2800" b="1" dirty="0">
                <a:solidFill>
                  <a:srgbClr val="008B9A"/>
                </a:solidFill>
              </a:rPr>
              <a:t>prática extensiva</a:t>
            </a:r>
            <a:r>
              <a:rPr lang="pt-BR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072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0AA20629-82A9-4640-B56D-15061D232458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A Consolidação das Leis do Trabalho dispõe:</a:t>
            </a:r>
          </a:p>
        </p:txBody>
      </p:sp>
      <p:sp>
        <p:nvSpPr>
          <p:cNvPr id="2" name="Retângulo 1"/>
          <p:cNvSpPr/>
          <p:nvPr/>
        </p:nvSpPr>
        <p:spPr>
          <a:xfrm>
            <a:off x="539552" y="2492896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u="sng" dirty="0">
                <a:solidFill>
                  <a:srgbClr val="00727E"/>
                </a:solidFill>
              </a:rPr>
              <a:t>Contrato de aprendizagem</a:t>
            </a:r>
            <a:r>
              <a:rPr lang="pt-BR" sz="2400" dirty="0"/>
              <a:t>, destinado a </a:t>
            </a:r>
            <a:r>
              <a:rPr lang="pt-BR" sz="2400" b="1" dirty="0">
                <a:solidFill>
                  <a:srgbClr val="00727E"/>
                </a:solidFill>
              </a:rPr>
              <a:t>maiores de </a:t>
            </a:r>
            <a:br>
              <a:rPr lang="pt-BR" sz="2400" b="1" dirty="0">
                <a:solidFill>
                  <a:srgbClr val="00727E"/>
                </a:solidFill>
              </a:rPr>
            </a:br>
            <a:r>
              <a:rPr lang="pt-BR" sz="2400" b="1" dirty="0">
                <a:solidFill>
                  <a:srgbClr val="00727E"/>
                </a:solidFill>
              </a:rPr>
              <a:t>14 anos e menores de 24 anos</a:t>
            </a:r>
            <a:r>
              <a:rPr lang="pt-BR" sz="2400" dirty="0"/>
              <a:t>, em que o </a:t>
            </a:r>
            <a:r>
              <a:rPr lang="pt-BR" sz="2400" b="1" dirty="0">
                <a:solidFill>
                  <a:schemeClr val="bg1"/>
                </a:solidFill>
                <a:highlight>
                  <a:srgbClr val="00727E"/>
                </a:highlight>
              </a:rPr>
              <a:t> empregador insere o aprendiz </a:t>
            </a:r>
            <a:r>
              <a:rPr lang="pt-BR" sz="2400" dirty="0"/>
              <a:t> em programa de aprendizagem com formação técnico-profissional metódica.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Os </a:t>
            </a:r>
            <a:r>
              <a:rPr lang="pt-BR" sz="2400" b="1" dirty="0">
                <a:solidFill>
                  <a:srgbClr val="00727E"/>
                </a:solidFill>
              </a:rPr>
              <a:t>aprendizes que concluírem </a:t>
            </a:r>
            <a:r>
              <a:rPr lang="pt-BR" sz="2400" dirty="0"/>
              <a:t>seus cursos com êxito farão jus a </a:t>
            </a:r>
            <a:r>
              <a:rPr lang="pt-BR" sz="2400" dirty="0">
                <a:solidFill>
                  <a:srgbClr val="00727E"/>
                </a:solidFill>
              </a:rPr>
              <a:t>certificados de qualificação profissional</a:t>
            </a:r>
            <a:r>
              <a:rPr lang="pt-BR" sz="2400" dirty="0"/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FF0314EF-3CF0-47B5-B31B-E50651C4E04C}"/>
              </a:ext>
            </a:extLst>
          </p:cNvPr>
          <p:cNvSpPr txBox="1"/>
          <p:nvPr/>
        </p:nvSpPr>
        <p:spPr>
          <a:xfrm>
            <a:off x="539552" y="6237312"/>
            <a:ext cx="3453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rgbClr val="00A5B5"/>
                </a:solidFill>
              </a:rPr>
              <a:t>LEI Nº 11.180, DE 23 DE SETEMBRO DE 2005.</a:t>
            </a:r>
          </a:p>
        </p:txBody>
      </p:sp>
    </p:spTree>
    <p:extLst>
      <p:ext uri="{BB962C8B-B14F-4D97-AF65-F5344CB8AC3E}">
        <p14:creationId xmlns:p14="http://schemas.microsoft.com/office/powerpoint/2010/main" val="185958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0AA20629-82A9-4640-B56D-15061D232458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A Consolidação das Leis do Trabalho dispõe:</a:t>
            </a:r>
          </a:p>
        </p:txBody>
      </p:sp>
      <p:sp>
        <p:nvSpPr>
          <p:cNvPr id="2" name="Retângulo 1"/>
          <p:cNvSpPr/>
          <p:nvPr/>
        </p:nvSpPr>
        <p:spPr>
          <a:xfrm>
            <a:off x="539552" y="2492896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8B9A"/>
                </a:solidFill>
              </a:rPr>
              <a:t>Os estabelecimentos de qualquer natureza são obrigados a empregar e matricular </a:t>
            </a:r>
            <a:r>
              <a:rPr lang="pt-BR" sz="2400" dirty="0"/>
              <a:t>nos cursos do Serviços Nacionais de Aprendizagem (Sistema S) número de aprendizes correspondem a, </a:t>
            </a:r>
            <a:r>
              <a:rPr lang="pt-BR" sz="2800" dirty="0">
                <a:solidFill>
                  <a:srgbClr val="008B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mínimo, 5% e, no máximo, 15%</a:t>
            </a:r>
            <a:r>
              <a:rPr lang="pt-BR" sz="2400" dirty="0"/>
              <a:t> do número de seus trabalhadores.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Caso o Sistema S não ofereça cursos ou vagas em número suficiente, a matrícula </a:t>
            </a:r>
            <a:r>
              <a:rPr lang="pt-BR" sz="2400" dirty="0">
                <a:solidFill>
                  <a:srgbClr val="008B9A"/>
                </a:solidFill>
              </a:rPr>
              <a:t>pode ser em feita em escolas técnicas e entidades sem fins lucrativos</a:t>
            </a:r>
            <a:r>
              <a:rPr lang="pt-BR" sz="2400" dirty="0"/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32BDD0B-9DC1-4DEE-AC7E-37303EBBF6E0}"/>
              </a:ext>
            </a:extLst>
          </p:cNvPr>
          <p:cNvSpPr txBox="1"/>
          <p:nvPr/>
        </p:nvSpPr>
        <p:spPr>
          <a:xfrm>
            <a:off x="539552" y="6237312"/>
            <a:ext cx="1872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rgbClr val="00A5B5"/>
                </a:solidFill>
              </a:rPr>
              <a:t>LEI Nº 10.097, DE 2000</a:t>
            </a:r>
          </a:p>
        </p:txBody>
      </p:sp>
    </p:spTree>
    <p:extLst>
      <p:ext uri="{BB962C8B-B14F-4D97-AF65-F5344CB8AC3E}">
        <p14:creationId xmlns:p14="http://schemas.microsoft.com/office/powerpoint/2010/main" val="75007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3548" y="3284984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Deve ser </a:t>
            </a:r>
            <a:r>
              <a:rPr lang="pt-BR" sz="2400"/>
              <a:t>considerado na </a:t>
            </a:r>
            <a:r>
              <a:rPr lang="pt-BR" sz="2400" dirty="0"/>
              <a:t>Organização Curricular:</a:t>
            </a:r>
          </a:p>
          <a:p>
            <a:endParaRPr lang="pt-BR" sz="2400" dirty="0"/>
          </a:p>
          <a:p>
            <a:r>
              <a:rPr lang="pt-BR" sz="2400" dirty="0"/>
              <a:t>Art. 20, § 1º, IV  - </a:t>
            </a:r>
            <a:r>
              <a:rPr lang="pt-BR" sz="2400" b="1" dirty="0">
                <a:solidFill>
                  <a:srgbClr val="00727E"/>
                </a:solidFill>
              </a:rPr>
              <a:t>estágio profissional</a:t>
            </a:r>
            <a:r>
              <a:rPr lang="pt-BR" sz="2400" dirty="0"/>
              <a:t> supervisionado, </a:t>
            </a:r>
            <a:r>
              <a:rPr lang="pt-BR" sz="2800" dirty="0">
                <a:solidFill>
                  <a:srgbClr val="00A5B5"/>
                </a:solidFill>
              </a:rPr>
              <a:t>em termos de prática profissional em situação real de trabalho</a:t>
            </a:r>
            <a:r>
              <a:rPr lang="pt-BR" sz="2400" dirty="0"/>
              <a:t>, </a:t>
            </a:r>
            <a:r>
              <a:rPr lang="pt-BR" sz="2400" u="sng" dirty="0"/>
              <a:t>assumido como ato educativo</a:t>
            </a:r>
            <a:r>
              <a:rPr lang="pt-BR" sz="2400" dirty="0"/>
              <a:t> da instituição educacional, </a:t>
            </a:r>
            <a:r>
              <a:rPr lang="pt-BR" sz="2400" i="1" dirty="0"/>
              <a:t>quando previsto</a:t>
            </a:r>
            <a:r>
              <a:rPr lang="pt-BR" sz="2400" dirty="0"/>
              <a:t>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F954FD5D-4928-4A2A-BD71-4B56D70D966C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As normas regulamentadoras da legislação educacional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FA922B9-63F9-44DA-A1E7-340EB448BD8C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u="sng" dirty="0">
                <a:solidFill>
                  <a:srgbClr val="008B9A"/>
                </a:solidFill>
              </a:rPr>
              <a:t>Resolução CEB/CNE nº 6/2012 </a:t>
            </a:r>
            <a:r>
              <a:rPr lang="pt-BR" sz="2000" dirty="0">
                <a:solidFill>
                  <a:srgbClr val="008B9A"/>
                </a:solidFill>
              </a:rPr>
              <a:t>– DIRETRIZES CURRICULARES NACIONAIS PARA A EDUCAÇÃO PROFISSIONAL TÉCNICA DE NÍVEL MÉDIO</a:t>
            </a:r>
          </a:p>
        </p:txBody>
      </p:sp>
    </p:spTree>
    <p:extLst>
      <p:ext uri="{BB962C8B-B14F-4D97-AF65-F5344CB8AC3E}">
        <p14:creationId xmlns:p14="http://schemas.microsoft.com/office/powerpoint/2010/main" val="12741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3141882"/>
            <a:ext cx="777686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u="sng" dirty="0"/>
          </a:p>
          <a:p>
            <a:r>
              <a:rPr lang="pt-BR" sz="2400" dirty="0"/>
              <a:t>O itinerário formativo de </a:t>
            </a:r>
            <a:r>
              <a:rPr lang="pt-BR" sz="3200" b="1" dirty="0">
                <a:solidFill>
                  <a:srgbClr val="00A5B5"/>
                </a:solidFill>
              </a:rPr>
              <a:t>formação técnica e profissional</a:t>
            </a:r>
            <a:r>
              <a:rPr lang="pt-BR" sz="2400" dirty="0"/>
              <a:t>, </a:t>
            </a:r>
            <a:r>
              <a:rPr lang="pt-BR" sz="2400" u="sng" dirty="0"/>
              <a:t>em paridade</a:t>
            </a:r>
            <a:r>
              <a:rPr lang="pt-BR" sz="2400" dirty="0"/>
              <a:t> com os demais itinerários de formação geral.</a:t>
            </a:r>
          </a:p>
          <a:p>
            <a:endParaRPr lang="pt-BR" sz="24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Na recente Reforma do Ensino Médio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708F2F79-71AC-4D10-9656-06B5D2B45844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Lei nº 9.394, de 1996, de diretrizes e bases da </a:t>
            </a:r>
            <a:br>
              <a:rPr lang="pt-BR" sz="2400" dirty="0">
                <a:solidFill>
                  <a:srgbClr val="008B9A"/>
                </a:solidFill>
              </a:rPr>
            </a:br>
            <a:r>
              <a:rPr lang="pt-BR" sz="2400" dirty="0">
                <a:solidFill>
                  <a:srgbClr val="008B9A"/>
                </a:solidFill>
              </a:rPr>
              <a:t>educação nacional – LDB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7140C719-D5BD-4BF1-80EA-74058B49701F}"/>
              </a:ext>
            </a:extLst>
          </p:cNvPr>
          <p:cNvSpPr txBox="1"/>
          <p:nvPr/>
        </p:nvSpPr>
        <p:spPr>
          <a:xfrm>
            <a:off x="357158" y="6381328"/>
            <a:ext cx="3013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rgbClr val="00A5B5"/>
                </a:solidFill>
              </a:rPr>
              <a:t>INCLUÍDO PELA LEI Nº 13.415, DE 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2924944"/>
            <a:ext cx="842968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u="sng" dirty="0"/>
          </a:p>
          <a:p>
            <a:r>
              <a:rPr lang="pt-BR" sz="2400" dirty="0"/>
              <a:t>Art. 36 § 6º A critério dos sistemas de ensino</a:t>
            </a:r>
            <a:r>
              <a:rPr lang="pt-BR" sz="2400" dirty="0">
                <a:solidFill>
                  <a:srgbClr val="00A5B5"/>
                </a:solidFill>
              </a:rPr>
              <a:t>, a oferta de formação com ênfase técnica e profissional </a:t>
            </a:r>
            <a:r>
              <a:rPr lang="pt-BR" sz="2400" dirty="0"/>
              <a:t>considerará:</a:t>
            </a:r>
          </a:p>
          <a:p>
            <a:r>
              <a:rPr lang="pt-BR" sz="2400" dirty="0"/>
              <a:t>I - </a:t>
            </a:r>
            <a:r>
              <a:rPr lang="pt-B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727E"/>
                </a:highlight>
              </a:rPr>
              <a:t>a inclusão de vivências práticas de trabalho no setor produtivo</a:t>
            </a:r>
            <a:r>
              <a:rPr lang="pt-BR" sz="2800" dirty="0">
                <a:solidFill>
                  <a:schemeClr val="bg1"/>
                </a:solidFill>
                <a:highlight>
                  <a:srgbClr val="00727E"/>
                </a:highlight>
              </a:rPr>
              <a:t> </a:t>
            </a:r>
            <a:r>
              <a:rPr lang="pt-BR" sz="2800" dirty="0">
                <a:solidFill>
                  <a:schemeClr val="bg1">
                    <a:lumMod val="85000"/>
                  </a:schemeClr>
                </a:solidFill>
                <a:highlight>
                  <a:srgbClr val="00727E"/>
                </a:highlight>
              </a:rPr>
              <a:t>ou em ambientes de simulação</a:t>
            </a:r>
            <a:r>
              <a:rPr lang="pt-BR" sz="2400" dirty="0"/>
              <a:t>, </a:t>
            </a:r>
            <a:r>
              <a:rPr lang="pt-BR" sz="2400" dirty="0">
                <a:solidFill>
                  <a:srgbClr val="008B9A"/>
                </a:solidFill>
              </a:rPr>
              <a:t>estabelecendo parcerias </a:t>
            </a:r>
            <a:r>
              <a:rPr lang="pt-BR" sz="2400" dirty="0"/>
              <a:t>e fazendo uso, quando aplicável, de instrumentos estabelecidos pela legislação sobre aprendizagem profissional.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AB68004D-61AD-456A-871B-570CE1A8A156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Na recente Reforma do Ensino Médio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EA9D9A0C-2819-487F-811E-1D7CD20674F3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Lei nº 9.394, de 1996, de diretrizes e bases da </a:t>
            </a:r>
            <a:br>
              <a:rPr lang="pt-BR" sz="2400" dirty="0">
                <a:solidFill>
                  <a:srgbClr val="008B9A"/>
                </a:solidFill>
              </a:rPr>
            </a:br>
            <a:r>
              <a:rPr lang="pt-BR" sz="2400" dirty="0">
                <a:solidFill>
                  <a:srgbClr val="008B9A"/>
                </a:solidFill>
              </a:rPr>
              <a:t>educação nacional – LDB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E73B5CD3-71EB-4FAC-A969-686D1F6DAEB8}"/>
              </a:ext>
            </a:extLst>
          </p:cNvPr>
          <p:cNvSpPr txBox="1"/>
          <p:nvPr/>
        </p:nvSpPr>
        <p:spPr>
          <a:xfrm>
            <a:off x="357158" y="6381328"/>
            <a:ext cx="3013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rgbClr val="00A5B5"/>
                </a:solidFill>
              </a:rPr>
              <a:t>INCLUÍDO PELA LEI Nº 13.415, DE 2017</a:t>
            </a:r>
          </a:p>
        </p:txBody>
      </p:sp>
    </p:spTree>
    <p:extLst>
      <p:ext uri="{BB962C8B-B14F-4D97-AF65-F5344CB8AC3E}">
        <p14:creationId xmlns:p14="http://schemas.microsoft.com/office/powerpoint/2010/main" val="282045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10D261A2-1763-46F4-A4AB-3396A1689143}"/>
              </a:ext>
            </a:extLst>
          </p:cNvPr>
          <p:cNvSpPr/>
          <p:nvPr/>
        </p:nvSpPr>
        <p:spPr>
          <a:xfrm>
            <a:off x="7160765" y="3284984"/>
            <a:ext cx="1983235" cy="3346820"/>
          </a:xfrm>
          <a:prstGeom prst="rect">
            <a:avLst/>
          </a:prstGeom>
          <a:solidFill>
            <a:srgbClr val="9F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7422389" y="3356991"/>
            <a:ext cx="15696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As normas legais </a:t>
            </a:r>
            <a:r>
              <a:rPr lang="pt-BR" sz="2000" b="1" dirty="0">
                <a:highlight>
                  <a:srgbClr val="00D0E6"/>
                </a:highlight>
              </a:rPr>
              <a:t>não</a:t>
            </a:r>
            <a:r>
              <a:rPr lang="pt-BR" sz="2000" b="1" dirty="0"/>
              <a:t> preveem o estágio como </a:t>
            </a:r>
            <a:r>
              <a:rPr lang="pt-BR" sz="2000" b="1" dirty="0">
                <a:highlight>
                  <a:srgbClr val="00D0E6"/>
                </a:highlight>
              </a:rPr>
              <a:t>obrigatório</a:t>
            </a:r>
            <a:r>
              <a:rPr lang="pt-BR" sz="2000" b="1" dirty="0"/>
              <a:t> na trajetória curricular dos cursos técnicos.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491D5C53-0667-48D5-93E1-D3949E53AAAF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E3D91CFE-E283-4466-8717-1801A4CA52BF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Sobre os estagiários de nível médio, no Brasil: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097F7C1-7FBC-46A8-8FAC-B03F4089B4D6}"/>
              </a:ext>
            </a:extLst>
          </p:cNvPr>
          <p:cNvSpPr/>
          <p:nvPr/>
        </p:nvSpPr>
        <p:spPr>
          <a:xfrm>
            <a:off x="839002" y="3983631"/>
            <a:ext cx="1224136" cy="1801113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510D1F2-20B7-4300-B210-DEFB341C5F50}"/>
              </a:ext>
            </a:extLst>
          </p:cNvPr>
          <p:cNvSpPr/>
          <p:nvPr/>
        </p:nvSpPr>
        <p:spPr>
          <a:xfrm>
            <a:off x="2269225" y="5496712"/>
            <a:ext cx="1224136" cy="288032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EE2E53E-4E45-4D12-A30C-734947B9A1EE}"/>
              </a:ext>
            </a:extLst>
          </p:cNvPr>
          <p:cNvSpPr/>
          <p:nvPr/>
        </p:nvSpPr>
        <p:spPr>
          <a:xfrm>
            <a:off x="829109" y="4158759"/>
            <a:ext cx="12241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matrículas no ensino técnico de nível médio 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6A11A687-82EE-4F2E-9349-8F0810396F6C}"/>
              </a:ext>
            </a:extLst>
          </p:cNvPr>
          <p:cNvSpPr/>
          <p:nvPr/>
        </p:nvSpPr>
        <p:spPr>
          <a:xfrm>
            <a:off x="459452" y="3522466"/>
            <a:ext cx="198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27E"/>
                </a:solidFill>
              </a:rPr>
              <a:t>1,8 milhões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AB57FE44-C335-4410-A17D-445B1F657D32}"/>
              </a:ext>
            </a:extLst>
          </p:cNvPr>
          <p:cNvSpPr/>
          <p:nvPr/>
        </p:nvSpPr>
        <p:spPr>
          <a:xfrm>
            <a:off x="2218550" y="4988308"/>
            <a:ext cx="1572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27E"/>
                </a:solidFill>
              </a:rPr>
              <a:t>260 mil* 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6550D837-2E92-42AC-B1AA-0AEE002BDDA8}"/>
              </a:ext>
            </a:extLst>
          </p:cNvPr>
          <p:cNvSpPr/>
          <p:nvPr/>
        </p:nvSpPr>
        <p:spPr>
          <a:xfrm>
            <a:off x="151976" y="6358034"/>
            <a:ext cx="3961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>
                <a:solidFill>
                  <a:srgbClr val="009FB0"/>
                </a:solidFill>
              </a:rPr>
              <a:t>Fonte: Associação Brasileira de Estágios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A25FA17E-6869-408C-916D-093ADE20DA9D}"/>
              </a:ext>
            </a:extLst>
          </p:cNvPr>
          <p:cNvSpPr/>
          <p:nvPr/>
        </p:nvSpPr>
        <p:spPr>
          <a:xfrm>
            <a:off x="3754985" y="4884187"/>
            <a:ext cx="31212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A5B5"/>
                </a:solidFill>
              </a:rPr>
              <a:t>*Não se refere somente ao ensino técnico, mas ao ensino médio em geral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4A1EFBA6-3393-46F1-9EBF-69576DF58F15}"/>
              </a:ext>
            </a:extLst>
          </p:cNvPr>
          <p:cNvSpPr/>
          <p:nvPr/>
        </p:nvSpPr>
        <p:spPr>
          <a:xfrm>
            <a:off x="4483028" y="5899850"/>
            <a:ext cx="1697950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&lt; 14,4%</a:t>
            </a:r>
          </a:p>
        </p:txBody>
      </p:sp>
    </p:spTree>
    <p:extLst>
      <p:ext uri="{BB962C8B-B14F-4D97-AF65-F5344CB8AC3E}">
        <p14:creationId xmlns:p14="http://schemas.microsoft.com/office/powerpoint/2010/main" val="276230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AD572255-823D-4774-A96E-143A91DD55CC}"/>
              </a:ext>
            </a:extLst>
          </p:cNvPr>
          <p:cNvSpPr/>
          <p:nvPr/>
        </p:nvSpPr>
        <p:spPr>
          <a:xfrm>
            <a:off x="6849111" y="5024577"/>
            <a:ext cx="1850828" cy="1070118"/>
          </a:xfrm>
          <a:prstGeom prst="rect">
            <a:avLst/>
          </a:prstGeom>
          <a:solidFill>
            <a:srgbClr val="00A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200" i="1" dirty="0">
              <a:solidFill>
                <a:srgbClr val="00A5B5"/>
              </a:solidFill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044A6049-70B7-435E-9064-B279F0ACFD95}"/>
              </a:ext>
            </a:extLst>
          </p:cNvPr>
          <p:cNvSpPr/>
          <p:nvPr/>
        </p:nvSpPr>
        <p:spPr>
          <a:xfrm>
            <a:off x="0" y="1124744"/>
            <a:ext cx="9144000" cy="937018"/>
          </a:xfrm>
          <a:prstGeom prst="rect">
            <a:avLst/>
          </a:prstGeom>
          <a:solidFill>
            <a:srgbClr val="008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800" dirty="0"/>
              <a:t>Considerações atuais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0C973FC6-0580-4C36-9161-A48A2862E154}"/>
              </a:ext>
            </a:extLst>
          </p:cNvPr>
          <p:cNvSpPr/>
          <p:nvPr/>
        </p:nvSpPr>
        <p:spPr>
          <a:xfrm>
            <a:off x="0" y="2204864"/>
            <a:ext cx="9144000" cy="9370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BR" sz="2400" dirty="0">
                <a:solidFill>
                  <a:srgbClr val="008B9A"/>
                </a:solidFill>
              </a:rPr>
              <a:t>Sobre os aprendizes: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7BE2F6FA-1CA9-4716-A626-F5CAC358C4E0}"/>
              </a:ext>
            </a:extLst>
          </p:cNvPr>
          <p:cNvSpPr/>
          <p:nvPr/>
        </p:nvSpPr>
        <p:spPr>
          <a:xfrm>
            <a:off x="6849111" y="3521521"/>
            <a:ext cx="1850828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+ de 50%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463FFDEE-CD34-41C9-8422-090251536128}"/>
              </a:ext>
            </a:extLst>
          </p:cNvPr>
          <p:cNvSpPr/>
          <p:nvPr/>
        </p:nvSpPr>
        <p:spPr>
          <a:xfrm>
            <a:off x="6832615" y="5064693"/>
            <a:ext cx="18508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atividades de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escrituração ou 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administrativas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0289DE39-C2AA-45DE-871A-DEFA7469FD8D}"/>
              </a:ext>
            </a:extLst>
          </p:cNvPr>
          <p:cNvSpPr/>
          <p:nvPr/>
        </p:nvSpPr>
        <p:spPr>
          <a:xfrm>
            <a:off x="6863368" y="4203659"/>
            <a:ext cx="1827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b="1" dirty="0">
                <a:solidFill>
                  <a:srgbClr val="008B9A"/>
                </a:solidFill>
              </a:rPr>
              <a:t>entre os </a:t>
            </a:r>
          </a:p>
          <a:p>
            <a:pPr algn="ctr"/>
            <a:r>
              <a:rPr lang="pt-BR" sz="2400" b="1" dirty="0">
                <a:solidFill>
                  <a:srgbClr val="008B9A"/>
                </a:solidFill>
              </a:rPr>
              <a:t>14 e 17 anos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057531A3-4A3E-4F61-B737-85794B45F385}"/>
              </a:ext>
            </a:extLst>
          </p:cNvPr>
          <p:cNvSpPr/>
          <p:nvPr/>
        </p:nvSpPr>
        <p:spPr>
          <a:xfrm>
            <a:off x="5292080" y="6381328"/>
            <a:ext cx="3606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>
                <a:solidFill>
                  <a:srgbClr val="009FB0"/>
                </a:solidFill>
              </a:rPr>
              <a:t>Fonte: Ministério do Trabalho; SENAI</a:t>
            </a:r>
            <a:endParaRPr lang="pt-BR" dirty="0">
              <a:solidFill>
                <a:srgbClr val="009FB0"/>
              </a:solidFill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D1B41E88-7091-4B10-8E28-A3564A03E810}"/>
              </a:ext>
            </a:extLst>
          </p:cNvPr>
          <p:cNvSpPr/>
          <p:nvPr/>
        </p:nvSpPr>
        <p:spPr>
          <a:xfrm>
            <a:off x="154492" y="5612374"/>
            <a:ext cx="20162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00727E"/>
                </a:solidFill>
              </a:rPr>
              <a:t>cota mínima </a:t>
            </a:r>
          </a:p>
          <a:p>
            <a:pPr algn="ctr"/>
            <a:r>
              <a:rPr lang="pt-BR" sz="2000" dirty="0">
                <a:solidFill>
                  <a:srgbClr val="00727E"/>
                </a:solidFill>
              </a:rPr>
              <a:t>de 5% 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ECC4E7AE-D0DE-400C-936E-445813AA1470}"/>
              </a:ext>
            </a:extLst>
          </p:cNvPr>
          <p:cNvSpPr/>
          <p:nvPr/>
        </p:nvSpPr>
        <p:spPr>
          <a:xfrm>
            <a:off x="560429" y="3811261"/>
            <a:ext cx="1224136" cy="1801113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44C91B84-0BC7-42C8-8FE3-4E4125117E2F}"/>
              </a:ext>
            </a:extLst>
          </p:cNvPr>
          <p:cNvSpPr/>
          <p:nvPr/>
        </p:nvSpPr>
        <p:spPr>
          <a:xfrm>
            <a:off x="1990652" y="4797152"/>
            <a:ext cx="1224136" cy="815222"/>
          </a:xfrm>
          <a:prstGeom prst="rect">
            <a:avLst/>
          </a:prstGeom>
          <a:solidFill>
            <a:srgbClr val="007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85EC3C85-699B-47A6-A08C-237041D1156D}"/>
              </a:ext>
            </a:extLst>
          </p:cNvPr>
          <p:cNvSpPr/>
          <p:nvPr/>
        </p:nvSpPr>
        <p:spPr>
          <a:xfrm>
            <a:off x="550536" y="3969130"/>
            <a:ext cx="1224137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b="1" dirty="0" err="1">
                <a:solidFill>
                  <a:schemeClr val="bg1"/>
                </a:solidFill>
              </a:rPr>
              <a:t>Contra-tações</a:t>
            </a:r>
            <a:r>
              <a:rPr lang="pt-BR" sz="2200" b="1" dirty="0">
                <a:solidFill>
                  <a:schemeClr val="bg1"/>
                </a:solidFill>
              </a:rPr>
              <a:t> </a:t>
            </a:r>
            <a:r>
              <a:rPr lang="pt-BR" sz="2000" b="1" dirty="0">
                <a:solidFill>
                  <a:schemeClr val="bg1"/>
                </a:solidFill>
              </a:rPr>
              <a:t>possíveis </a:t>
            </a:r>
            <a:r>
              <a:rPr lang="pt-BR" sz="2200" b="1" dirty="0">
                <a:solidFill>
                  <a:schemeClr val="bg1"/>
                </a:solidFill>
              </a:rPr>
              <a:t>por ano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xmlns="" id="{58E4D8E1-35D1-4863-8DE6-6C2711892151}"/>
              </a:ext>
            </a:extLst>
          </p:cNvPr>
          <p:cNvSpPr/>
          <p:nvPr/>
        </p:nvSpPr>
        <p:spPr>
          <a:xfrm>
            <a:off x="-55685" y="3301403"/>
            <a:ext cx="2456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727E"/>
                </a:solidFill>
              </a:rPr>
              <a:t>940 mil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xmlns="" id="{1D2B391D-4232-42F6-AD88-F2CFA0EB9C27}"/>
              </a:ext>
            </a:extLst>
          </p:cNvPr>
          <p:cNvSpPr/>
          <p:nvPr/>
        </p:nvSpPr>
        <p:spPr>
          <a:xfrm>
            <a:off x="1938651" y="4353260"/>
            <a:ext cx="1572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27E"/>
                </a:solidFill>
              </a:rPr>
              <a:t>387 mil* 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xmlns="" id="{A36CE85E-2199-445B-B693-83F6902789F6}"/>
              </a:ext>
            </a:extLst>
          </p:cNvPr>
          <p:cNvSpPr/>
          <p:nvPr/>
        </p:nvSpPr>
        <p:spPr>
          <a:xfrm>
            <a:off x="337106" y="6381328"/>
            <a:ext cx="2935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>
                <a:solidFill>
                  <a:srgbClr val="009FB0"/>
                </a:solidFill>
              </a:rPr>
              <a:t>Fonte: Ministério do Trabalho</a:t>
            </a:r>
            <a:endParaRPr lang="pt-BR" dirty="0">
              <a:solidFill>
                <a:srgbClr val="009FB0"/>
              </a:solidFill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EBE92E90-9994-4D86-B18D-DE045E6A2639}"/>
              </a:ext>
            </a:extLst>
          </p:cNvPr>
          <p:cNvSpPr/>
          <p:nvPr/>
        </p:nvSpPr>
        <p:spPr>
          <a:xfrm>
            <a:off x="3491880" y="4313184"/>
            <a:ext cx="27452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i="1" dirty="0">
                <a:solidFill>
                  <a:srgbClr val="009FB0"/>
                </a:solidFill>
              </a:rPr>
              <a:t>*</a:t>
            </a:r>
            <a:r>
              <a:rPr lang="pt-BR" dirty="0">
                <a:solidFill>
                  <a:srgbClr val="009FB0"/>
                </a:solidFill>
              </a:rPr>
              <a:t>Parte desse contingente não se refere a jovens cursando o ensino médio.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B64C9AD6-716D-4000-8400-8F5FB903A2B6}"/>
              </a:ext>
            </a:extLst>
          </p:cNvPr>
          <p:cNvSpPr/>
          <p:nvPr/>
        </p:nvSpPr>
        <p:spPr>
          <a:xfrm>
            <a:off x="4015510" y="5368289"/>
            <a:ext cx="1697950" cy="741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i="1" dirty="0">
                <a:solidFill>
                  <a:srgbClr val="00A5B5"/>
                </a:solidFill>
              </a:rPr>
              <a:t>&lt; 41,1%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xmlns="" id="{F68616C8-0494-43A9-99F9-C47227C94030}"/>
              </a:ext>
            </a:extLst>
          </p:cNvPr>
          <p:cNvSpPr/>
          <p:nvPr/>
        </p:nvSpPr>
        <p:spPr>
          <a:xfrm>
            <a:off x="1968991" y="4991981"/>
            <a:ext cx="12241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Aprendizes</a:t>
            </a:r>
          </a:p>
        </p:txBody>
      </p:sp>
    </p:spTree>
    <p:extLst>
      <p:ext uri="{BB962C8B-B14F-4D97-AF65-F5344CB8AC3E}">
        <p14:creationId xmlns:p14="http://schemas.microsoft.com/office/powerpoint/2010/main" val="4221793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898</Words>
  <Application>Microsoft Office PowerPoint</Application>
  <PresentationFormat>Apresentação na tela (4:3)</PresentationFormat>
  <Paragraphs>126</Paragraphs>
  <Slides>17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do Office</vt:lpstr>
      <vt:lpstr>O Ensino Técnico de Nível Médio  e a Integração com o  Mundo Do Trabalho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Rezende Martins</dc:creator>
  <cp:lastModifiedBy>Angela Silva Da Veiga</cp:lastModifiedBy>
  <cp:revision>29</cp:revision>
  <dcterms:created xsi:type="dcterms:W3CDTF">2018-06-08T18:38:56Z</dcterms:created>
  <dcterms:modified xsi:type="dcterms:W3CDTF">2018-06-12T13:00:05Z</dcterms:modified>
</cp:coreProperties>
</file>