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4" r:id="rId1"/>
  </p:sldMasterIdLst>
  <p:sldIdLst>
    <p:sldId id="305" r:id="rId2"/>
    <p:sldId id="283" r:id="rId3"/>
    <p:sldId id="281" r:id="rId4"/>
    <p:sldId id="311" r:id="rId5"/>
    <p:sldId id="312" r:id="rId6"/>
    <p:sldId id="259" r:id="rId7"/>
    <p:sldId id="257" r:id="rId8"/>
    <p:sldId id="258" r:id="rId9"/>
    <p:sldId id="306" r:id="rId10"/>
    <p:sldId id="307" r:id="rId11"/>
    <p:sldId id="310" r:id="rId12"/>
    <p:sldId id="274" r:id="rId13"/>
    <p:sldId id="262" r:id="rId14"/>
    <p:sldId id="286" r:id="rId15"/>
    <p:sldId id="308" r:id="rId16"/>
    <p:sldId id="309" r:id="rId17"/>
    <p:sldId id="268" r:id="rId18"/>
    <p:sldId id="280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Carolina Costa" initials="ACC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2400"/>
    <a:srgbClr val="AC28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03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6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i Cericato" userId="b73de09fb7c7b6b3" providerId="LiveId" clId="{C730050E-F1AE-4F4D-807D-E6AB46157FB3}"/>
    <pc:docChg chg="modSld">
      <pc:chgData name="Lauri Cericato" userId="b73de09fb7c7b6b3" providerId="LiveId" clId="{C730050E-F1AE-4F4D-807D-E6AB46157FB3}" dt="2018-12-06T11:30:46.583" v="10" actId="6549"/>
      <pc:docMkLst>
        <pc:docMk/>
      </pc:docMkLst>
      <pc:sldChg chg="modSp">
        <pc:chgData name="Lauri Cericato" userId="b73de09fb7c7b6b3" providerId="LiveId" clId="{C730050E-F1AE-4F4D-807D-E6AB46157FB3}" dt="2018-12-06T11:30:46.583" v="10" actId="6549"/>
        <pc:sldMkLst>
          <pc:docMk/>
          <pc:sldMk cId="2538516526" sldId="286"/>
        </pc:sldMkLst>
        <pc:graphicFrameChg chg="modGraphic">
          <ac:chgData name="Lauri Cericato" userId="b73de09fb7c7b6b3" providerId="LiveId" clId="{C730050E-F1AE-4F4D-807D-E6AB46157FB3}" dt="2018-12-06T11:30:46.583" v="10" actId="6549"/>
          <ac:graphicFrameMkLst>
            <pc:docMk/>
            <pc:sldMk cId="2538516526" sldId="286"/>
            <ac:graphicFrameMk id="6" creationId="{A379F891-1D35-4D40-BCFB-466FBB005DBC}"/>
          </ac:graphicFrameMkLst>
        </pc:graphicFrameChg>
      </pc:sldChg>
    </pc:docChg>
  </pc:docChgLst>
  <pc:docChgLst>
    <pc:chgData name="Lauri Cericato" userId="b73de09fb7c7b6b3" providerId="LiveId" clId="{A2A4896C-56FE-4E7A-8EC7-4AF72CE83CD4}"/>
    <pc:docChg chg="undo custSel addSld delSld modSld sldOrd">
      <pc:chgData name="Lauri Cericato" userId="b73de09fb7c7b6b3" providerId="LiveId" clId="{A2A4896C-56FE-4E7A-8EC7-4AF72CE83CD4}" dt="2018-12-06T11:03:39.031" v="7547" actId="3064"/>
      <pc:docMkLst>
        <pc:docMk/>
      </pc:docMkLst>
      <pc:sldChg chg="add del">
        <pc:chgData name="Lauri Cericato" userId="b73de09fb7c7b6b3" providerId="LiveId" clId="{A2A4896C-56FE-4E7A-8EC7-4AF72CE83CD4}" dt="2018-12-05T22:26:02.486" v="34" actId="2696"/>
        <pc:sldMkLst>
          <pc:docMk/>
          <pc:sldMk cId="4047456860" sldId="256"/>
        </pc:sldMkLst>
      </pc:sldChg>
      <pc:sldChg chg="addSp delSp modSp ord">
        <pc:chgData name="Lauri Cericato" userId="b73de09fb7c7b6b3" providerId="LiveId" clId="{A2A4896C-56FE-4E7A-8EC7-4AF72CE83CD4}" dt="2018-12-06T01:57:35.781" v="6788" actId="20577"/>
        <pc:sldMkLst>
          <pc:docMk/>
          <pc:sldMk cId="1240866737" sldId="257"/>
        </pc:sldMkLst>
        <pc:spChg chg="add mod">
          <ac:chgData name="Lauri Cericato" userId="b73de09fb7c7b6b3" providerId="LiveId" clId="{A2A4896C-56FE-4E7A-8EC7-4AF72CE83CD4}" dt="2018-12-05T22:58:56.941" v="595" actId="207"/>
          <ac:spMkLst>
            <pc:docMk/>
            <pc:sldMk cId="1240866737" sldId="257"/>
            <ac:spMk id="2" creationId="{168DFA11-7BA5-4926-AC43-0336400BB3F8}"/>
          </ac:spMkLst>
        </pc:spChg>
        <pc:spChg chg="add del">
          <ac:chgData name="Lauri Cericato" userId="b73de09fb7c7b6b3" providerId="LiveId" clId="{A2A4896C-56FE-4E7A-8EC7-4AF72CE83CD4}" dt="2018-12-05T22:38:10.061" v="102" actId="478"/>
          <ac:spMkLst>
            <pc:docMk/>
            <pc:sldMk cId="1240866737" sldId="257"/>
            <ac:spMk id="3" creationId="{01229388-B860-4BB2-8E85-8EE04804F81D}"/>
          </ac:spMkLst>
        </pc:spChg>
        <pc:spChg chg="add mod">
          <ac:chgData name="Lauri Cericato" userId="b73de09fb7c7b6b3" providerId="LiveId" clId="{A2A4896C-56FE-4E7A-8EC7-4AF72CE83CD4}" dt="2018-12-05T22:45:40.859" v="243" actId="1076"/>
          <ac:spMkLst>
            <pc:docMk/>
            <pc:sldMk cId="1240866737" sldId="257"/>
            <ac:spMk id="4" creationId="{FE1547AA-9152-4078-A124-CDA16392AB78}"/>
          </ac:spMkLst>
        </pc:spChg>
        <pc:spChg chg="add del mod">
          <ac:chgData name="Lauri Cericato" userId="b73de09fb7c7b6b3" providerId="LiveId" clId="{A2A4896C-56FE-4E7A-8EC7-4AF72CE83CD4}" dt="2018-12-05T22:47:48.038" v="443"/>
          <ac:spMkLst>
            <pc:docMk/>
            <pc:sldMk cId="1240866737" sldId="257"/>
            <ac:spMk id="5" creationId="{60B1CBF6-E1C3-49D7-8579-9E390933063E}"/>
          </ac:spMkLst>
        </pc:spChg>
        <pc:spChg chg="add">
          <ac:chgData name="Lauri Cericato" userId="b73de09fb7c7b6b3" providerId="LiveId" clId="{A2A4896C-56FE-4E7A-8EC7-4AF72CE83CD4}" dt="2018-12-05T22:38:15.361" v="103"/>
          <ac:spMkLst>
            <pc:docMk/>
            <pc:sldMk cId="1240866737" sldId="257"/>
            <ac:spMk id="7" creationId="{6A15A9B3-D18D-4794-B57F-C86444147E00}"/>
          </ac:spMkLst>
        </pc:spChg>
        <pc:spChg chg="add mod">
          <ac:chgData name="Lauri Cericato" userId="b73de09fb7c7b6b3" providerId="LiveId" clId="{A2A4896C-56FE-4E7A-8EC7-4AF72CE83CD4}" dt="2018-12-05T22:45:29.914" v="242" actId="1076"/>
          <ac:spMkLst>
            <pc:docMk/>
            <pc:sldMk cId="1240866737" sldId="257"/>
            <ac:spMk id="8" creationId="{B6CD0AAB-993D-448C-A0BC-98EA0D1E0C11}"/>
          </ac:spMkLst>
        </pc:spChg>
        <pc:spChg chg="mod">
          <ac:chgData name="Lauri Cericato" userId="b73de09fb7c7b6b3" providerId="LiveId" clId="{A2A4896C-56FE-4E7A-8EC7-4AF72CE83CD4}" dt="2018-12-05T23:00:24.008" v="609" actId="1037"/>
          <ac:spMkLst>
            <pc:docMk/>
            <pc:sldMk cId="1240866737" sldId="257"/>
            <ac:spMk id="9" creationId="{AA06C643-AD59-498B-9F62-23FB7CAC3F45}"/>
          </ac:spMkLst>
        </pc:spChg>
        <pc:spChg chg="add mod">
          <ac:chgData name="Lauri Cericato" userId="b73de09fb7c7b6b3" providerId="LiveId" clId="{A2A4896C-56FE-4E7A-8EC7-4AF72CE83CD4}" dt="2018-12-05T22:43:15.441" v="210"/>
          <ac:spMkLst>
            <pc:docMk/>
            <pc:sldMk cId="1240866737" sldId="257"/>
            <ac:spMk id="10" creationId="{90D1883C-2935-4936-A5E3-C49D1D35AF53}"/>
          </ac:spMkLst>
        </pc:spChg>
        <pc:spChg chg="add mod">
          <ac:chgData name="Lauri Cericato" userId="b73de09fb7c7b6b3" providerId="LiveId" clId="{A2A4896C-56FE-4E7A-8EC7-4AF72CE83CD4}" dt="2018-12-05T22:42:03.551" v="202" actId="1038"/>
          <ac:spMkLst>
            <pc:docMk/>
            <pc:sldMk cId="1240866737" sldId="257"/>
            <ac:spMk id="11" creationId="{6619942F-4334-4346-864D-042BB25E059C}"/>
          </ac:spMkLst>
        </pc:spChg>
        <pc:spChg chg="add mod">
          <ac:chgData name="Lauri Cericato" userId="b73de09fb7c7b6b3" providerId="LiveId" clId="{A2A4896C-56FE-4E7A-8EC7-4AF72CE83CD4}" dt="2018-12-05T22:57:51.261" v="590" actId="1037"/>
          <ac:spMkLst>
            <pc:docMk/>
            <pc:sldMk cId="1240866737" sldId="257"/>
            <ac:spMk id="12" creationId="{F739902E-77D2-41DF-AF9E-FD231FB7A37A}"/>
          </ac:spMkLst>
        </pc:spChg>
        <pc:spChg chg="add mod">
          <ac:chgData name="Lauri Cericato" userId="b73de09fb7c7b6b3" providerId="LiveId" clId="{A2A4896C-56FE-4E7A-8EC7-4AF72CE83CD4}" dt="2018-12-05T22:57:34.095" v="584" actId="207"/>
          <ac:spMkLst>
            <pc:docMk/>
            <pc:sldMk cId="1240866737" sldId="257"/>
            <ac:spMk id="13" creationId="{E38A000D-78BF-4267-9AF5-C6CF60727C4C}"/>
          </ac:spMkLst>
        </pc:spChg>
        <pc:spChg chg="add mod">
          <ac:chgData name="Lauri Cericato" userId="b73de09fb7c7b6b3" providerId="LiveId" clId="{A2A4896C-56FE-4E7A-8EC7-4AF72CE83CD4}" dt="2018-12-05T22:58:37.277" v="593" actId="208"/>
          <ac:spMkLst>
            <pc:docMk/>
            <pc:sldMk cId="1240866737" sldId="257"/>
            <ac:spMk id="14" creationId="{349F8D9E-D73A-4B22-8848-F1CC5DE542EC}"/>
          </ac:spMkLst>
        </pc:spChg>
        <pc:spChg chg="mod">
          <ac:chgData name="Lauri Cericato" userId="b73de09fb7c7b6b3" providerId="LiveId" clId="{A2A4896C-56FE-4E7A-8EC7-4AF72CE83CD4}" dt="2018-12-05T22:47:28.287" v="440" actId="20577"/>
          <ac:spMkLst>
            <pc:docMk/>
            <pc:sldMk cId="1240866737" sldId="257"/>
            <ac:spMk id="17" creationId="{A2F79BCD-BEC5-45D5-A69C-06A93BD28607}"/>
          </ac:spMkLst>
        </pc:spChg>
        <pc:spChg chg="add mod">
          <ac:chgData name="Lauri Cericato" userId="b73de09fb7c7b6b3" providerId="LiveId" clId="{A2A4896C-56FE-4E7A-8EC7-4AF72CE83CD4}" dt="2018-12-05T22:55:47.705" v="569" actId="20577"/>
          <ac:spMkLst>
            <pc:docMk/>
            <pc:sldMk cId="1240866737" sldId="257"/>
            <ac:spMk id="18" creationId="{B88DEFB2-8572-4E50-869D-65A9E6976AD9}"/>
          </ac:spMkLst>
        </pc:spChg>
        <pc:spChg chg="add mod">
          <ac:chgData name="Lauri Cericato" userId="b73de09fb7c7b6b3" providerId="LiveId" clId="{A2A4896C-56FE-4E7A-8EC7-4AF72CE83CD4}" dt="2018-12-05T22:58:23.448" v="592" actId="207"/>
          <ac:spMkLst>
            <pc:docMk/>
            <pc:sldMk cId="1240866737" sldId="257"/>
            <ac:spMk id="19" creationId="{B7D409B5-E959-4054-BF32-2FAFF697ED04}"/>
          </ac:spMkLst>
        </pc:spChg>
        <pc:spChg chg="mod">
          <ac:chgData name="Lauri Cericato" userId="b73de09fb7c7b6b3" providerId="LiveId" clId="{A2A4896C-56FE-4E7A-8EC7-4AF72CE83CD4}" dt="2018-12-05T22:47:25.271" v="438" actId="20577"/>
          <ac:spMkLst>
            <pc:docMk/>
            <pc:sldMk cId="1240866737" sldId="257"/>
            <ac:spMk id="22" creationId="{415FA0B6-E89A-4F1E-B186-12E2E3959B2F}"/>
          </ac:spMkLst>
        </pc:spChg>
        <pc:spChg chg="add mod">
          <ac:chgData name="Lauri Cericato" userId="b73de09fb7c7b6b3" providerId="LiveId" clId="{A2A4896C-56FE-4E7A-8EC7-4AF72CE83CD4}" dt="2018-12-06T01:57:35.781" v="6788" actId="20577"/>
          <ac:spMkLst>
            <pc:docMk/>
            <pc:sldMk cId="1240866737" sldId="257"/>
            <ac:spMk id="23" creationId="{7220ACD2-9DA8-4328-B430-76FB6ECE3066}"/>
          </ac:spMkLst>
        </pc:spChg>
        <pc:spChg chg="add mod">
          <ac:chgData name="Lauri Cericato" userId="b73de09fb7c7b6b3" providerId="LiveId" clId="{A2A4896C-56FE-4E7A-8EC7-4AF72CE83CD4}" dt="2018-12-05T23:04:51.834" v="685" actId="207"/>
          <ac:spMkLst>
            <pc:docMk/>
            <pc:sldMk cId="1240866737" sldId="257"/>
            <ac:spMk id="24" creationId="{83644090-2CA1-42F9-94D3-D425905EFE72}"/>
          </ac:spMkLst>
        </pc:spChg>
        <pc:spChg chg="mod">
          <ac:chgData name="Lauri Cericato" userId="b73de09fb7c7b6b3" providerId="LiveId" clId="{A2A4896C-56FE-4E7A-8EC7-4AF72CE83CD4}" dt="2018-12-05T22:47:22.088" v="436" actId="20577"/>
          <ac:spMkLst>
            <pc:docMk/>
            <pc:sldMk cId="1240866737" sldId="257"/>
            <ac:spMk id="27" creationId="{FC7F0572-72F6-41D5-881D-596D19D7711D}"/>
          </ac:spMkLst>
        </pc:spChg>
        <pc:spChg chg="add mod">
          <ac:chgData name="Lauri Cericato" userId="b73de09fb7c7b6b3" providerId="LiveId" clId="{A2A4896C-56FE-4E7A-8EC7-4AF72CE83CD4}" dt="2018-12-05T22:47:34.270" v="441" actId="1076"/>
          <ac:spMkLst>
            <pc:docMk/>
            <pc:sldMk cId="1240866737" sldId="257"/>
            <ac:spMk id="28" creationId="{00473130-6564-4724-B18E-FF824F84EDAE}"/>
          </ac:spMkLst>
        </pc:spChg>
        <pc:spChg chg="add mod">
          <ac:chgData name="Lauri Cericato" userId="b73de09fb7c7b6b3" providerId="LiveId" clId="{A2A4896C-56FE-4E7A-8EC7-4AF72CE83CD4}" dt="2018-12-05T22:57:34.095" v="584" actId="207"/>
          <ac:spMkLst>
            <pc:docMk/>
            <pc:sldMk cId="1240866737" sldId="257"/>
            <ac:spMk id="30" creationId="{9B9D18E0-9525-4B5F-AD06-B24FD0086939}"/>
          </ac:spMkLst>
        </pc:spChg>
        <pc:spChg chg="add mod">
          <ac:chgData name="Lauri Cericato" userId="b73de09fb7c7b6b3" providerId="LiveId" clId="{A2A4896C-56FE-4E7A-8EC7-4AF72CE83CD4}" dt="2018-12-05T22:57:34.095" v="584" actId="207"/>
          <ac:spMkLst>
            <pc:docMk/>
            <pc:sldMk cId="1240866737" sldId="257"/>
            <ac:spMk id="31" creationId="{2F2A48B4-B7C2-4459-AD2F-23844F6B894F}"/>
          </ac:spMkLst>
        </pc:spChg>
        <pc:spChg chg="add mod">
          <ac:chgData name="Lauri Cericato" userId="b73de09fb7c7b6b3" providerId="LiveId" clId="{A2A4896C-56FE-4E7A-8EC7-4AF72CE83CD4}" dt="2018-12-05T22:57:51.261" v="590" actId="1037"/>
          <ac:spMkLst>
            <pc:docMk/>
            <pc:sldMk cId="1240866737" sldId="257"/>
            <ac:spMk id="33" creationId="{F535794B-36A2-46CD-9C9F-EF73829070D0}"/>
          </ac:spMkLst>
        </pc:spChg>
        <pc:spChg chg="add del">
          <ac:chgData name="Lauri Cericato" userId="b73de09fb7c7b6b3" providerId="LiveId" clId="{A2A4896C-56FE-4E7A-8EC7-4AF72CE83CD4}" dt="2018-12-05T22:56:31.033" v="574" actId="478"/>
          <ac:spMkLst>
            <pc:docMk/>
            <pc:sldMk cId="1240866737" sldId="257"/>
            <ac:spMk id="34" creationId="{7E44B431-C8D7-409F-A7AA-F01492A66DDE}"/>
          </ac:spMkLst>
        </pc:spChg>
        <pc:grpChg chg="add mod">
          <ac:chgData name="Lauri Cericato" userId="b73de09fb7c7b6b3" providerId="LiveId" clId="{A2A4896C-56FE-4E7A-8EC7-4AF72CE83CD4}" dt="2018-12-05T22:57:51.261" v="590" actId="1037"/>
          <ac:grpSpMkLst>
            <pc:docMk/>
            <pc:sldMk cId="1240866737" sldId="257"/>
            <ac:grpSpMk id="6" creationId="{ABFEF9E2-710C-4D86-991E-A5FAE6B4E141}"/>
          </ac:grpSpMkLst>
        </pc:grpChg>
        <pc:grpChg chg="add mod">
          <ac:chgData name="Lauri Cericato" userId="b73de09fb7c7b6b3" providerId="LiveId" clId="{A2A4896C-56FE-4E7A-8EC7-4AF72CE83CD4}" dt="2018-12-05T22:46:56.152" v="321" actId="1038"/>
          <ac:grpSpMkLst>
            <pc:docMk/>
            <pc:sldMk cId="1240866737" sldId="257"/>
            <ac:grpSpMk id="15" creationId="{93557462-7307-4C63-A801-CDC0B8FB1CB3}"/>
          </ac:grpSpMkLst>
        </pc:grpChg>
        <pc:grpChg chg="add mod">
          <ac:chgData name="Lauri Cericato" userId="b73de09fb7c7b6b3" providerId="LiveId" clId="{A2A4896C-56FE-4E7A-8EC7-4AF72CE83CD4}" dt="2018-12-05T22:47:06.095" v="382" actId="1038"/>
          <ac:grpSpMkLst>
            <pc:docMk/>
            <pc:sldMk cId="1240866737" sldId="257"/>
            <ac:grpSpMk id="20" creationId="{BA0D66F8-C15A-4FF3-B02D-02C3D20D9241}"/>
          </ac:grpSpMkLst>
        </pc:grpChg>
        <pc:grpChg chg="add mod">
          <ac:chgData name="Lauri Cericato" userId="b73de09fb7c7b6b3" providerId="LiveId" clId="{A2A4896C-56FE-4E7A-8EC7-4AF72CE83CD4}" dt="2018-12-05T22:47:16.536" v="434" actId="1037"/>
          <ac:grpSpMkLst>
            <pc:docMk/>
            <pc:sldMk cId="1240866737" sldId="257"/>
            <ac:grpSpMk id="25" creationId="{D8627D8E-0B8D-4778-8A26-3232FB266797}"/>
          </ac:grpSpMkLst>
        </pc:grpChg>
        <pc:graphicFrameChg chg="add del mod">
          <ac:chgData name="Lauri Cericato" userId="b73de09fb7c7b6b3" providerId="LiveId" clId="{A2A4896C-56FE-4E7A-8EC7-4AF72CE83CD4}" dt="2018-12-05T22:48:44.877" v="489" actId="478"/>
          <ac:graphicFrameMkLst>
            <pc:docMk/>
            <pc:sldMk cId="1240866737" sldId="257"/>
            <ac:graphicFrameMk id="32" creationId="{CA577DA7-9DA7-4FDF-ADFF-8F1DA644B36D}"/>
          </ac:graphicFrameMkLst>
        </pc:graphicFrameChg>
      </pc:sldChg>
      <pc:sldChg chg="addSp delSp modSp">
        <pc:chgData name="Lauri Cericato" userId="b73de09fb7c7b6b3" providerId="LiveId" clId="{A2A4896C-56FE-4E7A-8EC7-4AF72CE83CD4}" dt="2018-12-06T10:38:27.299" v="7417" actId="6549"/>
        <pc:sldMkLst>
          <pc:docMk/>
          <pc:sldMk cId="3920042790" sldId="258"/>
        </pc:sldMkLst>
        <pc:spChg chg="del mod">
          <ac:chgData name="Lauri Cericato" userId="b73de09fb7c7b6b3" providerId="LiveId" clId="{A2A4896C-56FE-4E7A-8EC7-4AF72CE83CD4}" dt="2018-12-05T23:11:11.510" v="720" actId="478"/>
          <ac:spMkLst>
            <pc:docMk/>
            <pc:sldMk cId="3920042790" sldId="258"/>
            <ac:spMk id="2" creationId="{DDD7E933-9FA5-4C7D-9429-DCC2B30E8186}"/>
          </ac:spMkLst>
        </pc:spChg>
        <pc:spChg chg="add del mod">
          <ac:chgData name="Lauri Cericato" userId="b73de09fb7c7b6b3" providerId="LiveId" clId="{A2A4896C-56FE-4E7A-8EC7-4AF72CE83CD4}" dt="2018-12-05T23:11:14.441" v="721" actId="478"/>
          <ac:spMkLst>
            <pc:docMk/>
            <pc:sldMk cId="3920042790" sldId="258"/>
            <ac:spMk id="6" creationId="{BD3D1B65-C90F-41EE-B453-66CF8D9A8719}"/>
          </ac:spMkLst>
        </pc:spChg>
        <pc:spChg chg="add mod">
          <ac:chgData name="Lauri Cericato" userId="b73de09fb7c7b6b3" providerId="LiveId" clId="{A2A4896C-56FE-4E7A-8EC7-4AF72CE83CD4}" dt="2018-12-05T23:14:48.045" v="784" actId="207"/>
          <ac:spMkLst>
            <pc:docMk/>
            <pc:sldMk cId="3920042790" sldId="258"/>
            <ac:spMk id="8" creationId="{2081F5E2-6673-4511-8D41-14FA95F00BA2}"/>
          </ac:spMkLst>
        </pc:spChg>
        <pc:spChg chg="add mod">
          <ac:chgData name="Lauri Cericato" userId="b73de09fb7c7b6b3" providerId="LiveId" clId="{A2A4896C-56FE-4E7A-8EC7-4AF72CE83CD4}" dt="2018-12-06T10:38:27.299" v="7417" actId="6549"/>
          <ac:spMkLst>
            <pc:docMk/>
            <pc:sldMk cId="3920042790" sldId="258"/>
            <ac:spMk id="9" creationId="{2BFEA1C3-0617-42A2-AA34-208DCB748E8A}"/>
          </ac:spMkLst>
        </pc:spChg>
        <pc:graphicFrameChg chg="del mod">
          <ac:chgData name="Lauri Cericato" userId="b73de09fb7c7b6b3" providerId="LiveId" clId="{A2A4896C-56FE-4E7A-8EC7-4AF72CE83CD4}" dt="2018-12-05T23:10:20.462" v="704" actId="478"/>
          <ac:graphicFrameMkLst>
            <pc:docMk/>
            <pc:sldMk cId="3920042790" sldId="258"/>
            <ac:graphicFrameMk id="5" creationId="{6373892B-881E-43CD-A837-5F4C43D43CA9}"/>
          </ac:graphicFrameMkLst>
        </pc:graphicFrameChg>
        <pc:graphicFrameChg chg="del">
          <ac:chgData name="Lauri Cericato" userId="b73de09fb7c7b6b3" providerId="LiveId" clId="{A2A4896C-56FE-4E7A-8EC7-4AF72CE83CD4}" dt="2018-12-05T23:09:36.647" v="699" actId="478"/>
          <ac:graphicFrameMkLst>
            <pc:docMk/>
            <pc:sldMk cId="3920042790" sldId="258"/>
            <ac:graphicFrameMk id="7" creationId="{ED5BF046-1BEA-4433-8B03-47D107EC888D}"/>
          </ac:graphicFrameMkLst>
        </pc:graphicFrameChg>
        <pc:picChg chg="mod">
          <ac:chgData name="Lauri Cericato" userId="b73de09fb7c7b6b3" providerId="LiveId" clId="{A2A4896C-56FE-4E7A-8EC7-4AF72CE83CD4}" dt="2018-12-05T23:10:04.027" v="701" actId="14100"/>
          <ac:picMkLst>
            <pc:docMk/>
            <pc:sldMk cId="3920042790" sldId="258"/>
            <ac:picMk id="4" creationId="{57806424-56DB-44AB-830A-9DACE19E0B5F}"/>
          </ac:picMkLst>
        </pc:picChg>
      </pc:sldChg>
      <pc:sldChg chg="addSp delSp modSp ord">
        <pc:chgData name="Lauri Cericato" userId="b73de09fb7c7b6b3" providerId="LiveId" clId="{A2A4896C-56FE-4E7A-8EC7-4AF72CE83CD4}" dt="2018-12-06T01:53:09.612" v="6747"/>
        <pc:sldMkLst>
          <pc:docMk/>
          <pc:sldMk cId="188204287" sldId="259"/>
        </pc:sldMkLst>
        <pc:spChg chg="mod">
          <ac:chgData name="Lauri Cericato" userId="b73de09fb7c7b6b3" providerId="LiveId" clId="{A2A4896C-56FE-4E7A-8EC7-4AF72CE83CD4}" dt="2018-12-05T23:02:05.589" v="665" actId="1076"/>
          <ac:spMkLst>
            <pc:docMk/>
            <pc:sldMk cId="188204287" sldId="259"/>
            <ac:spMk id="2" creationId="{EB5664D9-1BB2-408B-A0B4-A9D323BFA865}"/>
          </ac:spMkLst>
        </pc:spChg>
        <pc:graphicFrameChg chg="mod">
          <ac:chgData name="Lauri Cericato" userId="b73de09fb7c7b6b3" providerId="LiveId" clId="{A2A4896C-56FE-4E7A-8EC7-4AF72CE83CD4}" dt="2018-12-05T23:04:26.591" v="684" actId="1076"/>
          <ac:graphicFrameMkLst>
            <pc:docMk/>
            <pc:sldMk cId="188204287" sldId="259"/>
            <ac:graphicFrameMk id="43" creationId="{534AA44A-DB3A-4597-99A0-4BA21BE4ED16}"/>
          </ac:graphicFrameMkLst>
        </pc:graphicFrameChg>
        <pc:graphicFrameChg chg="mod">
          <ac:chgData name="Lauri Cericato" userId="b73de09fb7c7b6b3" providerId="LiveId" clId="{A2A4896C-56FE-4E7A-8EC7-4AF72CE83CD4}" dt="2018-12-05T23:04:07.140" v="675" actId="20577"/>
          <ac:graphicFrameMkLst>
            <pc:docMk/>
            <pc:sldMk cId="188204287" sldId="259"/>
            <ac:graphicFrameMk id="46" creationId="{7008BAF5-0715-4175-BEA9-ECB7398668CD}"/>
          </ac:graphicFrameMkLst>
        </pc:graphicFrameChg>
        <pc:graphicFrameChg chg="del mod">
          <ac:chgData name="Lauri Cericato" userId="b73de09fb7c7b6b3" providerId="LiveId" clId="{A2A4896C-56FE-4E7A-8EC7-4AF72CE83CD4}" dt="2018-12-05T23:03:56.048" v="673" actId="478"/>
          <ac:graphicFrameMkLst>
            <pc:docMk/>
            <pc:sldMk cId="188204287" sldId="259"/>
            <ac:graphicFrameMk id="48" creationId="{54E49D7F-6259-451C-84D1-78684774B8CA}"/>
          </ac:graphicFrameMkLst>
        </pc:graphicFrameChg>
        <pc:picChg chg="add">
          <ac:chgData name="Lauri Cericato" userId="b73de09fb7c7b6b3" providerId="LiveId" clId="{A2A4896C-56FE-4E7A-8EC7-4AF72CE83CD4}" dt="2018-12-06T01:53:09.612" v="6747"/>
          <ac:picMkLst>
            <pc:docMk/>
            <pc:sldMk cId="188204287" sldId="259"/>
            <ac:picMk id="7" creationId="{AE6D22DC-BDB6-4F79-A710-5E0E8B3EB203}"/>
          </ac:picMkLst>
        </pc:picChg>
      </pc:sldChg>
      <pc:sldChg chg="del">
        <pc:chgData name="Lauri Cericato" userId="b73de09fb7c7b6b3" providerId="LiveId" clId="{A2A4896C-56FE-4E7A-8EC7-4AF72CE83CD4}" dt="2018-12-05T22:59:24.921" v="603" actId="2696"/>
        <pc:sldMkLst>
          <pc:docMk/>
          <pc:sldMk cId="1543931586" sldId="260"/>
        </pc:sldMkLst>
      </pc:sldChg>
      <pc:sldChg chg="del">
        <pc:chgData name="Lauri Cericato" userId="b73de09fb7c7b6b3" providerId="LiveId" clId="{A2A4896C-56FE-4E7A-8EC7-4AF72CE83CD4}" dt="2018-12-05T23:31:13.521" v="1039" actId="2696"/>
        <pc:sldMkLst>
          <pc:docMk/>
          <pc:sldMk cId="2888243517" sldId="261"/>
        </pc:sldMkLst>
      </pc:sldChg>
      <pc:sldChg chg="addSp modSp">
        <pc:chgData name="Lauri Cericato" userId="b73de09fb7c7b6b3" providerId="LiveId" clId="{A2A4896C-56FE-4E7A-8EC7-4AF72CE83CD4}" dt="2018-12-06T10:56:02.130" v="7539" actId="20577"/>
        <pc:sldMkLst>
          <pc:docMk/>
          <pc:sldMk cId="1245121239" sldId="262"/>
        </pc:sldMkLst>
        <pc:spChg chg="mod">
          <ac:chgData name="Lauri Cericato" userId="b73de09fb7c7b6b3" providerId="LiveId" clId="{A2A4896C-56FE-4E7A-8EC7-4AF72CE83CD4}" dt="2018-12-05T23:41:44.204" v="1232" actId="20577"/>
          <ac:spMkLst>
            <pc:docMk/>
            <pc:sldMk cId="1245121239" sldId="262"/>
            <ac:spMk id="2" creationId="{67085DBE-E828-4116-BA1A-19A3F31F4245}"/>
          </ac:spMkLst>
        </pc:spChg>
        <pc:graphicFrameChg chg="mod">
          <ac:chgData name="Lauri Cericato" userId="b73de09fb7c7b6b3" providerId="LiveId" clId="{A2A4896C-56FE-4E7A-8EC7-4AF72CE83CD4}" dt="2018-12-06T10:56:02.130" v="7539" actId="20577"/>
          <ac:graphicFrameMkLst>
            <pc:docMk/>
            <pc:sldMk cId="1245121239" sldId="262"/>
            <ac:graphicFrameMk id="5" creationId="{06F60BE9-2E2A-4FFE-8504-4C260111DA7F}"/>
          </ac:graphicFrameMkLst>
        </pc:graphicFrameChg>
        <pc:picChg chg="add">
          <ac:chgData name="Lauri Cericato" userId="b73de09fb7c7b6b3" providerId="LiveId" clId="{A2A4896C-56FE-4E7A-8EC7-4AF72CE83CD4}" dt="2018-12-06T01:53:32.440" v="6752"/>
          <ac:picMkLst>
            <pc:docMk/>
            <pc:sldMk cId="1245121239" sldId="262"/>
            <ac:picMk id="6" creationId="{C40D53F8-9FEA-4122-AF9E-70A4FACEAFFC}"/>
          </ac:picMkLst>
        </pc:picChg>
      </pc:sldChg>
      <pc:sldChg chg="del">
        <pc:chgData name="Lauri Cericato" userId="b73de09fb7c7b6b3" providerId="LiveId" clId="{A2A4896C-56FE-4E7A-8EC7-4AF72CE83CD4}" dt="2018-12-05T23:31:54.880" v="1057" actId="2696"/>
        <pc:sldMkLst>
          <pc:docMk/>
          <pc:sldMk cId="358056693" sldId="264"/>
        </pc:sldMkLst>
      </pc:sldChg>
      <pc:sldChg chg="del">
        <pc:chgData name="Lauri Cericato" userId="b73de09fb7c7b6b3" providerId="LiveId" clId="{A2A4896C-56FE-4E7A-8EC7-4AF72CE83CD4}" dt="2018-12-06T00:42:59.443" v="4797" actId="2696"/>
        <pc:sldMkLst>
          <pc:docMk/>
          <pc:sldMk cId="2065927252" sldId="267"/>
        </pc:sldMkLst>
      </pc:sldChg>
      <pc:sldChg chg="addSp modSp ord">
        <pc:chgData name="Lauri Cericato" userId="b73de09fb7c7b6b3" providerId="LiveId" clId="{A2A4896C-56FE-4E7A-8EC7-4AF72CE83CD4}" dt="2018-12-06T10:14:11.518" v="7148" actId="20577"/>
        <pc:sldMkLst>
          <pc:docMk/>
          <pc:sldMk cId="4214536893" sldId="268"/>
        </pc:sldMkLst>
        <pc:graphicFrameChg chg="mod">
          <ac:chgData name="Lauri Cericato" userId="b73de09fb7c7b6b3" providerId="LiveId" clId="{A2A4896C-56FE-4E7A-8EC7-4AF72CE83CD4}" dt="2018-12-06T10:14:11.518" v="7148" actId="20577"/>
          <ac:graphicFrameMkLst>
            <pc:docMk/>
            <pc:sldMk cId="4214536893" sldId="268"/>
            <ac:graphicFrameMk id="4" creationId="{217B7D5E-3C07-4F76-81F2-328A4BFD5EDE}"/>
          </ac:graphicFrameMkLst>
        </pc:graphicFrameChg>
        <pc:picChg chg="add mod">
          <ac:chgData name="Lauri Cericato" userId="b73de09fb7c7b6b3" providerId="LiveId" clId="{A2A4896C-56FE-4E7A-8EC7-4AF72CE83CD4}" dt="2018-12-06T00:54:31.488" v="5526" actId="14100"/>
          <ac:picMkLst>
            <pc:docMk/>
            <pc:sldMk cId="4214536893" sldId="268"/>
            <ac:picMk id="8" creationId="{16A9A71D-E692-469F-8D1C-E61149A9E5D0}"/>
          </ac:picMkLst>
        </pc:picChg>
        <pc:picChg chg="add">
          <ac:chgData name="Lauri Cericato" userId="b73de09fb7c7b6b3" providerId="LiveId" clId="{A2A4896C-56FE-4E7A-8EC7-4AF72CE83CD4}" dt="2018-12-06T01:53:44.895" v="6756"/>
          <ac:picMkLst>
            <pc:docMk/>
            <pc:sldMk cId="4214536893" sldId="268"/>
            <ac:picMk id="9" creationId="{B86652BE-E915-4E44-96D5-83BFEC599A03}"/>
          </ac:picMkLst>
        </pc:picChg>
      </pc:sldChg>
      <pc:sldChg chg="del">
        <pc:chgData name="Lauri Cericato" userId="b73de09fb7c7b6b3" providerId="LiveId" clId="{A2A4896C-56FE-4E7A-8EC7-4AF72CE83CD4}" dt="2018-12-05T23:31:58.166" v="1058" actId="2696"/>
        <pc:sldMkLst>
          <pc:docMk/>
          <pc:sldMk cId="1539120077" sldId="271"/>
        </pc:sldMkLst>
      </pc:sldChg>
      <pc:sldChg chg="addSp modSp">
        <pc:chgData name="Lauri Cericato" userId="b73de09fb7c7b6b3" providerId="LiveId" clId="{A2A4896C-56FE-4E7A-8EC7-4AF72CE83CD4}" dt="2018-12-06T01:53:28.182" v="6751"/>
        <pc:sldMkLst>
          <pc:docMk/>
          <pc:sldMk cId="3298634848" sldId="274"/>
        </pc:sldMkLst>
        <pc:spChg chg="mod">
          <ac:chgData name="Lauri Cericato" userId="b73de09fb7c7b6b3" providerId="LiveId" clId="{A2A4896C-56FE-4E7A-8EC7-4AF72CE83CD4}" dt="2018-12-05T23:39:06.672" v="1139" actId="790"/>
          <ac:spMkLst>
            <pc:docMk/>
            <pc:sldMk cId="3298634848" sldId="274"/>
            <ac:spMk id="3" creationId="{00000000-0000-0000-0000-000000000000}"/>
          </ac:spMkLst>
        </pc:spChg>
        <pc:spChg chg="mod">
          <ac:chgData name="Lauri Cericato" userId="b73de09fb7c7b6b3" providerId="LiveId" clId="{A2A4896C-56FE-4E7A-8EC7-4AF72CE83CD4}" dt="2018-12-05T23:41:06.848" v="1183" actId="790"/>
          <ac:spMkLst>
            <pc:docMk/>
            <pc:sldMk cId="3298634848" sldId="274"/>
            <ac:spMk id="4" creationId="{00000000-0000-0000-0000-000000000000}"/>
          </ac:spMkLst>
        </pc:spChg>
        <pc:picChg chg="add">
          <ac:chgData name="Lauri Cericato" userId="b73de09fb7c7b6b3" providerId="LiveId" clId="{A2A4896C-56FE-4E7A-8EC7-4AF72CE83CD4}" dt="2018-12-06T01:53:28.182" v="6751"/>
          <ac:picMkLst>
            <pc:docMk/>
            <pc:sldMk cId="3298634848" sldId="274"/>
            <ac:picMk id="16" creationId="{C871442B-1062-49AE-9EE5-014E9AF9D0F6}"/>
          </ac:picMkLst>
        </pc:picChg>
      </pc:sldChg>
      <pc:sldChg chg="del">
        <pc:chgData name="Lauri Cericato" userId="b73de09fb7c7b6b3" providerId="LiveId" clId="{A2A4896C-56FE-4E7A-8EC7-4AF72CE83CD4}" dt="2018-12-06T00:43:06.892" v="4798" actId="2696"/>
        <pc:sldMkLst>
          <pc:docMk/>
          <pc:sldMk cId="812829951" sldId="275"/>
        </pc:sldMkLst>
      </pc:sldChg>
      <pc:sldChg chg="del">
        <pc:chgData name="Lauri Cericato" userId="b73de09fb7c7b6b3" providerId="LiveId" clId="{A2A4896C-56FE-4E7A-8EC7-4AF72CE83CD4}" dt="2018-12-06T00:43:18.352" v="4801" actId="2696"/>
        <pc:sldMkLst>
          <pc:docMk/>
          <pc:sldMk cId="3990692055" sldId="278"/>
        </pc:sldMkLst>
      </pc:sldChg>
      <pc:sldChg chg="addSp delSp modSp ord">
        <pc:chgData name="Lauri Cericato" userId="b73de09fb7c7b6b3" providerId="LiveId" clId="{A2A4896C-56FE-4E7A-8EC7-4AF72CE83CD4}" dt="2018-12-06T10:14:45.731" v="7167" actId="1076"/>
        <pc:sldMkLst>
          <pc:docMk/>
          <pc:sldMk cId="568071586" sldId="280"/>
        </pc:sldMkLst>
        <pc:spChg chg="del mod">
          <ac:chgData name="Lauri Cericato" userId="b73de09fb7c7b6b3" providerId="LiveId" clId="{A2A4896C-56FE-4E7A-8EC7-4AF72CE83CD4}" dt="2018-12-06T02:08:49.201" v="6949" actId="478"/>
          <ac:spMkLst>
            <pc:docMk/>
            <pc:sldMk cId="568071586" sldId="280"/>
            <ac:spMk id="2" creationId="{04085CAC-4851-441A-83EB-C09861F7CCBF}"/>
          </ac:spMkLst>
        </pc:spChg>
        <pc:spChg chg="add del mod">
          <ac:chgData name="Lauri Cericato" userId="b73de09fb7c7b6b3" providerId="LiveId" clId="{A2A4896C-56FE-4E7A-8EC7-4AF72CE83CD4}" dt="2018-12-05T23:26:49.367" v="989"/>
          <ac:spMkLst>
            <pc:docMk/>
            <pc:sldMk cId="568071586" sldId="280"/>
            <ac:spMk id="3" creationId="{2F093FFC-F786-4FCF-9B24-2F0B31E46A70}"/>
          </ac:spMkLst>
        </pc:spChg>
        <pc:spChg chg="add del mod">
          <ac:chgData name="Lauri Cericato" userId="b73de09fb7c7b6b3" providerId="LiveId" clId="{A2A4896C-56FE-4E7A-8EC7-4AF72CE83CD4}" dt="2018-12-06T02:08:44.874" v="6948" actId="478"/>
          <ac:spMkLst>
            <pc:docMk/>
            <pc:sldMk cId="568071586" sldId="280"/>
            <ac:spMk id="4" creationId="{5C85B567-5DCF-4491-B6C3-4D0EB12EB673}"/>
          </ac:spMkLst>
        </pc:spChg>
        <pc:spChg chg="add del mod">
          <ac:chgData name="Lauri Cericato" userId="b73de09fb7c7b6b3" providerId="LiveId" clId="{A2A4896C-56FE-4E7A-8EC7-4AF72CE83CD4}" dt="2018-12-05T23:26:45.266" v="988" actId="478"/>
          <ac:spMkLst>
            <pc:docMk/>
            <pc:sldMk cId="568071586" sldId="280"/>
            <ac:spMk id="6" creationId="{214BCB57-AF5E-4B49-BA08-A598F0A45E4D}"/>
          </ac:spMkLst>
        </pc:spChg>
        <pc:spChg chg="add del mod">
          <ac:chgData name="Lauri Cericato" userId="b73de09fb7c7b6b3" providerId="LiveId" clId="{A2A4896C-56FE-4E7A-8EC7-4AF72CE83CD4}" dt="2018-12-06T02:04:19.320" v="6834"/>
          <ac:spMkLst>
            <pc:docMk/>
            <pc:sldMk cId="568071586" sldId="280"/>
            <ac:spMk id="9" creationId="{995BA57A-6F32-455F-B4FD-2E2FFB7CD59C}"/>
          </ac:spMkLst>
        </pc:spChg>
        <pc:spChg chg="add del mod">
          <ac:chgData name="Lauri Cericato" userId="b73de09fb7c7b6b3" providerId="LiveId" clId="{A2A4896C-56FE-4E7A-8EC7-4AF72CE83CD4}" dt="2018-12-06T02:02:10.093" v="6809"/>
          <ac:spMkLst>
            <pc:docMk/>
            <pc:sldMk cId="568071586" sldId="280"/>
            <ac:spMk id="10" creationId="{87B40E4D-BA16-459D-B9C9-E0B0D55E0B99}"/>
          </ac:spMkLst>
        </pc:spChg>
        <pc:spChg chg="add del mod">
          <ac:chgData name="Lauri Cericato" userId="b73de09fb7c7b6b3" providerId="LiveId" clId="{A2A4896C-56FE-4E7A-8EC7-4AF72CE83CD4}" dt="2018-12-06T02:03:13.232" v="6820"/>
          <ac:spMkLst>
            <pc:docMk/>
            <pc:sldMk cId="568071586" sldId="280"/>
            <ac:spMk id="11" creationId="{859587A0-C260-4CF2-96D1-8DB676093FBD}"/>
          </ac:spMkLst>
        </pc:spChg>
        <pc:spChg chg="add del mod">
          <ac:chgData name="Lauri Cericato" userId="b73de09fb7c7b6b3" providerId="LiveId" clId="{A2A4896C-56FE-4E7A-8EC7-4AF72CE83CD4}" dt="2018-12-06T02:07:31.027" v="6939"/>
          <ac:spMkLst>
            <pc:docMk/>
            <pc:sldMk cId="568071586" sldId="280"/>
            <ac:spMk id="12" creationId="{6A345EFC-3952-4595-9C2C-9F14EA8DB870}"/>
          </ac:spMkLst>
        </pc:spChg>
        <pc:spChg chg="add del mod">
          <ac:chgData name="Lauri Cericato" userId="b73de09fb7c7b6b3" providerId="LiveId" clId="{A2A4896C-56FE-4E7A-8EC7-4AF72CE83CD4}" dt="2018-12-06T02:08:57.775" v="6950" actId="478"/>
          <ac:spMkLst>
            <pc:docMk/>
            <pc:sldMk cId="568071586" sldId="280"/>
            <ac:spMk id="15" creationId="{F64E5D6F-1F44-43C2-BF39-0F736FBA965B}"/>
          </ac:spMkLst>
        </pc:spChg>
        <pc:spChg chg="add mod">
          <ac:chgData name="Lauri Cericato" userId="b73de09fb7c7b6b3" providerId="LiveId" clId="{A2A4896C-56FE-4E7A-8EC7-4AF72CE83CD4}" dt="2018-12-06T10:14:45.731" v="7167" actId="1076"/>
          <ac:spMkLst>
            <pc:docMk/>
            <pc:sldMk cId="568071586" sldId="280"/>
            <ac:spMk id="16" creationId="{91E4D465-7053-4270-8CD2-490A25714D4E}"/>
          </ac:spMkLst>
        </pc:spChg>
        <pc:graphicFrameChg chg="del mod">
          <ac:chgData name="Lauri Cericato" userId="b73de09fb7c7b6b3" providerId="LiveId" clId="{A2A4896C-56FE-4E7A-8EC7-4AF72CE83CD4}" dt="2018-12-05T23:26:18.649" v="985"/>
          <ac:graphicFrameMkLst>
            <pc:docMk/>
            <pc:sldMk cId="568071586" sldId="280"/>
            <ac:graphicFrameMk id="5" creationId="{71C6C524-0C22-4622-9BB7-70C91AE66927}"/>
          </ac:graphicFrameMkLst>
        </pc:graphicFrameChg>
        <pc:graphicFrameChg chg="add del mod">
          <ac:chgData name="Lauri Cericato" userId="b73de09fb7c7b6b3" providerId="LiveId" clId="{A2A4896C-56FE-4E7A-8EC7-4AF72CE83CD4}" dt="2018-12-06T02:08:41.756" v="6947" actId="478"/>
          <ac:graphicFrameMkLst>
            <pc:docMk/>
            <pc:sldMk cId="568071586" sldId="280"/>
            <ac:graphicFrameMk id="8" creationId="{ED750D14-2C8A-463F-8FB1-C45F2141A7C8}"/>
          </ac:graphicFrameMkLst>
        </pc:graphicFrameChg>
        <pc:picChg chg="add mod">
          <ac:chgData name="Lauri Cericato" userId="b73de09fb7c7b6b3" providerId="LiveId" clId="{A2A4896C-56FE-4E7A-8EC7-4AF72CE83CD4}" dt="2018-12-06T02:09:03.965" v="6951" actId="14100"/>
          <ac:picMkLst>
            <pc:docMk/>
            <pc:sldMk cId="568071586" sldId="280"/>
            <ac:picMk id="13" creationId="{1439B3B2-E8ED-4625-AE11-3B8EE9F61D4D}"/>
          </ac:picMkLst>
        </pc:picChg>
      </pc:sldChg>
      <pc:sldChg chg="addSp delSp modSp ord">
        <pc:chgData name="Lauri Cericato" userId="b73de09fb7c7b6b3" providerId="LiveId" clId="{A2A4896C-56FE-4E7A-8EC7-4AF72CE83CD4}" dt="2018-12-06T01:54:10.162" v="6757"/>
        <pc:sldMkLst>
          <pc:docMk/>
          <pc:sldMk cId="665825267" sldId="281"/>
        </pc:sldMkLst>
        <pc:spChg chg="mod">
          <ac:chgData name="Lauri Cericato" userId="b73de09fb7c7b6b3" providerId="LiveId" clId="{A2A4896C-56FE-4E7A-8EC7-4AF72CE83CD4}" dt="2018-12-06T01:11:26.292" v="6198" actId="1076"/>
          <ac:spMkLst>
            <pc:docMk/>
            <pc:sldMk cId="665825267" sldId="281"/>
            <ac:spMk id="2" creationId="{ABD9D237-0E65-4EBA-BC37-18A3F8C11E78}"/>
          </ac:spMkLst>
        </pc:spChg>
        <pc:spChg chg="del mod">
          <ac:chgData name="Lauri Cericato" userId="b73de09fb7c7b6b3" providerId="LiveId" clId="{A2A4896C-56FE-4E7A-8EC7-4AF72CE83CD4}" dt="2018-12-06T01:07:29.352" v="6120" actId="478"/>
          <ac:spMkLst>
            <pc:docMk/>
            <pc:sldMk cId="665825267" sldId="281"/>
            <ac:spMk id="3" creationId="{FD6942FB-E5C6-4274-94D7-26F4A0029919}"/>
          </ac:spMkLst>
        </pc:spChg>
        <pc:spChg chg="add del mod">
          <ac:chgData name="Lauri Cericato" userId="b73de09fb7c7b6b3" providerId="LiveId" clId="{A2A4896C-56FE-4E7A-8EC7-4AF72CE83CD4}" dt="2018-12-06T01:07:32.946" v="6121" actId="478"/>
          <ac:spMkLst>
            <pc:docMk/>
            <pc:sldMk cId="665825267" sldId="281"/>
            <ac:spMk id="5" creationId="{D240DE90-515C-441E-805C-B3E5E1CFEBC8}"/>
          </ac:spMkLst>
        </pc:spChg>
        <pc:graphicFrameChg chg="del mod modGraphic">
          <ac:chgData name="Lauri Cericato" userId="b73de09fb7c7b6b3" providerId="LiveId" clId="{A2A4896C-56FE-4E7A-8EC7-4AF72CE83CD4}" dt="2018-12-06T01:09:50.066" v="6159" actId="478"/>
          <ac:graphicFrameMkLst>
            <pc:docMk/>
            <pc:sldMk cId="665825267" sldId="281"/>
            <ac:graphicFrameMk id="6" creationId="{351B54BB-99AA-4DA7-BEF1-C8F228108490}"/>
          </ac:graphicFrameMkLst>
        </pc:graphicFrameChg>
        <pc:graphicFrameChg chg="mod modGraphic">
          <ac:chgData name="Lauri Cericato" userId="b73de09fb7c7b6b3" providerId="LiveId" clId="{A2A4896C-56FE-4E7A-8EC7-4AF72CE83CD4}" dt="2018-12-06T01:21:07.351" v="6743" actId="20577"/>
          <ac:graphicFrameMkLst>
            <pc:docMk/>
            <pc:sldMk cId="665825267" sldId="281"/>
            <ac:graphicFrameMk id="8" creationId="{4DC5804F-5EB8-4BC5-B7CD-AC3325F8F9BD}"/>
          </ac:graphicFrameMkLst>
        </pc:graphicFrameChg>
        <pc:picChg chg="mod">
          <ac:chgData name="Lauri Cericato" userId="b73de09fb7c7b6b3" providerId="LiveId" clId="{A2A4896C-56FE-4E7A-8EC7-4AF72CE83CD4}" dt="2018-12-06T01:07:22.086" v="6118" actId="14100"/>
          <ac:picMkLst>
            <pc:docMk/>
            <pc:sldMk cId="665825267" sldId="281"/>
            <ac:picMk id="7" creationId="{1B9B06A8-3771-4F40-AD19-52E8BDF0F04E}"/>
          </ac:picMkLst>
        </pc:picChg>
      </pc:sldChg>
      <pc:sldChg chg="del">
        <pc:chgData name="Lauri Cericato" userId="b73de09fb7c7b6b3" providerId="LiveId" clId="{A2A4896C-56FE-4E7A-8EC7-4AF72CE83CD4}" dt="2018-12-06T00:43:16.766" v="4800" actId="2696"/>
        <pc:sldMkLst>
          <pc:docMk/>
          <pc:sldMk cId="3559129187" sldId="282"/>
        </pc:sldMkLst>
      </pc:sldChg>
      <pc:sldChg chg="addSp delSp modSp ord">
        <pc:chgData name="Lauri Cericato" userId="b73de09fb7c7b6b3" providerId="LiveId" clId="{A2A4896C-56FE-4E7A-8EC7-4AF72CE83CD4}" dt="2018-12-06T10:29:54.983" v="7406" actId="1076"/>
        <pc:sldMkLst>
          <pc:docMk/>
          <pc:sldMk cId="374466183" sldId="283"/>
        </pc:sldMkLst>
        <pc:spChg chg="mod">
          <ac:chgData name="Lauri Cericato" userId="b73de09fb7c7b6b3" providerId="LiveId" clId="{A2A4896C-56FE-4E7A-8EC7-4AF72CE83CD4}" dt="2018-12-06T10:29:54.983" v="7406" actId="1076"/>
          <ac:spMkLst>
            <pc:docMk/>
            <pc:sldMk cId="374466183" sldId="283"/>
            <ac:spMk id="2" creationId="{ABD9D237-0E65-4EBA-BC37-18A3F8C11E78}"/>
          </ac:spMkLst>
        </pc:spChg>
        <pc:spChg chg="add del mod">
          <ac:chgData name="Lauri Cericato" userId="b73de09fb7c7b6b3" providerId="LiveId" clId="{A2A4896C-56FE-4E7A-8EC7-4AF72CE83CD4}" dt="2018-12-06T01:01:35.044" v="5723" actId="478"/>
          <ac:spMkLst>
            <pc:docMk/>
            <pc:sldMk cId="374466183" sldId="283"/>
            <ac:spMk id="3" creationId="{E15063BC-4F8D-411E-8BD0-D82BC54E970F}"/>
          </ac:spMkLst>
        </pc:spChg>
        <pc:spChg chg="add mod">
          <ac:chgData name="Lauri Cericato" userId="b73de09fb7c7b6b3" providerId="LiveId" clId="{A2A4896C-56FE-4E7A-8EC7-4AF72CE83CD4}" dt="2018-12-06T10:16:06.345" v="7242" actId="1076"/>
          <ac:spMkLst>
            <pc:docMk/>
            <pc:sldMk cId="374466183" sldId="283"/>
            <ac:spMk id="4" creationId="{897DCD84-0A15-4EA3-86C9-2725FA2B236B}"/>
          </ac:spMkLst>
        </pc:spChg>
        <pc:spChg chg="add mod">
          <ac:chgData name="Lauri Cericato" userId="b73de09fb7c7b6b3" providerId="LiveId" clId="{A2A4896C-56FE-4E7A-8EC7-4AF72CE83CD4}" dt="2018-12-06T10:19:43.957" v="7324" actId="1076"/>
          <ac:spMkLst>
            <pc:docMk/>
            <pc:sldMk cId="374466183" sldId="283"/>
            <ac:spMk id="11" creationId="{5B5A91B3-A096-47E5-A130-32DD8139C982}"/>
          </ac:spMkLst>
        </pc:spChg>
        <pc:graphicFrameChg chg="del mod">
          <ac:chgData name="Lauri Cericato" userId="b73de09fb7c7b6b3" providerId="LiveId" clId="{A2A4896C-56FE-4E7A-8EC7-4AF72CE83CD4}" dt="2018-12-06T01:01:30.547" v="5722" actId="478"/>
          <ac:graphicFrameMkLst>
            <pc:docMk/>
            <pc:sldMk cId="374466183" sldId="283"/>
            <ac:graphicFrameMk id="6" creationId="{20A00C2B-CA8F-4D79-86C9-3836F21CD3C9}"/>
          </ac:graphicFrameMkLst>
        </pc:graphicFrameChg>
        <pc:picChg chg="mod">
          <ac:chgData name="Lauri Cericato" userId="b73de09fb7c7b6b3" providerId="LiveId" clId="{A2A4896C-56FE-4E7A-8EC7-4AF72CE83CD4}" dt="2018-12-06T01:04:57.708" v="6115" actId="14100"/>
          <ac:picMkLst>
            <pc:docMk/>
            <pc:sldMk cId="374466183" sldId="283"/>
            <ac:picMk id="5" creationId="{F6A7329E-6ECB-4349-8DE5-05353AAEA81D}"/>
          </ac:picMkLst>
        </pc:picChg>
        <pc:picChg chg="add">
          <ac:chgData name="Lauri Cericato" userId="b73de09fb7c7b6b3" providerId="LiveId" clId="{A2A4896C-56FE-4E7A-8EC7-4AF72CE83CD4}" dt="2018-12-06T01:53:04.134" v="6746"/>
          <ac:picMkLst>
            <pc:docMk/>
            <pc:sldMk cId="374466183" sldId="283"/>
            <ac:picMk id="10" creationId="{E63C41AC-13E2-4C32-B580-B7DFF650F4FB}"/>
          </ac:picMkLst>
        </pc:picChg>
        <pc:picChg chg="del">
          <ac:chgData name="Lauri Cericato" userId="b73de09fb7c7b6b3" providerId="LiveId" clId="{A2A4896C-56FE-4E7A-8EC7-4AF72CE83CD4}" dt="2018-12-06T01:04:41.837" v="6110" actId="478"/>
          <ac:picMkLst>
            <pc:docMk/>
            <pc:sldMk cId="374466183" sldId="283"/>
            <ac:picMk id="31" creationId="{6035C29B-973F-4DE8-A317-7ABF2703CDFC}"/>
          </ac:picMkLst>
        </pc:picChg>
        <pc:picChg chg="del">
          <ac:chgData name="Lauri Cericato" userId="b73de09fb7c7b6b3" providerId="LiveId" clId="{A2A4896C-56FE-4E7A-8EC7-4AF72CE83CD4}" dt="2018-12-06T01:04:40.331" v="6109" actId="478"/>
          <ac:picMkLst>
            <pc:docMk/>
            <pc:sldMk cId="374466183" sldId="283"/>
            <ac:picMk id="32" creationId="{A2223692-3843-4704-ADE2-7612F53EFE37}"/>
          </ac:picMkLst>
        </pc:picChg>
        <pc:picChg chg="del">
          <ac:chgData name="Lauri Cericato" userId="b73de09fb7c7b6b3" providerId="LiveId" clId="{A2A4896C-56FE-4E7A-8EC7-4AF72CE83CD4}" dt="2018-12-06T01:04:42.777" v="6111" actId="478"/>
          <ac:picMkLst>
            <pc:docMk/>
            <pc:sldMk cId="374466183" sldId="283"/>
            <ac:picMk id="33" creationId="{0E92A2E3-704F-449A-896D-ADC2A8D2800C}"/>
          </ac:picMkLst>
        </pc:picChg>
      </pc:sldChg>
      <pc:sldChg chg="del">
        <pc:chgData name="Lauri Cericato" userId="b73de09fb7c7b6b3" providerId="LiveId" clId="{A2A4896C-56FE-4E7A-8EC7-4AF72CE83CD4}" dt="2018-12-06T00:43:19.930" v="4802" actId="2696"/>
        <pc:sldMkLst>
          <pc:docMk/>
          <pc:sldMk cId="3133731174" sldId="285"/>
        </pc:sldMkLst>
      </pc:sldChg>
      <pc:sldChg chg="addSp delSp modSp ord">
        <pc:chgData name="Lauri Cericato" userId="b73de09fb7c7b6b3" providerId="LiveId" clId="{A2A4896C-56FE-4E7A-8EC7-4AF72CE83CD4}" dt="2018-12-06T10:58:05.709" v="7542" actId="207"/>
        <pc:sldMkLst>
          <pc:docMk/>
          <pc:sldMk cId="2538516526" sldId="286"/>
        </pc:sldMkLst>
        <pc:spChg chg="mod">
          <ac:chgData name="Lauri Cericato" userId="b73de09fb7c7b6b3" providerId="LiveId" clId="{A2A4896C-56FE-4E7A-8EC7-4AF72CE83CD4}" dt="2018-12-05T23:51:23.173" v="1782" actId="1076"/>
          <ac:spMkLst>
            <pc:docMk/>
            <pc:sldMk cId="2538516526" sldId="286"/>
            <ac:spMk id="2" creationId="{4854914A-22EE-437A-A6D7-83AC59F07445}"/>
          </ac:spMkLst>
        </pc:spChg>
        <pc:spChg chg="del mod">
          <ac:chgData name="Lauri Cericato" userId="b73de09fb7c7b6b3" providerId="LiveId" clId="{A2A4896C-56FE-4E7A-8EC7-4AF72CE83CD4}" dt="2018-12-05T23:52:17.374" v="1784" actId="478"/>
          <ac:spMkLst>
            <pc:docMk/>
            <pc:sldMk cId="2538516526" sldId="286"/>
            <ac:spMk id="3" creationId="{36363FF9-EA69-4BC0-A7B2-E9006BC620A5}"/>
          </ac:spMkLst>
        </pc:spChg>
        <pc:spChg chg="add del mod">
          <ac:chgData name="Lauri Cericato" userId="b73de09fb7c7b6b3" providerId="LiveId" clId="{A2A4896C-56FE-4E7A-8EC7-4AF72CE83CD4}" dt="2018-12-05T23:52:21.053" v="1785" actId="478"/>
          <ac:spMkLst>
            <pc:docMk/>
            <pc:sldMk cId="2538516526" sldId="286"/>
            <ac:spMk id="5" creationId="{F752433B-1E62-4C75-BAB5-EA34A91A7AC6}"/>
          </ac:spMkLst>
        </pc:spChg>
        <pc:graphicFrameChg chg="add mod modGraphic">
          <ac:chgData name="Lauri Cericato" userId="b73de09fb7c7b6b3" providerId="LiveId" clId="{A2A4896C-56FE-4E7A-8EC7-4AF72CE83CD4}" dt="2018-12-06T10:58:05.709" v="7542" actId="207"/>
          <ac:graphicFrameMkLst>
            <pc:docMk/>
            <pc:sldMk cId="2538516526" sldId="286"/>
            <ac:graphicFrameMk id="6" creationId="{A379F891-1D35-4D40-BCFB-466FBB005DBC}"/>
          </ac:graphicFrameMkLst>
        </pc:graphicFrameChg>
        <pc:picChg chg="add">
          <ac:chgData name="Lauri Cericato" userId="b73de09fb7c7b6b3" providerId="LiveId" clId="{A2A4896C-56FE-4E7A-8EC7-4AF72CE83CD4}" dt="2018-12-06T01:53:35.602" v="6753"/>
          <ac:picMkLst>
            <pc:docMk/>
            <pc:sldMk cId="2538516526" sldId="286"/>
            <ac:picMk id="12" creationId="{9A6C5FC6-8EB1-44B1-B23E-4DCD8DD8A3E3}"/>
          </ac:picMkLst>
        </pc:picChg>
      </pc:sldChg>
      <pc:sldChg chg="del">
        <pc:chgData name="Lauri Cericato" userId="b73de09fb7c7b6b3" providerId="LiveId" clId="{A2A4896C-56FE-4E7A-8EC7-4AF72CE83CD4}" dt="2018-12-06T00:43:09.305" v="4799" actId="2696"/>
        <pc:sldMkLst>
          <pc:docMk/>
          <pc:sldMk cId="1234166071" sldId="289"/>
        </pc:sldMkLst>
      </pc:sldChg>
      <pc:sldChg chg="add del">
        <pc:chgData name="Lauri Cericato" userId="b73de09fb7c7b6b3" providerId="LiveId" clId="{A2A4896C-56FE-4E7A-8EC7-4AF72CE83CD4}" dt="2018-12-05T22:26:03.306" v="45" actId="2696"/>
        <pc:sldMkLst>
          <pc:docMk/>
          <pc:sldMk cId="1375562767" sldId="290"/>
        </pc:sldMkLst>
      </pc:sldChg>
      <pc:sldChg chg="add del">
        <pc:chgData name="Lauri Cericato" userId="b73de09fb7c7b6b3" providerId="LiveId" clId="{A2A4896C-56FE-4E7A-8EC7-4AF72CE83CD4}" dt="2018-12-05T22:26:02.548" v="37" actId="2696"/>
        <pc:sldMkLst>
          <pc:docMk/>
          <pc:sldMk cId="2614079031" sldId="291"/>
        </pc:sldMkLst>
      </pc:sldChg>
      <pc:sldChg chg="add del">
        <pc:chgData name="Lauri Cericato" userId="b73de09fb7c7b6b3" providerId="LiveId" clId="{A2A4896C-56FE-4E7A-8EC7-4AF72CE83CD4}" dt="2018-12-05T22:26:03.297" v="44" actId="2696"/>
        <pc:sldMkLst>
          <pc:docMk/>
          <pc:sldMk cId="350944849" sldId="293"/>
        </pc:sldMkLst>
      </pc:sldChg>
      <pc:sldChg chg="add del">
        <pc:chgData name="Lauri Cericato" userId="b73de09fb7c7b6b3" providerId="LiveId" clId="{A2A4896C-56FE-4E7A-8EC7-4AF72CE83CD4}" dt="2018-12-05T22:26:02.525" v="35" actId="2696"/>
        <pc:sldMkLst>
          <pc:docMk/>
          <pc:sldMk cId="1812773670" sldId="294"/>
        </pc:sldMkLst>
      </pc:sldChg>
      <pc:sldChg chg="add del">
        <pc:chgData name="Lauri Cericato" userId="b73de09fb7c7b6b3" providerId="LiveId" clId="{A2A4896C-56FE-4E7A-8EC7-4AF72CE83CD4}" dt="2018-12-05T22:26:03.266" v="43" actId="2696"/>
        <pc:sldMkLst>
          <pc:docMk/>
          <pc:sldMk cId="854393891" sldId="296"/>
        </pc:sldMkLst>
      </pc:sldChg>
      <pc:sldChg chg="add del">
        <pc:chgData name="Lauri Cericato" userId="b73de09fb7c7b6b3" providerId="LiveId" clId="{A2A4896C-56FE-4E7A-8EC7-4AF72CE83CD4}" dt="2018-12-05T22:26:02.844" v="38" actId="2696"/>
        <pc:sldMkLst>
          <pc:docMk/>
          <pc:sldMk cId="4018298795" sldId="297"/>
        </pc:sldMkLst>
      </pc:sldChg>
      <pc:sldChg chg="add del">
        <pc:chgData name="Lauri Cericato" userId="b73de09fb7c7b6b3" providerId="LiveId" clId="{A2A4896C-56FE-4E7A-8EC7-4AF72CE83CD4}" dt="2018-12-05T22:26:02.540" v="36" actId="2696"/>
        <pc:sldMkLst>
          <pc:docMk/>
          <pc:sldMk cId="2311858744" sldId="298"/>
        </pc:sldMkLst>
      </pc:sldChg>
      <pc:sldChg chg="add del">
        <pc:chgData name="Lauri Cericato" userId="b73de09fb7c7b6b3" providerId="LiveId" clId="{A2A4896C-56FE-4E7A-8EC7-4AF72CE83CD4}" dt="2018-12-05T22:26:02.884" v="39" actId="2696"/>
        <pc:sldMkLst>
          <pc:docMk/>
          <pc:sldMk cId="1606474199" sldId="299"/>
        </pc:sldMkLst>
      </pc:sldChg>
      <pc:sldChg chg="add del">
        <pc:chgData name="Lauri Cericato" userId="b73de09fb7c7b6b3" providerId="LiveId" clId="{A2A4896C-56FE-4E7A-8EC7-4AF72CE83CD4}" dt="2018-12-05T22:26:02.910" v="40" actId="2696"/>
        <pc:sldMkLst>
          <pc:docMk/>
          <pc:sldMk cId="2408314856" sldId="300"/>
        </pc:sldMkLst>
      </pc:sldChg>
      <pc:sldChg chg="add del">
        <pc:chgData name="Lauri Cericato" userId="b73de09fb7c7b6b3" providerId="LiveId" clId="{A2A4896C-56FE-4E7A-8EC7-4AF72CE83CD4}" dt="2018-12-05T22:26:02.956" v="41" actId="2696"/>
        <pc:sldMkLst>
          <pc:docMk/>
          <pc:sldMk cId="2857539698" sldId="301"/>
        </pc:sldMkLst>
      </pc:sldChg>
      <pc:sldChg chg="add del">
        <pc:chgData name="Lauri Cericato" userId="b73de09fb7c7b6b3" providerId="LiveId" clId="{A2A4896C-56FE-4E7A-8EC7-4AF72CE83CD4}" dt="2018-12-05T22:26:02.969" v="42" actId="2696"/>
        <pc:sldMkLst>
          <pc:docMk/>
          <pc:sldMk cId="3162567349" sldId="302"/>
        </pc:sldMkLst>
      </pc:sldChg>
      <pc:sldChg chg="add del">
        <pc:chgData name="Lauri Cericato" userId="b73de09fb7c7b6b3" providerId="LiveId" clId="{A2A4896C-56FE-4E7A-8EC7-4AF72CE83CD4}" dt="2018-12-05T22:26:03.330" v="47" actId="2696"/>
        <pc:sldMkLst>
          <pc:docMk/>
          <pc:sldMk cId="3228376317" sldId="303"/>
        </pc:sldMkLst>
      </pc:sldChg>
      <pc:sldChg chg="add del">
        <pc:chgData name="Lauri Cericato" userId="b73de09fb7c7b6b3" providerId="LiveId" clId="{A2A4896C-56FE-4E7A-8EC7-4AF72CE83CD4}" dt="2018-12-05T22:26:03.317" v="46" actId="2696"/>
        <pc:sldMkLst>
          <pc:docMk/>
          <pc:sldMk cId="1660290252" sldId="304"/>
        </pc:sldMkLst>
      </pc:sldChg>
      <pc:sldChg chg="addSp modSp add del">
        <pc:chgData name="Lauri Cericato" userId="b73de09fb7c7b6b3" providerId="LiveId" clId="{A2A4896C-56FE-4E7A-8EC7-4AF72CE83CD4}" dt="2018-12-06T10:15:35.785" v="7241" actId="20577"/>
        <pc:sldMkLst>
          <pc:docMk/>
          <pc:sldMk cId="80125057" sldId="305"/>
        </pc:sldMkLst>
        <pc:spChg chg="mod">
          <ac:chgData name="Lauri Cericato" userId="b73de09fb7c7b6b3" providerId="LiveId" clId="{A2A4896C-56FE-4E7A-8EC7-4AF72CE83CD4}" dt="2018-12-06T10:04:20.664" v="6982" actId="20577"/>
          <ac:spMkLst>
            <pc:docMk/>
            <pc:sldMk cId="80125057" sldId="305"/>
            <ac:spMk id="2" creationId="{554382ED-7BE5-477D-923E-3072EBAADC29}"/>
          </ac:spMkLst>
        </pc:spChg>
        <pc:spChg chg="mod">
          <ac:chgData name="Lauri Cericato" userId="b73de09fb7c7b6b3" providerId="LiveId" clId="{A2A4896C-56FE-4E7A-8EC7-4AF72CE83CD4}" dt="2018-12-06T10:05:08.087" v="6990" actId="1076"/>
          <ac:spMkLst>
            <pc:docMk/>
            <pc:sldMk cId="80125057" sldId="305"/>
            <ac:spMk id="3" creationId="{02E46230-1C09-497C-953B-179EA00C05C4}"/>
          </ac:spMkLst>
        </pc:spChg>
        <pc:spChg chg="add mod">
          <ac:chgData name="Lauri Cericato" userId="b73de09fb7c7b6b3" providerId="LiveId" clId="{A2A4896C-56FE-4E7A-8EC7-4AF72CE83CD4}" dt="2018-12-06T10:15:35.785" v="7241" actId="20577"/>
          <ac:spMkLst>
            <pc:docMk/>
            <pc:sldMk cId="80125057" sldId="305"/>
            <ac:spMk id="5" creationId="{FB52F458-B067-4C8C-86AC-CA3AE59BB083}"/>
          </ac:spMkLst>
        </pc:spChg>
        <pc:picChg chg="add mod">
          <ac:chgData name="Lauri Cericato" userId="b73de09fb7c7b6b3" providerId="LiveId" clId="{A2A4896C-56FE-4E7A-8EC7-4AF72CE83CD4}" dt="2018-12-06T10:05:00.741" v="6989" actId="1076"/>
          <ac:picMkLst>
            <pc:docMk/>
            <pc:sldMk cId="80125057" sldId="305"/>
            <ac:picMk id="4" creationId="{56C43EF4-B886-453E-ADF1-CE9142F47A8A}"/>
          </ac:picMkLst>
        </pc:picChg>
      </pc:sldChg>
      <pc:sldChg chg="addSp delSp modSp add">
        <pc:chgData name="Lauri Cericato" userId="b73de09fb7c7b6b3" providerId="LiveId" clId="{A2A4896C-56FE-4E7A-8EC7-4AF72CE83CD4}" dt="2018-12-06T01:53:16.115" v="6748"/>
        <pc:sldMkLst>
          <pc:docMk/>
          <pc:sldMk cId="452523680" sldId="306"/>
        </pc:sldMkLst>
        <pc:spChg chg="add mod">
          <ac:chgData name="Lauri Cericato" userId="b73de09fb7c7b6b3" providerId="LiveId" clId="{A2A4896C-56FE-4E7A-8EC7-4AF72CE83CD4}" dt="2018-12-05T23:36:44.637" v="1059" actId="1076"/>
          <ac:spMkLst>
            <pc:docMk/>
            <pc:sldMk cId="452523680" sldId="306"/>
            <ac:spMk id="2" creationId="{CC6815A9-140C-4FB6-8058-ACFB247D95CE}"/>
          </ac:spMkLst>
        </pc:spChg>
        <pc:spChg chg="del">
          <ac:chgData name="Lauri Cericato" userId="b73de09fb7c7b6b3" providerId="LiveId" clId="{A2A4896C-56FE-4E7A-8EC7-4AF72CE83CD4}" dt="2018-12-05T23:13:03.276" v="764" actId="478"/>
          <ac:spMkLst>
            <pc:docMk/>
            <pc:sldMk cId="452523680" sldId="306"/>
            <ac:spMk id="8" creationId="{2081F5E2-6673-4511-8D41-14FA95F00BA2}"/>
          </ac:spMkLst>
        </pc:spChg>
        <pc:spChg chg="del">
          <ac:chgData name="Lauri Cericato" userId="b73de09fb7c7b6b3" providerId="LiveId" clId="{A2A4896C-56FE-4E7A-8EC7-4AF72CE83CD4}" dt="2018-12-05T23:13:05.673" v="765" actId="478"/>
          <ac:spMkLst>
            <pc:docMk/>
            <pc:sldMk cId="452523680" sldId="306"/>
            <ac:spMk id="9" creationId="{2BFEA1C3-0617-42A2-AA34-208DCB748E8A}"/>
          </ac:spMkLst>
        </pc:spChg>
        <pc:picChg chg="add">
          <ac:chgData name="Lauri Cericato" userId="b73de09fb7c7b6b3" providerId="LiveId" clId="{A2A4896C-56FE-4E7A-8EC7-4AF72CE83CD4}" dt="2018-12-06T01:53:16.115" v="6748"/>
          <ac:picMkLst>
            <pc:docMk/>
            <pc:sldMk cId="452523680" sldId="306"/>
            <ac:picMk id="6" creationId="{47CD0D96-36ED-42A9-A68C-43EA85C5F34E}"/>
          </ac:picMkLst>
        </pc:picChg>
      </pc:sldChg>
      <pc:sldChg chg="add del">
        <pc:chgData name="Lauri Cericato" userId="b73de09fb7c7b6b3" providerId="LiveId" clId="{A2A4896C-56FE-4E7A-8EC7-4AF72CE83CD4}" dt="2018-12-05T22:29:41.910" v="50" actId="2696"/>
        <pc:sldMkLst>
          <pc:docMk/>
          <pc:sldMk cId="1192545123" sldId="306"/>
        </pc:sldMkLst>
      </pc:sldChg>
      <pc:sldChg chg="add del">
        <pc:chgData name="Lauri Cericato" userId="b73de09fb7c7b6b3" providerId="LiveId" clId="{A2A4896C-56FE-4E7A-8EC7-4AF72CE83CD4}" dt="2018-12-05T22:26:10.017" v="48" actId="2696"/>
        <pc:sldMkLst>
          <pc:docMk/>
          <pc:sldMk cId="3148095699" sldId="307"/>
        </pc:sldMkLst>
      </pc:sldChg>
      <pc:sldChg chg="addSp modSp add ord">
        <pc:chgData name="Lauri Cericato" userId="b73de09fb7c7b6b3" providerId="LiveId" clId="{A2A4896C-56FE-4E7A-8EC7-4AF72CE83CD4}" dt="2018-12-06T10:08:15.574" v="6997" actId="14100"/>
        <pc:sldMkLst>
          <pc:docMk/>
          <pc:sldMk cId="4149049191" sldId="307"/>
        </pc:sldMkLst>
        <pc:spChg chg="mod">
          <ac:chgData name="Lauri Cericato" userId="b73de09fb7c7b6b3" providerId="LiveId" clId="{A2A4896C-56FE-4E7A-8EC7-4AF72CE83CD4}" dt="2018-12-06T10:08:15.574" v="6997" actId="14100"/>
          <ac:spMkLst>
            <pc:docMk/>
            <pc:sldMk cId="4149049191" sldId="307"/>
            <ac:spMk id="2" creationId="{168DFA11-7BA5-4926-AC43-0336400BB3F8}"/>
          </ac:spMkLst>
        </pc:spChg>
        <pc:spChg chg="mod">
          <ac:chgData name="Lauri Cericato" userId="b73de09fb7c7b6b3" providerId="LiveId" clId="{A2A4896C-56FE-4E7A-8EC7-4AF72CE83CD4}" dt="2018-12-05T23:37:33.590" v="1073" actId="20577"/>
          <ac:spMkLst>
            <pc:docMk/>
            <pc:sldMk cId="4149049191" sldId="307"/>
            <ac:spMk id="9" creationId="{AA06C643-AD59-498B-9F62-23FB7CAC3F45}"/>
          </ac:spMkLst>
        </pc:spChg>
        <pc:spChg chg="mod">
          <ac:chgData name="Lauri Cericato" userId="b73de09fb7c7b6b3" providerId="LiveId" clId="{A2A4896C-56FE-4E7A-8EC7-4AF72CE83CD4}" dt="2018-12-06T10:07:39.348" v="6993" actId="20577"/>
          <ac:spMkLst>
            <pc:docMk/>
            <pc:sldMk cId="4149049191" sldId="307"/>
            <ac:spMk id="13" creationId="{E38A000D-78BF-4267-9AF5-C6CF60727C4C}"/>
          </ac:spMkLst>
        </pc:spChg>
        <pc:spChg chg="mod">
          <ac:chgData name="Lauri Cericato" userId="b73de09fb7c7b6b3" providerId="LiveId" clId="{A2A4896C-56FE-4E7A-8EC7-4AF72CE83CD4}" dt="2018-12-06T10:08:09.081" v="6996" actId="14100"/>
          <ac:spMkLst>
            <pc:docMk/>
            <pc:sldMk cId="4149049191" sldId="307"/>
            <ac:spMk id="14" creationId="{349F8D9E-D73A-4B22-8848-F1CC5DE542EC}"/>
          </ac:spMkLst>
        </pc:spChg>
        <pc:spChg chg="mod">
          <ac:chgData name="Lauri Cericato" userId="b73de09fb7c7b6b3" providerId="LiveId" clId="{A2A4896C-56FE-4E7A-8EC7-4AF72CE83CD4}" dt="2018-12-06T10:08:05.689" v="6995" actId="14100"/>
          <ac:spMkLst>
            <pc:docMk/>
            <pc:sldMk cId="4149049191" sldId="307"/>
            <ac:spMk id="19" creationId="{B7D409B5-E959-4054-BF32-2FAFF697ED04}"/>
          </ac:spMkLst>
        </pc:spChg>
        <pc:spChg chg="mod">
          <ac:chgData name="Lauri Cericato" userId="b73de09fb7c7b6b3" providerId="LiveId" clId="{A2A4896C-56FE-4E7A-8EC7-4AF72CE83CD4}" dt="2018-12-05T23:16:51.898" v="820" actId="20577"/>
          <ac:spMkLst>
            <pc:docMk/>
            <pc:sldMk cId="4149049191" sldId="307"/>
            <ac:spMk id="23" creationId="{7220ACD2-9DA8-4328-B430-76FB6ECE3066}"/>
          </ac:spMkLst>
        </pc:spChg>
        <pc:spChg chg="mod">
          <ac:chgData name="Lauri Cericato" userId="b73de09fb7c7b6b3" providerId="LiveId" clId="{A2A4896C-56FE-4E7A-8EC7-4AF72CE83CD4}" dt="2018-12-06T10:08:00.119" v="6994" actId="14100"/>
          <ac:spMkLst>
            <pc:docMk/>
            <pc:sldMk cId="4149049191" sldId="307"/>
            <ac:spMk id="24" creationId="{83644090-2CA1-42F9-94D3-D425905EFE72}"/>
          </ac:spMkLst>
        </pc:spChg>
        <pc:spChg chg="mod">
          <ac:chgData name="Lauri Cericato" userId="b73de09fb7c7b6b3" providerId="LiveId" clId="{A2A4896C-56FE-4E7A-8EC7-4AF72CE83CD4}" dt="2018-12-05T23:16:33.657" v="789"/>
          <ac:spMkLst>
            <pc:docMk/>
            <pc:sldMk cId="4149049191" sldId="307"/>
            <ac:spMk id="30" creationId="{9B9D18E0-9525-4B5F-AD06-B24FD0086939}"/>
          </ac:spMkLst>
        </pc:spChg>
        <pc:spChg chg="mod">
          <ac:chgData name="Lauri Cericato" userId="b73de09fb7c7b6b3" providerId="LiveId" clId="{A2A4896C-56FE-4E7A-8EC7-4AF72CE83CD4}" dt="2018-12-05T23:18:11.318" v="875" actId="6549"/>
          <ac:spMkLst>
            <pc:docMk/>
            <pc:sldMk cId="4149049191" sldId="307"/>
            <ac:spMk id="31" creationId="{2F2A48B4-B7C2-4459-AD2F-23844F6B894F}"/>
          </ac:spMkLst>
        </pc:spChg>
        <pc:spChg chg="mod">
          <ac:chgData name="Lauri Cericato" userId="b73de09fb7c7b6b3" providerId="LiveId" clId="{A2A4896C-56FE-4E7A-8EC7-4AF72CE83CD4}" dt="2018-12-05T23:18:20.297" v="881" actId="6549"/>
          <ac:spMkLst>
            <pc:docMk/>
            <pc:sldMk cId="4149049191" sldId="307"/>
            <ac:spMk id="33" creationId="{F535794B-36A2-46CD-9C9F-EF73829070D0}"/>
          </ac:spMkLst>
        </pc:spChg>
        <pc:picChg chg="add">
          <ac:chgData name="Lauri Cericato" userId="b73de09fb7c7b6b3" providerId="LiveId" clId="{A2A4896C-56FE-4E7A-8EC7-4AF72CE83CD4}" dt="2018-12-06T01:53:20.308" v="6749"/>
          <ac:picMkLst>
            <pc:docMk/>
            <pc:sldMk cId="4149049191" sldId="307"/>
            <ac:picMk id="32" creationId="{F47F4C23-5523-42A2-BF42-3B24FC90067C}"/>
          </ac:picMkLst>
        </pc:picChg>
      </pc:sldChg>
      <pc:sldChg chg="addSp modSp add">
        <pc:chgData name="Lauri Cericato" userId="b73de09fb7c7b6b3" providerId="LiveId" clId="{A2A4896C-56FE-4E7A-8EC7-4AF72CE83CD4}" dt="2018-12-06T10:57:48.492" v="7541" actId="207"/>
        <pc:sldMkLst>
          <pc:docMk/>
          <pc:sldMk cId="3603524751" sldId="308"/>
        </pc:sldMkLst>
        <pc:spChg chg="mod">
          <ac:chgData name="Lauri Cericato" userId="b73de09fb7c7b6b3" providerId="LiveId" clId="{A2A4896C-56FE-4E7A-8EC7-4AF72CE83CD4}" dt="2018-12-06T00:19:41.282" v="3575" actId="1076"/>
          <ac:spMkLst>
            <pc:docMk/>
            <pc:sldMk cId="3603524751" sldId="308"/>
            <ac:spMk id="2" creationId="{4854914A-22EE-437A-A6D7-83AC59F07445}"/>
          </ac:spMkLst>
        </pc:spChg>
        <pc:graphicFrameChg chg="mod modGraphic">
          <ac:chgData name="Lauri Cericato" userId="b73de09fb7c7b6b3" providerId="LiveId" clId="{A2A4896C-56FE-4E7A-8EC7-4AF72CE83CD4}" dt="2018-12-06T10:57:48.492" v="7541" actId="207"/>
          <ac:graphicFrameMkLst>
            <pc:docMk/>
            <pc:sldMk cId="3603524751" sldId="308"/>
            <ac:graphicFrameMk id="6" creationId="{A379F891-1D35-4D40-BCFB-466FBB005DBC}"/>
          </ac:graphicFrameMkLst>
        </pc:graphicFrameChg>
        <pc:picChg chg="add">
          <ac:chgData name="Lauri Cericato" userId="b73de09fb7c7b6b3" providerId="LiveId" clId="{A2A4896C-56FE-4E7A-8EC7-4AF72CE83CD4}" dt="2018-12-06T01:53:39.160" v="6754"/>
          <ac:picMkLst>
            <pc:docMk/>
            <pc:sldMk cId="3603524751" sldId="308"/>
            <ac:picMk id="9" creationId="{A804D6E0-BB7C-4C3E-915C-82AFFF5A676A}"/>
          </ac:picMkLst>
        </pc:picChg>
      </pc:sldChg>
      <pc:sldChg chg="addSp modSp add">
        <pc:chgData name="Lauri Cericato" userId="b73de09fb7c7b6b3" providerId="LiveId" clId="{A2A4896C-56FE-4E7A-8EC7-4AF72CE83CD4}" dt="2018-12-06T01:53:41.661" v="6755"/>
        <pc:sldMkLst>
          <pc:docMk/>
          <pc:sldMk cId="4281812163" sldId="309"/>
        </pc:sldMkLst>
        <pc:graphicFrameChg chg="mod modGraphic">
          <ac:chgData name="Lauri Cericato" userId="b73de09fb7c7b6b3" providerId="LiveId" clId="{A2A4896C-56FE-4E7A-8EC7-4AF72CE83CD4}" dt="2018-12-06T00:34:45.916" v="4636" actId="20577"/>
          <ac:graphicFrameMkLst>
            <pc:docMk/>
            <pc:sldMk cId="4281812163" sldId="309"/>
            <ac:graphicFrameMk id="6" creationId="{A379F891-1D35-4D40-BCFB-466FBB005DBC}"/>
          </ac:graphicFrameMkLst>
        </pc:graphicFrameChg>
        <pc:picChg chg="add">
          <ac:chgData name="Lauri Cericato" userId="b73de09fb7c7b6b3" providerId="LiveId" clId="{A2A4896C-56FE-4E7A-8EC7-4AF72CE83CD4}" dt="2018-12-06T01:53:41.661" v="6755"/>
          <ac:picMkLst>
            <pc:docMk/>
            <pc:sldMk cId="4281812163" sldId="309"/>
            <ac:picMk id="9" creationId="{21058960-112F-40F0-A37A-AA9B9FCD2273}"/>
          </ac:picMkLst>
        </pc:picChg>
      </pc:sldChg>
      <pc:sldChg chg="addSp delSp modSp add">
        <pc:chgData name="Lauri Cericato" userId="b73de09fb7c7b6b3" providerId="LiveId" clId="{A2A4896C-56FE-4E7A-8EC7-4AF72CE83CD4}" dt="2018-12-06T10:09:15.443" v="7000" actId="14100"/>
        <pc:sldMkLst>
          <pc:docMk/>
          <pc:sldMk cId="3446874508" sldId="310"/>
        </pc:sldMkLst>
        <pc:spChg chg="mod">
          <ac:chgData name="Lauri Cericato" userId="b73de09fb7c7b6b3" providerId="LiveId" clId="{A2A4896C-56FE-4E7A-8EC7-4AF72CE83CD4}" dt="2018-12-06T10:08:57.093" v="6999" actId="14100"/>
          <ac:spMkLst>
            <pc:docMk/>
            <pc:sldMk cId="3446874508" sldId="310"/>
            <ac:spMk id="2" creationId="{168DFA11-7BA5-4926-AC43-0336400BB3F8}"/>
          </ac:spMkLst>
        </pc:spChg>
        <pc:spChg chg="mod">
          <ac:chgData name="Lauri Cericato" userId="b73de09fb7c7b6b3" providerId="LiveId" clId="{A2A4896C-56FE-4E7A-8EC7-4AF72CE83CD4}" dt="2018-12-06T02:06:40.279" v="6924" actId="1035"/>
          <ac:spMkLst>
            <pc:docMk/>
            <pc:sldMk cId="3446874508" sldId="310"/>
            <ac:spMk id="4" creationId="{FE1547AA-9152-4078-A124-CDA16392AB78}"/>
          </ac:spMkLst>
        </pc:spChg>
        <pc:spChg chg="mod">
          <ac:chgData name="Lauri Cericato" userId="b73de09fb7c7b6b3" providerId="LiveId" clId="{A2A4896C-56FE-4E7A-8EC7-4AF72CE83CD4}" dt="2018-12-06T02:06:33.910" v="6910" actId="1076"/>
          <ac:spMkLst>
            <pc:docMk/>
            <pc:sldMk cId="3446874508" sldId="310"/>
            <ac:spMk id="9" creationId="{AA06C643-AD59-498B-9F62-23FB7CAC3F45}"/>
          </ac:spMkLst>
        </pc:spChg>
        <pc:spChg chg="mod">
          <ac:chgData name="Lauri Cericato" userId="b73de09fb7c7b6b3" providerId="LiveId" clId="{A2A4896C-56FE-4E7A-8EC7-4AF72CE83CD4}" dt="2018-12-06T02:06:40.279" v="6924" actId="1035"/>
          <ac:spMkLst>
            <pc:docMk/>
            <pc:sldMk cId="3446874508" sldId="310"/>
            <ac:spMk id="10" creationId="{90D1883C-2935-4936-A5E3-C49D1D35AF53}"/>
          </ac:spMkLst>
        </pc:spChg>
        <pc:spChg chg="mod">
          <ac:chgData name="Lauri Cericato" userId="b73de09fb7c7b6b3" providerId="LiveId" clId="{A2A4896C-56FE-4E7A-8EC7-4AF72CE83CD4}" dt="2018-12-06T02:06:40.279" v="6924" actId="1035"/>
          <ac:spMkLst>
            <pc:docMk/>
            <pc:sldMk cId="3446874508" sldId="310"/>
            <ac:spMk id="11" creationId="{6619942F-4334-4346-864D-042BB25E059C}"/>
          </ac:spMkLst>
        </pc:spChg>
        <pc:spChg chg="mod">
          <ac:chgData name="Lauri Cericato" userId="b73de09fb7c7b6b3" providerId="LiveId" clId="{A2A4896C-56FE-4E7A-8EC7-4AF72CE83CD4}" dt="2018-12-06T02:06:40.279" v="6924" actId="1035"/>
          <ac:spMkLst>
            <pc:docMk/>
            <pc:sldMk cId="3446874508" sldId="310"/>
            <ac:spMk id="12" creationId="{F739902E-77D2-41DF-AF9E-FD231FB7A37A}"/>
          </ac:spMkLst>
        </pc:spChg>
        <pc:spChg chg="del">
          <ac:chgData name="Lauri Cericato" userId="b73de09fb7c7b6b3" providerId="LiveId" clId="{A2A4896C-56FE-4E7A-8EC7-4AF72CE83CD4}" dt="2018-12-06T02:02:21.871" v="6811" actId="478"/>
          <ac:spMkLst>
            <pc:docMk/>
            <pc:sldMk cId="3446874508" sldId="310"/>
            <ac:spMk id="13" creationId="{E38A000D-78BF-4267-9AF5-C6CF60727C4C}"/>
          </ac:spMkLst>
        </pc:spChg>
        <pc:spChg chg="mod">
          <ac:chgData name="Lauri Cericato" userId="b73de09fb7c7b6b3" providerId="LiveId" clId="{A2A4896C-56FE-4E7A-8EC7-4AF72CE83CD4}" dt="2018-12-06T10:08:47.329" v="6998" actId="14100"/>
          <ac:spMkLst>
            <pc:docMk/>
            <pc:sldMk cId="3446874508" sldId="310"/>
            <ac:spMk id="14" creationId="{349F8D9E-D73A-4B22-8848-F1CC5DE542EC}"/>
          </ac:spMkLst>
        </pc:spChg>
        <pc:spChg chg="mod">
          <ac:chgData name="Lauri Cericato" userId="b73de09fb7c7b6b3" providerId="LiveId" clId="{A2A4896C-56FE-4E7A-8EC7-4AF72CE83CD4}" dt="2018-12-06T02:06:40.279" v="6924" actId="1035"/>
          <ac:spMkLst>
            <pc:docMk/>
            <pc:sldMk cId="3446874508" sldId="310"/>
            <ac:spMk id="18" creationId="{B88DEFB2-8572-4E50-869D-65A9E6976AD9}"/>
          </ac:spMkLst>
        </pc:spChg>
        <pc:spChg chg="mod">
          <ac:chgData name="Lauri Cericato" userId="b73de09fb7c7b6b3" providerId="LiveId" clId="{A2A4896C-56FE-4E7A-8EC7-4AF72CE83CD4}" dt="2018-12-06T02:07:04.302" v="6927" actId="14100"/>
          <ac:spMkLst>
            <pc:docMk/>
            <pc:sldMk cId="3446874508" sldId="310"/>
            <ac:spMk id="19" creationId="{B7D409B5-E959-4054-BF32-2FAFF697ED04}"/>
          </ac:spMkLst>
        </pc:spChg>
        <pc:spChg chg="mod">
          <ac:chgData name="Lauri Cericato" userId="b73de09fb7c7b6b3" providerId="LiveId" clId="{A2A4896C-56FE-4E7A-8EC7-4AF72CE83CD4}" dt="2018-12-06T02:06:40.279" v="6924" actId="1035"/>
          <ac:spMkLst>
            <pc:docMk/>
            <pc:sldMk cId="3446874508" sldId="310"/>
            <ac:spMk id="23" creationId="{7220ACD2-9DA8-4328-B430-76FB6ECE3066}"/>
          </ac:spMkLst>
        </pc:spChg>
        <pc:spChg chg="mod">
          <ac:chgData name="Lauri Cericato" userId="b73de09fb7c7b6b3" providerId="LiveId" clId="{A2A4896C-56FE-4E7A-8EC7-4AF72CE83CD4}" dt="2018-12-06T02:07:07.849" v="6928" actId="14100"/>
          <ac:spMkLst>
            <pc:docMk/>
            <pc:sldMk cId="3446874508" sldId="310"/>
            <ac:spMk id="24" creationId="{83644090-2CA1-42F9-94D3-D425905EFE72}"/>
          </ac:spMkLst>
        </pc:spChg>
        <pc:spChg chg="mod">
          <ac:chgData name="Lauri Cericato" userId="b73de09fb7c7b6b3" providerId="LiveId" clId="{A2A4896C-56FE-4E7A-8EC7-4AF72CE83CD4}" dt="2018-12-06T02:06:40.279" v="6924" actId="1035"/>
          <ac:spMkLst>
            <pc:docMk/>
            <pc:sldMk cId="3446874508" sldId="310"/>
            <ac:spMk id="28" creationId="{00473130-6564-4724-B18E-FF824F84EDAE}"/>
          </ac:spMkLst>
        </pc:spChg>
        <pc:spChg chg="del">
          <ac:chgData name="Lauri Cericato" userId="b73de09fb7c7b6b3" providerId="LiveId" clId="{A2A4896C-56FE-4E7A-8EC7-4AF72CE83CD4}" dt="2018-12-06T02:03:02.879" v="6819" actId="478"/>
          <ac:spMkLst>
            <pc:docMk/>
            <pc:sldMk cId="3446874508" sldId="310"/>
            <ac:spMk id="30" creationId="{9B9D18E0-9525-4B5F-AD06-B24FD0086939}"/>
          </ac:spMkLst>
        </pc:spChg>
        <pc:spChg chg="del">
          <ac:chgData name="Lauri Cericato" userId="b73de09fb7c7b6b3" providerId="LiveId" clId="{A2A4896C-56FE-4E7A-8EC7-4AF72CE83CD4}" dt="2018-12-06T02:04:13.303" v="6833" actId="478"/>
          <ac:spMkLst>
            <pc:docMk/>
            <pc:sldMk cId="3446874508" sldId="310"/>
            <ac:spMk id="31" creationId="{2F2A48B4-B7C2-4459-AD2F-23844F6B894F}"/>
          </ac:spMkLst>
        </pc:spChg>
        <pc:spChg chg="del mod">
          <ac:chgData name="Lauri Cericato" userId="b73de09fb7c7b6b3" providerId="LiveId" clId="{A2A4896C-56FE-4E7A-8EC7-4AF72CE83CD4}" dt="2018-12-06T02:07:19.358" v="6938" actId="478"/>
          <ac:spMkLst>
            <pc:docMk/>
            <pc:sldMk cId="3446874508" sldId="310"/>
            <ac:spMk id="33" creationId="{F535794B-36A2-46CD-9C9F-EF73829070D0}"/>
          </ac:spMkLst>
        </pc:spChg>
        <pc:spChg chg="add mod">
          <ac:chgData name="Lauri Cericato" userId="b73de09fb7c7b6b3" providerId="LiveId" clId="{A2A4896C-56FE-4E7A-8EC7-4AF72CE83CD4}" dt="2018-12-06T02:06:40.279" v="6924" actId="1035"/>
          <ac:spMkLst>
            <pc:docMk/>
            <pc:sldMk cId="3446874508" sldId="310"/>
            <ac:spMk id="34" creationId="{B404B804-47F9-4D72-9637-D67D9D255ADE}"/>
          </ac:spMkLst>
        </pc:spChg>
        <pc:spChg chg="add mod">
          <ac:chgData name="Lauri Cericato" userId="b73de09fb7c7b6b3" providerId="LiveId" clId="{A2A4896C-56FE-4E7A-8EC7-4AF72CE83CD4}" dt="2018-12-06T10:09:15.443" v="7000" actId="14100"/>
          <ac:spMkLst>
            <pc:docMk/>
            <pc:sldMk cId="3446874508" sldId="310"/>
            <ac:spMk id="35" creationId="{3690BFFC-406F-4237-BD93-9F1DCC01B09A}"/>
          </ac:spMkLst>
        </pc:spChg>
        <pc:spChg chg="add mod">
          <ac:chgData name="Lauri Cericato" userId="b73de09fb7c7b6b3" providerId="LiveId" clId="{A2A4896C-56FE-4E7A-8EC7-4AF72CE83CD4}" dt="2018-12-06T02:06:40.279" v="6924" actId="1035"/>
          <ac:spMkLst>
            <pc:docMk/>
            <pc:sldMk cId="3446874508" sldId="310"/>
            <ac:spMk id="36" creationId="{E48F1202-9AA2-436F-A017-203801EEDD47}"/>
          </ac:spMkLst>
        </pc:spChg>
        <pc:spChg chg="add mod">
          <ac:chgData name="Lauri Cericato" userId="b73de09fb7c7b6b3" providerId="LiveId" clId="{A2A4896C-56FE-4E7A-8EC7-4AF72CE83CD4}" dt="2018-12-06T02:07:55.547" v="6946" actId="14100"/>
          <ac:spMkLst>
            <pc:docMk/>
            <pc:sldMk cId="3446874508" sldId="310"/>
            <ac:spMk id="37" creationId="{0FD0F967-83E5-42C4-A550-9C0D80D5B176}"/>
          </ac:spMkLst>
        </pc:spChg>
        <pc:grpChg chg="mod">
          <ac:chgData name="Lauri Cericato" userId="b73de09fb7c7b6b3" providerId="LiveId" clId="{A2A4896C-56FE-4E7A-8EC7-4AF72CE83CD4}" dt="2018-12-06T02:06:40.279" v="6924" actId="1035"/>
          <ac:grpSpMkLst>
            <pc:docMk/>
            <pc:sldMk cId="3446874508" sldId="310"/>
            <ac:grpSpMk id="6" creationId="{ABFEF9E2-710C-4D86-991E-A5FAE6B4E141}"/>
          </ac:grpSpMkLst>
        </pc:grpChg>
        <pc:grpChg chg="mod">
          <ac:chgData name="Lauri Cericato" userId="b73de09fb7c7b6b3" providerId="LiveId" clId="{A2A4896C-56FE-4E7A-8EC7-4AF72CE83CD4}" dt="2018-12-06T02:06:40.279" v="6924" actId="1035"/>
          <ac:grpSpMkLst>
            <pc:docMk/>
            <pc:sldMk cId="3446874508" sldId="310"/>
            <ac:grpSpMk id="15" creationId="{93557462-7307-4C63-A801-CDC0B8FB1CB3}"/>
          </ac:grpSpMkLst>
        </pc:grpChg>
        <pc:grpChg chg="mod">
          <ac:chgData name="Lauri Cericato" userId="b73de09fb7c7b6b3" providerId="LiveId" clId="{A2A4896C-56FE-4E7A-8EC7-4AF72CE83CD4}" dt="2018-12-06T02:06:40.279" v="6924" actId="1035"/>
          <ac:grpSpMkLst>
            <pc:docMk/>
            <pc:sldMk cId="3446874508" sldId="310"/>
            <ac:grpSpMk id="20" creationId="{BA0D66F8-C15A-4FF3-B02D-02C3D20D9241}"/>
          </ac:grpSpMkLst>
        </pc:grpChg>
        <pc:grpChg chg="mod">
          <ac:chgData name="Lauri Cericato" userId="b73de09fb7c7b6b3" providerId="LiveId" clId="{A2A4896C-56FE-4E7A-8EC7-4AF72CE83CD4}" dt="2018-12-06T02:06:40.279" v="6924" actId="1035"/>
          <ac:grpSpMkLst>
            <pc:docMk/>
            <pc:sldMk cId="3446874508" sldId="310"/>
            <ac:grpSpMk id="25" creationId="{D8627D8E-0B8D-4778-8A26-3232FB266797}"/>
          </ac:grpSpMkLst>
        </pc:grpChg>
        <pc:picChg chg="del mod">
          <ac:chgData name="Lauri Cericato" userId="b73de09fb7c7b6b3" providerId="LiveId" clId="{A2A4896C-56FE-4E7A-8EC7-4AF72CE83CD4}" dt="2018-12-06T02:06:59.635" v="6926" actId="478"/>
          <ac:picMkLst>
            <pc:docMk/>
            <pc:sldMk cId="3446874508" sldId="310"/>
            <ac:picMk id="32" creationId="{F47F4C23-5523-42A2-BF42-3B24FC90067C}"/>
          </ac:picMkLst>
        </pc:picChg>
      </pc:sldChg>
      <pc:sldChg chg="addSp delSp modSp add">
        <pc:chgData name="Lauri Cericato" userId="b73de09fb7c7b6b3" providerId="LiveId" clId="{A2A4896C-56FE-4E7A-8EC7-4AF72CE83CD4}" dt="2018-12-06T11:03:39.031" v="7547" actId="3064"/>
        <pc:sldMkLst>
          <pc:docMk/>
          <pc:sldMk cId="1883106158" sldId="311"/>
        </pc:sldMkLst>
        <pc:spChg chg="add del">
          <ac:chgData name="Lauri Cericato" userId="b73de09fb7c7b6b3" providerId="LiveId" clId="{A2A4896C-56FE-4E7A-8EC7-4AF72CE83CD4}" dt="2018-12-06T10:24:16.052" v="7356" actId="478"/>
          <ac:spMkLst>
            <pc:docMk/>
            <pc:sldMk cId="1883106158" sldId="311"/>
            <ac:spMk id="3" creationId="{85B66AB9-24A4-4486-8E0C-CE37FE30A978}"/>
          </ac:spMkLst>
        </pc:spChg>
        <pc:spChg chg="add mod">
          <ac:chgData name="Lauri Cericato" userId="b73de09fb7c7b6b3" providerId="LiveId" clId="{A2A4896C-56FE-4E7A-8EC7-4AF72CE83CD4}" dt="2018-12-06T10:25:33.709" v="7372" actId="1076"/>
          <ac:spMkLst>
            <pc:docMk/>
            <pc:sldMk cId="1883106158" sldId="311"/>
            <ac:spMk id="4" creationId="{B24A09B4-2D64-4FCB-96F0-257749148D83}"/>
          </ac:spMkLst>
        </pc:spChg>
        <pc:spChg chg="add mod">
          <ac:chgData name="Lauri Cericato" userId="b73de09fb7c7b6b3" providerId="LiveId" clId="{A2A4896C-56FE-4E7A-8EC7-4AF72CE83CD4}" dt="2018-12-06T10:29:12.041" v="7402" actId="1076"/>
          <ac:spMkLst>
            <pc:docMk/>
            <pc:sldMk cId="1883106158" sldId="311"/>
            <ac:spMk id="7" creationId="{86E58E8F-312F-4494-B14E-9993C4B02368}"/>
          </ac:spMkLst>
        </pc:spChg>
        <pc:graphicFrameChg chg="add mod modGraphic">
          <ac:chgData name="Lauri Cericato" userId="b73de09fb7c7b6b3" providerId="LiveId" clId="{A2A4896C-56FE-4E7A-8EC7-4AF72CE83CD4}" dt="2018-12-06T11:03:39.031" v="7547" actId="3064"/>
          <ac:graphicFrameMkLst>
            <pc:docMk/>
            <pc:sldMk cId="1883106158" sldId="311"/>
            <ac:graphicFrameMk id="5" creationId="{2B1EE8FF-B3DE-4A38-AF38-D9626DE74F92}"/>
          </ac:graphicFrameMkLst>
        </pc:graphicFrameChg>
        <pc:graphicFrameChg chg="add mod modGraphic">
          <ac:chgData name="Lauri Cericato" userId="b73de09fb7c7b6b3" providerId="LiveId" clId="{A2A4896C-56FE-4E7A-8EC7-4AF72CE83CD4}" dt="2018-12-06T10:25:13.665" v="7371" actId="1076"/>
          <ac:graphicFrameMkLst>
            <pc:docMk/>
            <pc:sldMk cId="1883106158" sldId="311"/>
            <ac:graphicFrameMk id="6" creationId="{39A8A13D-017F-4B1D-9CC8-78BC530E8A2D}"/>
          </ac:graphicFrameMkLst>
        </pc:graphicFrameChg>
        <pc:picChg chg="add mod">
          <ac:chgData name="Lauri Cericato" userId="b73de09fb7c7b6b3" providerId="LiveId" clId="{A2A4896C-56FE-4E7A-8EC7-4AF72CE83CD4}" dt="2018-12-06T10:25:05.405" v="7370" actId="1036"/>
          <ac:picMkLst>
            <pc:docMk/>
            <pc:sldMk cId="1883106158" sldId="311"/>
            <ac:picMk id="2" creationId="{0A18B46E-826D-49F1-A8A0-127CB4A71D76}"/>
          </ac:picMkLst>
        </pc:picChg>
      </pc:sldChg>
      <pc:sldChg chg="addSp delSp modSp add">
        <pc:chgData name="Lauri Cericato" userId="b73de09fb7c7b6b3" providerId="LiveId" clId="{A2A4896C-56FE-4E7A-8EC7-4AF72CE83CD4}" dt="2018-12-06T10:29:32.207" v="7405" actId="1076"/>
        <pc:sldMkLst>
          <pc:docMk/>
          <pc:sldMk cId="2076863573" sldId="312"/>
        </pc:sldMkLst>
        <pc:spChg chg="add del">
          <ac:chgData name="Lauri Cericato" userId="b73de09fb7c7b6b3" providerId="LiveId" clId="{A2A4896C-56FE-4E7A-8EC7-4AF72CE83CD4}" dt="2018-12-06T10:28:05.677" v="7378" actId="478"/>
          <ac:spMkLst>
            <pc:docMk/>
            <pc:sldMk cId="2076863573" sldId="312"/>
            <ac:spMk id="8" creationId="{C04FBDF4-3C20-40FA-8C5B-6899E941B7C9}"/>
          </ac:spMkLst>
        </pc:spChg>
        <pc:spChg chg="add del">
          <ac:chgData name="Lauri Cericato" userId="b73de09fb7c7b6b3" providerId="LiveId" clId="{A2A4896C-56FE-4E7A-8EC7-4AF72CE83CD4}" dt="2018-12-06T10:28:08.604" v="7379" actId="478"/>
          <ac:spMkLst>
            <pc:docMk/>
            <pc:sldMk cId="2076863573" sldId="312"/>
            <ac:spMk id="9" creationId="{97CAC774-660D-4275-9F72-686FD0A96F2F}"/>
          </ac:spMkLst>
        </pc:spChg>
        <pc:spChg chg="add mod">
          <ac:chgData name="Lauri Cericato" userId="b73de09fb7c7b6b3" providerId="LiveId" clId="{A2A4896C-56FE-4E7A-8EC7-4AF72CE83CD4}" dt="2018-12-06T10:29:32.207" v="7405" actId="1076"/>
          <ac:spMkLst>
            <pc:docMk/>
            <pc:sldMk cId="2076863573" sldId="312"/>
            <ac:spMk id="12" creationId="{4B1A4EAD-189B-49ED-B31F-8D53066C7AAF}"/>
          </ac:spMkLst>
        </pc:spChg>
        <pc:graphicFrameChg chg="del">
          <ac:chgData name="Lauri Cericato" userId="b73de09fb7c7b6b3" providerId="LiveId" clId="{A2A4896C-56FE-4E7A-8EC7-4AF72CE83CD4}" dt="2018-12-06T10:27:55.535" v="7375" actId="478"/>
          <ac:graphicFrameMkLst>
            <pc:docMk/>
            <pc:sldMk cId="2076863573" sldId="312"/>
            <ac:graphicFrameMk id="5" creationId="{2B1EE8FF-B3DE-4A38-AF38-D9626DE74F92}"/>
          </ac:graphicFrameMkLst>
        </pc:graphicFrameChg>
        <pc:graphicFrameChg chg="del">
          <ac:chgData name="Lauri Cericato" userId="b73de09fb7c7b6b3" providerId="LiveId" clId="{A2A4896C-56FE-4E7A-8EC7-4AF72CE83CD4}" dt="2018-12-06T10:27:58.570" v="7376" actId="478"/>
          <ac:graphicFrameMkLst>
            <pc:docMk/>
            <pc:sldMk cId="2076863573" sldId="312"/>
            <ac:graphicFrameMk id="6" creationId="{39A8A13D-017F-4B1D-9CC8-78BC530E8A2D}"/>
          </ac:graphicFrameMkLst>
        </pc:graphicFrameChg>
        <pc:graphicFrameChg chg="add modGraphic">
          <ac:chgData name="Lauri Cericato" userId="b73de09fb7c7b6b3" providerId="LiveId" clId="{A2A4896C-56FE-4E7A-8EC7-4AF72CE83CD4}" dt="2018-12-06T10:28:38.975" v="7386" actId="14100"/>
          <ac:graphicFrameMkLst>
            <pc:docMk/>
            <pc:sldMk cId="2076863573" sldId="312"/>
            <ac:graphicFrameMk id="10" creationId="{31DD6CCF-2A2C-4658-9E9A-880AEF9A900C}"/>
          </ac:graphicFrameMkLst>
        </pc:graphicFrameChg>
        <pc:graphicFrameChg chg="add mod modGraphic">
          <ac:chgData name="Lauri Cericato" userId="b73de09fb7c7b6b3" providerId="LiveId" clId="{A2A4896C-56FE-4E7A-8EC7-4AF72CE83CD4}" dt="2018-12-06T10:28:50.465" v="7388" actId="1076"/>
          <ac:graphicFrameMkLst>
            <pc:docMk/>
            <pc:sldMk cId="2076863573" sldId="312"/>
            <ac:graphicFrameMk id="11" creationId="{7AC64E5B-176E-4E83-9A32-7E99A2BF741F}"/>
          </ac:graphicFrameMkLst>
        </pc:graphicFrameChg>
        <pc:picChg chg="add del">
          <ac:chgData name="Lauri Cericato" userId="b73de09fb7c7b6b3" providerId="LiveId" clId="{A2A4896C-56FE-4E7A-8EC7-4AF72CE83CD4}" dt="2018-12-06T10:28:14.397" v="7381" actId="478"/>
          <ac:picMkLst>
            <pc:docMk/>
            <pc:sldMk cId="2076863573" sldId="312"/>
            <ac:picMk id="7" creationId="{84CFC30C-E8BE-4980-9296-C85D61221E94}"/>
          </ac:picMkLst>
        </pc:picChg>
      </pc:sldChg>
    </pc:docChg>
  </pc:docChgLst>
</pc:chgInfo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F08262-8339-401B-9CF4-54751A11A664}" type="doc">
      <dgm:prSet loTypeId="urn:microsoft.com/office/officeart/2005/8/layout/vList2" loCatId="list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pt-BR"/>
        </a:p>
      </dgm:t>
    </dgm:pt>
    <dgm:pt modelId="{1D0194F7-A546-4D3B-A4CC-51A47E4EDE30}">
      <dgm:prSet custT="1"/>
      <dgm:spPr/>
      <dgm:t>
        <a:bodyPr/>
        <a:lstStyle/>
        <a:p>
          <a:pPr algn="just"/>
          <a:r>
            <a:rPr lang="pt-BR" sz="1600" dirty="0"/>
            <a:t>Instituir parâmetros para a estruturação e o funcionamento das bibliotecas escolares e outros equipamentos destinados à leitura vinculados a qualquer estabelecimento de educação básica mantido pela União, estados, Distrito Federal e municípios, ou pela iniciativa privada, nos termos da Lei nº 9.394, de 20 de dezembro de 1996. </a:t>
          </a:r>
        </a:p>
      </dgm:t>
    </dgm:pt>
    <dgm:pt modelId="{C4F797B8-7B63-4D68-BCC3-A589B35DC4D4}" type="parTrans" cxnId="{B8B40377-4705-429B-9EC5-7C6BBF7AE4F6}">
      <dgm:prSet/>
      <dgm:spPr/>
      <dgm:t>
        <a:bodyPr/>
        <a:lstStyle/>
        <a:p>
          <a:endParaRPr lang="pt-BR"/>
        </a:p>
      </dgm:t>
    </dgm:pt>
    <dgm:pt modelId="{3C65B967-0063-4C5E-B783-EC9C884C8B47}" type="sibTrans" cxnId="{B8B40377-4705-429B-9EC5-7C6BBF7AE4F6}">
      <dgm:prSet/>
      <dgm:spPr/>
      <dgm:t>
        <a:bodyPr/>
        <a:lstStyle/>
        <a:p>
          <a:endParaRPr lang="pt-BR"/>
        </a:p>
      </dgm:t>
    </dgm:pt>
    <dgm:pt modelId="{9D0950A5-CC39-4952-9BF2-C675E551E093}" type="pres">
      <dgm:prSet presAssocID="{9AF08262-8339-401B-9CF4-54751A11A66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0DEB5CEC-0C53-4C1E-9554-1A87A42F65E8}" type="pres">
      <dgm:prSet presAssocID="{1D0194F7-A546-4D3B-A4CC-51A47E4EDE30}" presName="parentText" presStyleLbl="node1" presStyleIdx="0" presStyleCnt="1" custScaleY="141220" custLinFactNeighborY="1091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176C76D5-FA44-4351-BF8A-9D61E86D89D4}" type="presOf" srcId="{1D0194F7-A546-4D3B-A4CC-51A47E4EDE30}" destId="{0DEB5CEC-0C53-4C1E-9554-1A87A42F65E8}" srcOrd="0" destOrd="0" presId="urn:microsoft.com/office/officeart/2005/8/layout/vList2"/>
    <dgm:cxn modelId="{01B823DD-70F0-48EB-8722-59DC5D98DC03}" type="presOf" srcId="{9AF08262-8339-401B-9CF4-54751A11A664}" destId="{9D0950A5-CC39-4952-9BF2-C675E551E093}" srcOrd="0" destOrd="0" presId="urn:microsoft.com/office/officeart/2005/8/layout/vList2"/>
    <dgm:cxn modelId="{B8B40377-4705-429B-9EC5-7C6BBF7AE4F6}" srcId="{9AF08262-8339-401B-9CF4-54751A11A664}" destId="{1D0194F7-A546-4D3B-A4CC-51A47E4EDE30}" srcOrd="0" destOrd="0" parTransId="{C4F797B8-7B63-4D68-BCC3-A589B35DC4D4}" sibTransId="{3C65B967-0063-4C5E-B783-EC9C884C8B47}"/>
    <dgm:cxn modelId="{E75BE078-A650-40DC-98DF-E285275AC8AB}" type="presParOf" srcId="{9D0950A5-CC39-4952-9BF2-C675E551E093}" destId="{0DEB5CEC-0C53-4C1E-9554-1A87A42F65E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0C60B6-FB3F-4BD4-97BB-4CB662DF260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338E78C2-89B6-4A74-9B97-9C877E6E3272}">
      <dgm:prSet/>
      <dgm:spPr/>
      <dgm:t>
        <a:bodyPr/>
        <a:lstStyle/>
        <a:p>
          <a:r>
            <a:rPr lang="pt-BR" dirty="0"/>
            <a:t>Compete às instituições de ensino da educação básica criar e fazer funcionar um dos seguintes equipamentos:</a:t>
          </a:r>
        </a:p>
      </dgm:t>
    </dgm:pt>
    <dgm:pt modelId="{1119698D-53BF-4E68-A737-A5AADC7CD60E}" type="parTrans" cxnId="{96AD2F54-125E-4DCD-8EA3-B456256834C8}">
      <dgm:prSet/>
      <dgm:spPr/>
      <dgm:t>
        <a:bodyPr/>
        <a:lstStyle/>
        <a:p>
          <a:endParaRPr lang="pt-BR"/>
        </a:p>
      </dgm:t>
    </dgm:pt>
    <dgm:pt modelId="{40282BB5-F5C7-4DC1-A094-E43334628BF8}" type="sibTrans" cxnId="{96AD2F54-125E-4DCD-8EA3-B456256834C8}">
      <dgm:prSet/>
      <dgm:spPr/>
      <dgm:t>
        <a:bodyPr/>
        <a:lstStyle/>
        <a:p>
          <a:endParaRPr lang="pt-BR"/>
        </a:p>
      </dgm:t>
    </dgm:pt>
    <dgm:pt modelId="{23EBD802-C1D4-40D8-A155-31F62DB3DFE3}" type="pres">
      <dgm:prSet presAssocID="{BF0C60B6-FB3F-4BD4-97BB-4CB662DF260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909945C2-5949-4853-86A6-705A5A587C1C}" type="pres">
      <dgm:prSet presAssocID="{338E78C2-89B6-4A74-9B97-9C877E6E327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D9E59C11-F91E-4B06-8331-0863BAA35402}" type="presOf" srcId="{338E78C2-89B6-4A74-9B97-9C877E6E3272}" destId="{909945C2-5949-4853-86A6-705A5A587C1C}" srcOrd="0" destOrd="0" presId="urn:microsoft.com/office/officeart/2005/8/layout/vList2"/>
    <dgm:cxn modelId="{325B80CA-6420-4785-9804-27F55B64D656}" type="presOf" srcId="{BF0C60B6-FB3F-4BD4-97BB-4CB662DF2600}" destId="{23EBD802-C1D4-40D8-A155-31F62DB3DFE3}" srcOrd="0" destOrd="0" presId="urn:microsoft.com/office/officeart/2005/8/layout/vList2"/>
    <dgm:cxn modelId="{96AD2F54-125E-4DCD-8EA3-B456256834C8}" srcId="{BF0C60B6-FB3F-4BD4-97BB-4CB662DF2600}" destId="{338E78C2-89B6-4A74-9B97-9C877E6E3272}" srcOrd="0" destOrd="0" parTransId="{1119698D-53BF-4E68-A737-A5AADC7CD60E}" sibTransId="{40282BB5-F5C7-4DC1-A094-E43334628BF8}"/>
    <dgm:cxn modelId="{E09A7F79-27C5-4929-881F-506B02A22654}" type="presParOf" srcId="{23EBD802-C1D4-40D8-A155-31F62DB3DFE3}" destId="{909945C2-5949-4853-86A6-705A5A587C1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DF1CF6-6777-40FF-8E2C-AA713E6B4D5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FC3EED8D-2FB1-4645-85EB-93806FA0828C}">
      <dgm:prSet/>
      <dgm:spPr/>
      <dgm:t>
        <a:bodyPr/>
        <a:lstStyle/>
        <a:p>
          <a:r>
            <a:rPr lang="pt-BR" dirty="0"/>
            <a:t>REVISÃO DA LEGISLAÇÃO</a:t>
          </a:r>
        </a:p>
      </dgm:t>
    </dgm:pt>
    <dgm:pt modelId="{A2EFBD79-5FF4-4161-B628-1AD80A7A587B}" type="parTrans" cxnId="{A69D3588-7766-462F-9D27-30DDF4AB1565}">
      <dgm:prSet/>
      <dgm:spPr/>
      <dgm:t>
        <a:bodyPr/>
        <a:lstStyle/>
        <a:p>
          <a:endParaRPr lang="pt-BR"/>
        </a:p>
      </dgm:t>
    </dgm:pt>
    <dgm:pt modelId="{F07B2603-37DB-44B7-8D10-779545B4D03A}" type="sibTrans" cxnId="{A69D3588-7766-462F-9D27-30DDF4AB1565}">
      <dgm:prSet/>
      <dgm:spPr/>
      <dgm:t>
        <a:bodyPr/>
        <a:lstStyle/>
        <a:p>
          <a:endParaRPr lang="pt-BR"/>
        </a:p>
      </dgm:t>
    </dgm:pt>
    <dgm:pt modelId="{86776ED0-BD62-4260-8E34-1EDF1C6EE0F3}">
      <dgm:prSet/>
      <dgm:spPr/>
      <dgm:t>
        <a:bodyPr/>
        <a:lstStyle/>
        <a:p>
          <a:r>
            <a:rPr lang="pt-BR" dirty="0"/>
            <a:t>REVISÃO DOS PARÂMETROS PARA BIBLIOTECAS ESCOLARES</a:t>
          </a:r>
        </a:p>
      </dgm:t>
    </dgm:pt>
    <dgm:pt modelId="{CC370DC5-9DFE-4CF0-BA90-DB2D17DEB101}" type="parTrans" cxnId="{7D3200BD-4E08-4DF3-A2DD-ADE635FC3397}">
      <dgm:prSet/>
      <dgm:spPr/>
      <dgm:t>
        <a:bodyPr/>
        <a:lstStyle/>
        <a:p>
          <a:endParaRPr lang="pt-BR"/>
        </a:p>
      </dgm:t>
    </dgm:pt>
    <dgm:pt modelId="{E6469869-0855-4C61-BE43-BD92C9186F5D}" type="sibTrans" cxnId="{7D3200BD-4E08-4DF3-A2DD-ADE635FC3397}">
      <dgm:prSet/>
      <dgm:spPr/>
      <dgm:t>
        <a:bodyPr/>
        <a:lstStyle/>
        <a:p>
          <a:endParaRPr lang="pt-BR"/>
        </a:p>
      </dgm:t>
    </dgm:pt>
    <dgm:pt modelId="{7E2DC571-6DF0-43E7-8C4A-3CDA5D9294AD}">
      <dgm:prSet/>
      <dgm:spPr/>
      <dgm:t>
        <a:bodyPr/>
        <a:lstStyle/>
        <a:p>
          <a:r>
            <a:rPr lang="pt-BR" dirty="0"/>
            <a:t>CONEXÃO COM AS DEMAIS AÇÕES DO MEC/FNDE</a:t>
          </a:r>
        </a:p>
      </dgm:t>
    </dgm:pt>
    <dgm:pt modelId="{62AD687D-27E4-46F7-9EA0-11FF959F94F9}" type="parTrans" cxnId="{9FE10432-1FD7-4A80-8E56-18D69363B26C}">
      <dgm:prSet/>
      <dgm:spPr/>
      <dgm:t>
        <a:bodyPr/>
        <a:lstStyle/>
        <a:p>
          <a:endParaRPr lang="pt-BR"/>
        </a:p>
      </dgm:t>
    </dgm:pt>
    <dgm:pt modelId="{3F270C08-2643-4A67-B4BA-94C9A5723333}" type="sibTrans" cxnId="{9FE10432-1FD7-4A80-8E56-18D69363B26C}">
      <dgm:prSet/>
      <dgm:spPr/>
      <dgm:t>
        <a:bodyPr/>
        <a:lstStyle/>
        <a:p>
          <a:endParaRPr lang="pt-BR"/>
        </a:p>
      </dgm:t>
    </dgm:pt>
    <dgm:pt modelId="{734327CD-425C-4192-BA13-69160B350DB1}">
      <dgm:prSet/>
      <dgm:spPr/>
      <dgm:t>
        <a:bodyPr/>
        <a:lstStyle/>
        <a:p>
          <a:r>
            <a:rPr lang="pt-BR" dirty="0"/>
            <a:t>COMUNICAÇÃO – FNDE/CONSED/UNDIME</a:t>
          </a:r>
        </a:p>
      </dgm:t>
    </dgm:pt>
    <dgm:pt modelId="{1C024FA7-CA9D-4F29-8473-ADB60FB1B989}" type="parTrans" cxnId="{34A0E950-8B7D-41F4-92AA-3F62E1979FF3}">
      <dgm:prSet/>
      <dgm:spPr/>
      <dgm:t>
        <a:bodyPr/>
        <a:lstStyle/>
        <a:p>
          <a:endParaRPr lang="pt-BR"/>
        </a:p>
      </dgm:t>
    </dgm:pt>
    <dgm:pt modelId="{CC9DC25F-384B-4F3D-A1E5-8BF3F40884FD}" type="sibTrans" cxnId="{34A0E950-8B7D-41F4-92AA-3F62E1979FF3}">
      <dgm:prSet/>
      <dgm:spPr/>
      <dgm:t>
        <a:bodyPr/>
        <a:lstStyle/>
        <a:p>
          <a:endParaRPr lang="pt-BR"/>
        </a:p>
      </dgm:t>
    </dgm:pt>
    <dgm:pt modelId="{629EDA48-6FDB-4B54-9D55-4192B7044B29}">
      <dgm:prSet/>
      <dgm:spPr/>
      <dgm:t>
        <a:bodyPr/>
        <a:lstStyle/>
        <a:p>
          <a:r>
            <a:rPr lang="pt-BR" dirty="0"/>
            <a:t>INDICADORES DE AVALIAÇÃO - INEP</a:t>
          </a:r>
        </a:p>
      </dgm:t>
    </dgm:pt>
    <dgm:pt modelId="{DF20218A-4F46-4E9A-83F4-1C17A5DE9E2B}" type="parTrans" cxnId="{FCE02405-DC48-4BD8-A68D-1F62B63DC4C1}">
      <dgm:prSet/>
      <dgm:spPr/>
      <dgm:t>
        <a:bodyPr/>
        <a:lstStyle/>
        <a:p>
          <a:endParaRPr lang="pt-BR"/>
        </a:p>
      </dgm:t>
    </dgm:pt>
    <dgm:pt modelId="{44046F2B-EC44-4EDB-89E9-9D1813317568}" type="sibTrans" cxnId="{FCE02405-DC48-4BD8-A68D-1F62B63DC4C1}">
      <dgm:prSet/>
      <dgm:spPr/>
      <dgm:t>
        <a:bodyPr/>
        <a:lstStyle/>
        <a:p>
          <a:endParaRPr lang="pt-BR"/>
        </a:p>
      </dgm:t>
    </dgm:pt>
    <dgm:pt modelId="{68806036-0F31-4701-988F-05A63EC7951E}" type="pres">
      <dgm:prSet presAssocID="{46DF1CF6-6777-40FF-8E2C-AA713E6B4D5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pt-BR"/>
        </a:p>
      </dgm:t>
    </dgm:pt>
    <dgm:pt modelId="{ED7A4DCA-F1EB-4D90-AB55-0824084B32B6}" type="pres">
      <dgm:prSet presAssocID="{46DF1CF6-6777-40FF-8E2C-AA713E6B4D51}" presName="Name1" presStyleCnt="0"/>
      <dgm:spPr/>
    </dgm:pt>
    <dgm:pt modelId="{3FF136A1-6B87-4C00-993E-B8BB2F29CF19}" type="pres">
      <dgm:prSet presAssocID="{46DF1CF6-6777-40FF-8E2C-AA713E6B4D51}" presName="cycle" presStyleCnt="0"/>
      <dgm:spPr/>
    </dgm:pt>
    <dgm:pt modelId="{D45B9221-0201-4C74-A255-0317B6C43C5C}" type="pres">
      <dgm:prSet presAssocID="{46DF1CF6-6777-40FF-8E2C-AA713E6B4D51}" presName="srcNode" presStyleLbl="node1" presStyleIdx="0" presStyleCnt="5"/>
      <dgm:spPr/>
    </dgm:pt>
    <dgm:pt modelId="{ED0F5CE2-1008-45FB-93FA-30488754C849}" type="pres">
      <dgm:prSet presAssocID="{46DF1CF6-6777-40FF-8E2C-AA713E6B4D51}" presName="conn" presStyleLbl="parChTrans1D2" presStyleIdx="0" presStyleCnt="1"/>
      <dgm:spPr/>
      <dgm:t>
        <a:bodyPr/>
        <a:lstStyle/>
        <a:p>
          <a:endParaRPr lang="pt-BR"/>
        </a:p>
      </dgm:t>
    </dgm:pt>
    <dgm:pt modelId="{DB5B05C8-3C74-4604-A037-698E7B0F6EE2}" type="pres">
      <dgm:prSet presAssocID="{46DF1CF6-6777-40FF-8E2C-AA713E6B4D51}" presName="extraNode" presStyleLbl="node1" presStyleIdx="0" presStyleCnt="5"/>
      <dgm:spPr/>
    </dgm:pt>
    <dgm:pt modelId="{EB142C69-DFDA-4BCC-BD6E-71630584F9A0}" type="pres">
      <dgm:prSet presAssocID="{46DF1CF6-6777-40FF-8E2C-AA713E6B4D51}" presName="dstNode" presStyleLbl="node1" presStyleIdx="0" presStyleCnt="5"/>
      <dgm:spPr/>
    </dgm:pt>
    <dgm:pt modelId="{6D467B76-CCB8-4A66-B13D-1378C5CB2686}" type="pres">
      <dgm:prSet presAssocID="{FC3EED8D-2FB1-4645-85EB-93806FA0828C}" presName="text_1" presStyleLbl="node1" presStyleIdx="0" presStyleCnt="5" custLinFactNeighborX="14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F7B744C-3F5B-4237-AACC-565CCB8ECAAA}" type="pres">
      <dgm:prSet presAssocID="{FC3EED8D-2FB1-4645-85EB-93806FA0828C}" presName="accent_1" presStyleCnt="0"/>
      <dgm:spPr/>
    </dgm:pt>
    <dgm:pt modelId="{EEDDE33C-B6A0-4D13-AD94-49A4A0A4522A}" type="pres">
      <dgm:prSet presAssocID="{FC3EED8D-2FB1-4645-85EB-93806FA0828C}" presName="accentRepeatNode" presStyleLbl="solidFgAcc1" presStyleIdx="0" presStyleCnt="5"/>
      <dgm:spPr/>
    </dgm:pt>
    <dgm:pt modelId="{B356734C-B484-4FD2-8E12-1F204F14E6F9}" type="pres">
      <dgm:prSet presAssocID="{86776ED0-BD62-4260-8E34-1EDF1C6EE0F3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CAA9027-686B-45A6-9886-A70CCCF64CF3}" type="pres">
      <dgm:prSet presAssocID="{86776ED0-BD62-4260-8E34-1EDF1C6EE0F3}" presName="accent_2" presStyleCnt="0"/>
      <dgm:spPr/>
    </dgm:pt>
    <dgm:pt modelId="{99FD42DC-008E-4EEA-8BC9-DEDC4690336E}" type="pres">
      <dgm:prSet presAssocID="{86776ED0-BD62-4260-8E34-1EDF1C6EE0F3}" presName="accentRepeatNode" presStyleLbl="solidFgAcc1" presStyleIdx="1" presStyleCnt="5"/>
      <dgm:spPr/>
    </dgm:pt>
    <dgm:pt modelId="{453450B0-A288-4EB0-B90D-78C551098C5A}" type="pres">
      <dgm:prSet presAssocID="{7E2DC571-6DF0-43E7-8C4A-3CDA5D9294AD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4F7AC4A-E1AA-4217-A759-E63D7656F5A8}" type="pres">
      <dgm:prSet presAssocID="{7E2DC571-6DF0-43E7-8C4A-3CDA5D9294AD}" presName="accent_3" presStyleCnt="0"/>
      <dgm:spPr/>
    </dgm:pt>
    <dgm:pt modelId="{8CE67AAC-8C4C-4DB2-98D7-ACCEA92C6CC2}" type="pres">
      <dgm:prSet presAssocID="{7E2DC571-6DF0-43E7-8C4A-3CDA5D9294AD}" presName="accentRepeatNode" presStyleLbl="solidFgAcc1" presStyleIdx="2" presStyleCnt="5"/>
      <dgm:spPr/>
    </dgm:pt>
    <dgm:pt modelId="{31A550EF-5B7A-44A4-AD37-12CDDBC54107}" type="pres">
      <dgm:prSet presAssocID="{734327CD-425C-4192-BA13-69160B350DB1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6D0B4A3-D7AC-4189-81B3-965F67E03372}" type="pres">
      <dgm:prSet presAssocID="{734327CD-425C-4192-BA13-69160B350DB1}" presName="accent_4" presStyleCnt="0"/>
      <dgm:spPr/>
    </dgm:pt>
    <dgm:pt modelId="{D8A0E4C3-095C-45B7-A282-2AC27A885012}" type="pres">
      <dgm:prSet presAssocID="{734327CD-425C-4192-BA13-69160B350DB1}" presName="accentRepeatNode" presStyleLbl="solidFgAcc1" presStyleIdx="3" presStyleCnt="5"/>
      <dgm:spPr/>
    </dgm:pt>
    <dgm:pt modelId="{B877A5E7-FAF5-4622-84A0-85F99251B2D1}" type="pres">
      <dgm:prSet presAssocID="{629EDA48-6FDB-4B54-9D55-4192B7044B29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D887519-BD90-49CF-9D1F-0C414A0E4B76}" type="pres">
      <dgm:prSet presAssocID="{629EDA48-6FDB-4B54-9D55-4192B7044B29}" presName="accent_5" presStyleCnt="0"/>
      <dgm:spPr/>
    </dgm:pt>
    <dgm:pt modelId="{D062B765-5727-44CB-8B6A-88E4842B152A}" type="pres">
      <dgm:prSet presAssocID="{629EDA48-6FDB-4B54-9D55-4192B7044B29}" presName="accentRepeatNode" presStyleLbl="solidFgAcc1" presStyleIdx="4" presStyleCnt="5"/>
      <dgm:spPr/>
    </dgm:pt>
  </dgm:ptLst>
  <dgm:cxnLst>
    <dgm:cxn modelId="{8002503E-0200-4931-B218-C5C5B2172C0F}" type="presOf" srcId="{FC3EED8D-2FB1-4645-85EB-93806FA0828C}" destId="{6D467B76-CCB8-4A66-B13D-1378C5CB2686}" srcOrd="0" destOrd="0" presId="urn:microsoft.com/office/officeart/2008/layout/VerticalCurvedList"/>
    <dgm:cxn modelId="{34A0E950-8B7D-41F4-92AA-3F62E1979FF3}" srcId="{46DF1CF6-6777-40FF-8E2C-AA713E6B4D51}" destId="{734327CD-425C-4192-BA13-69160B350DB1}" srcOrd="3" destOrd="0" parTransId="{1C024FA7-CA9D-4F29-8473-ADB60FB1B989}" sibTransId="{CC9DC25F-384B-4F3D-A1E5-8BF3F40884FD}"/>
    <dgm:cxn modelId="{9FE10432-1FD7-4A80-8E56-18D69363B26C}" srcId="{46DF1CF6-6777-40FF-8E2C-AA713E6B4D51}" destId="{7E2DC571-6DF0-43E7-8C4A-3CDA5D9294AD}" srcOrd="2" destOrd="0" parTransId="{62AD687D-27E4-46F7-9EA0-11FF959F94F9}" sibTransId="{3F270C08-2643-4A67-B4BA-94C9A5723333}"/>
    <dgm:cxn modelId="{DF94FFD5-68F6-47AF-80A9-B246F701E1E3}" type="presOf" srcId="{86776ED0-BD62-4260-8E34-1EDF1C6EE0F3}" destId="{B356734C-B484-4FD2-8E12-1F204F14E6F9}" srcOrd="0" destOrd="0" presId="urn:microsoft.com/office/officeart/2008/layout/VerticalCurvedList"/>
    <dgm:cxn modelId="{FCE02405-DC48-4BD8-A68D-1F62B63DC4C1}" srcId="{46DF1CF6-6777-40FF-8E2C-AA713E6B4D51}" destId="{629EDA48-6FDB-4B54-9D55-4192B7044B29}" srcOrd="4" destOrd="0" parTransId="{DF20218A-4F46-4E9A-83F4-1C17A5DE9E2B}" sibTransId="{44046F2B-EC44-4EDB-89E9-9D1813317568}"/>
    <dgm:cxn modelId="{A69D3588-7766-462F-9D27-30DDF4AB1565}" srcId="{46DF1CF6-6777-40FF-8E2C-AA713E6B4D51}" destId="{FC3EED8D-2FB1-4645-85EB-93806FA0828C}" srcOrd="0" destOrd="0" parTransId="{A2EFBD79-5FF4-4161-B628-1AD80A7A587B}" sibTransId="{F07B2603-37DB-44B7-8D10-779545B4D03A}"/>
    <dgm:cxn modelId="{F2A00755-4467-4C08-974D-9D79F3044547}" type="presOf" srcId="{629EDA48-6FDB-4B54-9D55-4192B7044B29}" destId="{B877A5E7-FAF5-4622-84A0-85F99251B2D1}" srcOrd="0" destOrd="0" presId="urn:microsoft.com/office/officeart/2008/layout/VerticalCurvedList"/>
    <dgm:cxn modelId="{F6680C64-1BD2-4A68-A263-88CF8715E7F5}" type="presOf" srcId="{F07B2603-37DB-44B7-8D10-779545B4D03A}" destId="{ED0F5CE2-1008-45FB-93FA-30488754C849}" srcOrd="0" destOrd="0" presId="urn:microsoft.com/office/officeart/2008/layout/VerticalCurvedList"/>
    <dgm:cxn modelId="{E5CFB496-D44D-4738-9F38-2C1BFBEEFECB}" type="presOf" srcId="{734327CD-425C-4192-BA13-69160B350DB1}" destId="{31A550EF-5B7A-44A4-AD37-12CDDBC54107}" srcOrd="0" destOrd="0" presId="urn:microsoft.com/office/officeart/2008/layout/VerticalCurvedList"/>
    <dgm:cxn modelId="{7D3200BD-4E08-4DF3-A2DD-ADE635FC3397}" srcId="{46DF1CF6-6777-40FF-8E2C-AA713E6B4D51}" destId="{86776ED0-BD62-4260-8E34-1EDF1C6EE0F3}" srcOrd="1" destOrd="0" parTransId="{CC370DC5-9DFE-4CF0-BA90-DB2D17DEB101}" sibTransId="{E6469869-0855-4C61-BE43-BD92C9186F5D}"/>
    <dgm:cxn modelId="{306C3053-EFD7-49B4-9D17-7F085F69D6D6}" type="presOf" srcId="{46DF1CF6-6777-40FF-8E2C-AA713E6B4D51}" destId="{68806036-0F31-4701-988F-05A63EC7951E}" srcOrd="0" destOrd="0" presId="urn:microsoft.com/office/officeart/2008/layout/VerticalCurvedList"/>
    <dgm:cxn modelId="{B3383DF9-663D-4589-B773-8147DCF33D21}" type="presOf" srcId="{7E2DC571-6DF0-43E7-8C4A-3CDA5D9294AD}" destId="{453450B0-A288-4EB0-B90D-78C551098C5A}" srcOrd="0" destOrd="0" presId="urn:microsoft.com/office/officeart/2008/layout/VerticalCurvedList"/>
    <dgm:cxn modelId="{5D6B006F-DDF1-468F-94DA-7F9C2F3B2844}" type="presParOf" srcId="{68806036-0F31-4701-988F-05A63EC7951E}" destId="{ED7A4DCA-F1EB-4D90-AB55-0824084B32B6}" srcOrd="0" destOrd="0" presId="urn:microsoft.com/office/officeart/2008/layout/VerticalCurvedList"/>
    <dgm:cxn modelId="{663AE025-A307-4B5F-87BE-609FD7806A2C}" type="presParOf" srcId="{ED7A4DCA-F1EB-4D90-AB55-0824084B32B6}" destId="{3FF136A1-6B87-4C00-993E-B8BB2F29CF19}" srcOrd="0" destOrd="0" presId="urn:microsoft.com/office/officeart/2008/layout/VerticalCurvedList"/>
    <dgm:cxn modelId="{AF744CF3-54A6-4282-ACBC-3668F6BE464C}" type="presParOf" srcId="{3FF136A1-6B87-4C00-993E-B8BB2F29CF19}" destId="{D45B9221-0201-4C74-A255-0317B6C43C5C}" srcOrd="0" destOrd="0" presId="urn:microsoft.com/office/officeart/2008/layout/VerticalCurvedList"/>
    <dgm:cxn modelId="{29261DE4-F50B-4725-87CC-A223E245BFA7}" type="presParOf" srcId="{3FF136A1-6B87-4C00-993E-B8BB2F29CF19}" destId="{ED0F5CE2-1008-45FB-93FA-30488754C849}" srcOrd="1" destOrd="0" presId="urn:microsoft.com/office/officeart/2008/layout/VerticalCurvedList"/>
    <dgm:cxn modelId="{447D2383-D4A8-4598-A017-401D4909CD99}" type="presParOf" srcId="{3FF136A1-6B87-4C00-993E-B8BB2F29CF19}" destId="{DB5B05C8-3C74-4604-A037-698E7B0F6EE2}" srcOrd="2" destOrd="0" presId="urn:microsoft.com/office/officeart/2008/layout/VerticalCurvedList"/>
    <dgm:cxn modelId="{E6E7B821-2900-4560-B890-F1EDAFBD646D}" type="presParOf" srcId="{3FF136A1-6B87-4C00-993E-B8BB2F29CF19}" destId="{EB142C69-DFDA-4BCC-BD6E-71630584F9A0}" srcOrd="3" destOrd="0" presId="urn:microsoft.com/office/officeart/2008/layout/VerticalCurvedList"/>
    <dgm:cxn modelId="{DE0A15DB-941E-4840-A1ED-BE145D713668}" type="presParOf" srcId="{ED7A4DCA-F1EB-4D90-AB55-0824084B32B6}" destId="{6D467B76-CCB8-4A66-B13D-1378C5CB2686}" srcOrd="1" destOrd="0" presId="urn:microsoft.com/office/officeart/2008/layout/VerticalCurvedList"/>
    <dgm:cxn modelId="{A99D728D-90AC-48A2-8B56-D19AF4B170B4}" type="presParOf" srcId="{ED7A4DCA-F1EB-4D90-AB55-0824084B32B6}" destId="{EF7B744C-3F5B-4237-AACC-565CCB8ECAAA}" srcOrd="2" destOrd="0" presId="urn:microsoft.com/office/officeart/2008/layout/VerticalCurvedList"/>
    <dgm:cxn modelId="{B4F7FDA2-7842-437A-AA94-C343B02AEAC9}" type="presParOf" srcId="{EF7B744C-3F5B-4237-AACC-565CCB8ECAAA}" destId="{EEDDE33C-B6A0-4D13-AD94-49A4A0A4522A}" srcOrd="0" destOrd="0" presId="urn:microsoft.com/office/officeart/2008/layout/VerticalCurvedList"/>
    <dgm:cxn modelId="{CC30780E-444C-4B62-BE21-2E9AF2318B33}" type="presParOf" srcId="{ED7A4DCA-F1EB-4D90-AB55-0824084B32B6}" destId="{B356734C-B484-4FD2-8E12-1F204F14E6F9}" srcOrd="3" destOrd="0" presId="urn:microsoft.com/office/officeart/2008/layout/VerticalCurvedList"/>
    <dgm:cxn modelId="{C5CE0521-27CC-4F10-AFB4-0D909FC581D6}" type="presParOf" srcId="{ED7A4DCA-F1EB-4D90-AB55-0824084B32B6}" destId="{CCAA9027-686B-45A6-9886-A70CCCF64CF3}" srcOrd="4" destOrd="0" presId="urn:microsoft.com/office/officeart/2008/layout/VerticalCurvedList"/>
    <dgm:cxn modelId="{445956E9-FDAC-4E9C-B536-E8FD9ED0370D}" type="presParOf" srcId="{CCAA9027-686B-45A6-9886-A70CCCF64CF3}" destId="{99FD42DC-008E-4EEA-8BC9-DEDC4690336E}" srcOrd="0" destOrd="0" presId="urn:microsoft.com/office/officeart/2008/layout/VerticalCurvedList"/>
    <dgm:cxn modelId="{CF8F860B-FA0A-4643-AFF8-79859CC7B171}" type="presParOf" srcId="{ED7A4DCA-F1EB-4D90-AB55-0824084B32B6}" destId="{453450B0-A288-4EB0-B90D-78C551098C5A}" srcOrd="5" destOrd="0" presId="urn:microsoft.com/office/officeart/2008/layout/VerticalCurvedList"/>
    <dgm:cxn modelId="{41F821FF-2214-4746-B423-B27E0815B8BF}" type="presParOf" srcId="{ED7A4DCA-F1EB-4D90-AB55-0824084B32B6}" destId="{D4F7AC4A-E1AA-4217-A759-E63D7656F5A8}" srcOrd="6" destOrd="0" presId="urn:microsoft.com/office/officeart/2008/layout/VerticalCurvedList"/>
    <dgm:cxn modelId="{0F6A7FEA-F2E2-49FF-B30C-00FF94301460}" type="presParOf" srcId="{D4F7AC4A-E1AA-4217-A759-E63D7656F5A8}" destId="{8CE67AAC-8C4C-4DB2-98D7-ACCEA92C6CC2}" srcOrd="0" destOrd="0" presId="urn:microsoft.com/office/officeart/2008/layout/VerticalCurvedList"/>
    <dgm:cxn modelId="{09BEE0E6-442E-4F87-8FC2-B4F76B8BA84D}" type="presParOf" srcId="{ED7A4DCA-F1EB-4D90-AB55-0824084B32B6}" destId="{31A550EF-5B7A-44A4-AD37-12CDDBC54107}" srcOrd="7" destOrd="0" presId="urn:microsoft.com/office/officeart/2008/layout/VerticalCurvedList"/>
    <dgm:cxn modelId="{EEE79D54-B8B8-4854-B8BA-FB1C4229A2F1}" type="presParOf" srcId="{ED7A4DCA-F1EB-4D90-AB55-0824084B32B6}" destId="{86D0B4A3-D7AC-4189-81B3-965F67E03372}" srcOrd="8" destOrd="0" presId="urn:microsoft.com/office/officeart/2008/layout/VerticalCurvedList"/>
    <dgm:cxn modelId="{C2209089-5B13-45D3-9737-AAC2976997E1}" type="presParOf" srcId="{86D0B4A3-D7AC-4189-81B3-965F67E03372}" destId="{D8A0E4C3-095C-45B7-A282-2AC27A885012}" srcOrd="0" destOrd="0" presId="urn:microsoft.com/office/officeart/2008/layout/VerticalCurvedList"/>
    <dgm:cxn modelId="{43B7EC51-9481-494E-B262-CD9E00E5178C}" type="presParOf" srcId="{ED7A4DCA-F1EB-4D90-AB55-0824084B32B6}" destId="{B877A5E7-FAF5-4622-84A0-85F99251B2D1}" srcOrd="9" destOrd="0" presId="urn:microsoft.com/office/officeart/2008/layout/VerticalCurvedList"/>
    <dgm:cxn modelId="{828D0D8F-46A7-4124-8CFA-E6F6853B3530}" type="presParOf" srcId="{ED7A4DCA-F1EB-4D90-AB55-0824084B32B6}" destId="{3D887519-BD90-49CF-9D1F-0C414A0E4B76}" srcOrd="10" destOrd="0" presId="urn:microsoft.com/office/officeart/2008/layout/VerticalCurvedList"/>
    <dgm:cxn modelId="{040913AD-3C88-423F-8E31-73D2753D84DA}" type="presParOf" srcId="{3D887519-BD90-49CF-9D1F-0C414A0E4B76}" destId="{D062B765-5727-44CB-8B6A-88E4842B152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71CB0BA-A527-4446-800E-43D788675A4A}" type="doc">
      <dgm:prSet loTypeId="urn:microsoft.com/office/officeart/2016/7/layout/LinearArrowProcessNumbered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2830D354-AAD7-43EF-8DC5-019C8CE2B5BF}">
      <dgm:prSet/>
      <dgm:spPr/>
      <dgm:t>
        <a:bodyPr/>
        <a:lstStyle/>
        <a:p>
          <a:r>
            <a:rPr lang="pt-BR" dirty="0"/>
            <a:t>Classificar o livro da biblioteca escolar como bem de consumo e não como patrimônio</a:t>
          </a:r>
        </a:p>
      </dgm:t>
    </dgm:pt>
    <dgm:pt modelId="{94D871FE-DAF4-46A8-BF8C-3715979803CD}" type="parTrans" cxnId="{80DCCBDD-FB33-447E-A65C-3C5AB1F1D589}">
      <dgm:prSet/>
      <dgm:spPr/>
      <dgm:t>
        <a:bodyPr/>
        <a:lstStyle/>
        <a:p>
          <a:endParaRPr lang="pt-BR"/>
        </a:p>
      </dgm:t>
    </dgm:pt>
    <dgm:pt modelId="{BE320062-88E5-4227-A0EE-143F723EE46B}" type="sibTrans" cxnId="{80DCCBDD-FB33-447E-A65C-3C5AB1F1D589}">
      <dgm:prSet phldrT="1" phldr="0"/>
      <dgm:spPr/>
      <dgm:t>
        <a:bodyPr/>
        <a:lstStyle/>
        <a:p>
          <a:r>
            <a:rPr lang="pt-BR"/>
            <a:t>1</a:t>
          </a:r>
        </a:p>
      </dgm:t>
    </dgm:pt>
    <dgm:pt modelId="{B96FD9A8-E7A6-4CF8-9950-A79CC99B4281}">
      <dgm:prSet/>
      <dgm:spPr/>
      <dgm:t>
        <a:bodyPr/>
        <a:lstStyle/>
        <a:p>
          <a:r>
            <a:rPr lang="pt-BR" dirty="0"/>
            <a:t>Desonerar a tributação sobre a doação de livros às  bibliotecas</a:t>
          </a:r>
        </a:p>
      </dgm:t>
    </dgm:pt>
    <dgm:pt modelId="{4CBF5379-5D2F-4830-ABE4-6B8483C568EB}" type="parTrans" cxnId="{80CDF249-2010-40DA-86F1-1B7B05BB4590}">
      <dgm:prSet/>
      <dgm:spPr/>
      <dgm:t>
        <a:bodyPr/>
        <a:lstStyle/>
        <a:p>
          <a:endParaRPr lang="pt-BR"/>
        </a:p>
      </dgm:t>
    </dgm:pt>
    <dgm:pt modelId="{F4E31388-D7FA-44D7-95D6-CE1EA6883B91}" type="sibTrans" cxnId="{80CDF249-2010-40DA-86F1-1B7B05BB4590}">
      <dgm:prSet phldrT="2" phldr="0"/>
      <dgm:spPr/>
      <dgm:t>
        <a:bodyPr/>
        <a:lstStyle/>
        <a:p>
          <a:r>
            <a:rPr lang="pt-BR"/>
            <a:t>2</a:t>
          </a:r>
        </a:p>
      </dgm:t>
    </dgm:pt>
    <dgm:pt modelId="{CFFF89E5-F3AA-48B8-B445-CD5CDAFA4422}">
      <dgm:prSet/>
      <dgm:spPr/>
      <dgm:t>
        <a:bodyPr/>
        <a:lstStyle/>
        <a:p>
          <a:r>
            <a:rPr lang="pt-BR" b="0" dirty="0"/>
            <a:t>Estabelecer</a:t>
          </a:r>
          <a:r>
            <a:rPr lang="en-US" b="0" dirty="0"/>
            <a:t> </a:t>
          </a:r>
          <a:r>
            <a:rPr lang="pt-BR" b="0" dirty="0"/>
            <a:t>metas</a:t>
          </a:r>
          <a:r>
            <a:rPr lang="en-US" b="0" dirty="0"/>
            <a:t> de </a:t>
          </a:r>
          <a:r>
            <a:rPr lang="pt-BR" b="0" dirty="0"/>
            <a:t>atendimento: curto, médio e longo prazo</a:t>
          </a:r>
        </a:p>
      </dgm:t>
    </dgm:pt>
    <dgm:pt modelId="{F8A2DF43-8F05-4CC6-88FE-1029805A2F6E}" type="parTrans" cxnId="{0952B510-FE90-4858-8F1B-E07F961E8C13}">
      <dgm:prSet/>
      <dgm:spPr/>
      <dgm:t>
        <a:bodyPr/>
        <a:lstStyle/>
        <a:p>
          <a:endParaRPr lang="pt-BR"/>
        </a:p>
      </dgm:t>
    </dgm:pt>
    <dgm:pt modelId="{FF24DDBA-DB39-4AB5-ABEF-B5E72FF9001A}" type="sibTrans" cxnId="{0952B510-FE90-4858-8F1B-E07F961E8C13}">
      <dgm:prSet phldrT="4" phldr="0"/>
      <dgm:spPr/>
      <dgm:t>
        <a:bodyPr/>
        <a:lstStyle/>
        <a:p>
          <a:r>
            <a:rPr lang="pt-BR"/>
            <a:t>4</a:t>
          </a:r>
        </a:p>
      </dgm:t>
    </dgm:pt>
    <dgm:pt modelId="{1D28B22D-5460-450E-B383-E1A98CB22307}">
      <dgm:prSet/>
      <dgm:spPr/>
      <dgm:t>
        <a:bodyPr/>
        <a:lstStyle/>
        <a:p>
          <a:r>
            <a:rPr lang="pt-BR" dirty="0"/>
            <a:t>Avaliar o uso da biblioteca escolar e a correlação com a melhora do desempenho de aprendizagem</a:t>
          </a:r>
        </a:p>
      </dgm:t>
    </dgm:pt>
    <dgm:pt modelId="{1A131534-FD7A-4588-992D-9667C0A265F9}" type="parTrans" cxnId="{1C491D39-27D6-40FB-BD89-341D9A57A863}">
      <dgm:prSet/>
      <dgm:spPr/>
      <dgm:t>
        <a:bodyPr/>
        <a:lstStyle/>
        <a:p>
          <a:endParaRPr lang="pt-BR"/>
        </a:p>
      </dgm:t>
    </dgm:pt>
    <dgm:pt modelId="{F4F8AE86-0AD7-4C9C-9372-FDDC39567920}" type="sibTrans" cxnId="{1C491D39-27D6-40FB-BD89-341D9A57A863}">
      <dgm:prSet phldrT="6" phldr="0"/>
      <dgm:spPr/>
      <dgm:t>
        <a:bodyPr/>
        <a:lstStyle/>
        <a:p>
          <a:r>
            <a:rPr lang="pt-BR"/>
            <a:t>6</a:t>
          </a:r>
        </a:p>
      </dgm:t>
    </dgm:pt>
    <dgm:pt modelId="{972FEB0A-31D8-44CB-BB68-570E926D9A83}">
      <dgm:prSet/>
      <dgm:spPr/>
      <dgm:t>
        <a:bodyPr/>
        <a:lstStyle/>
        <a:p>
          <a:r>
            <a:rPr lang="pt-BR" b="0" dirty="0"/>
            <a:t>Inserção das tecnologias nas bibliotecas escolares</a:t>
          </a:r>
          <a:r>
            <a:rPr lang="en-US" b="0" dirty="0"/>
            <a:t> </a:t>
          </a:r>
          <a:endParaRPr lang="pt-BR" b="0" dirty="0"/>
        </a:p>
      </dgm:t>
    </dgm:pt>
    <dgm:pt modelId="{B3E9676D-3CE3-4F1D-9C26-C699816AF91C}" type="parTrans" cxnId="{AAC5CB8C-5CF7-457D-9670-2A9918287E55}">
      <dgm:prSet/>
      <dgm:spPr/>
      <dgm:t>
        <a:bodyPr/>
        <a:lstStyle/>
        <a:p>
          <a:endParaRPr lang="pt-BR"/>
        </a:p>
      </dgm:t>
    </dgm:pt>
    <dgm:pt modelId="{F63A4E16-2515-4C83-A358-B3C5D4E1A3F1}" type="sibTrans" cxnId="{AAC5CB8C-5CF7-457D-9670-2A9918287E55}">
      <dgm:prSet phldrT="5" phldr="0"/>
      <dgm:spPr/>
      <dgm:t>
        <a:bodyPr/>
        <a:lstStyle/>
        <a:p>
          <a:r>
            <a:rPr lang="en-US"/>
            <a:t>5</a:t>
          </a:r>
        </a:p>
      </dgm:t>
    </dgm:pt>
    <dgm:pt modelId="{887B30BC-A054-4EDC-BD5A-0823C05DC7B7}">
      <dgm:prSet/>
      <dgm:spPr/>
      <dgm:t>
        <a:bodyPr/>
        <a:lstStyle/>
        <a:p>
          <a:r>
            <a:rPr lang="pt-BR" dirty="0"/>
            <a:t>Estimular a formação de bibliotecários especializados em biblioteca escolar</a:t>
          </a:r>
        </a:p>
      </dgm:t>
    </dgm:pt>
    <dgm:pt modelId="{3026D07D-C258-4B5D-9261-FACCEA61E0D9}" type="parTrans" cxnId="{77560B48-887D-48B4-89E4-BE40FAB28185}">
      <dgm:prSet/>
      <dgm:spPr/>
      <dgm:t>
        <a:bodyPr/>
        <a:lstStyle/>
        <a:p>
          <a:endParaRPr lang="pt-BR"/>
        </a:p>
      </dgm:t>
    </dgm:pt>
    <dgm:pt modelId="{511D07D1-B1AF-4F54-B225-5093FDD90A18}" type="sibTrans" cxnId="{77560B48-887D-48B4-89E4-BE40FAB28185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89CCCCFC-AB0A-4360-818C-0DB52BC680D3}" type="pres">
      <dgm:prSet presAssocID="{571CB0BA-A527-4446-800E-43D788675A4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84D04D41-356F-4740-A2AD-2D39D5530055}" type="pres">
      <dgm:prSet presAssocID="{2830D354-AAD7-43EF-8DC5-019C8CE2B5BF}" presName="compositeNode" presStyleCnt="0"/>
      <dgm:spPr/>
    </dgm:pt>
    <dgm:pt modelId="{143530E6-55A5-4C2A-9D68-60E2D025B7CA}" type="pres">
      <dgm:prSet presAssocID="{2830D354-AAD7-43EF-8DC5-019C8CE2B5BF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85F3370C-C04C-4258-AF27-5F39718C2594}" type="pres">
      <dgm:prSet presAssocID="{2830D354-AAD7-43EF-8DC5-019C8CE2B5BF}" presName="parSh" presStyleCnt="0"/>
      <dgm:spPr/>
    </dgm:pt>
    <dgm:pt modelId="{2E964FAF-7ECD-4941-B70F-4802DBA9B76F}" type="pres">
      <dgm:prSet presAssocID="{2830D354-AAD7-43EF-8DC5-019C8CE2B5BF}" presName="lineNode" presStyleLbl="alignAccFollowNode1" presStyleIdx="0" presStyleCnt="18"/>
      <dgm:spPr/>
    </dgm:pt>
    <dgm:pt modelId="{F362B511-8BF5-4269-AB34-FE8513327A41}" type="pres">
      <dgm:prSet presAssocID="{2830D354-AAD7-43EF-8DC5-019C8CE2B5BF}" presName="lineArrowNode" presStyleLbl="alignAccFollowNode1" presStyleIdx="1" presStyleCnt="18"/>
      <dgm:spPr/>
    </dgm:pt>
    <dgm:pt modelId="{E62DFF37-9D4D-4A2F-A542-3A8ED7DAC8F1}" type="pres">
      <dgm:prSet presAssocID="{BE320062-88E5-4227-A0EE-143F723EE46B}" presName="sibTransNodeCircle" presStyleLbl="alignNode1" presStyleIdx="0" presStyleCnt="6">
        <dgm:presLayoutVars>
          <dgm:chMax val="0"/>
          <dgm:bulletEnabled/>
        </dgm:presLayoutVars>
      </dgm:prSet>
      <dgm:spPr/>
      <dgm:t>
        <a:bodyPr/>
        <a:lstStyle/>
        <a:p>
          <a:endParaRPr lang="pt-BR"/>
        </a:p>
      </dgm:t>
    </dgm:pt>
    <dgm:pt modelId="{40597917-B3F5-446B-887A-D8BF5E0BC88F}" type="pres">
      <dgm:prSet presAssocID="{BE320062-88E5-4227-A0EE-143F723EE46B}" presName="spacerBetweenCircleAndCallout" presStyleCnt="0">
        <dgm:presLayoutVars/>
      </dgm:prSet>
      <dgm:spPr/>
    </dgm:pt>
    <dgm:pt modelId="{3F091163-AAA1-41A1-8162-64A6B29F5F1D}" type="pres">
      <dgm:prSet presAssocID="{2830D354-AAD7-43EF-8DC5-019C8CE2B5BF}" presName="nodeText" presStyleLbl="alignAccFollowNode1" presStyleIdx="2" presStyleCnt="1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AB77FE3-7779-4FBA-8709-FDDFD7506500}" type="pres">
      <dgm:prSet presAssocID="{BE320062-88E5-4227-A0EE-143F723EE46B}" presName="sibTransComposite" presStyleCnt="0"/>
      <dgm:spPr/>
    </dgm:pt>
    <dgm:pt modelId="{17189CB4-BA71-45DC-A829-E3B8DBDB4382}" type="pres">
      <dgm:prSet presAssocID="{B96FD9A8-E7A6-4CF8-9950-A79CC99B4281}" presName="compositeNode" presStyleCnt="0"/>
      <dgm:spPr/>
    </dgm:pt>
    <dgm:pt modelId="{A148D495-68C5-4C20-942B-184F138418E6}" type="pres">
      <dgm:prSet presAssocID="{B96FD9A8-E7A6-4CF8-9950-A79CC99B4281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166F7872-4DFE-4CB7-B4F1-7370ADCBF7E1}" type="pres">
      <dgm:prSet presAssocID="{B96FD9A8-E7A6-4CF8-9950-A79CC99B4281}" presName="parSh" presStyleCnt="0"/>
      <dgm:spPr/>
    </dgm:pt>
    <dgm:pt modelId="{D0C22E67-4EBE-4298-9EC8-1565659662A6}" type="pres">
      <dgm:prSet presAssocID="{B96FD9A8-E7A6-4CF8-9950-A79CC99B4281}" presName="lineNode" presStyleLbl="alignAccFollowNode1" presStyleIdx="3" presStyleCnt="18"/>
      <dgm:spPr/>
    </dgm:pt>
    <dgm:pt modelId="{54680EE3-43F1-42ED-BE5E-4316A319209E}" type="pres">
      <dgm:prSet presAssocID="{B96FD9A8-E7A6-4CF8-9950-A79CC99B4281}" presName="lineArrowNode" presStyleLbl="alignAccFollowNode1" presStyleIdx="4" presStyleCnt="18"/>
      <dgm:spPr/>
    </dgm:pt>
    <dgm:pt modelId="{A7A4DE52-7025-4BF5-91D8-2E6DFC0715DF}" type="pres">
      <dgm:prSet presAssocID="{F4E31388-D7FA-44D7-95D6-CE1EA6883B91}" presName="sibTransNodeCircle" presStyleLbl="alignNode1" presStyleIdx="1" presStyleCnt="6">
        <dgm:presLayoutVars>
          <dgm:chMax val="0"/>
          <dgm:bulletEnabled/>
        </dgm:presLayoutVars>
      </dgm:prSet>
      <dgm:spPr/>
      <dgm:t>
        <a:bodyPr/>
        <a:lstStyle/>
        <a:p>
          <a:endParaRPr lang="pt-BR"/>
        </a:p>
      </dgm:t>
    </dgm:pt>
    <dgm:pt modelId="{92A4B21E-0AC7-4B4D-9FBC-05601892DDB1}" type="pres">
      <dgm:prSet presAssocID="{F4E31388-D7FA-44D7-95D6-CE1EA6883B91}" presName="spacerBetweenCircleAndCallout" presStyleCnt="0">
        <dgm:presLayoutVars/>
      </dgm:prSet>
      <dgm:spPr/>
    </dgm:pt>
    <dgm:pt modelId="{51B7B479-640D-4322-A4B1-13CF5122CF86}" type="pres">
      <dgm:prSet presAssocID="{B96FD9A8-E7A6-4CF8-9950-A79CC99B4281}" presName="nodeText" presStyleLbl="alignAccFollowNode1" presStyleIdx="5" presStyleCnt="1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BCFDA92-C62D-464D-87E6-E13348D1FEC5}" type="pres">
      <dgm:prSet presAssocID="{F4E31388-D7FA-44D7-95D6-CE1EA6883B91}" presName="sibTransComposite" presStyleCnt="0"/>
      <dgm:spPr/>
    </dgm:pt>
    <dgm:pt modelId="{F5ACFA6B-A4ED-4457-822F-7DD1971E2500}" type="pres">
      <dgm:prSet presAssocID="{887B30BC-A054-4EDC-BD5A-0823C05DC7B7}" presName="compositeNode" presStyleCnt="0"/>
      <dgm:spPr/>
    </dgm:pt>
    <dgm:pt modelId="{680597D7-13F3-4193-88A3-CAA853FBCBB0}" type="pres">
      <dgm:prSet presAssocID="{887B30BC-A054-4EDC-BD5A-0823C05DC7B7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8C313277-6191-4827-A4AB-0AEF4F279358}" type="pres">
      <dgm:prSet presAssocID="{887B30BC-A054-4EDC-BD5A-0823C05DC7B7}" presName="parSh" presStyleCnt="0"/>
      <dgm:spPr/>
    </dgm:pt>
    <dgm:pt modelId="{9B079405-21E7-45CF-94C4-E98A952825EE}" type="pres">
      <dgm:prSet presAssocID="{887B30BC-A054-4EDC-BD5A-0823C05DC7B7}" presName="lineNode" presStyleLbl="alignAccFollowNode1" presStyleIdx="6" presStyleCnt="18"/>
      <dgm:spPr/>
    </dgm:pt>
    <dgm:pt modelId="{48A51823-B7B0-48E4-8DAF-BAC755A42CFE}" type="pres">
      <dgm:prSet presAssocID="{887B30BC-A054-4EDC-BD5A-0823C05DC7B7}" presName="lineArrowNode" presStyleLbl="alignAccFollowNode1" presStyleIdx="7" presStyleCnt="18"/>
      <dgm:spPr/>
    </dgm:pt>
    <dgm:pt modelId="{7AE5D796-D446-4AC4-816B-29759FE82499}" type="pres">
      <dgm:prSet presAssocID="{511D07D1-B1AF-4F54-B225-5093FDD90A18}" presName="sibTransNodeCircle" presStyleLbl="alignNode1" presStyleIdx="2" presStyleCnt="6">
        <dgm:presLayoutVars>
          <dgm:chMax val="0"/>
          <dgm:bulletEnabled/>
        </dgm:presLayoutVars>
      </dgm:prSet>
      <dgm:spPr/>
      <dgm:t>
        <a:bodyPr/>
        <a:lstStyle/>
        <a:p>
          <a:endParaRPr lang="pt-BR"/>
        </a:p>
      </dgm:t>
    </dgm:pt>
    <dgm:pt modelId="{EB514EAA-5A51-4C3F-A739-4FE405AE9D9D}" type="pres">
      <dgm:prSet presAssocID="{511D07D1-B1AF-4F54-B225-5093FDD90A18}" presName="spacerBetweenCircleAndCallout" presStyleCnt="0">
        <dgm:presLayoutVars/>
      </dgm:prSet>
      <dgm:spPr/>
    </dgm:pt>
    <dgm:pt modelId="{3F8EF90E-4033-472C-8E88-16147F012B0D}" type="pres">
      <dgm:prSet presAssocID="{887B30BC-A054-4EDC-BD5A-0823C05DC7B7}" presName="nodeText" presStyleLbl="alignAccFollowNode1" presStyleIdx="8" presStyleCnt="1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A480F4B-A41E-4378-8265-E4580457317A}" type="pres">
      <dgm:prSet presAssocID="{511D07D1-B1AF-4F54-B225-5093FDD90A18}" presName="sibTransComposite" presStyleCnt="0"/>
      <dgm:spPr/>
    </dgm:pt>
    <dgm:pt modelId="{487F0DDD-EC9B-4A3C-AC63-D88A8FE47EC8}" type="pres">
      <dgm:prSet presAssocID="{CFFF89E5-F3AA-48B8-B445-CD5CDAFA4422}" presName="compositeNode" presStyleCnt="0"/>
      <dgm:spPr/>
    </dgm:pt>
    <dgm:pt modelId="{4C4341E5-5E5B-4853-B776-5528AE1F9CEC}" type="pres">
      <dgm:prSet presAssocID="{CFFF89E5-F3AA-48B8-B445-CD5CDAFA4422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99EEBCDD-F55D-476F-927D-58AC11BF425D}" type="pres">
      <dgm:prSet presAssocID="{CFFF89E5-F3AA-48B8-B445-CD5CDAFA4422}" presName="parSh" presStyleCnt="0"/>
      <dgm:spPr/>
    </dgm:pt>
    <dgm:pt modelId="{B2E93C8D-5F3A-4778-BB65-D9C0EEFBFB2A}" type="pres">
      <dgm:prSet presAssocID="{CFFF89E5-F3AA-48B8-B445-CD5CDAFA4422}" presName="lineNode" presStyleLbl="alignAccFollowNode1" presStyleIdx="9" presStyleCnt="18"/>
      <dgm:spPr/>
    </dgm:pt>
    <dgm:pt modelId="{412975FA-A404-4373-8168-421826E4BE8B}" type="pres">
      <dgm:prSet presAssocID="{CFFF89E5-F3AA-48B8-B445-CD5CDAFA4422}" presName="lineArrowNode" presStyleLbl="alignAccFollowNode1" presStyleIdx="10" presStyleCnt="18"/>
      <dgm:spPr/>
    </dgm:pt>
    <dgm:pt modelId="{DD962908-4633-4154-97E8-666F86869345}" type="pres">
      <dgm:prSet presAssocID="{FF24DDBA-DB39-4AB5-ABEF-B5E72FF9001A}" presName="sibTransNodeCircle" presStyleLbl="alignNode1" presStyleIdx="3" presStyleCnt="6">
        <dgm:presLayoutVars>
          <dgm:chMax val="0"/>
          <dgm:bulletEnabled/>
        </dgm:presLayoutVars>
      </dgm:prSet>
      <dgm:spPr/>
      <dgm:t>
        <a:bodyPr/>
        <a:lstStyle/>
        <a:p>
          <a:endParaRPr lang="pt-BR"/>
        </a:p>
      </dgm:t>
    </dgm:pt>
    <dgm:pt modelId="{323A9500-9485-4351-A9D7-A48B66B439BE}" type="pres">
      <dgm:prSet presAssocID="{FF24DDBA-DB39-4AB5-ABEF-B5E72FF9001A}" presName="spacerBetweenCircleAndCallout" presStyleCnt="0">
        <dgm:presLayoutVars/>
      </dgm:prSet>
      <dgm:spPr/>
    </dgm:pt>
    <dgm:pt modelId="{AB1B65DC-302B-46C2-AA6D-CC76A52141DC}" type="pres">
      <dgm:prSet presAssocID="{CFFF89E5-F3AA-48B8-B445-CD5CDAFA4422}" presName="nodeText" presStyleLbl="alignAccFollowNode1" presStyleIdx="11" presStyleCnt="1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CD5C23D-4997-44F0-B901-D3625F9D6626}" type="pres">
      <dgm:prSet presAssocID="{FF24DDBA-DB39-4AB5-ABEF-B5E72FF9001A}" presName="sibTransComposite" presStyleCnt="0"/>
      <dgm:spPr/>
    </dgm:pt>
    <dgm:pt modelId="{A25D5E09-C348-49FE-8D24-606BCE5A7CA7}" type="pres">
      <dgm:prSet presAssocID="{972FEB0A-31D8-44CB-BB68-570E926D9A83}" presName="compositeNode" presStyleCnt="0"/>
      <dgm:spPr/>
    </dgm:pt>
    <dgm:pt modelId="{6D906FCB-022A-4AF9-869F-7197B46B2193}" type="pres">
      <dgm:prSet presAssocID="{972FEB0A-31D8-44CB-BB68-570E926D9A83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CACEB853-B22A-4D4E-9735-B274CD9E69E4}" type="pres">
      <dgm:prSet presAssocID="{972FEB0A-31D8-44CB-BB68-570E926D9A83}" presName="parSh" presStyleCnt="0"/>
      <dgm:spPr/>
    </dgm:pt>
    <dgm:pt modelId="{D4DC4771-062D-48E3-B9C8-DC289E5C3885}" type="pres">
      <dgm:prSet presAssocID="{972FEB0A-31D8-44CB-BB68-570E926D9A83}" presName="lineNode" presStyleLbl="alignAccFollowNode1" presStyleIdx="12" presStyleCnt="18"/>
      <dgm:spPr/>
    </dgm:pt>
    <dgm:pt modelId="{FA07B254-D0A8-4C11-A60F-19E80517F886}" type="pres">
      <dgm:prSet presAssocID="{972FEB0A-31D8-44CB-BB68-570E926D9A83}" presName="lineArrowNode" presStyleLbl="alignAccFollowNode1" presStyleIdx="13" presStyleCnt="18"/>
      <dgm:spPr/>
    </dgm:pt>
    <dgm:pt modelId="{B8A5DC42-6E55-4568-A6A8-9BD8C20DAE4B}" type="pres">
      <dgm:prSet presAssocID="{F63A4E16-2515-4C83-A358-B3C5D4E1A3F1}" presName="sibTransNodeCircle" presStyleLbl="alignNode1" presStyleIdx="4" presStyleCnt="6">
        <dgm:presLayoutVars>
          <dgm:chMax val="0"/>
          <dgm:bulletEnabled/>
        </dgm:presLayoutVars>
      </dgm:prSet>
      <dgm:spPr/>
      <dgm:t>
        <a:bodyPr/>
        <a:lstStyle/>
        <a:p>
          <a:endParaRPr lang="pt-BR"/>
        </a:p>
      </dgm:t>
    </dgm:pt>
    <dgm:pt modelId="{70ABD6AC-98DB-4827-956C-D3DD0998CCA9}" type="pres">
      <dgm:prSet presAssocID="{F63A4E16-2515-4C83-A358-B3C5D4E1A3F1}" presName="spacerBetweenCircleAndCallout" presStyleCnt="0">
        <dgm:presLayoutVars/>
      </dgm:prSet>
      <dgm:spPr/>
    </dgm:pt>
    <dgm:pt modelId="{E36BF71C-4740-4BD4-873D-0DF70946E4C2}" type="pres">
      <dgm:prSet presAssocID="{972FEB0A-31D8-44CB-BB68-570E926D9A83}" presName="nodeText" presStyleLbl="alignAccFollowNode1" presStyleIdx="14" presStyleCnt="1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665974B-B25E-4EDF-81CF-4E8E14C37112}" type="pres">
      <dgm:prSet presAssocID="{F63A4E16-2515-4C83-A358-B3C5D4E1A3F1}" presName="sibTransComposite" presStyleCnt="0"/>
      <dgm:spPr/>
    </dgm:pt>
    <dgm:pt modelId="{17F5E5C3-77B1-4E19-975D-7A8BB4DC79BB}" type="pres">
      <dgm:prSet presAssocID="{1D28B22D-5460-450E-B383-E1A98CB22307}" presName="compositeNode" presStyleCnt="0"/>
      <dgm:spPr/>
    </dgm:pt>
    <dgm:pt modelId="{6F1AF963-1945-4E08-AA62-0B513EB65CC3}" type="pres">
      <dgm:prSet presAssocID="{1D28B22D-5460-450E-B383-E1A98CB22307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D744B4D9-06C1-4D5C-AFE3-B9FFFCCB59A3}" type="pres">
      <dgm:prSet presAssocID="{1D28B22D-5460-450E-B383-E1A98CB22307}" presName="parSh" presStyleCnt="0"/>
      <dgm:spPr/>
    </dgm:pt>
    <dgm:pt modelId="{854A2CDB-B5DD-46E5-87E5-EFD583E20159}" type="pres">
      <dgm:prSet presAssocID="{1D28B22D-5460-450E-B383-E1A98CB22307}" presName="lineNode" presStyleLbl="alignAccFollowNode1" presStyleIdx="15" presStyleCnt="18"/>
      <dgm:spPr/>
    </dgm:pt>
    <dgm:pt modelId="{6AFCB3BB-8D94-4833-AF5B-E977A345D2F4}" type="pres">
      <dgm:prSet presAssocID="{1D28B22D-5460-450E-B383-E1A98CB22307}" presName="lineArrowNode" presStyleLbl="alignAccFollowNode1" presStyleIdx="16" presStyleCnt="18"/>
      <dgm:spPr/>
    </dgm:pt>
    <dgm:pt modelId="{43E49CBE-E4EE-4ABB-95A9-7DAF91375C9F}" type="pres">
      <dgm:prSet presAssocID="{F4F8AE86-0AD7-4C9C-9372-FDDC39567920}" presName="sibTransNodeCircle" presStyleLbl="alignNode1" presStyleIdx="5" presStyleCnt="6">
        <dgm:presLayoutVars>
          <dgm:chMax val="0"/>
          <dgm:bulletEnabled/>
        </dgm:presLayoutVars>
      </dgm:prSet>
      <dgm:spPr/>
      <dgm:t>
        <a:bodyPr/>
        <a:lstStyle/>
        <a:p>
          <a:endParaRPr lang="pt-BR"/>
        </a:p>
      </dgm:t>
    </dgm:pt>
    <dgm:pt modelId="{E155050F-9446-4961-8505-E069E263D090}" type="pres">
      <dgm:prSet presAssocID="{F4F8AE86-0AD7-4C9C-9372-FDDC39567920}" presName="spacerBetweenCircleAndCallout" presStyleCnt="0">
        <dgm:presLayoutVars/>
      </dgm:prSet>
      <dgm:spPr/>
    </dgm:pt>
    <dgm:pt modelId="{634EFB7A-0E11-4499-9ACD-3285E445D6FD}" type="pres">
      <dgm:prSet presAssocID="{1D28B22D-5460-450E-B383-E1A98CB22307}" presName="nodeText" presStyleLbl="alignAccFollowNode1" presStyleIdx="17" presStyleCnt="1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0AFD640F-8980-4F39-A401-E7189270E4A6}" type="presOf" srcId="{FF24DDBA-DB39-4AB5-ABEF-B5E72FF9001A}" destId="{DD962908-4633-4154-97E8-666F86869345}" srcOrd="0" destOrd="0" presId="urn:microsoft.com/office/officeart/2016/7/layout/LinearArrowProcessNumbered"/>
    <dgm:cxn modelId="{80DCCBDD-FB33-447E-A65C-3C5AB1F1D589}" srcId="{571CB0BA-A527-4446-800E-43D788675A4A}" destId="{2830D354-AAD7-43EF-8DC5-019C8CE2B5BF}" srcOrd="0" destOrd="0" parTransId="{94D871FE-DAF4-46A8-BF8C-3715979803CD}" sibTransId="{BE320062-88E5-4227-A0EE-143F723EE46B}"/>
    <dgm:cxn modelId="{77560B48-887D-48B4-89E4-BE40FAB28185}" srcId="{571CB0BA-A527-4446-800E-43D788675A4A}" destId="{887B30BC-A054-4EDC-BD5A-0823C05DC7B7}" srcOrd="2" destOrd="0" parTransId="{3026D07D-C258-4B5D-9261-FACCEA61E0D9}" sibTransId="{511D07D1-B1AF-4F54-B225-5093FDD90A18}"/>
    <dgm:cxn modelId="{B1B7043E-560C-42F9-9D06-C51666A810A2}" type="presOf" srcId="{571CB0BA-A527-4446-800E-43D788675A4A}" destId="{89CCCCFC-AB0A-4360-818C-0DB52BC680D3}" srcOrd="0" destOrd="0" presId="urn:microsoft.com/office/officeart/2016/7/layout/LinearArrowProcessNumbered"/>
    <dgm:cxn modelId="{46710FAE-553C-4556-96FD-D7849244B8B2}" type="presOf" srcId="{1D28B22D-5460-450E-B383-E1A98CB22307}" destId="{634EFB7A-0E11-4499-9ACD-3285E445D6FD}" srcOrd="0" destOrd="0" presId="urn:microsoft.com/office/officeart/2016/7/layout/LinearArrowProcessNumbered"/>
    <dgm:cxn modelId="{86EC35CC-B49D-478F-9B3F-0B78B30890C2}" type="presOf" srcId="{972FEB0A-31D8-44CB-BB68-570E926D9A83}" destId="{E36BF71C-4740-4BD4-873D-0DF70946E4C2}" srcOrd="0" destOrd="0" presId="urn:microsoft.com/office/officeart/2016/7/layout/LinearArrowProcessNumbered"/>
    <dgm:cxn modelId="{800E77E9-0960-4679-A61C-4F5A47D13BCD}" type="presOf" srcId="{B96FD9A8-E7A6-4CF8-9950-A79CC99B4281}" destId="{51B7B479-640D-4322-A4B1-13CF5122CF86}" srcOrd="0" destOrd="0" presId="urn:microsoft.com/office/officeart/2016/7/layout/LinearArrowProcessNumbered"/>
    <dgm:cxn modelId="{B327BA31-3A9E-4AF6-A58F-6A049D0525FE}" type="presOf" srcId="{CFFF89E5-F3AA-48B8-B445-CD5CDAFA4422}" destId="{AB1B65DC-302B-46C2-AA6D-CC76A52141DC}" srcOrd="0" destOrd="0" presId="urn:microsoft.com/office/officeart/2016/7/layout/LinearArrowProcessNumbered"/>
    <dgm:cxn modelId="{52F0FD59-8B2C-499F-BFA3-624D4F994DE0}" type="presOf" srcId="{BE320062-88E5-4227-A0EE-143F723EE46B}" destId="{E62DFF37-9D4D-4A2F-A542-3A8ED7DAC8F1}" srcOrd="0" destOrd="0" presId="urn:microsoft.com/office/officeart/2016/7/layout/LinearArrowProcessNumbered"/>
    <dgm:cxn modelId="{8A7FE466-CEC4-4D7A-9A61-4A58794A33F0}" type="presOf" srcId="{F4E31388-D7FA-44D7-95D6-CE1EA6883B91}" destId="{A7A4DE52-7025-4BF5-91D8-2E6DFC0715DF}" srcOrd="0" destOrd="0" presId="urn:microsoft.com/office/officeart/2016/7/layout/LinearArrowProcessNumbered"/>
    <dgm:cxn modelId="{875474E9-DA42-4CCE-9107-37D205187986}" type="presOf" srcId="{F4F8AE86-0AD7-4C9C-9372-FDDC39567920}" destId="{43E49CBE-E4EE-4ABB-95A9-7DAF91375C9F}" srcOrd="0" destOrd="0" presId="urn:microsoft.com/office/officeart/2016/7/layout/LinearArrowProcessNumbered"/>
    <dgm:cxn modelId="{AAC5CB8C-5CF7-457D-9670-2A9918287E55}" srcId="{571CB0BA-A527-4446-800E-43D788675A4A}" destId="{972FEB0A-31D8-44CB-BB68-570E926D9A83}" srcOrd="4" destOrd="0" parTransId="{B3E9676D-3CE3-4F1D-9C26-C699816AF91C}" sibTransId="{F63A4E16-2515-4C83-A358-B3C5D4E1A3F1}"/>
    <dgm:cxn modelId="{19CA9AA5-5160-41D8-BCDE-588806AE41DD}" type="presOf" srcId="{887B30BC-A054-4EDC-BD5A-0823C05DC7B7}" destId="{3F8EF90E-4033-472C-8E88-16147F012B0D}" srcOrd="0" destOrd="0" presId="urn:microsoft.com/office/officeart/2016/7/layout/LinearArrowProcessNumbered"/>
    <dgm:cxn modelId="{80CDF249-2010-40DA-86F1-1B7B05BB4590}" srcId="{571CB0BA-A527-4446-800E-43D788675A4A}" destId="{B96FD9A8-E7A6-4CF8-9950-A79CC99B4281}" srcOrd="1" destOrd="0" parTransId="{4CBF5379-5D2F-4830-ABE4-6B8483C568EB}" sibTransId="{F4E31388-D7FA-44D7-95D6-CE1EA6883B91}"/>
    <dgm:cxn modelId="{016B0C2C-2A3B-49E7-8CBE-EDC5472C4EA6}" type="presOf" srcId="{511D07D1-B1AF-4F54-B225-5093FDD90A18}" destId="{7AE5D796-D446-4AC4-816B-29759FE82499}" srcOrd="0" destOrd="0" presId="urn:microsoft.com/office/officeart/2016/7/layout/LinearArrowProcessNumbered"/>
    <dgm:cxn modelId="{0952B510-FE90-4858-8F1B-E07F961E8C13}" srcId="{571CB0BA-A527-4446-800E-43D788675A4A}" destId="{CFFF89E5-F3AA-48B8-B445-CD5CDAFA4422}" srcOrd="3" destOrd="0" parTransId="{F8A2DF43-8F05-4CC6-88FE-1029805A2F6E}" sibTransId="{FF24DDBA-DB39-4AB5-ABEF-B5E72FF9001A}"/>
    <dgm:cxn modelId="{3FA5663E-FA0B-41F8-8118-BFCAD04EF19C}" type="presOf" srcId="{2830D354-AAD7-43EF-8DC5-019C8CE2B5BF}" destId="{3F091163-AAA1-41A1-8162-64A6B29F5F1D}" srcOrd="0" destOrd="0" presId="urn:microsoft.com/office/officeart/2016/7/layout/LinearArrowProcessNumbered"/>
    <dgm:cxn modelId="{1C491D39-27D6-40FB-BD89-341D9A57A863}" srcId="{571CB0BA-A527-4446-800E-43D788675A4A}" destId="{1D28B22D-5460-450E-B383-E1A98CB22307}" srcOrd="5" destOrd="0" parTransId="{1A131534-FD7A-4588-992D-9667C0A265F9}" sibTransId="{F4F8AE86-0AD7-4C9C-9372-FDDC39567920}"/>
    <dgm:cxn modelId="{D8823EAB-CCDA-4CEC-94B2-AA7D8F3D90B7}" type="presOf" srcId="{F63A4E16-2515-4C83-A358-B3C5D4E1A3F1}" destId="{B8A5DC42-6E55-4568-A6A8-9BD8C20DAE4B}" srcOrd="0" destOrd="0" presId="urn:microsoft.com/office/officeart/2016/7/layout/LinearArrowProcessNumbered"/>
    <dgm:cxn modelId="{FF0C504E-8F6C-41F2-9C88-25EE9CC56B1C}" type="presParOf" srcId="{89CCCCFC-AB0A-4360-818C-0DB52BC680D3}" destId="{84D04D41-356F-4740-A2AD-2D39D5530055}" srcOrd="0" destOrd="0" presId="urn:microsoft.com/office/officeart/2016/7/layout/LinearArrowProcessNumbered"/>
    <dgm:cxn modelId="{9B6E55C3-1C2E-43B6-A002-C988AC8B9A65}" type="presParOf" srcId="{84D04D41-356F-4740-A2AD-2D39D5530055}" destId="{143530E6-55A5-4C2A-9D68-60E2D025B7CA}" srcOrd="0" destOrd="0" presId="urn:microsoft.com/office/officeart/2016/7/layout/LinearArrowProcessNumbered"/>
    <dgm:cxn modelId="{E83DB36C-E3C2-4D9D-A5A0-911E6294D73C}" type="presParOf" srcId="{84D04D41-356F-4740-A2AD-2D39D5530055}" destId="{85F3370C-C04C-4258-AF27-5F39718C2594}" srcOrd="1" destOrd="0" presId="urn:microsoft.com/office/officeart/2016/7/layout/LinearArrowProcessNumbered"/>
    <dgm:cxn modelId="{928F4F24-1E77-4FBF-AAAE-628A4DCB6115}" type="presParOf" srcId="{85F3370C-C04C-4258-AF27-5F39718C2594}" destId="{2E964FAF-7ECD-4941-B70F-4802DBA9B76F}" srcOrd="0" destOrd="0" presId="urn:microsoft.com/office/officeart/2016/7/layout/LinearArrowProcessNumbered"/>
    <dgm:cxn modelId="{EBBA85EE-8FB2-437A-AF9E-BC42248E1C6B}" type="presParOf" srcId="{85F3370C-C04C-4258-AF27-5F39718C2594}" destId="{F362B511-8BF5-4269-AB34-FE8513327A41}" srcOrd="1" destOrd="0" presId="urn:microsoft.com/office/officeart/2016/7/layout/LinearArrowProcessNumbered"/>
    <dgm:cxn modelId="{BA8A12ED-5FD5-4DEC-9889-6DC0DB16B2B2}" type="presParOf" srcId="{85F3370C-C04C-4258-AF27-5F39718C2594}" destId="{E62DFF37-9D4D-4A2F-A542-3A8ED7DAC8F1}" srcOrd="2" destOrd="0" presId="urn:microsoft.com/office/officeart/2016/7/layout/LinearArrowProcessNumbered"/>
    <dgm:cxn modelId="{632CDDA6-DC48-46ED-8AD0-AE3946E10F05}" type="presParOf" srcId="{85F3370C-C04C-4258-AF27-5F39718C2594}" destId="{40597917-B3F5-446B-887A-D8BF5E0BC88F}" srcOrd="3" destOrd="0" presId="urn:microsoft.com/office/officeart/2016/7/layout/LinearArrowProcessNumbered"/>
    <dgm:cxn modelId="{10F5D4AE-0059-4BD0-9827-932949152CD7}" type="presParOf" srcId="{84D04D41-356F-4740-A2AD-2D39D5530055}" destId="{3F091163-AAA1-41A1-8162-64A6B29F5F1D}" srcOrd="2" destOrd="0" presId="urn:microsoft.com/office/officeart/2016/7/layout/LinearArrowProcessNumbered"/>
    <dgm:cxn modelId="{81E18134-F425-4A23-8AE5-070D3FC4523E}" type="presParOf" srcId="{89CCCCFC-AB0A-4360-818C-0DB52BC680D3}" destId="{FAB77FE3-7779-4FBA-8709-FDDFD7506500}" srcOrd="1" destOrd="0" presId="urn:microsoft.com/office/officeart/2016/7/layout/LinearArrowProcessNumbered"/>
    <dgm:cxn modelId="{65C4B909-87D5-4B2A-96FC-109B4D031A62}" type="presParOf" srcId="{89CCCCFC-AB0A-4360-818C-0DB52BC680D3}" destId="{17189CB4-BA71-45DC-A829-E3B8DBDB4382}" srcOrd="2" destOrd="0" presId="urn:microsoft.com/office/officeart/2016/7/layout/LinearArrowProcessNumbered"/>
    <dgm:cxn modelId="{6D9F689E-0935-4A6D-A5AE-7FBD3CC76107}" type="presParOf" srcId="{17189CB4-BA71-45DC-A829-E3B8DBDB4382}" destId="{A148D495-68C5-4C20-942B-184F138418E6}" srcOrd="0" destOrd="0" presId="urn:microsoft.com/office/officeart/2016/7/layout/LinearArrowProcessNumbered"/>
    <dgm:cxn modelId="{7EFAC5B1-75CE-4041-9A92-6A6A4B3780DE}" type="presParOf" srcId="{17189CB4-BA71-45DC-A829-E3B8DBDB4382}" destId="{166F7872-4DFE-4CB7-B4F1-7370ADCBF7E1}" srcOrd="1" destOrd="0" presId="urn:microsoft.com/office/officeart/2016/7/layout/LinearArrowProcessNumbered"/>
    <dgm:cxn modelId="{2962D487-C0FB-42FA-9ACC-F88C0173FD50}" type="presParOf" srcId="{166F7872-4DFE-4CB7-B4F1-7370ADCBF7E1}" destId="{D0C22E67-4EBE-4298-9EC8-1565659662A6}" srcOrd="0" destOrd="0" presId="urn:microsoft.com/office/officeart/2016/7/layout/LinearArrowProcessNumbered"/>
    <dgm:cxn modelId="{492A1960-294F-4BBA-A38C-69F57902B1D4}" type="presParOf" srcId="{166F7872-4DFE-4CB7-B4F1-7370ADCBF7E1}" destId="{54680EE3-43F1-42ED-BE5E-4316A319209E}" srcOrd="1" destOrd="0" presId="urn:microsoft.com/office/officeart/2016/7/layout/LinearArrowProcessNumbered"/>
    <dgm:cxn modelId="{4FA8A5A6-1330-499D-8986-185AC9C52789}" type="presParOf" srcId="{166F7872-4DFE-4CB7-B4F1-7370ADCBF7E1}" destId="{A7A4DE52-7025-4BF5-91D8-2E6DFC0715DF}" srcOrd="2" destOrd="0" presId="urn:microsoft.com/office/officeart/2016/7/layout/LinearArrowProcessNumbered"/>
    <dgm:cxn modelId="{F6FB41F1-D555-41FE-88CE-22B97AB86D29}" type="presParOf" srcId="{166F7872-4DFE-4CB7-B4F1-7370ADCBF7E1}" destId="{92A4B21E-0AC7-4B4D-9FBC-05601892DDB1}" srcOrd="3" destOrd="0" presId="urn:microsoft.com/office/officeart/2016/7/layout/LinearArrowProcessNumbered"/>
    <dgm:cxn modelId="{4963534B-D5D2-484F-9B51-DBECC152A9DA}" type="presParOf" srcId="{17189CB4-BA71-45DC-A829-E3B8DBDB4382}" destId="{51B7B479-640D-4322-A4B1-13CF5122CF86}" srcOrd="2" destOrd="0" presId="urn:microsoft.com/office/officeart/2016/7/layout/LinearArrowProcessNumbered"/>
    <dgm:cxn modelId="{4916D659-8B91-4166-8211-C2B5D49F1FDC}" type="presParOf" srcId="{89CCCCFC-AB0A-4360-818C-0DB52BC680D3}" destId="{ABCFDA92-C62D-464D-87E6-E13348D1FEC5}" srcOrd="3" destOrd="0" presId="urn:microsoft.com/office/officeart/2016/7/layout/LinearArrowProcessNumbered"/>
    <dgm:cxn modelId="{2269B1CD-4584-415C-9BE9-1F57478671ED}" type="presParOf" srcId="{89CCCCFC-AB0A-4360-818C-0DB52BC680D3}" destId="{F5ACFA6B-A4ED-4457-822F-7DD1971E2500}" srcOrd="4" destOrd="0" presId="urn:microsoft.com/office/officeart/2016/7/layout/LinearArrowProcessNumbered"/>
    <dgm:cxn modelId="{3D0AE360-7504-442C-90DB-0BD5950DAF2D}" type="presParOf" srcId="{F5ACFA6B-A4ED-4457-822F-7DD1971E2500}" destId="{680597D7-13F3-4193-88A3-CAA853FBCBB0}" srcOrd="0" destOrd="0" presId="urn:microsoft.com/office/officeart/2016/7/layout/LinearArrowProcessNumbered"/>
    <dgm:cxn modelId="{E8CB1E6C-07DB-42BF-B820-3778B8227857}" type="presParOf" srcId="{F5ACFA6B-A4ED-4457-822F-7DD1971E2500}" destId="{8C313277-6191-4827-A4AB-0AEF4F279358}" srcOrd="1" destOrd="0" presId="urn:microsoft.com/office/officeart/2016/7/layout/LinearArrowProcessNumbered"/>
    <dgm:cxn modelId="{640C56F7-9AF3-4CFC-815C-3C7847B75199}" type="presParOf" srcId="{8C313277-6191-4827-A4AB-0AEF4F279358}" destId="{9B079405-21E7-45CF-94C4-E98A952825EE}" srcOrd="0" destOrd="0" presId="urn:microsoft.com/office/officeart/2016/7/layout/LinearArrowProcessNumbered"/>
    <dgm:cxn modelId="{D66578AD-E53A-4831-A2FF-7DBBAD15BA48}" type="presParOf" srcId="{8C313277-6191-4827-A4AB-0AEF4F279358}" destId="{48A51823-B7B0-48E4-8DAF-BAC755A42CFE}" srcOrd="1" destOrd="0" presId="urn:microsoft.com/office/officeart/2016/7/layout/LinearArrowProcessNumbered"/>
    <dgm:cxn modelId="{B4F581E8-E620-460A-8F82-587DEB991CF8}" type="presParOf" srcId="{8C313277-6191-4827-A4AB-0AEF4F279358}" destId="{7AE5D796-D446-4AC4-816B-29759FE82499}" srcOrd="2" destOrd="0" presId="urn:microsoft.com/office/officeart/2016/7/layout/LinearArrowProcessNumbered"/>
    <dgm:cxn modelId="{6DD603E4-6BDE-4EB5-A460-FBEB29909C24}" type="presParOf" srcId="{8C313277-6191-4827-A4AB-0AEF4F279358}" destId="{EB514EAA-5A51-4C3F-A739-4FE405AE9D9D}" srcOrd="3" destOrd="0" presId="urn:microsoft.com/office/officeart/2016/7/layout/LinearArrowProcessNumbered"/>
    <dgm:cxn modelId="{B8BD1A15-1F25-46C8-9210-D413EC6675A8}" type="presParOf" srcId="{F5ACFA6B-A4ED-4457-822F-7DD1971E2500}" destId="{3F8EF90E-4033-472C-8E88-16147F012B0D}" srcOrd="2" destOrd="0" presId="urn:microsoft.com/office/officeart/2016/7/layout/LinearArrowProcessNumbered"/>
    <dgm:cxn modelId="{FBDF1B7C-35DE-4D49-A63B-42D404958D96}" type="presParOf" srcId="{89CCCCFC-AB0A-4360-818C-0DB52BC680D3}" destId="{BA480F4B-A41E-4378-8265-E4580457317A}" srcOrd="5" destOrd="0" presId="urn:microsoft.com/office/officeart/2016/7/layout/LinearArrowProcessNumbered"/>
    <dgm:cxn modelId="{56C101E7-F052-4EBF-A9A1-9940A8BD0569}" type="presParOf" srcId="{89CCCCFC-AB0A-4360-818C-0DB52BC680D3}" destId="{487F0DDD-EC9B-4A3C-AC63-D88A8FE47EC8}" srcOrd="6" destOrd="0" presId="urn:microsoft.com/office/officeart/2016/7/layout/LinearArrowProcessNumbered"/>
    <dgm:cxn modelId="{F802F5AD-C0A5-4142-8683-9134ABC8BB0F}" type="presParOf" srcId="{487F0DDD-EC9B-4A3C-AC63-D88A8FE47EC8}" destId="{4C4341E5-5E5B-4853-B776-5528AE1F9CEC}" srcOrd="0" destOrd="0" presId="urn:microsoft.com/office/officeart/2016/7/layout/LinearArrowProcessNumbered"/>
    <dgm:cxn modelId="{90A917CF-B649-4D64-BFBE-97715AE43CD7}" type="presParOf" srcId="{487F0DDD-EC9B-4A3C-AC63-D88A8FE47EC8}" destId="{99EEBCDD-F55D-476F-927D-58AC11BF425D}" srcOrd="1" destOrd="0" presId="urn:microsoft.com/office/officeart/2016/7/layout/LinearArrowProcessNumbered"/>
    <dgm:cxn modelId="{06D7AA36-4E83-4CFC-851B-355D94369F54}" type="presParOf" srcId="{99EEBCDD-F55D-476F-927D-58AC11BF425D}" destId="{B2E93C8D-5F3A-4778-BB65-D9C0EEFBFB2A}" srcOrd="0" destOrd="0" presId="urn:microsoft.com/office/officeart/2016/7/layout/LinearArrowProcessNumbered"/>
    <dgm:cxn modelId="{03AA039C-9988-40F6-AAD9-B3E465BC1724}" type="presParOf" srcId="{99EEBCDD-F55D-476F-927D-58AC11BF425D}" destId="{412975FA-A404-4373-8168-421826E4BE8B}" srcOrd="1" destOrd="0" presId="urn:microsoft.com/office/officeart/2016/7/layout/LinearArrowProcessNumbered"/>
    <dgm:cxn modelId="{CBD61C87-E83D-49BA-8C85-B6B81002E39B}" type="presParOf" srcId="{99EEBCDD-F55D-476F-927D-58AC11BF425D}" destId="{DD962908-4633-4154-97E8-666F86869345}" srcOrd="2" destOrd="0" presId="urn:microsoft.com/office/officeart/2016/7/layout/LinearArrowProcessNumbered"/>
    <dgm:cxn modelId="{3D65F7D2-285E-4D22-B23A-7C1D90EAFB00}" type="presParOf" srcId="{99EEBCDD-F55D-476F-927D-58AC11BF425D}" destId="{323A9500-9485-4351-A9D7-A48B66B439BE}" srcOrd="3" destOrd="0" presId="urn:microsoft.com/office/officeart/2016/7/layout/LinearArrowProcessNumbered"/>
    <dgm:cxn modelId="{A01E428A-7D70-4D53-A70D-4E7657D0068A}" type="presParOf" srcId="{487F0DDD-EC9B-4A3C-AC63-D88A8FE47EC8}" destId="{AB1B65DC-302B-46C2-AA6D-CC76A52141DC}" srcOrd="2" destOrd="0" presId="urn:microsoft.com/office/officeart/2016/7/layout/LinearArrowProcessNumbered"/>
    <dgm:cxn modelId="{D2E90ACF-F083-407E-A77D-40941F6A1513}" type="presParOf" srcId="{89CCCCFC-AB0A-4360-818C-0DB52BC680D3}" destId="{1CD5C23D-4997-44F0-B901-D3625F9D6626}" srcOrd="7" destOrd="0" presId="urn:microsoft.com/office/officeart/2016/7/layout/LinearArrowProcessNumbered"/>
    <dgm:cxn modelId="{7873AA73-5B97-417E-826B-4A7AE085B08A}" type="presParOf" srcId="{89CCCCFC-AB0A-4360-818C-0DB52BC680D3}" destId="{A25D5E09-C348-49FE-8D24-606BCE5A7CA7}" srcOrd="8" destOrd="0" presId="urn:microsoft.com/office/officeart/2016/7/layout/LinearArrowProcessNumbered"/>
    <dgm:cxn modelId="{DD2B0985-E575-4A7C-9DA1-B587D095B58B}" type="presParOf" srcId="{A25D5E09-C348-49FE-8D24-606BCE5A7CA7}" destId="{6D906FCB-022A-4AF9-869F-7197B46B2193}" srcOrd="0" destOrd="0" presId="urn:microsoft.com/office/officeart/2016/7/layout/LinearArrowProcessNumbered"/>
    <dgm:cxn modelId="{6C4921C9-E2AA-410D-8421-2DDB10CA47F5}" type="presParOf" srcId="{A25D5E09-C348-49FE-8D24-606BCE5A7CA7}" destId="{CACEB853-B22A-4D4E-9735-B274CD9E69E4}" srcOrd="1" destOrd="0" presId="urn:microsoft.com/office/officeart/2016/7/layout/LinearArrowProcessNumbered"/>
    <dgm:cxn modelId="{CF68AA11-42E4-4012-8B0B-12EBDEEDB7EB}" type="presParOf" srcId="{CACEB853-B22A-4D4E-9735-B274CD9E69E4}" destId="{D4DC4771-062D-48E3-B9C8-DC289E5C3885}" srcOrd="0" destOrd="0" presId="urn:microsoft.com/office/officeart/2016/7/layout/LinearArrowProcessNumbered"/>
    <dgm:cxn modelId="{9AECA394-9B21-4E7A-BACF-738046A5439A}" type="presParOf" srcId="{CACEB853-B22A-4D4E-9735-B274CD9E69E4}" destId="{FA07B254-D0A8-4C11-A60F-19E80517F886}" srcOrd="1" destOrd="0" presId="urn:microsoft.com/office/officeart/2016/7/layout/LinearArrowProcessNumbered"/>
    <dgm:cxn modelId="{0D6DEAD3-7C34-4240-8F8D-06F516F38A20}" type="presParOf" srcId="{CACEB853-B22A-4D4E-9735-B274CD9E69E4}" destId="{B8A5DC42-6E55-4568-A6A8-9BD8C20DAE4B}" srcOrd="2" destOrd="0" presId="urn:microsoft.com/office/officeart/2016/7/layout/LinearArrowProcessNumbered"/>
    <dgm:cxn modelId="{900C9817-9150-4F84-B5F4-44D87ECB8B54}" type="presParOf" srcId="{CACEB853-B22A-4D4E-9735-B274CD9E69E4}" destId="{70ABD6AC-98DB-4827-956C-D3DD0998CCA9}" srcOrd="3" destOrd="0" presId="urn:microsoft.com/office/officeart/2016/7/layout/LinearArrowProcessNumbered"/>
    <dgm:cxn modelId="{82713F59-FFBC-4194-8A59-2813E717E7E8}" type="presParOf" srcId="{A25D5E09-C348-49FE-8D24-606BCE5A7CA7}" destId="{E36BF71C-4740-4BD4-873D-0DF70946E4C2}" srcOrd="2" destOrd="0" presId="urn:microsoft.com/office/officeart/2016/7/layout/LinearArrowProcessNumbered"/>
    <dgm:cxn modelId="{BEFA9756-EF10-4105-9301-A9B4D2C41896}" type="presParOf" srcId="{89CCCCFC-AB0A-4360-818C-0DB52BC680D3}" destId="{A665974B-B25E-4EDF-81CF-4E8E14C37112}" srcOrd="9" destOrd="0" presId="urn:microsoft.com/office/officeart/2016/7/layout/LinearArrowProcessNumbered"/>
    <dgm:cxn modelId="{35E451C6-54C8-4780-B91C-98A442715075}" type="presParOf" srcId="{89CCCCFC-AB0A-4360-818C-0DB52BC680D3}" destId="{17F5E5C3-77B1-4E19-975D-7A8BB4DC79BB}" srcOrd="10" destOrd="0" presId="urn:microsoft.com/office/officeart/2016/7/layout/LinearArrowProcessNumbered"/>
    <dgm:cxn modelId="{49EA3901-D3C8-4A85-A1DD-A0F1DE6B9096}" type="presParOf" srcId="{17F5E5C3-77B1-4E19-975D-7A8BB4DC79BB}" destId="{6F1AF963-1945-4E08-AA62-0B513EB65CC3}" srcOrd="0" destOrd="0" presId="urn:microsoft.com/office/officeart/2016/7/layout/LinearArrowProcessNumbered"/>
    <dgm:cxn modelId="{7B798EA2-D767-4BF6-ABB5-5F7168C70D08}" type="presParOf" srcId="{17F5E5C3-77B1-4E19-975D-7A8BB4DC79BB}" destId="{D744B4D9-06C1-4D5C-AFE3-B9FFFCCB59A3}" srcOrd="1" destOrd="0" presId="urn:microsoft.com/office/officeart/2016/7/layout/LinearArrowProcessNumbered"/>
    <dgm:cxn modelId="{E0F957A0-9E8A-4405-AD01-7839BDA45118}" type="presParOf" srcId="{D744B4D9-06C1-4D5C-AFE3-B9FFFCCB59A3}" destId="{854A2CDB-B5DD-46E5-87E5-EFD583E20159}" srcOrd="0" destOrd="0" presId="urn:microsoft.com/office/officeart/2016/7/layout/LinearArrowProcessNumbered"/>
    <dgm:cxn modelId="{DCE382B9-2469-4026-9025-6B80A5EF4906}" type="presParOf" srcId="{D744B4D9-06C1-4D5C-AFE3-B9FFFCCB59A3}" destId="{6AFCB3BB-8D94-4833-AF5B-E977A345D2F4}" srcOrd="1" destOrd="0" presId="urn:microsoft.com/office/officeart/2016/7/layout/LinearArrowProcessNumbered"/>
    <dgm:cxn modelId="{E69B4CC4-2229-4DF2-8BC1-1743FA93E88D}" type="presParOf" srcId="{D744B4D9-06C1-4D5C-AFE3-B9FFFCCB59A3}" destId="{43E49CBE-E4EE-4ABB-95A9-7DAF91375C9F}" srcOrd="2" destOrd="0" presId="urn:microsoft.com/office/officeart/2016/7/layout/LinearArrowProcessNumbered"/>
    <dgm:cxn modelId="{FB58D8E3-EB6D-46FA-BD01-90DD5DAE8019}" type="presParOf" srcId="{D744B4D9-06C1-4D5C-AFE3-B9FFFCCB59A3}" destId="{E155050F-9446-4961-8505-E069E263D090}" srcOrd="3" destOrd="0" presId="urn:microsoft.com/office/officeart/2016/7/layout/LinearArrowProcessNumbered"/>
    <dgm:cxn modelId="{EED25F36-8129-4E59-AF59-67D1DC824EB6}" type="presParOf" srcId="{17F5E5C3-77B1-4E19-975D-7A8BB4DC79BB}" destId="{634EFB7A-0E11-4499-9ACD-3285E445D6FD}" srcOrd="2" destOrd="0" presId="urn:microsoft.com/office/officeart/2016/7/layout/LinearArrowProcessNumbered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EB5CEC-0C53-4C1E-9554-1A87A42F65E8}">
      <dsp:nvSpPr>
        <dsp:cNvPr id="0" name=""/>
        <dsp:cNvSpPr/>
      </dsp:nvSpPr>
      <dsp:spPr>
        <a:xfrm>
          <a:off x="0" y="5"/>
          <a:ext cx="6866260" cy="1879461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3">
                <a:alpha val="90000"/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3">
                <a:alpha val="90000"/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/>
            <a:t>Instituir parâmetros para a estruturação e o funcionamento das bibliotecas escolares e outros equipamentos destinados à leitura vinculados a qualquer estabelecimento de educação básica mantido pela União, estados, Distrito Federal e municípios, ou pela iniciativa privada, nos termos da Lei nº 9.394, de 20 de dezembro de 1996. </a:t>
          </a:r>
        </a:p>
      </dsp:txBody>
      <dsp:txXfrm>
        <a:off x="91748" y="91753"/>
        <a:ext cx="6682764" cy="16959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9945C2-5949-4853-86A6-705A5A587C1C}">
      <dsp:nvSpPr>
        <dsp:cNvPr id="0" name=""/>
        <dsp:cNvSpPr/>
      </dsp:nvSpPr>
      <dsp:spPr>
        <a:xfrm>
          <a:off x="0" y="15321"/>
          <a:ext cx="6743844" cy="20709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000" kern="1200" dirty="0"/>
            <a:t>Compete às instituições de ensino da educação básica criar e fazer funcionar um dos seguintes equipamentos:</a:t>
          </a:r>
        </a:p>
      </dsp:txBody>
      <dsp:txXfrm>
        <a:off x="101093" y="116414"/>
        <a:ext cx="6541658" cy="18687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:dgm1611="http://schemas.microsoft.com/office/drawing/2016/11/diagram" xmlns="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12/6/2018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885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12/6/2018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593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12/6/2018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053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12/6/2018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665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smtClean="0"/>
              <a:t>12/6/2018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338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12/6/2018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289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12/6/2018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580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12/6/2018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881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12/6/2018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254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12/6/2018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620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12/6/2018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196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12/6/2018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018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microsoft.com/office/2007/relationships/hdphoto" Target="../media/hdphoto1.wdp"/><Relationship Id="rId7" Type="http://schemas.openxmlformats.org/officeDocument/2006/relationships/diagramLayout" Target="../diagrams/layout4.xml"/><Relationship Id="rId12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4.xml"/><Relationship Id="rId11" Type="http://schemas.openxmlformats.org/officeDocument/2006/relationships/image" Target="../media/image7.jpg"/><Relationship Id="rId5" Type="http://schemas.microsoft.com/office/2007/relationships/hdphoto" Target="../media/hdphoto2.wdp"/><Relationship Id="rId10" Type="http://schemas.microsoft.com/office/2007/relationships/diagramDrawing" Target="../diagrams/drawing4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54382ED-7BE5-477D-923E-3072EBAADC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Biblioteca Escolar</a:t>
            </a:r>
            <a:br>
              <a:rPr lang="pt-BR" dirty="0"/>
            </a:br>
            <a:r>
              <a:rPr lang="pt-BR" sz="3600" dirty="0"/>
              <a:t>Grupo de Trabalho</a:t>
            </a:r>
            <a:br>
              <a:rPr lang="pt-BR" sz="3600" dirty="0"/>
            </a:br>
            <a:r>
              <a:rPr lang="pt-BR" sz="2000" dirty="0"/>
              <a:t>FNDE</a:t>
            </a:r>
            <a:r>
              <a:rPr lang="pt-BR" sz="3600" dirty="0"/>
              <a:t> - </a:t>
            </a:r>
            <a:r>
              <a:rPr lang="pt-BR" sz="2000" dirty="0"/>
              <a:t>Portaria n 248, de 19 de abril de 2018</a:t>
            </a:r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02E46230-1C09-497C-953B-179EA00C05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66901" y="6185836"/>
            <a:ext cx="7891272" cy="1069848"/>
          </a:xfrm>
        </p:spPr>
        <p:txBody>
          <a:bodyPr/>
          <a:lstStyle/>
          <a:p>
            <a:r>
              <a:rPr lang="pt-BR" dirty="0"/>
              <a:t>Brasília - 6/12 /2018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56C43EF4-B886-453E-ADF1-CE9142F47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5806"/>
            <a:ext cx="122047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FB52F458-B067-4C8C-86AC-CA3AE59BB083}"/>
              </a:ext>
            </a:extLst>
          </p:cNvPr>
          <p:cNvSpPr txBox="1"/>
          <p:nvPr/>
        </p:nvSpPr>
        <p:spPr>
          <a:xfrm>
            <a:off x="1051560" y="4620126"/>
            <a:ext cx="70176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Lauri Cericato</a:t>
            </a:r>
          </a:p>
          <a:p>
            <a:r>
              <a:rPr lang="pt-BR" dirty="0"/>
              <a:t>FNDE/DIRAE/CGPLI</a:t>
            </a:r>
          </a:p>
          <a:p>
            <a:r>
              <a:rPr lang="pt-BR" dirty="0"/>
              <a:t>Coordenador Geral dos Programas do Livro </a:t>
            </a:r>
          </a:p>
        </p:txBody>
      </p:sp>
    </p:spTree>
    <p:extLst>
      <p:ext uri="{BB962C8B-B14F-4D97-AF65-F5344CB8AC3E}">
        <p14:creationId xmlns:p14="http://schemas.microsoft.com/office/powerpoint/2010/main" val="8012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xmlns="" id="{AA06C643-AD59-498B-9F62-23FB7CAC3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764" y="484632"/>
            <a:ext cx="10058400" cy="661997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en-US" sz="4400" dirty="0" err="1"/>
              <a:t>Estrutura</a:t>
            </a:r>
            <a:r>
              <a:rPr lang="en-US" sz="4400" dirty="0"/>
              <a:t> das </a:t>
            </a:r>
            <a:r>
              <a:rPr lang="en-US" sz="4400" dirty="0" err="1"/>
              <a:t>Bibliotecas</a:t>
            </a:r>
            <a:r>
              <a:rPr lang="en-US" sz="4400" dirty="0"/>
              <a:t> </a:t>
            </a:r>
            <a:r>
              <a:rPr lang="en-US" sz="4400" dirty="0" err="1"/>
              <a:t>Escolares</a:t>
            </a:r>
            <a:endParaRPr lang="en-US" sz="4400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168DFA11-7BA5-4926-AC43-0336400BB3F8}"/>
              </a:ext>
            </a:extLst>
          </p:cNvPr>
          <p:cNvSpPr/>
          <p:nvPr/>
        </p:nvSpPr>
        <p:spPr>
          <a:xfrm>
            <a:off x="8773347" y="1778003"/>
            <a:ext cx="2406193" cy="3721380"/>
          </a:xfrm>
          <a:prstGeom prst="rect">
            <a:avLst/>
          </a:prstGeom>
          <a:solidFill>
            <a:schemeClr val="accent4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xmlns="" id="{ABFEF9E2-710C-4D86-991E-A5FAE6B4E141}"/>
              </a:ext>
            </a:extLst>
          </p:cNvPr>
          <p:cNvGrpSpPr/>
          <p:nvPr/>
        </p:nvGrpSpPr>
        <p:grpSpPr>
          <a:xfrm>
            <a:off x="8721949" y="1814282"/>
            <a:ext cx="2688933" cy="2276471"/>
            <a:chOff x="5094197" y="-1175657"/>
            <a:chExt cx="2688933" cy="2276471"/>
          </a:xfrm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xmlns="" id="{6A15A9B3-D18D-4794-B57F-C86444147E00}"/>
                </a:ext>
              </a:extLst>
            </p:cNvPr>
            <p:cNvSpPr/>
            <p:nvPr/>
          </p:nvSpPr>
          <p:spPr>
            <a:xfrm>
              <a:off x="5320307" y="0"/>
              <a:ext cx="2462823" cy="1100814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1907789"/>
                <a:satOff val="-43528"/>
                <a:lumOff val="160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xmlns="" id="{B6CD0AAB-993D-448C-A0BC-98EA0D1E0C11}"/>
                </a:ext>
              </a:extLst>
            </p:cNvPr>
            <p:cNvSpPr txBox="1"/>
            <p:nvPr/>
          </p:nvSpPr>
          <p:spPr>
            <a:xfrm>
              <a:off x="5094197" y="-1175657"/>
              <a:ext cx="2462823" cy="110081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3272" tIns="165100" rIns="243272" bIns="165100" numCol="1" spcCol="1270" anchor="ctr" anchorCtr="0">
              <a:noAutofit/>
            </a:bodyPr>
            <a:lstStyle/>
            <a:p>
              <a:pPr marL="0" lvl="0" indent="0" algn="l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5700" kern="1200" dirty="0"/>
                <a:t>04</a:t>
              </a:r>
            </a:p>
          </p:txBody>
        </p:sp>
      </p:grp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FE1547AA-9152-4078-A124-CDA16392AB78}"/>
              </a:ext>
            </a:extLst>
          </p:cNvPr>
          <p:cNvSpPr/>
          <p:nvPr/>
        </p:nvSpPr>
        <p:spPr>
          <a:xfrm>
            <a:off x="1069848" y="2620607"/>
            <a:ext cx="2108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dirty="0"/>
              <a:t>Acervo de Classe 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90D1883C-2935-4936-A5E3-C49D1D35AF53}"/>
              </a:ext>
            </a:extLst>
          </p:cNvPr>
          <p:cNvSpPr/>
          <p:nvPr/>
        </p:nvSpPr>
        <p:spPr>
          <a:xfrm>
            <a:off x="3733474" y="3892747"/>
            <a:ext cx="1741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dirty="0"/>
              <a:t>Sala de Leitura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6619942F-4334-4346-864D-042BB25E059C}"/>
              </a:ext>
            </a:extLst>
          </p:cNvPr>
          <p:cNvSpPr/>
          <p:nvPr/>
        </p:nvSpPr>
        <p:spPr>
          <a:xfrm>
            <a:off x="6293592" y="3889903"/>
            <a:ext cx="2108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dirty="0"/>
              <a:t>Acervo de Classe 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xmlns="" id="{F739902E-77D2-41DF-AF9E-FD231FB7A37A}"/>
              </a:ext>
            </a:extLst>
          </p:cNvPr>
          <p:cNvSpPr/>
          <p:nvPr/>
        </p:nvSpPr>
        <p:spPr>
          <a:xfrm>
            <a:off x="8899162" y="2659032"/>
            <a:ext cx="2146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dirty="0"/>
              <a:t>Biblioteca Escolar </a:t>
            </a:r>
          </a:p>
          <a:p>
            <a:pPr lvl="0"/>
            <a:r>
              <a:rPr lang="pt-BR" dirty="0"/>
              <a:t>Nível II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xmlns="" id="{349F8D9E-D73A-4B22-8848-F1CC5DE542EC}"/>
              </a:ext>
            </a:extLst>
          </p:cNvPr>
          <p:cNvSpPr/>
          <p:nvPr/>
        </p:nvSpPr>
        <p:spPr>
          <a:xfrm>
            <a:off x="6241141" y="1778004"/>
            <a:ext cx="2278217" cy="372138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xmlns="" id="{93557462-7307-4C63-A801-CDC0B8FB1CB3}"/>
              </a:ext>
            </a:extLst>
          </p:cNvPr>
          <p:cNvGrpSpPr/>
          <p:nvPr/>
        </p:nvGrpSpPr>
        <p:grpSpPr>
          <a:xfrm>
            <a:off x="6160171" y="1807028"/>
            <a:ext cx="2688933" cy="2276471"/>
            <a:chOff x="5094197" y="-1175657"/>
            <a:chExt cx="2688933" cy="2276471"/>
          </a:xfrm>
        </p:grpSpPr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xmlns="" id="{1F59002B-AF50-4CD9-9BB6-C869214DF5BD}"/>
                </a:ext>
              </a:extLst>
            </p:cNvPr>
            <p:cNvSpPr/>
            <p:nvPr/>
          </p:nvSpPr>
          <p:spPr>
            <a:xfrm>
              <a:off x="5320307" y="0"/>
              <a:ext cx="2462823" cy="1100814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1907789"/>
                <a:satOff val="-43528"/>
                <a:lumOff val="160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xmlns="" id="{A2F79BCD-BEC5-45D5-A69C-06A93BD28607}"/>
                </a:ext>
              </a:extLst>
            </p:cNvPr>
            <p:cNvSpPr txBox="1"/>
            <p:nvPr/>
          </p:nvSpPr>
          <p:spPr>
            <a:xfrm>
              <a:off x="5094197" y="-1175657"/>
              <a:ext cx="2462823" cy="110081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3272" tIns="165100" rIns="243272" bIns="165100" numCol="1" spcCol="1270" anchor="ctr" anchorCtr="0">
              <a:noAutofit/>
            </a:bodyPr>
            <a:lstStyle/>
            <a:p>
              <a:pPr marL="0" lvl="0" indent="0" algn="l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5700" kern="1200" dirty="0"/>
                <a:t>03</a:t>
              </a:r>
            </a:p>
          </p:txBody>
        </p:sp>
      </p:grpSp>
      <p:sp>
        <p:nvSpPr>
          <p:cNvPr id="18" name="Retângulo 17">
            <a:extLst>
              <a:ext uri="{FF2B5EF4-FFF2-40B4-BE49-F238E27FC236}">
                <a16:creationId xmlns:a16="http://schemas.microsoft.com/office/drawing/2014/main" xmlns="" id="{B88DEFB2-8572-4E50-869D-65A9E6976AD9}"/>
              </a:ext>
            </a:extLst>
          </p:cNvPr>
          <p:cNvSpPr/>
          <p:nvPr/>
        </p:nvSpPr>
        <p:spPr>
          <a:xfrm>
            <a:off x="6262507" y="2665242"/>
            <a:ext cx="20892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dirty="0"/>
              <a:t>Biblioteca Escolar</a:t>
            </a:r>
          </a:p>
          <a:p>
            <a:pPr lvl="0"/>
            <a:r>
              <a:rPr lang="pt-BR" dirty="0"/>
              <a:t>Nível I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xmlns="" id="{B7D409B5-E959-4054-BF32-2FAFF697ED04}"/>
              </a:ext>
            </a:extLst>
          </p:cNvPr>
          <p:cNvSpPr/>
          <p:nvPr/>
        </p:nvSpPr>
        <p:spPr>
          <a:xfrm>
            <a:off x="3635289" y="1836062"/>
            <a:ext cx="2406193" cy="366332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pt-BR" sz="1400" dirty="0"/>
          </a:p>
          <a:p>
            <a:pPr lvl="0"/>
            <a:endParaRPr lang="pt-BR" sz="1400" dirty="0"/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xmlns="" id="{BA0D66F8-C15A-4FF3-B02D-02C3D20D9241}"/>
              </a:ext>
            </a:extLst>
          </p:cNvPr>
          <p:cNvGrpSpPr/>
          <p:nvPr/>
        </p:nvGrpSpPr>
        <p:grpSpPr>
          <a:xfrm>
            <a:off x="3598399" y="1828802"/>
            <a:ext cx="2688933" cy="2276471"/>
            <a:chOff x="5094197" y="-1175657"/>
            <a:chExt cx="2688933" cy="2276471"/>
          </a:xfrm>
        </p:grpSpPr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xmlns="" id="{88FF8524-8C37-4436-9272-9FD9F0B490C6}"/>
                </a:ext>
              </a:extLst>
            </p:cNvPr>
            <p:cNvSpPr/>
            <p:nvPr/>
          </p:nvSpPr>
          <p:spPr>
            <a:xfrm>
              <a:off x="5320307" y="0"/>
              <a:ext cx="2462823" cy="1100814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1907789"/>
                <a:satOff val="-43528"/>
                <a:lumOff val="160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xmlns="" id="{415FA0B6-E89A-4F1E-B186-12E2E3959B2F}"/>
                </a:ext>
              </a:extLst>
            </p:cNvPr>
            <p:cNvSpPr txBox="1"/>
            <p:nvPr/>
          </p:nvSpPr>
          <p:spPr>
            <a:xfrm>
              <a:off x="5094197" y="-1175657"/>
              <a:ext cx="2462823" cy="110081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3272" tIns="165100" rIns="243272" bIns="165100" numCol="1" spcCol="1270" anchor="ctr" anchorCtr="0">
              <a:noAutofit/>
            </a:bodyPr>
            <a:lstStyle/>
            <a:p>
              <a:pPr marL="0" lvl="0" indent="0" algn="l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5700" kern="1200" dirty="0"/>
                <a:t>02</a:t>
              </a:r>
            </a:p>
          </p:txBody>
        </p:sp>
      </p:grpSp>
      <p:sp>
        <p:nvSpPr>
          <p:cNvPr id="23" name="Retângulo 22">
            <a:extLst>
              <a:ext uri="{FF2B5EF4-FFF2-40B4-BE49-F238E27FC236}">
                <a16:creationId xmlns:a16="http://schemas.microsoft.com/office/drawing/2014/main" xmlns="" id="{7220ACD2-9DA8-4328-B430-76FB6ECE3066}"/>
              </a:ext>
            </a:extLst>
          </p:cNvPr>
          <p:cNvSpPr/>
          <p:nvPr/>
        </p:nvSpPr>
        <p:spPr>
          <a:xfrm>
            <a:off x="3672981" y="2685345"/>
            <a:ext cx="1799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dirty="0"/>
              <a:t>Sala de Leitura 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xmlns="" id="{83644090-2CA1-42F9-94D3-D425905EFE72}"/>
              </a:ext>
            </a:extLst>
          </p:cNvPr>
          <p:cNvSpPr/>
          <p:nvPr/>
        </p:nvSpPr>
        <p:spPr>
          <a:xfrm>
            <a:off x="1015999" y="1807037"/>
            <a:ext cx="2406193" cy="366332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xmlns="" id="{D8627D8E-0B8D-4778-8A26-3232FB266797}"/>
              </a:ext>
            </a:extLst>
          </p:cNvPr>
          <p:cNvGrpSpPr/>
          <p:nvPr/>
        </p:nvGrpSpPr>
        <p:grpSpPr>
          <a:xfrm>
            <a:off x="935029" y="1836062"/>
            <a:ext cx="2688933" cy="2276471"/>
            <a:chOff x="5094197" y="-1175657"/>
            <a:chExt cx="2688933" cy="2276471"/>
          </a:xfrm>
        </p:grpSpPr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xmlns="" id="{DCBE0A49-7043-40DC-A3DE-DC72B309339D}"/>
                </a:ext>
              </a:extLst>
            </p:cNvPr>
            <p:cNvSpPr/>
            <p:nvPr/>
          </p:nvSpPr>
          <p:spPr>
            <a:xfrm>
              <a:off x="5320307" y="0"/>
              <a:ext cx="2462823" cy="1100814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1907789"/>
                <a:satOff val="-43528"/>
                <a:lumOff val="160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xmlns="" id="{FC7F0572-72F6-41D5-881D-596D19D7711D}"/>
                </a:ext>
              </a:extLst>
            </p:cNvPr>
            <p:cNvSpPr txBox="1"/>
            <p:nvPr/>
          </p:nvSpPr>
          <p:spPr>
            <a:xfrm>
              <a:off x="5094197" y="-1175657"/>
              <a:ext cx="2462823" cy="110081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3272" tIns="165100" rIns="243272" bIns="165100" numCol="1" spcCol="1270" anchor="ctr" anchorCtr="0">
              <a:noAutofit/>
            </a:bodyPr>
            <a:lstStyle/>
            <a:p>
              <a:pPr marL="0" lvl="0" indent="0" algn="l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5700" kern="1200" dirty="0"/>
                <a:t>01</a:t>
              </a:r>
            </a:p>
          </p:txBody>
        </p:sp>
      </p:grpSp>
      <p:sp>
        <p:nvSpPr>
          <p:cNvPr id="28" name="Retângulo 27">
            <a:extLst>
              <a:ext uri="{FF2B5EF4-FFF2-40B4-BE49-F238E27FC236}">
                <a16:creationId xmlns:a16="http://schemas.microsoft.com/office/drawing/2014/main" xmlns="" id="{00473130-6564-4724-B18E-FF824F84EDAE}"/>
              </a:ext>
            </a:extLst>
          </p:cNvPr>
          <p:cNvSpPr/>
          <p:nvPr/>
        </p:nvSpPr>
        <p:spPr>
          <a:xfrm>
            <a:off x="1062190" y="2650405"/>
            <a:ext cx="2108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dirty="0"/>
              <a:t>Acervo de Classe 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E38A000D-78BF-4267-9AF5-C6CF60727C4C}"/>
              </a:ext>
            </a:extLst>
          </p:cNvPr>
          <p:cNvSpPr txBox="1"/>
          <p:nvPr/>
        </p:nvSpPr>
        <p:spPr>
          <a:xfrm>
            <a:off x="1130693" y="3310213"/>
            <a:ext cx="22506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Se Acervo de Classe, na sala de aula, com espaço apropriado para o acervo e </a:t>
            </a:r>
            <a:r>
              <a:rPr lang="pt-BR"/>
              <a:t>a </a:t>
            </a:r>
            <a:r>
              <a:rPr lang="pt-BR" smtClean="0"/>
              <a:t>consulta.</a:t>
            </a:r>
            <a:endParaRPr lang="pt-BR" dirty="0"/>
          </a:p>
          <a:p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xmlns="" id="{9B9D18E0-9525-4B5F-AD06-B24FD0086939}"/>
              </a:ext>
            </a:extLst>
          </p:cNvPr>
          <p:cNvSpPr txBox="1"/>
          <p:nvPr/>
        </p:nvSpPr>
        <p:spPr>
          <a:xfrm>
            <a:off x="3696267" y="3290651"/>
            <a:ext cx="24473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Se Sala de Leitura, sala exclusiva, com dimensão suficiente para acomodar o acervo e garantir a consulta.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xmlns="" id="{2F2A48B4-B7C2-4459-AD2F-23844F6B894F}"/>
              </a:ext>
            </a:extLst>
          </p:cNvPr>
          <p:cNvSpPr txBox="1"/>
          <p:nvPr/>
        </p:nvSpPr>
        <p:spPr>
          <a:xfrm>
            <a:off x="6315648" y="3300969"/>
            <a:ext cx="21083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Se Biblioteca Escolar Nível I, área mínima de 50m</a:t>
            </a:r>
            <a:r>
              <a:rPr lang="pt-BR" baseline="30000" dirty="0"/>
              <a:t>2</a:t>
            </a:r>
            <a:r>
              <a:rPr lang="pt-BR" dirty="0"/>
              <a:t>, com mobiliário e equipamentos adequados.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xmlns="" id="{F535794B-36A2-46CD-9C9F-EF73829070D0}"/>
              </a:ext>
            </a:extLst>
          </p:cNvPr>
          <p:cNvSpPr txBox="1"/>
          <p:nvPr/>
        </p:nvSpPr>
        <p:spPr>
          <a:xfrm>
            <a:off x="8847854" y="3310213"/>
            <a:ext cx="22410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Se Biblioteca Escolar Nível II, área mínima de 50m</a:t>
            </a:r>
            <a:r>
              <a:rPr lang="pt-BR" baseline="30000" dirty="0"/>
              <a:t>2</a:t>
            </a:r>
            <a:r>
              <a:rPr lang="pt-BR" dirty="0"/>
              <a:t>, com mobiliário e equipamentos adequados.</a:t>
            </a:r>
            <a:endParaRPr lang="pt-BR" dirty="0">
              <a:solidFill>
                <a:schemeClr val="bg1"/>
              </a:solidFill>
            </a:endParaRPr>
          </a:p>
          <a:p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xmlns="" id="{F47F4C23-5523-42A2-BF42-3B24FC900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6021388"/>
            <a:ext cx="122047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904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xmlns="" id="{AA06C643-AD59-498B-9F62-23FB7CAC3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029" y="67873"/>
            <a:ext cx="10058400" cy="661997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en-US" sz="4400" dirty="0" err="1"/>
              <a:t>Bibliotecas</a:t>
            </a:r>
            <a:r>
              <a:rPr lang="en-US" sz="4400" dirty="0"/>
              <a:t> </a:t>
            </a:r>
            <a:r>
              <a:rPr lang="en-US" sz="4400" dirty="0" err="1"/>
              <a:t>Escolares</a:t>
            </a:r>
            <a:endParaRPr lang="en-US" sz="4400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168DFA11-7BA5-4926-AC43-0336400BB3F8}"/>
              </a:ext>
            </a:extLst>
          </p:cNvPr>
          <p:cNvSpPr/>
          <p:nvPr/>
        </p:nvSpPr>
        <p:spPr>
          <a:xfrm>
            <a:off x="8901683" y="851759"/>
            <a:ext cx="2406193" cy="6006240"/>
          </a:xfrm>
          <a:prstGeom prst="rect">
            <a:avLst/>
          </a:prstGeom>
          <a:solidFill>
            <a:schemeClr val="accent4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xmlns="" id="{ABFEF9E2-710C-4D86-991E-A5FAE6B4E141}"/>
              </a:ext>
            </a:extLst>
          </p:cNvPr>
          <p:cNvGrpSpPr/>
          <p:nvPr/>
        </p:nvGrpSpPr>
        <p:grpSpPr>
          <a:xfrm>
            <a:off x="8721949" y="851759"/>
            <a:ext cx="2688933" cy="2276471"/>
            <a:chOff x="5094197" y="-1175657"/>
            <a:chExt cx="2688933" cy="2276471"/>
          </a:xfrm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xmlns="" id="{6A15A9B3-D18D-4794-B57F-C86444147E00}"/>
                </a:ext>
              </a:extLst>
            </p:cNvPr>
            <p:cNvSpPr/>
            <p:nvPr/>
          </p:nvSpPr>
          <p:spPr>
            <a:xfrm>
              <a:off x="5320307" y="0"/>
              <a:ext cx="2462823" cy="1100814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1907789"/>
                <a:satOff val="-43528"/>
                <a:lumOff val="160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xmlns="" id="{B6CD0AAB-993D-448C-A0BC-98EA0D1E0C11}"/>
                </a:ext>
              </a:extLst>
            </p:cNvPr>
            <p:cNvSpPr txBox="1"/>
            <p:nvPr/>
          </p:nvSpPr>
          <p:spPr>
            <a:xfrm>
              <a:off x="5094197" y="-1175657"/>
              <a:ext cx="2462823" cy="110081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3272" tIns="165100" rIns="243272" bIns="165100" numCol="1" spcCol="1270" anchor="ctr" anchorCtr="0">
              <a:noAutofit/>
            </a:bodyPr>
            <a:lstStyle/>
            <a:p>
              <a:pPr marL="0" lvl="0" indent="0" algn="l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5700" kern="1200" dirty="0"/>
                <a:t>04</a:t>
              </a:r>
            </a:p>
          </p:txBody>
        </p:sp>
      </p:grp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FE1547AA-9152-4078-A124-CDA16392AB78}"/>
              </a:ext>
            </a:extLst>
          </p:cNvPr>
          <p:cNvSpPr/>
          <p:nvPr/>
        </p:nvSpPr>
        <p:spPr>
          <a:xfrm>
            <a:off x="1069848" y="1658084"/>
            <a:ext cx="2108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dirty="0"/>
              <a:t>Acervo de Classe 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90D1883C-2935-4936-A5E3-C49D1D35AF53}"/>
              </a:ext>
            </a:extLst>
          </p:cNvPr>
          <p:cNvSpPr/>
          <p:nvPr/>
        </p:nvSpPr>
        <p:spPr>
          <a:xfrm>
            <a:off x="3733474" y="2930224"/>
            <a:ext cx="1741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dirty="0"/>
              <a:t>Sala de Leitura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6619942F-4334-4346-864D-042BB25E059C}"/>
              </a:ext>
            </a:extLst>
          </p:cNvPr>
          <p:cNvSpPr/>
          <p:nvPr/>
        </p:nvSpPr>
        <p:spPr>
          <a:xfrm>
            <a:off x="6293592" y="2927380"/>
            <a:ext cx="2108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dirty="0"/>
              <a:t>Acervo de Classe 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xmlns="" id="{F739902E-77D2-41DF-AF9E-FD231FB7A37A}"/>
              </a:ext>
            </a:extLst>
          </p:cNvPr>
          <p:cNvSpPr/>
          <p:nvPr/>
        </p:nvSpPr>
        <p:spPr>
          <a:xfrm>
            <a:off x="8899162" y="1696509"/>
            <a:ext cx="2146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dirty="0"/>
              <a:t>Biblioteca Escolar </a:t>
            </a:r>
          </a:p>
          <a:p>
            <a:pPr lvl="0"/>
            <a:r>
              <a:rPr lang="pt-BR" dirty="0"/>
              <a:t>Nível II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xmlns="" id="{349F8D9E-D73A-4B22-8848-F1CC5DE542EC}"/>
              </a:ext>
            </a:extLst>
          </p:cNvPr>
          <p:cNvSpPr/>
          <p:nvPr/>
        </p:nvSpPr>
        <p:spPr>
          <a:xfrm>
            <a:off x="6241141" y="844504"/>
            <a:ext cx="2489385" cy="6013495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xmlns="" id="{93557462-7307-4C63-A801-CDC0B8FB1CB3}"/>
              </a:ext>
            </a:extLst>
          </p:cNvPr>
          <p:cNvGrpSpPr/>
          <p:nvPr/>
        </p:nvGrpSpPr>
        <p:grpSpPr>
          <a:xfrm>
            <a:off x="6160171" y="844505"/>
            <a:ext cx="2688933" cy="2276471"/>
            <a:chOff x="5094197" y="-1175657"/>
            <a:chExt cx="2688933" cy="2276471"/>
          </a:xfrm>
        </p:grpSpPr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xmlns="" id="{1F59002B-AF50-4CD9-9BB6-C869214DF5BD}"/>
                </a:ext>
              </a:extLst>
            </p:cNvPr>
            <p:cNvSpPr/>
            <p:nvPr/>
          </p:nvSpPr>
          <p:spPr>
            <a:xfrm>
              <a:off x="5320307" y="0"/>
              <a:ext cx="2462823" cy="1100814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1907789"/>
                <a:satOff val="-43528"/>
                <a:lumOff val="160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xmlns="" id="{A2F79BCD-BEC5-45D5-A69C-06A93BD28607}"/>
                </a:ext>
              </a:extLst>
            </p:cNvPr>
            <p:cNvSpPr txBox="1"/>
            <p:nvPr/>
          </p:nvSpPr>
          <p:spPr>
            <a:xfrm>
              <a:off x="5094197" y="-1175657"/>
              <a:ext cx="2462823" cy="110081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3272" tIns="165100" rIns="243272" bIns="165100" numCol="1" spcCol="1270" anchor="ctr" anchorCtr="0">
              <a:noAutofit/>
            </a:bodyPr>
            <a:lstStyle/>
            <a:p>
              <a:pPr marL="0" lvl="0" indent="0" algn="l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5700" kern="1200" dirty="0"/>
                <a:t>03</a:t>
              </a:r>
            </a:p>
          </p:txBody>
        </p:sp>
      </p:grpSp>
      <p:sp>
        <p:nvSpPr>
          <p:cNvPr id="18" name="Retângulo 17">
            <a:extLst>
              <a:ext uri="{FF2B5EF4-FFF2-40B4-BE49-F238E27FC236}">
                <a16:creationId xmlns:a16="http://schemas.microsoft.com/office/drawing/2014/main" xmlns="" id="{B88DEFB2-8572-4E50-869D-65A9E6976AD9}"/>
              </a:ext>
            </a:extLst>
          </p:cNvPr>
          <p:cNvSpPr/>
          <p:nvPr/>
        </p:nvSpPr>
        <p:spPr>
          <a:xfrm>
            <a:off x="6262507" y="1702719"/>
            <a:ext cx="20892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dirty="0"/>
              <a:t>Biblioteca Escolar</a:t>
            </a:r>
          </a:p>
          <a:p>
            <a:pPr lvl="0"/>
            <a:r>
              <a:rPr lang="pt-BR" dirty="0"/>
              <a:t>Nível I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xmlns="" id="{B7D409B5-E959-4054-BF32-2FAFF697ED04}"/>
              </a:ext>
            </a:extLst>
          </p:cNvPr>
          <p:cNvSpPr/>
          <p:nvPr/>
        </p:nvSpPr>
        <p:spPr>
          <a:xfrm>
            <a:off x="3635289" y="873538"/>
            <a:ext cx="2406193" cy="598446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pt-BR" sz="1400" dirty="0"/>
          </a:p>
          <a:p>
            <a:pPr lvl="0"/>
            <a:endParaRPr lang="pt-BR" sz="1400" dirty="0"/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xmlns="" id="{BA0D66F8-C15A-4FF3-B02D-02C3D20D9241}"/>
              </a:ext>
            </a:extLst>
          </p:cNvPr>
          <p:cNvGrpSpPr/>
          <p:nvPr/>
        </p:nvGrpSpPr>
        <p:grpSpPr>
          <a:xfrm>
            <a:off x="3598399" y="866279"/>
            <a:ext cx="2688933" cy="2276471"/>
            <a:chOff x="5094197" y="-1175657"/>
            <a:chExt cx="2688933" cy="2276471"/>
          </a:xfrm>
        </p:grpSpPr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xmlns="" id="{88FF8524-8C37-4436-9272-9FD9F0B490C6}"/>
                </a:ext>
              </a:extLst>
            </p:cNvPr>
            <p:cNvSpPr/>
            <p:nvPr/>
          </p:nvSpPr>
          <p:spPr>
            <a:xfrm>
              <a:off x="5320307" y="0"/>
              <a:ext cx="2462823" cy="1100814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1907789"/>
                <a:satOff val="-43528"/>
                <a:lumOff val="160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xmlns="" id="{415FA0B6-E89A-4F1E-B186-12E2E3959B2F}"/>
                </a:ext>
              </a:extLst>
            </p:cNvPr>
            <p:cNvSpPr txBox="1"/>
            <p:nvPr/>
          </p:nvSpPr>
          <p:spPr>
            <a:xfrm>
              <a:off x="5094197" y="-1175657"/>
              <a:ext cx="2462823" cy="110081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3272" tIns="165100" rIns="243272" bIns="165100" numCol="1" spcCol="1270" anchor="ctr" anchorCtr="0">
              <a:noAutofit/>
            </a:bodyPr>
            <a:lstStyle/>
            <a:p>
              <a:pPr marL="0" lvl="0" indent="0" algn="l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5700" kern="1200" dirty="0"/>
                <a:t>02</a:t>
              </a:r>
            </a:p>
          </p:txBody>
        </p:sp>
      </p:grpSp>
      <p:sp>
        <p:nvSpPr>
          <p:cNvPr id="23" name="Retângulo 22">
            <a:extLst>
              <a:ext uri="{FF2B5EF4-FFF2-40B4-BE49-F238E27FC236}">
                <a16:creationId xmlns:a16="http://schemas.microsoft.com/office/drawing/2014/main" xmlns="" id="{7220ACD2-9DA8-4328-B430-76FB6ECE3066}"/>
              </a:ext>
            </a:extLst>
          </p:cNvPr>
          <p:cNvSpPr/>
          <p:nvPr/>
        </p:nvSpPr>
        <p:spPr>
          <a:xfrm>
            <a:off x="3672981" y="1722822"/>
            <a:ext cx="1799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dirty="0"/>
              <a:t>Sala de Leitura 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xmlns="" id="{83644090-2CA1-42F9-94D3-D425905EFE72}"/>
              </a:ext>
            </a:extLst>
          </p:cNvPr>
          <p:cNvSpPr/>
          <p:nvPr/>
        </p:nvSpPr>
        <p:spPr>
          <a:xfrm>
            <a:off x="1015999" y="844514"/>
            <a:ext cx="2406193" cy="601348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xmlns="" id="{D8627D8E-0B8D-4778-8A26-3232FB266797}"/>
              </a:ext>
            </a:extLst>
          </p:cNvPr>
          <p:cNvGrpSpPr/>
          <p:nvPr/>
        </p:nvGrpSpPr>
        <p:grpSpPr>
          <a:xfrm>
            <a:off x="935029" y="873539"/>
            <a:ext cx="2688933" cy="2276471"/>
            <a:chOff x="5094197" y="-1175657"/>
            <a:chExt cx="2688933" cy="2276471"/>
          </a:xfrm>
        </p:grpSpPr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xmlns="" id="{DCBE0A49-7043-40DC-A3DE-DC72B309339D}"/>
                </a:ext>
              </a:extLst>
            </p:cNvPr>
            <p:cNvSpPr/>
            <p:nvPr/>
          </p:nvSpPr>
          <p:spPr>
            <a:xfrm>
              <a:off x="5320307" y="0"/>
              <a:ext cx="2462823" cy="1100814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1907789"/>
                <a:satOff val="-43528"/>
                <a:lumOff val="160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xmlns="" id="{FC7F0572-72F6-41D5-881D-596D19D7711D}"/>
                </a:ext>
              </a:extLst>
            </p:cNvPr>
            <p:cNvSpPr txBox="1"/>
            <p:nvPr/>
          </p:nvSpPr>
          <p:spPr>
            <a:xfrm>
              <a:off x="5094197" y="-1175657"/>
              <a:ext cx="2462823" cy="110081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3272" tIns="165100" rIns="243272" bIns="165100" numCol="1" spcCol="1270" anchor="ctr" anchorCtr="0">
              <a:noAutofit/>
            </a:bodyPr>
            <a:lstStyle/>
            <a:p>
              <a:pPr marL="0" lvl="0" indent="0" algn="l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5700" kern="1200" dirty="0"/>
                <a:t>01</a:t>
              </a:r>
            </a:p>
          </p:txBody>
        </p:sp>
      </p:grpSp>
      <p:sp>
        <p:nvSpPr>
          <p:cNvPr id="28" name="Retângulo 27">
            <a:extLst>
              <a:ext uri="{FF2B5EF4-FFF2-40B4-BE49-F238E27FC236}">
                <a16:creationId xmlns:a16="http://schemas.microsoft.com/office/drawing/2014/main" xmlns="" id="{00473130-6564-4724-B18E-FF824F84EDAE}"/>
              </a:ext>
            </a:extLst>
          </p:cNvPr>
          <p:cNvSpPr/>
          <p:nvPr/>
        </p:nvSpPr>
        <p:spPr>
          <a:xfrm>
            <a:off x="1062190" y="1687882"/>
            <a:ext cx="2108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dirty="0"/>
              <a:t>Acervo de Classe 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xmlns="" id="{B404B804-47F9-4D72-9637-D67D9D255ADE}"/>
              </a:ext>
            </a:extLst>
          </p:cNvPr>
          <p:cNvSpPr/>
          <p:nvPr/>
        </p:nvSpPr>
        <p:spPr>
          <a:xfrm>
            <a:off x="1075724" y="2250648"/>
            <a:ext cx="2257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dirty="0">
                <a:solidFill>
                  <a:schemeClr val="bg1"/>
                </a:solidFill>
              </a:rPr>
              <a:t>Sob o encargo do próprio professor;</a:t>
            </a: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xmlns="" id="{3690BFFC-406F-4237-BD93-9F1DCC01B09A}"/>
              </a:ext>
            </a:extLst>
          </p:cNvPr>
          <p:cNvSpPr/>
          <p:nvPr/>
        </p:nvSpPr>
        <p:spPr>
          <a:xfrm>
            <a:off x="3707409" y="2229601"/>
            <a:ext cx="229331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dirty="0">
                <a:solidFill>
                  <a:schemeClr val="bg1"/>
                </a:solidFill>
              </a:rPr>
              <a:t>Sob encargo de um Técnico em Biblioteconomia, professor ou técnico administrativo, exigindo para os dois últimos, capacitação para a função;</a:t>
            </a: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xmlns="" id="{E48F1202-9AA2-436F-A017-203801EEDD47}"/>
              </a:ext>
            </a:extLst>
          </p:cNvPr>
          <p:cNvSpPr/>
          <p:nvPr/>
        </p:nvSpPr>
        <p:spPr>
          <a:xfrm>
            <a:off x="6230701" y="2303577"/>
            <a:ext cx="2574331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600" dirty="0">
                <a:solidFill>
                  <a:schemeClr val="bg1"/>
                </a:solidFill>
              </a:rPr>
              <a:t>Sob o encargo de um Técnico em Biblioteconomia, professor ou técnico administrativo – exigindo para os dois últimos capacitação para a função –, com a supervisão obrigatória de um bibliotecário lotado no órgão coordenador dos sistemas de bibliotecas das instituições privadas ou das secretarias municipais e estaduais de educação ou afins;</a:t>
            </a: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xmlns="" id="{0FD0F967-83E5-42C4-A550-9C0D80D5B176}"/>
              </a:ext>
            </a:extLst>
          </p:cNvPr>
          <p:cNvSpPr/>
          <p:nvPr/>
        </p:nvSpPr>
        <p:spPr>
          <a:xfrm>
            <a:off x="8922767" y="2303577"/>
            <a:ext cx="2385109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  <a:ea typeface="Times New Roman" panose="02020603050405020304" pitchFamily="18" charset="0"/>
              </a:rPr>
              <a:t>Sob a coordenação presencial de um bibliotecário, podendo este supervisionar outras três bibliotecas do mesmo órgão coordenador dos sistemas de bibliotecas das instituições privadas ou das secretarias municipais e estaduais de educação ou afins, desde que estas, em conjunto, não ultrapassem quatro mil alunos matriculados. </a:t>
            </a:r>
            <a:endParaRPr lang="pt-BR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87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9A3D0CE2-91FF-49B3-A5D8-181E900D75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58AEBD96-C315-4F53-9D9E-0E20E993EB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78916AAA-66F6-4DFA-88ED-7E27CF6B8D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A137D43F-BAD6-47F1-AA65-AEEA38A2FF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D512C9B2-6B22-4211-A940-FCD7C2CD0BE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xmlns="" id="{85F7DB84-CDE7-46F8-90DD-9D048A7D52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xmlns="" id="{68C84B8E-16E8-4E54-B4AC-84CE515955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920159" y="1110054"/>
            <a:ext cx="6690009" cy="45803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pt-BR" sz="8800">
                <a:blipFill dpi="0" rotWithShape="1">
                  <a:blip r:embed="rId4">
                    <a:extLst/>
                  </a:blip>
                  <a:srcRect/>
                  <a:tile tx="6350" ty="-127000" sx="65000" sy="64000" flip="none" algn="tl"/>
                </a:blipFill>
              </a:rPr>
              <a:t>Próximos passos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ECE9EEEA-5DB7-4DC7-AF9F-74D1C19B7E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0834" y="928117"/>
            <a:ext cx="10351008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DF199147-B958-49C0-9BE2-65BDD892F2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85470" y="1110053"/>
            <a:ext cx="3386371" cy="4580301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idx="1"/>
          </p:nvPr>
        </p:nvSpPr>
        <p:spPr>
          <a:xfrm>
            <a:off x="8091947" y="1678210"/>
            <a:ext cx="2989007" cy="34439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>
                <a:solidFill>
                  <a:srgbClr val="000000"/>
                </a:solidFill>
              </a:rPr>
              <a:t>Proposta</a:t>
            </a:r>
            <a:r>
              <a:rPr lang="en-US" dirty="0">
                <a:solidFill>
                  <a:srgbClr val="000000"/>
                </a:solidFill>
              </a:rPr>
              <a:t> para </a:t>
            </a:r>
            <a:r>
              <a:rPr lang="pt-BR" dirty="0">
                <a:solidFill>
                  <a:srgbClr val="000000"/>
                </a:solidFill>
              </a:rPr>
              <a:t>Bibliotecas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pt-BR" dirty="0">
                <a:solidFill>
                  <a:srgbClr val="000000"/>
                </a:solidFill>
              </a:rPr>
              <a:t>escolares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pt-BR" dirty="0"/>
              <a:t>e outros equipamentos destinados à leitura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EF70505D-EC2C-4D1A-86DE-2583778074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0834" y="5780565"/>
            <a:ext cx="10351008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98F42242-4089-4E5D-95C3-C113C73DA9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646920" y="5257800"/>
            <a:ext cx="1080904" cy="1080902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/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796F87F1-ABB5-42FB-86BD-EED111CD33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755011" y="5365890"/>
            <a:ext cx="864723" cy="864722"/>
          </a:xfrm>
          <a:prstGeom prst="ellips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xmlns="" id="{C871442B-1062-49AE-9EE5-014E9AF9D0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6021388"/>
            <a:ext cx="122047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86348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7085DBE-E828-4116-BA1A-19A3F31F4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109" y="484632"/>
            <a:ext cx="6730277" cy="1609344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 sz="4800" dirty="0"/>
              <a:t>Continuidade do GT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12E0BD24-CBFC-4F30-9096-6602FB5561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l="26214" r="30422"/>
          <a:stretch/>
        </p:blipFill>
        <p:spPr>
          <a:xfrm>
            <a:off x="3344" y="10"/>
            <a:ext cx="4646726" cy="685799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39799681-9ADC-4743-B709-3C9F4F74B7AC}"/>
              </a:ext>
            </a:extLst>
          </p:cNvPr>
          <p:cNvSpPr/>
          <p:nvPr/>
        </p:nvSpPr>
        <p:spPr>
          <a:xfrm>
            <a:off x="5260032" y="2955493"/>
            <a:ext cx="7177297" cy="1549521"/>
          </a:xfrm>
          <a:prstGeom prst="rect">
            <a:avLst/>
          </a:prstGeom>
        </p:spPr>
        <p:txBody>
          <a:bodyPr/>
          <a:lstStyle/>
          <a:p>
            <a:pPr lvl="0">
              <a:buChar char="•"/>
            </a:pPr>
            <a:endParaRPr lang="pt-BR" sz="1100" dirty="0"/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xmlns="" id="{06F60BE9-2E2A-4FFE-8504-4C260111DA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2990157"/>
              </p:ext>
            </p:extLst>
          </p:nvPr>
        </p:nvGraphicFramePr>
        <p:xfrm>
          <a:off x="5071353" y="1864311"/>
          <a:ext cx="6487373" cy="4323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C40D53F8-9FEA-4122-AF9E-70A4FACEAF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6021388"/>
            <a:ext cx="122047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5121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4863AD45-F025-4500-8898-7DE237E4CB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754527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854914A-22EE-437A-A6D7-83AC59F07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715" y="0"/>
            <a:ext cx="6743844" cy="1609344"/>
          </a:xfrm>
        </p:spPr>
        <p:txBody>
          <a:bodyPr>
            <a:normAutofit/>
          </a:bodyPr>
          <a:lstStyle/>
          <a:p>
            <a:r>
              <a:rPr lang="pt-BR" sz="4800" dirty="0"/>
              <a:t>A BIBLIOTECA ESCOLAR</a:t>
            </a:r>
            <a:br>
              <a:rPr lang="pt-BR" sz="4800" dirty="0"/>
            </a:br>
            <a:r>
              <a:rPr lang="pt-BR" sz="2000" dirty="0"/>
              <a:t>Proposições em tramitação no Congresso Nacional</a:t>
            </a:r>
            <a:endParaRPr lang="pt-BR" sz="4800" dirty="0"/>
          </a:p>
        </p:txBody>
      </p:sp>
      <p:pic>
        <p:nvPicPr>
          <p:cNvPr id="8" name="Imagem 7" descr="Uma imagem contendo livro, prateleira, interior, biblioteca&#10;&#10;Descrição gerada automaticamente">
            <a:extLst>
              <a:ext uri="{FF2B5EF4-FFF2-40B4-BE49-F238E27FC236}">
                <a16:creationId xmlns:a16="http://schemas.microsoft.com/office/drawing/2014/main" xmlns="" id="{8BEE7696-C5A7-4E03-BCD4-3359A5C8DF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l="27153" r="30416" b="-2"/>
          <a:stretch/>
        </p:blipFill>
        <p:spPr>
          <a:xfrm>
            <a:off x="8203460" y="640080"/>
            <a:ext cx="3369177" cy="5280471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639A5BF8-72C2-43E2-A19E-D54875260B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892693D9-6EE8-42C4-B9CB-C347A34A56B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6EB50024-24B3-46AB-9E69-716EE18835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xmlns="" id="{A379F891-1D35-4D40-BCFB-466FBB005D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7187628"/>
              </p:ext>
            </p:extLst>
          </p:nvPr>
        </p:nvGraphicFramePr>
        <p:xfrm>
          <a:off x="246743" y="1609344"/>
          <a:ext cx="7298532" cy="4757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2844">
                  <a:extLst>
                    <a:ext uri="{9D8B030D-6E8A-4147-A177-3AD203B41FA5}">
                      <a16:colId xmlns:a16="http://schemas.microsoft.com/office/drawing/2014/main" xmlns="" val="4175128456"/>
                    </a:ext>
                  </a:extLst>
                </a:gridCol>
                <a:gridCol w="2432844">
                  <a:extLst>
                    <a:ext uri="{9D8B030D-6E8A-4147-A177-3AD203B41FA5}">
                      <a16:colId xmlns:a16="http://schemas.microsoft.com/office/drawing/2014/main" xmlns="" val="191582673"/>
                    </a:ext>
                  </a:extLst>
                </a:gridCol>
                <a:gridCol w="2432844">
                  <a:extLst>
                    <a:ext uri="{9D8B030D-6E8A-4147-A177-3AD203B41FA5}">
                      <a16:colId xmlns:a16="http://schemas.microsoft.com/office/drawing/2014/main" xmlns="" val="1942860597"/>
                    </a:ext>
                  </a:extLst>
                </a:gridCol>
              </a:tblGrid>
              <a:tr h="460088"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50189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200" dirty="0"/>
                        <a:t>Projeto de Lei n 9928/2018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 err="1"/>
                        <a:t>Pollyana</a:t>
                      </a:r>
                      <a:r>
                        <a:rPr lang="pt-BR" sz="1200" dirty="0"/>
                        <a:t> Gama (PPS/SP)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3 a 5% PDDE para aquisição de Livros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79609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200" dirty="0">
                          <a:solidFill>
                            <a:srgbClr val="FF0000"/>
                          </a:solidFill>
                        </a:rPr>
                        <a:t>Lei n 9484/2018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>
                          <a:solidFill>
                            <a:srgbClr val="FF0000"/>
                          </a:solidFill>
                        </a:rPr>
                        <a:t>Laura Carneiro (MDB/RJ)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>
                          <a:solidFill>
                            <a:srgbClr val="FF0000"/>
                          </a:solidFill>
                        </a:rPr>
                        <a:t>Definição de Biblioteca Escolar e criação do Sistema Nacional de Bibliotecas Escolares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37302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200" dirty="0"/>
                        <a:t>Projeto de Lei n 7455/2017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Pedro Fernandes (PTB/MA)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Universalização das bibliotecas e obrigatoriedade de autores locais nas bibliotecas escolares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702245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200" dirty="0"/>
                        <a:t>Indicação n 3970/2017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Laura Carneiro (MDB/RJ)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Programa de Biblioteca do Professor em nível nacional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71820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200" dirty="0"/>
                        <a:t>Requerimento de Informação n 3253/2017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err="1"/>
                        <a:t>Pollyana</a:t>
                      </a:r>
                      <a:r>
                        <a:rPr lang="pt-BR" sz="1200" dirty="0"/>
                        <a:t> Gama (PPS/SP)</a:t>
                      </a:r>
                    </a:p>
                    <a:p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Informações sobre PNBE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68491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200" dirty="0"/>
                        <a:t>Projeto de lei n 7752/2017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Senadora Fátima Bezerra (PT/RN)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Institui a Política Nacional da Leitura e da Escrita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99586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200" dirty="0"/>
                        <a:t>Projeto de Lei n 1511/2015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 err="1"/>
                        <a:t>Uldurico</a:t>
                      </a:r>
                      <a:r>
                        <a:rPr lang="pt-BR" sz="1200" dirty="0"/>
                        <a:t> Junior (PTC/BA)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Acrescenta o inciso IX ao art. 200 do Decreto lei n 5.452, de 1 de maio de 1943, medida especial de proteção ao trabalho realizado em arquivos e bibliotecas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37449129"/>
                  </a:ext>
                </a:extLst>
              </a:tr>
            </a:tbl>
          </a:graphicData>
        </a:graphic>
      </p:graphicFrame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9A6C5FC6-8EB1-44B1-B23E-4DCD8DD8A3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6021388"/>
            <a:ext cx="122047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85165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4863AD45-F025-4500-8898-7DE237E4CB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754527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854914A-22EE-437A-A6D7-83AC59F07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715" y="-118698"/>
            <a:ext cx="6743844" cy="1609344"/>
          </a:xfrm>
        </p:spPr>
        <p:txBody>
          <a:bodyPr>
            <a:normAutofit/>
          </a:bodyPr>
          <a:lstStyle/>
          <a:p>
            <a:r>
              <a:rPr lang="pt-BR" sz="4800" dirty="0"/>
              <a:t>A BIBLIOTECA ESCOLAR</a:t>
            </a:r>
            <a:br>
              <a:rPr lang="pt-BR" sz="4800" dirty="0"/>
            </a:br>
            <a:r>
              <a:rPr lang="pt-BR" sz="2000" dirty="0"/>
              <a:t>Proposições em tramitação no Congresso Nacional</a:t>
            </a:r>
            <a:endParaRPr lang="pt-BR" sz="4800" dirty="0"/>
          </a:p>
        </p:txBody>
      </p:sp>
      <p:pic>
        <p:nvPicPr>
          <p:cNvPr id="8" name="Imagem 7" descr="Uma imagem contendo livro, prateleira, interior, biblioteca&#10;&#10;Descrição gerada automaticamente">
            <a:extLst>
              <a:ext uri="{FF2B5EF4-FFF2-40B4-BE49-F238E27FC236}">
                <a16:creationId xmlns:a16="http://schemas.microsoft.com/office/drawing/2014/main" xmlns="" id="{8BEE7696-C5A7-4E03-BCD4-3359A5C8DF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l="27153" r="30416" b="-2"/>
          <a:stretch/>
        </p:blipFill>
        <p:spPr>
          <a:xfrm>
            <a:off x="8203460" y="640080"/>
            <a:ext cx="3369177" cy="5280471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639A5BF8-72C2-43E2-A19E-D54875260B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892693D9-6EE8-42C4-B9CB-C347A34A56B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6EB50024-24B3-46AB-9E69-716EE18835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xmlns="" id="{A379F891-1D35-4D40-BCFB-466FBB005D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7059136"/>
              </p:ext>
            </p:extLst>
          </p:nvPr>
        </p:nvGraphicFramePr>
        <p:xfrm>
          <a:off x="123371" y="1371948"/>
          <a:ext cx="7298532" cy="503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2844">
                  <a:extLst>
                    <a:ext uri="{9D8B030D-6E8A-4147-A177-3AD203B41FA5}">
                      <a16:colId xmlns:a16="http://schemas.microsoft.com/office/drawing/2014/main" xmlns="" val="4175128456"/>
                    </a:ext>
                  </a:extLst>
                </a:gridCol>
                <a:gridCol w="2432844">
                  <a:extLst>
                    <a:ext uri="{9D8B030D-6E8A-4147-A177-3AD203B41FA5}">
                      <a16:colId xmlns:a16="http://schemas.microsoft.com/office/drawing/2014/main" xmlns="" val="191582673"/>
                    </a:ext>
                  </a:extLst>
                </a:gridCol>
                <a:gridCol w="2432844">
                  <a:extLst>
                    <a:ext uri="{9D8B030D-6E8A-4147-A177-3AD203B41FA5}">
                      <a16:colId xmlns:a16="http://schemas.microsoft.com/office/drawing/2014/main" xmlns="" val="19428605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50189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200" dirty="0"/>
                        <a:t>Projeto de Lei n 3758/2012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Edinho Araújo (MDB/SP)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Impressão da Bandeira Nacional na contracapa dos livros didáticos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79609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200" dirty="0"/>
                        <a:t>Projeto de Lei n 8419/2017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Rômulo Gouveia (PSD/SP)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Obriga a instituição de ensino a informar o ISBN do material didático solicitado ao aluno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37302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200" dirty="0"/>
                        <a:t>Projeto de Lei n 2422/2015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Dorinha Seabra Rezende (DEM/TO)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Institui o Programa Nacional do Livro Técnico e Profissionalizante - PNLTP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702245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200" dirty="0"/>
                        <a:t>Projeto de Lei n 2098/2015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Marcos Abrão (PPS/GO)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Desconto em livros, periódicos e materiais didáticos para professores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71820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/>
                        <a:t>Projeto de Lei do Senado n 158/2016 </a:t>
                      </a:r>
                    </a:p>
                    <a:p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/>
                        <a:t>Regina Sousa (PT/PI)</a:t>
                      </a:r>
                    </a:p>
                    <a:p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Altera a Lei n 12.244, de 24 de maio de 2010 para definir especificidades das bibliotecas escolares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68491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200" dirty="0"/>
                        <a:t>Projeto de Lei n 2460/2011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Sandra Rosado (PSB/RN)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Estabelece normas para execução dos programas nacionais do livro didáticos e bibliotecas da escola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99586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200" dirty="0"/>
                        <a:t>Projeto de Lei n 1529/2011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Tiririca (PR/SP)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Altera a Política Nacional do Livro para criação do Vale-Livro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37449129"/>
                  </a:ext>
                </a:extLst>
              </a:tr>
            </a:tbl>
          </a:graphicData>
        </a:graphic>
      </p:graphicFrame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A804D6E0-BB7C-4C3E-915C-82AFFF5A67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6021388"/>
            <a:ext cx="122047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3524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4863AD45-F025-4500-8898-7DE237E4CB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754527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854914A-22EE-437A-A6D7-83AC59F07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715" y="-118698"/>
            <a:ext cx="6743844" cy="1609344"/>
          </a:xfrm>
        </p:spPr>
        <p:txBody>
          <a:bodyPr>
            <a:normAutofit/>
          </a:bodyPr>
          <a:lstStyle/>
          <a:p>
            <a:r>
              <a:rPr lang="pt-BR" sz="4800" dirty="0"/>
              <a:t>A BIBLIOTECA ESCOLAR</a:t>
            </a:r>
            <a:br>
              <a:rPr lang="pt-BR" sz="4800" dirty="0"/>
            </a:br>
            <a:r>
              <a:rPr lang="pt-BR" sz="2000" dirty="0"/>
              <a:t>Proposições em tramitação no Congresso Nacional</a:t>
            </a:r>
            <a:endParaRPr lang="pt-BR" sz="4800" dirty="0"/>
          </a:p>
        </p:txBody>
      </p:sp>
      <p:pic>
        <p:nvPicPr>
          <p:cNvPr id="8" name="Imagem 7" descr="Uma imagem contendo livro, prateleira, interior, biblioteca&#10;&#10;Descrição gerada automaticamente">
            <a:extLst>
              <a:ext uri="{FF2B5EF4-FFF2-40B4-BE49-F238E27FC236}">
                <a16:creationId xmlns:a16="http://schemas.microsoft.com/office/drawing/2014/main" xmlns="" id="{8BEE7696-C5A7-4E03-BCD4-3359A5C8DF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l="27153" r="30416" b="-2"/>
          <a:stretch/>
        </p:blipFill>
        <p:spPr>
          <a:xfrm>
            <a:off x="8203460" y="640080"/>
            <a:ext cx="3369177" cy="5280471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639A5BF8-72C2-43E2-A19E-D54875260B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892693D9-6EE8-42C4-B9CB-C347A34A56B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6EB50024-24B3-46AB-9E69-716EE18835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xmlns="" id="{A379F891-1D35-4D40-BCFB-466FBB005D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4082465"/>
              </p:ext>
            </p:extLst>
          </p:nvPr>
        </p:nvGraphicFramePr>
        <p:xfrm>
          <a:off x="246742" y="1224594"/>
          <a:ext cx="7298532" cy="458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2844">
                  <a:extLst>
                    <a:ext uri="{9D8B030D-6E8A-4147-A177-3AD203B41FA5}">
                      <a16:colId xmlns:a16="http://schemas.microsoft.com/office/drawing/2014/main" xmlns="" val="4175128456"/>
                    </a:ext>
                  </a:extLst>
                </a:gridCol>
                <a:gridCol w="2432844">
                  <a:extLst>
                    <a:ext uri="{9D8B030D-6E8A-4147-A177-3AD203B41FA5}">
                      <a16:colId xmlns:a16="http://schemas.microsoft.com/office/drawing/2014/main" xmlns="" val="191582673"/>
                    </a:ext>
                  </a:extLst>
                </a:gridCol>
                <a:gridCol w="2432844">
                  <a:extLst>
                    <a:ext uri="{9D8B030D-6E8A-4147-A177-3AD203B41FA5}">
                      <a16:colId xmlns:a16="http://schemas.microsoft.com/office/drawing/2014/main" xmlns="" val="19428605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50189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200" dirty="0"/>
                        <a:t>Projeto de Lei n 4901/2016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Júlia Marinho (PSC/PA)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Altera a LDB e institui  lista de insumos relativos à infraestrutura escolar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79609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200" dirty="0"/>
                        <a:t>Projeto de Lei n 9575/2018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Hugo Leal (PSB/RJ)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Altera LDB e institui o compromisso com a formação do leitor e o estímulos à leitura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37302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200" dirty="0"/>
                        <a:t>Projeto de Lei n 9474/2018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Chico D´Ângelo (PT/RJ)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Fomento para desoneração de bens importados destinados á bibliotecas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702245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/>
                        <a:t>Projeto de Lei do Senado n 94/2018</a:t>
                      </a:r>
                    </a:p>
                    <a:p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Rose de Freitas (MDB/ES)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Obrigação de construir biblioteca escolar em todas as novas escolas públicas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71820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/>
                        <a:t>Projeto de Lei n 28/2012</a:t>
                      </a:r>
                    </a:p>
                    <a:p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/>
                        <a:t>Sandes Junior (PP/GO)</a:t>
                      </a:r>
                    </a:p>
                    <a:p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Obrigatoriedade de criação e manutenção de bibliotecas escolares em todas as instituições públicas de ensino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68491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200" dirty="0"/>
                        <a:t>Projeto de Lei do Senado n 49/2015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Fátima Bezerra (PT/RN)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Institui a Política Nacional do Livro e regulação de preços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99586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37449129"/>
                  </a:ext>
                </a:extLst>
              </a:tr>
            </a:tbl>
          </a:graphicData>
        </a:graphic>
      </p:graphicFrame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21058960-112F-40F0-A37A-AA9B9FCD22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6021388"/>
            <a:ext cx="122047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1812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1">
            <a:extLst>
              <a:ext uri="{FF2B5EF4-FFF2-40B4-BE49-F238E27FC236}">
                <a16:creationId xmlns:a16="http://schemas.microsoft.com/office/drawing/2014/main" xmlns="" id="{F85E0883-9001-4D4E-9C91-E8D165DAF9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94AEEF45-F5C8-4322-9C98-33BB7A5A29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185E4386-A445-455A-91C4-16DE5DA9FC7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FC45FC4-534A-4154-9AD3-B9D140010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Articulação de ações</a:t>
            </a:r>
          </a:p>
        </p:txBody>
      </p:sp>
      <p:sp>
        <p:nvSpPr>
          <p:cNvPr id="29" name="Rectangle 25">
            <a:extLst>
              <a:ext uri="{FF2B5EF4-FFF2-40B4-BE49-F238E27FC236}">
                <a16:creationId xmlns:a16="http://schemas.microsoft.com/office/drawing/2014/main" xmlns="" id="{3FD711E9-7F79-40A9-8D9E-4AE293C154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xmlns="" id="{217B7D5E-3C07-4F76-81F2-328A4BFD5E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6611299"/>
              </p:ext>
            </p:extLst>
          </p:nvPr>
        </p:nvGraphicFramePr>
        <p:xfrm>
          <a:off x="0" y="2471662"/>
          <a:ext cx="9632221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8" name="Imagem 7" descr="Uma imagem contendo grama&#10;&#10;Descrição gerada automaticamente">
            <a:extLst>
              <a:ext uri="{FF2B5EF4-FFF2-40B4-BE49-F238E27FC236}">
                <a16:creationId xmlns:a16="http://schemas.microsoft.com/office/drawing/2014/main" xmlns="" id="{16A9A71D-E692-469F-8D1C-E61149A9E5D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3" r="9605"/>
          <a:stretch/>
        </p:blipFill>
        <p:spPr>
          <a:xfrm>
            <a:off x="9512968" y="1655483"/>
            <a:ext cx="3385215" cy="52025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B86652BE-E915-4E44-96D5-83BFEC599A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6021388"/>
            <a:ext cx="122047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4536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interior, livro, computador, mesa&#10;&#10;Descrição gerada automaticamente">
            <a:extLst>
              <a:ext uri="{FF2B5EF4-FFF2-40B4-BE49-F238E27FC236}">
                <a16:creationId xmlns:a16="http://schemas.microsoft.com/office/drawing/2014/main" xmlns="" id="{CEC85CE9-F126-4AB8-9E10-AB8D0C2B95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t="13390" b="2340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1439B3B2-E8ED-4625-AE11-3B8EE9F61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6021388"/>
            <a:ext cx="122047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91E4D465-7053-4270-8CD2-490A25714D4E}"/>
              </a:ext>
            </a:extLst>
          </p:cNvPr>
          <p:cNvSpPr txBox="1"/>
          <p:nvPr/>
        </p:nvSpPr>
        <p:spPr>
          <a:xfrm>
            <a:off x="4219073" y="3044279"/>
            <a:ext cx="6833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</a:rPr>
              <a:t>Obrigado</a:t>
            </a:r>
          </a:p>
        </p:txBody>
      </p:sp>
    </p:spTree>
    <p:extLst>
      <p:ext uri="{BB962C8B-B14F-4D97-AF65-F5344CB8AC3E}">
        <p14:creationId xmlns:p14="http://schemas.microsoft.com/office/powerpoint/2010/main" val="568071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BD9D237-0E65-4EBA-BC37-18A3F8C11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280" y="219218"/>
            <a:ext cx="6743844" cy="1609344"/>
          </a:xfrm>
        </p:spPr>
        <p:txBody>
          <a:bodyPr>
            <a:normAutofit/>
          </a:bodyPr>
          <a:lstStyle/>
          <a:p>
            <a:r>
              <a:rPr lang="pt-BR" sz="4800" dirty="0"/>
              <a:t>Competências</a:t>
            </a:r>
            <a:r>
              <a:rPr lang="en-US" sz="4800" dirty="0"/>
              <a:t> do GT</a:t>
            </a:r>
            <a:endParaRPr lang="pt-BR" sz="4800" dirty="0"/>
          </a:p>
        </p:txBody>
      </p:sp>
      <p:pic>
        <p:nvPicPr>
          <p:cNvPr id="5" name="Imagem 4" descr="Uma imagem contendo chão, mobília, computador&#10;&#10;Descrição gerada automaticamente">
            <a:extLst>
              <a:ext uri="{FF2B5EF4-FFF2-40B4-BE49-F238E27FC236}">
                <a16:creationId xmlns:a16="http://schemas.microsoft.com/office/drawing/2014/main" xmlns="" id="{F6A7329E-6ECB-4349-8DE5-05353AAEA8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62" r="28249"/>
          <a:stretch/>
        </p:blipFill>
        <p:spPr>
          <a:xfrm>
            <a:off x="8203460" y="0"/>
            <a:ext cx="398854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897DCD84-0A15-4EA3-86C9-2725FA2B236B}"/>
              </a:ext>
            </a:extLst>
          </p:cNvPr>
          <p:cNvSpPr txBox="1"/>
          <p:nvPr/>
        </p:nvSpPr>
        <p:spPr>
          <a:xfrm>
            <a:off x="382280" y="1579533"/>
            <a:ext cx="67438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I – Analisar os Projetos de Lei relacionados às Bibliotecas Escolares em tramitação na Câmara dos Deputados e no Senado Federal;</a:t>
            </a:r>
          </a:p>
          <a:p>
            <a:endParaRPr lang="pt-BR" dirty="0"/>
          </a:p>
          <a:p>
            <a:r>
              <a:rPr lang="pt-BR" dirty="0"/>
              <a:t>II – Definir parâmetros mínimos, enquanto Governo, para implantação e funcionamento de Bibliotecas Escolares;</a:t>
            </a:r>
          </a:p>
          <a:p>
            <a:endParaRPr lang="pt-BR" dirty="0"/>
          </a:p>
          <a:p>
            <a:r>
              <a:rPr lang="pt-BR" dirty="0"/>
              <a:t>III – Estabelecer competências e atribuições dos atores envolvidos no processo de implantação e funcionamento de Bibliotecas Escolares.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E63C41AC-13E2-4C32-B580-B7DFF650F4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6021388"/>
            <a:ext cx="122047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5B5A91B3-A096-47E5-A130-32DD8139C982}"/>
              </a:ext>
            </a:extLst>
          </p:cNvPr>
          <p:cNvSpPr txBox="1"/>
          <p:nvPr/>
        </p:nvSpPr>
        <p:spPr>
          <a:xfrm>
            <a:off x="382280" y="4839256"/>
            <a:ext cx="6743844" cy="16004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rgbClr val="FF0000"/>
                </a:solidFill>
              </a:rPr>
              <a:t>Nota:</a:t>
            </a:r>
          </a:p>
          <a:p>
            <a:r>
              <a:rPr lang="pt-BR" sz="1400" b="1" dirty="0"/>
              <a:t>FNDE/DIRAE/CGPLI</a:t>
            </a:r>
          </a:p>
          <a:p>
            <a:r>
              <a:rPr lang="pt-BR" sz="1400" dirty="0"/>
              <a:t>Responsáveis pela execução do PNLD – Decreto 9.099/2017</a:t>
            </a:r>
          </a:p>
          <a:p>
            <a:r>
              <a:rPr lang="pt-BR" sz="1400" dirty="0"/>
              <a:t>Programa Nacional do Livro e do Material Didático</a:t>
            </a:r>
          </a:p>
          <a:p>
            <a:endParaRPr lang="pt-BR" sz="1400" dirty="0"/>
          </a:p>
          <a:p>
            <a:r>
              <a:rPr lang="pt-BR" sz="1400" b="1" dirty="0"/>
              <a:t>MEC/SEB</a:t>
            </a:r>
          </a:p>
          <a:p>
            <a:r>
              <a:rPr lang="pt-BR" sz="1400" dirty="0"/>
              <a:t>Responsáveis pela avaliação e pelo conteúdo do PNLD</a:t>
            </a:r>
          </a:p>
        </p:txBody>
      </p:sp>
    </p:spTree>
    <p:extLst>
      <p:ext uri="{BB962C8B-B14F-4D97-AF65-F5344CB8AC3E}">
        <p14:creationId xmlns:p14="http://schemas.microsoft.com/office/powerpoint/2010/main" val="37446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BD9D237-0E65-4EBA-BC37-18A3F8C11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0" y="-320842"/>
            <a:ext cx="6730277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pt-BR" sz="4800" dirty="0"/>
              <a:t>Equipe</a:t>
            </a:r>
            <a:r>
              <a:rPr lang="en-US" sz="4800" dirty="0"/>
              <a:t> </a:t>
            </a:r>
            <a:r>
              <a:rPr lang="pt-BR" sz="4800" dirty="0"/>
              <a:t>multidisciplinar</a:t>
            </a:r>
          </a:p>
        </p:txBody>
      </p:sp>
      <p:pic>
        <p:nvPicPr>
          <p:cNvPr id="7" name="Imagem 6" descr="Uma imagem contendo grama&#10;&#10;Descrição gerada automaticamente">
            <a:extLst>
              <a:ext uri="{FF2B5EF4-FFF2-40B4-BE49-F238E27FC236}">
                <a16:creationId xmlns:a16="http://schemas.microsoft.com/office/drawing/2014/main" xmlns="" id="{1B9B06A8-3771-4F40-AD19-52E8BDF0F0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" r="9605"/>
          <a:stretch/>
        </p:blipFill>
        <p:spPr>
          <a:xfrm>
            <a:off x="-558130" y="0"/>
            <a:ext cx="3826075" cy="6858000"/>
          </a:xfrm>
          <a:prstGeom prst="rect">
            <a:avLst/>
          </a:prstGeom>
        </p:spPr>
      </p:pic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xmlns="" id="{4DC5804F-5EB8-4BC5-B7CD-AC3325F8F9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2888046"/>
              </p:ext>
            </p:extLst>
          </p:nvPr>
        </p:nvGraphicFramePr>
        <p:xfrm>
          <a:off x="3556000" y="883562"/>
          <a:ext cx="7898063" cy="579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47368">
                  <a:extLst>
                    <a:ext uri="{9D8B030D-6E8A-4147-A177-3AD203B41FA5}">
                      <a16:colId xmlns:a16="http://schemas.microsoft.com/office/drawing/2014/main" xmlns="" val="1880622623"/>
                    </a:ext>
                  </a:extLst>
                </a:gridCol>
                <a:gridCol w="2550695">
                  <a:extLst>
                    <a:ext uri="{9D8B030D-6E8A-4147-A177-3AD203B41FA5}">
                      <a16:colId xmlns:a16="http://schemas.microsoft.com/office/drawing/2014/main" xmlns="" val="2153172434"/>
                    </a:ext>
                  </a:extLst>
                </a:gridCol>
              </a:tblGrid>
              <a:tr h="304021">
                <a:tc>
                  <a:txBody>
                    <a:bodyPr/>
                    <a:lstStyle/>
                    <a:p>
                      <a:r>
                        <a:rPr lang="pt-BR" sz="1400" dirty="0"/>
                        <a:t>Nome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Atuação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28726479"/>
                  </a:ext>
                </a:extLst>
              </a:tr>
              <a:tr h="304021">
                <a:tc>
                  <a:txBody>
                    <a:bodyPr/>
                    <a:lstStyle/>
                    <a:p>
                      <a:r>
                        <a:rPr lang="pt-BR" sz="1400" dirty="0"/>
                        <a:t>Wilson Troque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FNDE/CGPLI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60397477"/>
                  </a:ext>
                </a:extLst>
              </a:tr>
              <a:tr h="304021">
                <a:tc>
                  <a:txBody>
                    <a:bodyPr/>
                    <a:lstStyle/>
                    <a:p>
                      <a:r>
                        <a:rPr lang="pt-BR" sz="1400" dirty="0"/>
                        <a:t>Karina de Oliveira </a:t>
                      </a:r>
                      <a:r>
                        <a:rPr lang="pt-BR" sz="1400" dirty="0" err="1"/>
                        <a:t>Scotton</a:t>
                      </a:r>
                      <a:r>
                        <a:rPr lang="pt-BR" sz="1400" dirty="0"/>
                        <a:t> Aguiar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FNDE/CGPLI/</a:t>
                      </a:r>
                      <a:r>
                        <a:rPr lang="pt-BR" sz="1400" dirty="0" err="1"/>
                        <a:t>Coare</a:t>
                      </a:r>
                      <a:endParaRPr lang="pt-B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92669395"/>
                  </a:ext>
                </a:extLst>
              </a:tr>
              <a:tr h="304021">
                <a:tc>
                  <a:txBody>
                    <a:bodyPr/>
                    <a:lstStyle/>
                    <a:p>
                      <a:r>
                        <a:rPr lang="pt-BR" sz="1400" dirty="0" err="1"/>
                        <a:t>Leidiane</a:t>
                      </a:r>
                      <a:r>
                        <a:rPr lang="pt-BR" sz="1400" dirty="0"/>
                        <a:t> Almeida </a:t>
                      </a:r>
                      <a:r>
                        <a:rPr lang="pt-BR" sz="1400" dirty="0" err="1"/>
                        <a:t>Araujo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FNDE/CGPLI/</a:t>
                      </a:r>
                      <a:r>
                        <a:rPr lang="pt-BR" sz="1400" dirty="0" err="1"/>
                        <a:t>Dapli</a:t>
                      </a:r>
                      <a:endParaRPr lang="pt-B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65823587"/>
                  </a:ext>
                </a:extLst>
              </a:tr>
              <a:tr h="304021">
                <a:tc>
                  <a:txBody>
                    <a:bodyPr/>
                    <a:lstStyle/>
                    <a:p>
                      <a:r>
                        <a:rPr lang="pt-BR" sz="1400" dirty="0"/>
                        <a:t>Luciana </a:t>
                      </a:r>
                      <a:r>
                        <a:rPr lang="pt-BR" sz="1400" dirty="0" err="1"/>
                        <a:t>Nicácio</a:t>
                      </a:r>
                      <a:r>
                        <a:rPr lang="pt-BR" sz="1400" dirty="0"/>
                        <a:t> Silva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FNDE/CGPLI/</a:t>
                      </a:r>
                      <a:r>
                        <a:rPr lang="pt-BR" sz="1400" dirty="0" err="1"/>
                        <a:t>Dapli</a:t>
                      </a:r>
                      <a:endParaRPr lang="pt-B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53761450"/>
                  </a:ext>
                </a:extLst>
              </a:tr>
              <a:tr h="304021">
                <a:tc>
                  <a:txBody>
                    <a:bodyPr/>
                    <a:lstStyle/>
                    <a:p>
                      <a:r>
                        <a:rPr lang="pt-BR" sz="1400" dirty="0"/>
                        <a:t>Raimundo Martins de Lima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CFB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40696091"/>
                  </a:ext>
                </a:extLst>
              </a:tr>
              <a:tr h="304021">
                <a:tc>
                  <a:txBody>
                    <a:bodyPr/>
                    <a:lstStyle/>
                    <a:p>
                      <a:r>
                        <a:rPr lang="pt-BR" sz="1400" dirty="0" err="1"/>
                        <a:t>Edivar</a:t>
                      </a:r>
                      <a:r>
                        <a:rPr lang="pt-BR" sz="1400" dirty="0"/>
                        <a:t> Ferreira de Noronha Junior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MEC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8147456"/>
                  </a:ext>
                </a:extLst>
              </a:tr>
              <a:tr h="304021">
                <a:tc>
                  <a:txBody>
                    <a:bodyPr/>
                    <a:lstStyle/>
                    <a:p>
                      <a:r>
                        <a:rPr lang="pt-BR" sz="1400" dirty="0"/>
                        <a:t>Cristian José O. Santos </a:t>
                      </a:r>
                      <a:r>
                        <a:rPr lang="pt-BR" sz="1400" dirty="0" err="1"/>
                        <a:t>Brayner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CRB1 / Câmara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04161501"/>
                  </a:ext>
                </a:extLst>
              </a:tr>
              <a:tr h="304021">
                <a:tc>
                  <a:txBody>
                    <a:bodyPr/>
                    <a:lstStyle/>
                    <a:p>
                      <a:r>
                        <a:rPr lang="pt-BR" sz="1400" dirty="0"/>
                        <a:t>Zoara </a:t>
                      </a:r>
                      <a:r>
                        <a:rPr lang="pt-BR" sz="1400" dirty="0" err="1"/>
                        <a:t>Failla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Instituto Pró Livro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62543516"/>
                  </a:ext>
                </a:extLst>
              </a:tr>
              <a:tr h="304021">
                <a:tc>
                  <a:txBody>
                    <a:bodyPr/>
                    <a:lstStyle/>
                    <a:p>
                      <a:r>
                        <a:rPr lang="pt-BR" sz="1400" dirty="0"/>
                        <a:t>Nilce Rosa da Costa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CONSED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3876962"/>
                  </a:ext>
                </a:extLst>
              </a:tr>
              <a:tr h="304021">
                <a:tc>
                  <a:txBody>
                    <a:bodyPr/>
                    <a:lstStyle/>
                    <a:p>
                      <a:r>
                        <a:rPr lang="pt-BR" sz="1400" dirty="0" err="1"/>
                        <a:t>Bernardete</a:t>
                      </a:r>
                      <a:r>
                        <a:rPr lang="pt-BR" sz="1400" dirty="0"/>
                        <a:t> Campello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UFMG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10277205"/>
                  </a:ext>
                </a:extLst>
              </a:tr>
              <a:tr h="304021">
                <a:tc>
                  <a:txBody>
                    <a:bodyPr/>
                    <a:lstStyle/>
                    <a:p>
                      <a:r>
                        <a:rPr lang="pt-BR" sz="1400" dirty="0"/>
                        <a:t>Renata Dias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UNDIME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66361567"/>
                  </a:ext>
                </a:extLst>
              </a:tr>
              <a:tr h="304021">
                <a:tc>
                  <a:txBody>
                    <a:bodyPr/>
                    <a:lstStyle/>
                    <a:p>
                      <a:r>
                        <a:rPr lang="pt-BR" sz="1400" dirty="0"/>
                        <a:t>Maurício Fernandes Pereira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UNDIME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81289147"/>
                  </a:ext>
                </a:extLst>
              </a:tr>
              <a:tr h="304021">
                <a:tc>
                  <a:txBody>
                    <a:bodyPr/>
                    <a:lstStyle/>
                    <a:p>
                      <a:r>
                        <a:rPr lang="pt-BR" sz="1400" dirty="0"/>
                        <a:t>Sueli Mello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MEC/SECADI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96785968"/>
                  </a:ext>
                </a:extLst>
              </a:tr>
              <a:tr h="304021">
                <a:tc>
                  <a:txBody>
                    <a:bodyPr/>
                    <a:lstStyle/>
                    <a:p>
                      <a:r>
                        <a:rPr lang="pt-BR" sz="1400" dirty="0"/>
                        <a:t>Ivan Cláudio Pereira Siqueira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CNE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05771032"/>
                  </a:ext>
                </a:extLst>
              </a:tr>
              <a:tr h="304021">
                <a:tc>
                  <a:txBody>
                    <a:bodyPr/>
                    <a:lstStyle/>
                    <a:p>
                      <a:r>
                        <a:rPr lang="pt-BR" sz="1400" dirty="0"/>
                        <a:t>Ana Carolina </a:t>
                      </a:r>
                      <a:r>
                        <a:rPr lang="pt-BR" sz="1400" dirty="0" err="1"/>
                        <a:t>Pussi</a:t>
                      </a:r>
                      <a:r>
                        <a:rPr lang="pt-BR" sz="1400" dirty="0"/>
                        <a:t> de Brito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DIGAP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38445950"/>
                  </a:ext>
                </a:extLst>
              </a:tr>
              <a:tr h="304021">
                <a:tc>
                  <a:txBody>
                    <a:bodyPr/>
                    <a:lstStyle/>
                    <a:p>
                      <a:r>
                        <a:rPr lang="pt-BR" sz="1400" dirty="0"/>
                        <a:t>Luciana Mendonça </a:t>
                      </a:r>
                      <a:r>
                        <a:rPr lang="pt-BR" sz="1400" dirty="0" err="1"/>
                        <a:t>Gottschall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FNDE/CGPLI/</a:t>
                      </a:r>
                      <a:r>
                        <a:rPr lang="pt-BR" sz="1400" dirty="0" err="1"/>
                        <a:t>Coclq</a:t>
                      </a:r>
                      <a:endParaRPr lang="pt-B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10590230"/>
                  </a:ext>
                </a:extLst>
              </a:tr>
              <a:tr h="304021">
                <a:tc>
                  <a:txBody>
                    <a:bodyPr/>
                    <a:lstStyle/>
                    <a:p>
                      <a:r>
                        <a:rPr lang="pt-BR" sz="1400" dirty="0"/>
                        <a:t>Flávia </a:t>
                      </a:r>
                      <a:r>
                        <a:rPr lang="pt-BR" sz="1400" dirty="0" err="1"/>
                        <a:t>Pinelli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FNDE/CGPLI/</a:t>
                      </a:r>
                      <a:r>
                        <a:rPr lang="pt-BR" sz="1400" dirty="0" err="1"/>
                        <a:t>Coclq</a:t>
                      </a:r>
                      <a:endParaRPr lang="pt-B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95259260"/>
                  </a:ext>
                </a:extLst>
              </a:tr>
              <a:tr h="304021">
                <a:tc>
                  <a:txBody>
                    <a:bodyPr/>
                    <a:lstStyle/>
                    <a:p>
                      <a:r>
                        <a:rPr lang="pt-BR" sz="1400" dirty="0"/>
                        <a:t>Lauri Cericato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FNDE/CGPLI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516234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582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>
            <a:extLst>
              <a:ext uri="{FF2B5EF4-FFF2-40B4-BE49-F238E27FC236}">
                <a16:creationId xmlns:a16="http://schemas.microsoft.com/office/drawing/2014/main" xmlns="" id="{0A18B46E-826D-49F1-A8A0-127CB4A71D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4271"/>
            <a:ext cx="121920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B24A09B4-2D64-4FCB-96F0-257749148D83}"/>
              </a:ext>
            </a:extLst>
          </p:cNvPr>
          <p:cNvSpPr txBox="1"/>
          <p:nvPr/>
        </p:nvSpPr>
        <p:spPr>
          <a:xfrm>
            <a:off x="475415" y="451937"/>
            <a:ext cx="588645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800" cap="all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Biblioteca Escolar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xmlns="" id="{2B1EE8FF-B3DE-4A38-AF38-D9626DE74F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401851"/>
              </p:ext>
            </p:extLst>
          </p:nvPr>
        </p:nvGraphicFramePr>
        <p:xfrm>
          <a:off x="613443" y="1331060"/>
          <a:ext cx="7917114" cy="46350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078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907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0892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8988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1967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6215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REGIÃO</a:t>
                      </a:r>
                      <a:endParaRPr lang="pt-BR" sz="1600" b="1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NENHUM</a:t>
                      </a:r>
                      <a:endParaRPr lang="pt-BR" sz="1600" b="1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BIBLIOTEA E SALA DE LEITURA</a:t>
                      </a:r>
                      <a:endParaRPr lang="pt-BR" sz="1600" b="1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APENAS SALA DE LEITURA</a:t>
                      </a:r>
                      <a:endParaRPr lang="pt-BR" sz="1600" b="1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APENAS BIBLIOTECA</a:t>
                      </a:r>
                      <a:endParaRPr lang="pt-BR" sz="1600" b="1" i="0" u="none" strike="noStrike" dirty="0">
                        <a:solidFill>
                          <a:srgbClr val="FFFFFF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6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215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CENTRO OESTE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             3.894 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                                                         415 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                                             1.187 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                                   4.502 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6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6215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NORDESTE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           45.483 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                                                         768 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                                             1.506 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                                 17.053 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6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6215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NORTE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           16.786 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                                                         117 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                                                338 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                                   5.069 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6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6215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SUDESTE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           26.261 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                                                      3.094 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                                             9.366 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                                 19.164 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6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6215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SUL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             6.211 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                                                      2.273 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                                             4.424 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                                 12.231 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6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6215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TOTAL - BRASIL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          98.635 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                                                    6.667 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                                          16.821 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                               58.019 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6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xmlns="" id="{39A8A13D-017F-4B1D-9CC8-78BC530E8A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0768"/>
              </p:ext>
            </p:extLst>
          </p:nvPr>
        </p:nvGraphicFramePr>
        <p:xfrm>
          <a:off x="8717214" y="3979286"/>
          <a:ext cx="3330408" cy="19868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27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076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2270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REGIÃO</a:t>
                      </a:r>
                    </a:p>
                  </a:txBody>
                  <a:tcPr marL="9526" marR="9526" marT="95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SEM BIB. OU SAL.</a:t>
                      </a:r>
                      <a:endParaRPr lang="pt-BR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6" marR="9526" marT="9517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270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CENTRO OESTE</a:t>
                      </a:r>
                    </a:p>
                  </a:txBody>
                  <a:tcPr marL="9526" marR="9526" marT="95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39%</a:t>
                      </a:r>
                    </a:p>
                  </a:txBody>
                  <a:tcPr marL="9526" marR="9526" marT="9517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270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NORDESTE</a:t>
                      </a:r>
                    </a:p>
                  </a:txBody>
                  <a:tcPr marL="9526" marR="9526" marT="95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70%</a:t>
                      </a:r>
                    </a:p>
                  </a:txBody>
                  <a:tcPr marL="9526" marR="9526" marT="9517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270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NORTE</a:t>
                      </a:r>
                    </a:p>
                  </a:txBody>
                  <a:tcPr marL="9526" marR="9526" marT="95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75%</a:t>
                      </a:r>
                    </a:p>
                  </a:txBody>
                  <a:tcPr marL="9526" marR="9526" marT="9517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270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SUDESTE</a:t>
                      </a:r>
                    </a:p>
                  </a:txBody>
                  <a:tcPr marL="9526" marR="9526" marT="95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45%</a:t>
                      </a:r>
                    </a:p>
                  </a:txBody>
                  <a:tcPr marL="9526" marR="9526" marT="9517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270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SUL</a:t>
                      </a:r>
                    </a:p>
                  </a:txBody>
                  <a:tcPr marL="9526" marR="9526" marT="95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25%</a:t>
                      </a:r>
                    </a:p>
                  </a:txBody>
                  <a:tcPr marL="9526" marR="9526" marT="9517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270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- BRASIL</a:t>
                      </a:r>
                    </a:p>
                  </a:txBody>
                  <a:tcPr marL="9526" marR="9526" marT="95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55%</a:t>
                      </a:r>
                    </a:p>
                  </a:txBody>
                  <a:tcPr marL="9526" marR="9526" marT="9517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86E58E8F-312F-4494-B14E-9993C4B02368}"/>
              </a:ext>
            </a:extLst>
          </p:cNvPr>
          <p:cNvSpPr txBox="1"/>
          <p:nvPr/>
        </p:nvSpPr>
        <p:spPr>
          <a:xfrm>
            <a:off x="475415" y="5966145"/>
            <a:ext cx="1575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INEP</a:t>
            </a:r>
          </a:p>
        </p:txBody>
      </p:sp>
    </p:spTree>
    <p:extLst>
      <p:ext uri="{BB962C8B-B14F-4D97-AF65-F5344CB8AC3E}">
        <p14:creationId xmlns:p14="http://schemas.microsoft.com/office/powerpoint/2010/main" val="188310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>
            <a:extLst>
              <a:ext uri="{FF2B5EF4-FFF2-40B4-BE49-F238E27FC236}">
                <a16:creationId xmlns:a16="http://schemas.microsoft.com/office/drawing/2014/main" xmlns="" id="{0A18B46E-826D-49F1-A8A0-127CB4A71D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4271"/>
            <a:ext cx="121920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B24A09B4-2D64-4FCB-96F0-257749148D83}"/>
              </a:ext>
            </a:extLst>
          </p:cNvPr>
          <p:cNvSpPr txBox="1"/>
          <p:nvPr/>
        </p:nvSpPr>
        <p:spPr>
          <a:xfrm>
            <a:off x="475415" y="451937"/>
            <a:ext cx="588645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800" cap="all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Biblioteca Escolar</a:t>
            </a:r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xmlns="" id="{31DD6CCF-2A2C-4658-9E9A-880AEF9A90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3843496"/>
              </p:ext>
            </p:extLst>
          </p:nvPr>
        </p:nvGraphicFramePr>
        <p:xfrm>
          <a:off x="723900" y="1400175"/>
          <a:ext cx="10617868" cy="29667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459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163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9071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2136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84350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9083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ESFERA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BIBLIOTEA E SALA DE LEITURA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APENAS BIBLIOTECA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NENHUM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APENAS SALA DE LEITURA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7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071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ESTADUAL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36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17.680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11.911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20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7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1866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FEDERAL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7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116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4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4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7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071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MUNICIPAL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2.362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23.435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76.425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10.573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7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1866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>
                          <a:effectLst/>
                        </a:rPr>
                        <a:t>PRIVADA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4.262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16.788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10.295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6.224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7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9071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Total Geral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>
                          <a:effectLst/>
                        </a:rPr>
                        <a:t>6.667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58.019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98.635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u="none" strike="noStrike" dirty="0">
                          <a:effectLst/>
                        </a:rPr>
                        <a:t>16.821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5" marR="9525" marT="9527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xmlns="" id="{7AC64E5B-176E-4E83-9A32-7E99A2BF74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901664"/>
              </p:ext>
            </p:extLst>
          </p:nvPr>
        </p:nvGraphicFramePr>
        <p:xfrm>
          <a:off x="703596" y="4575825"/>
          <a:ext cx="5329238" cy="1764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019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941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331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2277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ESFERA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6" marR="9526" marT="95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>
                          <a:effectLst/>
                        </a:rPr>
                        <a:t>TOTAL DE ESCOLAS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6" marR="9526" marT="95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SEM BIB. OU SAL.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6" marR="9526" marT="952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277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ESTADUAL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>
                          <a:effectLst/>
                        </a:rPr>
                        <a:t>29.647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>
                          <a:effectLst/>
                        </a:rPr>
                        <a:t>40%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277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FEDERAL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131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3%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277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MUNICIPAL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>
                          <a:effectLst/>
                        </a:rPr>
                        <a:t>112.795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68%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277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PRIVADA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37.569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>
                          <a:effectLst/>
                        </a:rPr>
                        <a:t>27%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277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Total Geral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Segoe UI"/>
                      </a:endParaRPr>
                    </a:p>
                  </a:txBody>
                  <a:tcPr marL="9526" marR="9526" marT="95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180.142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55%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6" marR="9526" marT="952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4B1A4EAD-189B-49ED-B31F-8D53066C7AAF}"/>
              </a:ext>
            </a:extLst>
          </p:cNvPr>
          <p:cNvSpPr txBox="1"/>
          <p:nvPr/>
        </p:nvSpPr>
        <p:spPr>
          <a:xfrm>
            <a:off x="4785896" y="6339825"/>
            <a:ext cx="1575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INEP</a:t>
            </a:r>
          </a:p>
        </p:txBody>
      </p:sp>
    </p:spTree>
    <p:extLst>
      <p:ext uri="{BB962C8B-B14F-4D97-AF65-F5344CB8AC3E}">
        <p14:creationId xmlns:p14="http://schemas.microsoft.com/office/powerpoint/2010/main" val="207686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B5664D9-1BB2-408B-A0B4-A9D323BFA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595" y="310460"/>
            <a:ext cx="6439434" cy="160934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400" dirty="0" err="1"/>
              <a:t>Desafios</a:t>
            </a:r>
            <a:r>
              <a:rPr lang="pt-BR" sz="2400" dirty="0"/>
              <a:t> para a estruturação e o funcionamento das bibliotecas escolares e outros equipamentos destinados à leitura</a:t>
            </a:r>
            <a:r>
              <a:rPr lang="en-US" sz="2400" dirty="0"/>
              <a:t> 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14895B3B-26A0-4060-AF24-AC341BCEE3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63" r="21881"/>
          <a:stretch/>
        </p:blipFill>
        <p:spPr>
          <a:xfrm>
            <a:off x="7545274" y="10"/>
            <a:ext cx="4646726" cy="6857990"/>
          </a:xfrm>
          <a:prstGeom prst="rect">
            <a:avLst/>
          </a:prstGeom>
        </p:spPr>
      </p:pic>
      <p:graphicFrame>
        <p:nvGraphicFramePr>
          <p:cNvPr id="43" name="Diagrama 42">
            <a:extLst>
              <a:ext uri="{FF2B5EF4-FFF2-40B4-BE49-F238E27FC236}">
                <a16:creationId xmlns:a16="http://schemas.microsoft.com/office/drawing/2014/main" xmlns="" id="{534AA44A-DB3A-4597-99A0-4BA21BE4ED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7811696"/>
              </p:ext>
            </p:extLst>
          </p:nvPr>
        </p:nvGraphicFramePr>
        <p:xfrm>
          <a:off x="327892" y="2243167"/>
          <a:ext cx="6866260" cy="1879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6" name="Diagrama 45">
            <a:extLst>
              <a:ext uri="{FF2B5EF4-FFF2-40B4-BE49-F238E27FC236}">
                <a16:creationId xmlns:a16="http://schemas.microsoft.com/office/drawing/2014/main" xmlns="" id="{7008BAF5-0715-4175-BEA9-ECB7398668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9558447"/>
              </p:ext>
            </p:extLst>
          </p:nvPr>
        </p:nvGraphicFramePr>
        <p:xfrm>
          <a:off x="342387" y="4445997"/>
          <a:ext cx="6743844" cy="2101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AE6D22DC-BDB6-4F79-A710-5E0E8B3EB2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6021388"/>
            <a:ext cx="122047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20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xmlns="" id="{AA06C643-AD59-498B-9F62-23FB7CAC3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764" y="484632"/>
            <a:ext cx="10058400" cy="661997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en-US" sz="4400" dirty="0" err="1"/>
              <a:t>Categorias</a:t>
            </a:r>
            <a:r>
              <a:rPr lang="en-US" sz="4400" dirty="0"/>
              <a:t> de </a:t>
            </a:r>
            <a:r>
              <a:rPr lang="en-US" sz="4400" dirty="0" err="1"/>
              <a:t>Bibliotecas</a:t>
            </a:r>
            <a:r>
              <a:rPr lang="en-US" sz="4400" dirty="0"/>
              <a:t> </a:t>
            </a:r>
            <a:r>
              <a:rPr lang="en-US" sz="4400" dirty="0" err="1"/>
              <a:t>Escolares</a:t>
            </a:r>
            <a:endParaRPr lang="en-US" sz="4400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168DFA11-7BA5-4926-AC43-0336400BB3F8}"/>
              </a:ext>
            </a:extLst>
          </p:cNvPr>
          <p:cNvSpPr/>
          <p:nvPr/>
        </p:nvSpPr>
        <p:spPr>
          <a:xfrm>
            <a:off x="8773347" y="1778002"/>
            <a:ext cx="2406193" cy="4651969"/>
          </a:xfrm>
          <a:prstGeom prst="rect">
            <a:avLst/>
          </a:prstGeom>
          <a:solidFill>
            <a:schemeClr val="accent4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xmlns="" id="{ABFEF9E2-710C-4D86-991E-A5FAE6B4E141}"/>
              </a:ext>
            </a:extLst>
          </p:cNvPr>
          <p:cNvGrpSpPr/>
          <p:nvPr/>
        </p:nvGrpSpPr>
        <p:grpSpPr>
          <a:xfrm>
            <a:off x="8721949" y="1814282"/>
            <a:ext cx="2688933" cy="2276471"/>
            <a:chOff x="5094197" y="-1175657"/>
            <a:chExt cx="2688933" cy="2276471"/>
          </a:xfrm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xmlns="" id="{6A15A9B3-D18D-4794-B57F-C86444147E00}"/>
                </a:ext>
              </a:extLst>
            </p:cNvPr>
            <p:cNvSpPr/>
            <p:nvPr/>
          </p:nvSpPr>
          <p:spPr>
            <a:xfrm>
              <a:off x="5320307" y="0"/>
              <a:ext cx="2462823" cy="1100814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1907789"/>
                <a:satOff val="-43528"/>
                <a:lumOff val="160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xmlns="" id="{B6CD0AAB-993D-448C-A0BC-98EA0D1E0C11}"/>
                </a:ext>
              </a:extLst>
            </p:cNvPr>
            <p:cNvSpPr txBox="1"/>
            <p:nvPr/>
          </p:nvSpPr>
          <p:spPr>
            <a:xfrm>
              <a:off x="5094197" y="-1175657"/>
              <a:ext cx="2462823" cy="110081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3272" tIns="165100" rIns="243272" bIns="165100" numCol="1" spcCol="1270" anchor="ctr" anchorCtr="0">
              <a:noAutofit/>
            </a:bodyPr>
            <a:lstStyle/>
            <a:p>
              <a:pPr marL="0" lvl="0" indent="0" algn="l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5700" kern="1200" dirty="0"/>
                <a:t>04</a:t>
              </a:r>
            </a:p>
          </p:txBody>
        </p:sp>
      </p:grp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FE1547AA-9152-4078-A124-CDA16392AB78}"/>
              </a:ext>
            </a:extLst>
          </p:cNvPr>
          <p:cNvSpPr/>
          <p:nvPr/>
        </p:nvSpPr>
        <p:spPr>
          <a:xfrm>
            <a:off x="1069848" y="2620607"/>
            <a:ext cx="2108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dirty="0"/>
              <a:t>Acervo de Classe 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90D1883C-2935-4936-A5E3-C49D1D35AF53}"/>
              </a:ext>
            </a:extLst>
          </p:cNvPr>
          <p:cNvSpPr/>
          <p:nvPr/>
        </p:nvSpPr>
        <p:spPr>
          <a:xfrm>
            <a:off x="3733474" y="3892747"/>
            <a:ext cx="1741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dirty="0"/>
              <a:t>Sala de Leitura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6619942F-4334-4346-864D-042BB25E059C}"/>
              </a:ext>
            </a:extLst>
          </p:cNvPr>
          <p:cNvSpPr/>
          <p:nvPr/>
        </p:nvSpPr>
        <p:spPr>
          <a:xfrm>
            <a:off x="6293592" y="3889903"/>
            <a:ext cx="2108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dirty="0"/>
              <a:t>Acervo de Classe 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xmlns="" id="{F739902E-77D2-41DF-AF9E-FD231FB7A37A}"/>
              </a:ext>
            </a:extLst>
          </p:cNvPr>
          <p:cNvSpPr/>
          <p:nvPr/>
        </p:nvSpPr>
        <p:spPr>
          <a:xfrm>
            <a:off x="8899162" y="2659032"/>
            <a:ext cx="2146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dirty="0"/>
              <a:t>Biblioteca Escolar </a:t>
            </a:r>
          </a:p>
          <a:p>
            <a:pPr lvl="0"/>
            <a:r>
              <a:rPr lang="pt-BR" dirty="0"/>
              <a:t>Nível II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xmlns="" id="{349F8D9E-D73A-4B22-8848-F1CC5DE542EC}"/>
              </a:ext>
            </a:extLst>
          </p:cNvPr>
          <p:cNvSpPr/>
          <p:nvPr/>
        </p:nvSpPr>
        <p:spPr>
          <a:xfrm>
            <a:off x="6241141" y="1778003"/>
            <a:ext cx="2278217" cy="4651969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xmlns="" id="{93557462-7307-4C63-A801-CDC0B8FB1CB3}"/>
              </a:ext>
            </a:extLst>
          </p:cNvPr>
          <p:cNvGrpSpPr/>
          <p:nvPr/>
        </p:nvGrpSpPr>
        <p:grpSpPr>
          <a:xfrm>
            <a:off x="6160171" y="1807028"/>
            <a:ext cx="2688933" cy="2276471"/>
            <a:chOff x="5094197" y="-1175657"/>
            <a:chExt cx="2688933" cy="2276471"/>
          </a:xfrm>
        </p:grpSpPr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xmlns="" id="{1F59002B-AF50-4CD9-9BB6-C869214DF5BD}"/>
                </a:ext>
              </a:extLst>
            </p:cNvPr>
            <p:cNvSpPr/>
            <p:nvPr/>
          </p:nvSpPr>
          <p:spPr>
            <a:xfrm>
              <a:off x="5320307" y="0"/>
              <a:ext cx="2462823" cy="1100814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1907789"/>
                <a:satOff val="-43528"/>
                <a:lumOff val="160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xmlns="" id="{A2F79BCD-BEC5-45D5-A69C-06A93BD28607}"/>
                </a:ext>
              </a:extLst>
            </p:cNvPr>
            <p:cNvSpPr txBox="1"/>
            <p:nvPr/>
          </p:nvSpPr>
          <p:spPr>
            <a:xfrm>
              <a:off x="5094197" y="-1175657"/>
              <a:ext cx="2462823" cy="110081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3272" tIns="165100" rIns="243272" bIns="165100" numCol="1" spcCol="1270" anchor="ctr" anchorCtr="0">
              <a:noAutofit/>
            </a:bodyPr>
            <a:lstStyle/>
            <a:p>
              <a:pPr marL="0" lvl="0" indent="0" algn="l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5700" kern="1200" dirty="0"/>
                <a:t>03</a:t>
              </a:r>
            </a:p>
          </p:txBody>
        </p:sp>
      </p:grpSp>
      <p:sp>
        <p:nvSpPr>
          <p:cNvPr id="18" name="Retângulo 17">
            <a:extLst>
              <a:ext uri="{FF2B5EF4-FFF2-40B4-BE49-F238E27FC236}">
                <a16:creationId xmlns:a16="http://schemas.microsoft.com/office/drawing/2014/main" xmlns="" id="{B88DEFB2-8572-4E50-869D-65A9E6976AD9}"/>
              </a:ext>
            </a:extLst>
          </p:cNvPr>
          <p:cNvSpPr/>
          <p:nvPr/>
        </p:nvSpPr>
        <p:spPr>
          <a:xfrm>
            <a:off x="6262507" y="2665242"/>
            <a:ext cx="20892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dirty="0"/>
              <a:t>Biblioteca Escolar</a:t>
            </a:r>
          </a:p>
          <a:p>
            <a:pPr lvl="0"/>
            <a:r>
              <a:rPr lang="pt-BR" dirty="0"/>
              <a:t>Nível I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xmlns="" id="{B7D409B5-E959-4054-BF32-2FAFF697ED04}"/>
              </a:ext>
            </a:extLst>
          </p:cNvPr>
          <p:cNvSpPr/>
          <p:nvPr/>
        </p:nvSpPr>
        <p:spPr>
          <a:xfrm>
            <a:off x="3635289" y="1836062"/>
            <a:ext cx="2406193" cy="459391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pt-BR" sz="1400" dirty="0"/>
          </a:p>
          <a:p>
            <a:pPr lvl="0"/>
            <a:endParaRPr lang="pt-BR" sz="1400" dirty="0"/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xmlns="" id="{BA0D66F8-C15A-4FF3-B02D-02C3D20D9241}"/>
              </a:ext>
            </a:extLst>
          </p:cNvPr>
          <p:cNvGrpSpPr/>
          <p:nvPr/>
        </p:nvGrpSpPr>
        <p:grpSpPr>
          <a:xfrm>
            <a:off x="3598399" y="1828802"/>
            <a:ext cx="2688933" cy="2276471"/>
            <a:chOff x="5094197" y="-1175657"/>
            <a:chExt cx="2688933" cy="2276471"/>
          </a:xfrm>
        </p:grpSpPr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xmlns="" id="{88FF8524-8C37-4436-9272-9FD9F0B490C6}"/>
                </a:ext>
              </a:extLst>
            </p:cNvPr>
            <p:cNvSpPr/>
            <p:nvPr/>
          </p:nvSpPr>
          <p:spPr>
            <a:xfrm>
              <a:off x="5320307" y="0"/>
              <a:ext cx="2462823" cy="1100814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1907789"/>
                <a:satOff val="-43528"/>
                <a:lumOff val="160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xmlns="" id="{415FA0B6-E89A-4F1E-B186-12E2E3959B2F}"/>
                </a:ext>
              </a:extLst>
            </p:cNvPr>
            <p:cNvSpPr txBox="1"/>
            <p:nvPr/>
          </p:nvSpPr>
          <p:spPr>
            <a:xfrm>
              <a:off x="5094197" y="-1175657"/>
              <a:ext cx="2462823" cy="110081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3272" tIns="165100" rIns="243272" bIns="165100" numCol="1" spcCol="1270" anchor="ctr" anchorCtr="0">
              <a:noAutofit/>
            </a:bodyPr>
            <a:lstStyle/>
            <a:p>
              <a:pPr marL="0" lvl="0" indent="0" algn="l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5700" kern="1200" dirty="0"/>
                <a:t>02</a:t>
              </a:r>
            </a:p>
          </p:txBody>
        </p:sp>
      </p:grpSp>
      <p:sp>
        <p:nvSpPr>
          <p:cNvPr id="23" name="Retângulo 22">
            <a:extLst>
              <a:ext uri="{FF2B5EF4-FFF2-40B4-BE49-F238E27FC236}">
                <a16:creationId xmlns:a16="http://schemas.microsoft.com/office/drawing/2014/main" xmlns="" id="{7220ACD2-9DA8-4328-B430-76FB6ECE3066}"/>
              </a:ext>
            </a:extLst>
          </p:cNvPr>
          <p:cNvSpPr/>
          <p:nvPr/>
        </p:nvSpPr>
        <p:spPr>
          <a:xfrm>
            <a:off x="3672981" y="2685345"/>
            <a:ext cx="1799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dirty="0"/>
              <a:t>Sala de Leitura 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xmlns="" id="{83644090-2CA1-42F9-94D3-D425905EFE72}"/>
              </a:ext>
            </a:extLst>
          </p:cNvPr>
          <p:cNvSpPr/>
          <p:nvPr/>
        </p:nvSpPr>
        <p:spPr>
          <a:xfrm>
            <a:off x="1015999" y="1807037"/>
            <a:ext cx="2406193" cy="462293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xmlns="" id="{D8627D8E-0B8D-4778-8A26-3232FB266797}"/>
              </a:ext>
            </a:extLst>
          </p:cNvPr>
          <p:cNvGrpSpPr/>
          <p:nvPr/>
        </p:nvGrpSpPr>
        <p:grpSpPr>
          <a:xfrm>
            <a:off x="935029" y="1836062"/>
            <a:ext cx="2688933" cy="2276471"/>
            <a:chOff x="5094197" y="-1175657"/>
            <a:chExt cx="2688933" cy="2276471"/>
          </a:xfrm>
        </p:grpSpPr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xmlns="" id="{DCBE0A49-7043-40DC-A3DE-DC72B309339D}"/>
                </a:ext>
              </a:extLst>
            </p:cNvPr>
            <p:cNvSpPr/>
            <p:nvPr/>
          </p:nvSpPr>
          <p:spPr>
            <a:xfrm>
              <a:off x="5320307" y="0"/>
              <a:ext cx="2462823" cy="1100814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1907789"/>
                <a:satOff val="-43528"/>
                <a:lumOff val="160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xmlns="" id="{FC7F0572-72F6-41D5-881D-596D19D7711D}"/>
                </a:ext>
              </a:extLst>
            </p:cNvPr>
            <p:cNvSpPr txBox="1"/>
            <p:nvPr/>
          </p:nvSpPr>
          <p:spPr>
            <a:xfrm>
              <a:off x="5094197" y="-1175657"/>
              <a:ext cx="2462823" cy="110081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3272" tIns="165100" rIns="243272" bIns="165100" numCol="1" spcCol="1270" anchor="ctr" anchorCtr="0">
              <a:noAutofit/>
            </a:bodyPr>
            <a:lstStyle/>
            <a:p>
              <a:pPr marL="0" lvl="0" indent="0" algn="l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5700" kern="1200" dirty="0"/>
                <a:t>01</a:t>
              </a:r>
            </a:p>
          </p:txBody>
        </p:sp>
      </p:grpSp>
      <p:sp>
        <p:nvSpPr>
          <p:cNvPr id="28" name="Retângulo 27">
            <a:extLst>
              <a:ext uri="{FF2B5EF4-FFF2-40B4-BE49-F238E27FC236}">
                <a16:creationId xmlns:a16="http://schemas.microsoft.com/office/drawing/2014/main" xmlns="" id="{00473130-6564-4724-B18E-FF824F84EDAE}"/>
              </a:ext>
            </a:extLst>
          </p:cNvPr>
          <p:cNvSpPr/>
          <p:nvPr/>
        </p:nvSpPr>
        <p:spPr>
          <a:xfrm>
            <a:off x="1062190" y="2650405"/>
            <a:ext cx="2108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dirty="0"/>
              <a:t>Acervo de Classe 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E38A000D-78BF-4267-9AF5-C6CF60727C4C}"/>
              </a:ext>
            </a:extLst>
          </p:cNvPr>
          <p:cNvSpPr txBox="1"/>
          <p:nvPr/>
        </p:nvSpPr>
        <p:spPr>
          <a:xfrm>
            <a:off x="1130693" y="3310213"/>
            <a:ext cx="19384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Até 150 alunos matriculados, disponibilizado na própria sala de aula;</a:t>
            </a:r>
          </a:p>
          <a:p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xmlns="" id="{9B9D18E0-9525-4B5F-AD06-B24FD0086939}"/>
              </a:ext>
            </a:extLst>
          </p:cNvPr>
          <p:cNvSpPr txBox="1"/>
          <p:nvPr/>
        </p:nvSpPr>
        <p:spPr>
          <a:xfrm>
            <a:off x="3696267" y="3290651"/>
            <a:ext cx="244735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De 151 a 300 alunos matriculados, organizado em local agradável e de fácil acesso aos alunos, aberta diariamente, ou em dias alternados, em todos os turnos de funcionamento da instituição;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xmlns="" id="{2F2A48B4-B7C2-4459-AD2F-23844F6B894F}"/>
              </a:ext>
            </a:extLst>
          </p:cNvPr>
          <p:cNvSpPr txBox="1"/>
          <p:nvPr/>
        </p:nvSpPr>
        <p:spPr>
          <a:xfrm>
            <a:off x="6315648" y="3300969"/>
            <a:ext cx="210839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De 301 a 500 alunos matriculados, organizada em local agradável e de fácil acesso, aberta diariamente em todos os turnos de funcionamento da instituição;</a:t>
            </a:r>
          </a:p>
          <a:p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xmlns="" id="{F535794B-36A2-46CD-9C9F-EF73829070D0}"/>
              </a:ext>
            </a:extLst>
          </p:cNvPr>
          <p:cNvSpPr txBox="1"/>
          <p:nvPr/>
        </p:nvSpPr>
        <p:spPr>
          <a:xfrm>
            <a:off x="8847854" y="3310213"/>
            <a:ext cx="22410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Mais de 500 alunos matriculados, organizada em local agradável e de fácil acesso, aberta diariamente em todos os turnos de funcionamento da instituição. </a:t>
            </a:r>
          </a:p>
          <a:p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86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chão, trilho&#10;&#10;Descrição gerada automaticamente">
            <a:extLst>
              <a:ext uri="{FF2B5EF4-FFF2-40B4-BE49-F238E27FC236}">
                <a16:creationId xmlns:a16="http://schemas.microsoft.com/office/drawing/2014/main" xmlns="" id="{57806424-56DB-44AB-830A-9DACE19E0B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70" r="27002" b="-1"/>
          <a:stretch/>
        </p:blipFill>
        <p:spPr>
          <a:xfrm>
            <a:off x="3344" y="10"/>
            <a:ext cx="4525113" cy="685799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2081F5E2-6673-4511-8D41-14FA95F00BA2}"/>
              </a:ext>
            </a:extLst>
          </p:cNvPr>
          <p:cNvSpPr/>
          <p:nvPr/>
        </p:nvSpPr>
        <p:spPr>
          <a:xfrm>
            <a:off x="5004079" y="138032"/>
            <a:ext cx="6865257" cy="1653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pt-B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Cabe aos sistemas de ensino do País atuarem em prol da instalação e funcionamento progressivo de bibliotecas em todas as escolas, conforme preceituado na </a:t>
            </a:r>
            <a:r>
              <a:rPr lang="pt-BR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Lei nº 12.244, de 24 de maio de 2010</a:t>
            </a:r>
            <a:r>
              <a:rPr lang="pt-B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t-B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2BFEA1C3-0617-42A2-AA34-208DCB748E8A}"/>
              </a:ext>
            </a:extLst>
          </p:cNvPr>
          <p:cNvSpPr/>
          <p:nvPr/>
        </p:nvSpPr>
        <p:spPr>
          <a:xfrm>
            <a:off x="5004079" y="1732219"/>
            <a:ext cx="6865257" cy="5045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pt-B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Toda comunidade escolar tem o direito de desfrutar de equipamentos de leitura que atenda aos padrões de qualidade e acessibilidade.</a:t>
            </a: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pt-B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§ 1º Para assegurar a efetividade desse direito, incumbe aos sistemas de ensino do País:</a:t>
            </a: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pt-B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- Oferecer, no mínimo, um título por aluno matriculado, contemplando a diversidade e estilos literários;</a:t>
            </a: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pt-B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- Possibilitar a consulta local ao acervo e o empréstimo domiciliar, em horário adequado à comunidade escolar e, quando possível, às comunidades da circunvizinhança das escolas;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04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chão, trilho&#10;&#10;Descrição gerada automaticamente">
            <a:extLst>
              <a:ext uri="{FF2B5EF4-FFF2-40B4-BE49-F238E27FC236}">
                <a16:creationId xmlns:a16="http://schemas.microsoft.com/office/drawing/2014/main" xmlns="" id="{57806424-56DB-44AB-830A-9DACE19E0B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70" r="27002" b="-1"/>
          <a:stretch/>
        </p:blipFill>
        <p:spPr>
          <a:xfrm>
            <a:off x="3344" y="10"/>
            <a:ext cx="4525113" cy="685799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CC6815A9-140C-4FB6-8058-ACFB247D95CE}"/>
              </a:ext>
            </a:extLst>
          </p:cNvPr>
          <p:cNvSpPr/>
          <p:nvPr/>
        </p:nvSpPr>
        <p:spPr>
          <a:xfrm>
            <a:off x="4920341" y="1110739"/>
            <a:ext cx="6662057" cy="5045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pt-B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 - Desenvolver atividades de incentivo à leitura, de orientação à pesquisa e de letramento digital;</a:t>
            </a:r>
            <a:endParaRPr lang="pt-B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pt-B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IV - Disponibilizar e manter em condições adequadas, computadores, com acesso à internet, bem como impressoras, para as atividades técnicas e de pesquisa;</a:t>
            </a:r>
            <a:endParaRPr lang="pt-B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pt-B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 - Promover ações que garantam a preservação e a devolução do material bibliográfico, bem como a formação de leitores;</a:t>
            </a:r>
            <a:endParaRPr lang="pt-B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pt-B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 - Garantir uma estrutura física adequada para a disposição do acervo e a oferta de serviços de informação, obedecendo aos seguintes preceitos:</a:t>
            </a:r>
            <a:endParaRPr lang="pt-B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47CD0D96-36ED-42A9-A68C-43EA85C5F3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6021388"/>
            <a:ext cx="122047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252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po de Madeira">
  <a:themeElements>
    <a:clrScheme name="Tipo de Madeir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Tipo de Madeira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ipo de Madeira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1452</TotalTime>
  <Words>1638</Words>
  <Application>Microsoft Office PowerPoint</Application>
  <PresentationFormat>Widescreen</PresentationFormat>
  <Paragraphs>303</Paragraphs>
  <Slides>18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6" baseType="lpstr">
      <vt:lpstr>Calibri</vt:lpstr>
      <vt:lpstr>Rockwell</vt:lpstr>
      <vt:lpstr>Rockwell Condensed</vt:lpstr>
      <vt:lpstr>Rockwell Extra Bold</vt:lpstr>
      <vt:lpstr>Segoe UI</vt:lpstr>
      <vt:lpstr>Times New Roman</vt:lpstr>
      <vt:lpstr>Wingdings</vt:lpstr>
      <vt:lpstr>Tipo de Madeira</vt:lpstr>
      <vt:lpstr>Biblioteca Escolar Grupo de Trabalho FNDE - Portaria n 248, de 19 de abril de 2018</vt:lpstr>
      <vt:lpstr>Competências do GT</vt:lpstr>
      <vt:lpstr>Equipe multidisciplinar</vt:lpstr>
      <vt:lpstr>Apresentação do PowerPoint</vt:lpstr>
      <vt:lpstr>Apresentação do PowerPoint</vt:lpstr>
      <vt:lpstr>Desafios para a estruturação e o funcionamento das bibliotecas escolares e outros equipamentos destinados à leitura </vt:lpstr>
      <vt:lpstr>Categorias de Bibliotecas Escolares</vt:lpstr>
      <vt:lpstr>Apresentação do PowerPoint</vt:lpstr>
      <vt:lpstr>Apresentação do PowerPoint</vt:lpstr>
      <vt:lpstr>Estrutura das Bibliotecas Escolares</vt:lpstr>
      <vt:lpstr>Bibliotecas Escolares</vt:lpstr>
      <vt:lpstr>Próximos passos</vt:lpstr>
      <vt:lpstr>Continuidade do GT</vt:lpstr>
      <vt:lpstr>A BIBLIOTECA ESCOLAR Proposições em tramitação no Congresso Nacional</vt:lpstr>
      <vt:lpstr>A BIBLIOTECA ESCOLAR Proposições em tramitação no Congresso Nacional</vt:lpstr>
      <vt:lpstr>A BIBLIOTECA ESCOLAR Proposições em tramitação no Congresso Nacional</vt:lpstr>
      <vt:lpstr>Articulação de ações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Pnld 2021</dc:title>
  <dc:creator>Ana Carolina Costa</dc:creator>
  <cp:lastModifiedBy>Elizabeth Gomes de Lima Santos</cp:lastModifiedBy>
  <cp:revision>63</cp:revision>
  <dcterms:created xsi:type="dcterms:W3CDTF">2018-11-27T19:17:51Z</dcterms:created>
  <dcterms:modified xsi:type="dcterms:W3CDTF">2018-12-06T11:38:06Z</dcterms:modified>
</cp:coreProperties>
</file>