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7"/>
  </p:notesMasterIdLst>
  <p:sldIdLst>
    <p:sldId id="256" r:id="rId2"/>
    <p:sldId id="386" r:id="rId3"/>
    <p:sldId id="387" r:id="rId4"/>
    <p:sldId id="378" r:id="rId5"/>
    <p:sldId id="379" r:id="rId6"/>
    <p:sldId id="380" r:id="rId7"/>
    <p:sldId id="381" r:id="rId8"/>
    <p:sldId id="382" r:id="rId9"/>
    <p:sldId id="383" r:id="rId10"/>
    <p:sldId id="385" r:id="rId11"/>
    <p:sldId id="384" r:id="rId12"/>
    <p:sldId id="388" r:id="rId13"/>
    <p:sldId id="389" r:id="rId14"/>
    <p:sldId id="390" r:id="rId15"/>
    <p:sldId id="377" r:id="rId16"/>
    <p:sldId id="391" r:id="rId17"/>
    <p:sldId id="349" r:id="rId18"/>
    <p:sldId id="343" r:id="rId19"/>
    <p:sldId id="265" r:id="rId20"/>
    <p:sldId id="340" r:id="rId21"/>
    <p:sldId id="266" r:id="rId22"/>
    <p:sldId id="338" r:id="rId23"/>
    <p:sldId id="376" r:id="rId24"/>
    <p:sldId id="363" r:id="rId25"/>
    <p:sldId id="364" r:id="rId26"/>
    <p:sldId id="360" r:id="rId27"/>
    <p:sldId id="366" r:id="rId28"/>
    <p:sldId id="361" r:id="rId29"/>
    <p:sldId id="369" r:id="rId30"/>
    <p:sldId id="353" r:id="rId31"/>
    <p:sldId id="354" r:id="rId32"/>
    <p:sldId id="355" r:id="rId33"/>
    <p:sldId id="356" r:id="rId34"/>
    <p:sldId id="357" r:id="rId35"/>
    <p:sldId id="375" r:id="rId36"/>
  </p:sldIdLst>
  <p:sldSz cx="9144000" cy="5143500" type="screen16x9"/>
  <p:notesSz cx="6858000" cy="9144000"/>
  <p:embeddedFontLst>
    <p:embeddedFont>
      <p:font typeface="Franklin Gothic Book" panose="020B0503020102020204" pitchFamily="34" charset="0"/>
      <p:regular r:id="rId38"/>
      <p:italic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Source Sans Pro" panose="020B0503030403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lo Leite" initials="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5B9BD5"/>
    <a:srgbClr val="BDD7EE"/>
    <a:srgbClr val="1F4E79"/>
    <a:srgbClr val="BF9000"/>
    <a:srgbClr val="00B050"/>
    <a:srgbClr val="FFD966"/>
    <a:srgbClr val="BFBFB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280" autoAdjust="0"/>
  </p:normalViewPr>
  <p:slideViewPr>
    <p:cSldViewPr snapToGrid="0">
      <p:cViewPr varScale="1">
        <p:scale>
          <a:sx n="151" d="100"/>
          <a:sy n="151" d="100"/>
        </p:scale>
        <p:origin x="75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1469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5368cfbaa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45368cfbaa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4925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5368cfbaa_2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45368cfbaa_2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(objetivo)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45368cfbaa_2_3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09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5368cfbaa_2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45368cfbaa_2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(objetivo)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45368cfbaa_2_3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3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5368cfbaa_2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45368cfbaa_2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(objetivo)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45368cfbaa_2_3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55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5368cfbaa_2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45368cfbaa_2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45368cfbaa_2_2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98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5368cfbaa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45368cfbaa_2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(objetivo)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45368cfbaa_2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57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5368cfbaa_2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45368cfbaa_2_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 APOIO REFLETE HOJE OS PRINCIPAIS RESULTADOS DOS ESTADOS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 OS PRINCIPAIS MARCOS DE EXECUÇÃO, HOJE PODEMOS DIZER QUE A MAIORIA DOS ESTADOS IRÁ CUMPRIR O QUE ESTAVA PREVISTO E ISSO É FRUTO DESTE APOIO E DESTE MONITORAMENTO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45368cfbaa_2_2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253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713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5368cfbaa_2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45368cfbaa_2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(objetivo)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45368cfbaa_2_3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642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5368cfbaa_2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45368cfbaa_2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(objetivo)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45368cfbaa_2_3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64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849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5368cfbaa_2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45368cfbaa_2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(objetivo)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45368cfbaa_2_3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3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1" y="2404640"/>
            <a:ext cx="7951808" cy="35592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1" name="Google Shape;61;p14"/>
          <p:cNvSpPr txBox="1"/>
          <p:nvPr/>
        </p:nvSpPr>
        <p:spPr>
          <a:xfrm>
            <a:off x="85365" y="1767983"/>
            <a:ext cx="6363182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PROGRAMA </a:t>
            </a:r>
            <a:r>
              <a:rPr lang="en" sz="3000" b="0" i="0" u="none" strike="noStrike" cap="none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  <a:t>DE APOIO À IMPLEMENTAÇÃO DA BNCC</a:t>
            </a:r>
            <a:endParaRPr sz="3000" b="0" i="0" u="none" strike="noStrike" cap="none">
              <a:solidFill>
                <a:srgbClr val="0C0C0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8559478" y="2404640"/>
            <a:ext cx="584523" cy="35592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L="457189" marR="0" lvl="0" indent="-36194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184439" y="288349"/>
            <a:ext cx="7886700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l="2097" t="625" r="4492" b="53118"/>
          <a:stretch/>
        </p:blipFill>
        <p:spPr>
          <a:xfrm>
            <a:off x="8320537" y="4304310"/>
            <a:ext cx="536234" cy="38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9478" y="203325"/>
            <a:ext cx="540918" cy="504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L="457189" marR="0" lvl="0" indent="-36194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L="457189" marR="0" lvl="0" indent="-36194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b" anchorCtr="0"/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L="457189" marR="0" lvl="0" indent="-36194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b" anchorCtr="0"/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L="457189" marR="0" lvl="0" indent="-36194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L="457189" marR="0" lvl="0" indent="-38099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6194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L="457189" marR="0" lvl="0" indent="-22859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2859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 rot="5400000">
            <a:off x="2940249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L="457189" marR="0" lvl="0" indent="-36194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/>
          <p:nvPr/>
        </p:nvSpPr>
        <p:spPr>
          <a:xfrm>
            <a:off x="55822" y="1730451"/>
            <a:ext cx="7775573" cy="996802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>
              <a:buSzPts val="3300"/>
            </a:pPr>
            <a:r>
              <a:rPr lang="en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</a:t>
            </a:r>
            <a:r>
              <a:rPr lang="pt-BR" sz="33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ção</a:t>
            </a:r>
            <a:r>
              <a:rPr lang="pt-BR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Midiática n</a:t>
            </a:r>
            <a:r>
              <a:rPr lang="en" sz="3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BNCC  </a:t>
            </a:r>
            <a:endParaRPr sz="1100" dirty="0"/>
          </a:p>
          <a:p>
            <a:pPr>
              <a:buSzPts val="1800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Outubro de 2018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Habilidades de Língua Portuguesa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575732" y="1109343"/>
            <a:ext cx="8568268" cy="4034157"/>
            <a:chOff x="0" y="1109343"/>
            <a:chExt cx="8568268" cy="403415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5396" t="15429" r="14408" b="9685"/>
            <a:stretch/>
          </p:blipFill>
          <p:spPr>
            <a:xfrm>
              <a:off x="0" y="1109343"/>
              <a:ext cx="6544928" cy="3925501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6544929" y="4154311"/>
              <a:ext cx="2023339" cy="989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09595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654759" y="993422"/>
            <a:ext cx="8477957" cy="4150078"/>
            <a:chOff x="11288" y="993422"/>
            <a:chExt cx="8477957" cy="4150078"/>
          </a:xfrm>
        </p:grpSpPr>
        <p:sp>
          <p:nvSpPr>
            <p:cNvPr id="5" name="Retângulo 4"/>
            <p:cNvSpPr/>
            <p:nvPr/>
          </p:nvSpPr>
          <p:spPr>
            <a:xfrm>
              <a:off x="6494677" y="4154311"/>
              <a:ext cx="1994568" cy="989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6188" t="16710" r="14871" b="11311"/>
            <a:stretch/>
          </p:blipFill>
          <p:spPr>
            <a:xfrm>
              <a:off x="11288" y="993422"/>
              <a:ext cx="6858407" cy="4025900"/>
            </a:xfrm>
            <a:prstGeom prst="rect">
              <a:avLst/>
            </a:prstGeom>
          </p:spPr>
        </p:pic>
      </p:grpSp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Habilidades de Língua Portuguesa</a:t>
            </a:r>
          </a:p>
        </p:txBody>
      </p:sp>
    </p:spTree>
    <p:extLst>
      <p:ext uri="{BB962C8B-B14F-4D97-AF65-F5344CB8AC3E}">
        <p14:creationId xmlns:p14="http://schemas.microsoft.com/office/powerpoint/2010/main" val="308454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73288" y="1572747"/>
            <a:ext cx="5003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 Midiática na BNCC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73288" y="2233778"/>
            <a:ext cx="58240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 de Construção da BNCC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73288" y="2953678"/>
            <a:ext cx="80746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Iniciativas de apoio à implementação da BNCC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4658" y="1572747"/>
            <a:ext cx="388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4658" y="2263212"/>
            <a:ext cx="388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accent4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4658" y="2953678"/>
            <a:ext cx="388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648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Construção da BNCC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1188" t="20777" r="30478" b="11066"/>
          <a:stretch/>
        </p:blipFill>
        <p:spPr>
          <a:xfrm>
            <a:off x="2923820" y="967579"/>
            <a:ext cx="3962401" cy="396091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54664" y="1093392"/>
            <a:ext cx="31383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 APROVADO NO CNE E HOMOLOGADO PELO MEC</a:t>
            </a:r>
          </a:p>
          <a:p>
            <a:r>
              <a:rPr lang="pt-BR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DEZ/2017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54664" y="2019447"/>
            <a:ext cx="248355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Professores especialistas, associações científicas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audiências públicas do CNE</a:t>
            </a:r>
          </a:p>
          <a:p>
            <a:r>
              <a:rPr lang="pt-BR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JAN-MAR/2017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54664" y="2998836"/>
            <a:ext cx="22239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seminários estaduais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de 9 mil contribuições</a:t>
            </a:r>
          </a:p>
          <a:p>
            <a:r>
              <a:rPr lang="pt-BR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JUN-AGO/2016</a:t>
            </a: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733778" y="1964266"/>
            <a:ext cx="463973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733778" y="2850444"/>
            <a:ext cx="502920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654756" y="3860800"/>
            <a:ext cx="561057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354664" y="3920057"/>
            <a:ext cx="156915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milhões de contribuições na Consulta Pública</a:t>
            </a:r>
            <a:r>
              <a:rPr lang="pt-BR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OUT/2015 - MAR/2016</a:t>
            </a:r>
          </a:p>
        </p:txBody>
      </p:sp>
    </p:spTree>
    <p:extLst>
      <p:ext uri="{BB962C8B-B14F-4D97-AF65-F5344CB8AC3E}">
        <p14:creationId xmlns:p14="http://schemas.microsoft.com/office/powerpoint/2010/main" val="143560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73288" y="1572747"/>
            <a:ext cx="5003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 Midiática na BNCC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73288" y="2233778"/>
            <a:ext cx="58240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 de Construção da BNCC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73288" y="2953678"/>
            <a:ext cx="80746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Iniciativas de apoio à implementação da BNCC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4658" y="1572747"/>
            <a:ext cx="388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4658" y="2263212"/>
            <a:ext cx="388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4658" y="2953678"/>
            <a:ext cx="388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accent4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327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7436FC-E4A9-40DB-9C69-C9391C62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Iniciativas de apoio a implementação da BNCC</a:t>
            </a:r>
          </a:p>
        </p:txBody>
      </p:sp>
      <p:sp>
        <p:nvSpPr>
          <p:cNvPr id="25" name="Sev01">
            <a:extLst>
              <a:ext uri="{FF2B5EF4-FFF2-40B4-BE49-F238E27FC236}">
                <a16:creationId xmlns:a16="http://schemas.microsoft.com/office/drawing/2014/main" xmlns="" id="{97B8224B-A417-43BF-958C-5CE3FE31C6B1}"/>
              </a:ext>
            </a:extLst>
          </p:cNvPr>
          <p:cNvSpPr/>
          <p:nvPr/>
        </p:nvSpPr>
        <p:spPr>
          <a:xfrm rot="18900000">
            <a:off x="2453287" y="2063213"/>
            <a:ext cx="674389" cy="675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6" name="Sev01">
            <a:extLst>
              <a:ext uri="{FF2B5EF4-FFF2-40B4-BE49-F238E27FC236}">
                <a16:creationId xmlns:a16="http://schemas.microsoft.com/office/drawing/2014/main" xmlns="" id="{10FE5EDB-9AE3-499C-A6F1-E8AC8FCCE76E}"/>
              </a:ext>
            </a:extLst>
          </p:cNvPr>
          <p:cNvSpPr/>
          <p:nvPr/>
        </p:nvSpPr>
        <p:spPr>
          <a:xfrm rot="18900000">
            <a:off x="2453287" y="1941083"/>
            <a:ext cx="674389" cy="675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225532EB-E3C0-433E-B4C5-68C0609230CC}"/>
              </a:ext>
            </a:extLst>
          </p:cNvPr>
          <p:cNvGrpSpPr/>
          <p:nvPr/>
        </p:nvGrpSpPr>
        <p:grpSpPr>
          <a:xfrm>
            <a:off x="792577" y="1941083"/>
            <a:ext cx="674389" cy="797356"/>
            <a:chOff x="1612853" y="1652600"/>
            <a:chExt cx="1042969" cy="1240907"/>
          </a:xfrm>
        </p:grpSpPr>
        <p:sp>
          <p:nvSpPr>
            <p:cNvPr id="29" name="Sev01">
              <a:extLst>
                <a:ext uri="{FF2B5EF4-FFF2-40B4-BE49-F238E27FC236}">
                  <a16:creationId xmlns:a16="http://schemas.microsoft.com/office/drawing/2014/main" xmlns="" id="{3EC63B09-4D64-4BCC-A002-9C80D7A10C74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30" name="Sev01">
              <a:extLst>
                <a:ext uri="{FF2B5EF4-FFF2-40B4-BE49-F238E27FC236}">
                  <a16:creationId xmlns:a16="http://schemas.microsoft.com/office/drawing/2014/main" xmlns="" id="{4E880DB9-A357-4860-90E5-5BBD7B1CFB31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4" name="Freeform 82">
            <a:extLst>
              <a:ext uri="{FF2B5EF4-FFF2-40B4-BE49-F238E27FC236}">
                <a16:creationId xmlns:a16="http://schemas.microsoft.com/office/drawing/2014/main" xmlns="" id="{F8B208BE-D5D5-4ED2-B900-7E4BA06A44C9}"/>
              </a:ext>
            </a:extLst>
          </p:cNvPr>
          <p:cNvSpPr>
            <a:spLocks noEditPoints="1"/>
          </p:cNvSpPr>
          <p:nvPr/>
        </p:nvSpPr>
        <p:spPr bwMode="auto">
          <a:xfrm>
            <a:off x="2677830" y="2099430"/>
            <a:ext cx="234767" cy="318814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rgbClr val="5B9B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xmlns="" id="{E6A242E9-D246-44BD-B3BE-E8EB579A5EF7}"/>
              </a:ext>
            </a:extLst>
          </p:cNvPr>
          <p:cNvGrpSpPr/>
          <p:nvPr/>
        </p:nvGrpSpPr>
        <p:grpSpPr>
          <a:xfrm>
            <a:off x="4118731" y="1958501"/>
            <a:ext cx="674389" cy="797356"/>
            <a:chOff x="1612853" y="1652600"/>
            <a:chExt cx="1042969" cy="1240907"/>
          </a:xfrm>
        </p:grpSpPr>
        <p:sp>
          <p:nvSpPr>
            <p:cNvPr id="33" name="Sev01">
              <a:extLst>
                <a:ext uri="{FF2B5EF4-FFF2-40B4-BE49-F238E27FC236}">
                  <a16:creationId xmlns:a16="http://schemas.microsoft.com/office/drawing/2014/main" xmlns="" id="{7C708C9B-D3DA-4EE1-A13F-6D5B0C361CC6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34" name="Sev01">
              <a:extLst>
                <a:ext uri="{FF2B5EF4-FFF2-40B4-BE49-F238E27FC236}">
                  <a16:creationId xmlns:a16="http://schemas.microsoft.com/office/drawing/2014/main" xmlns="" id="{34A5DEF1-5B42-49D0-82E0-0839775B44A1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5" name="Freeform 66">
            <a:extLst>
              <a:ext uri="{FF2B5EF4-FFF2-40B4-BE49-F238E27FC236}">
                <a16:creationId xmlns:a16="http://schemas.microsoft.com/office/drawing/2014/main" xmlns="" id="{82B0DC3B-A38E-4E32-954C-53676F5B16C7}"/>
              </a:ext>
            </a:extLst>
          </p:cNvPr>
          <p:cNvSpPr>
            <a:spLocks noEditPoints="1"/>
          </p:cNvSpPr>
          <p:nvPr/>
        </p:nvSpPr>
        <p:spPr bwMode="auto">
          <a:xfrm>
            <a:off x="4274146" y="2111243"/>
            <a:ext cx="363557" cy="33490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F7D48D57-AFA8-43B5-907D-D2FC8118F6B3}"/>
              </a:ext>
            </a:extLst>
          </p:cNvPr>
          <p:cNvGrpSpPr/>
          <p:nvPr/>
        </p:nvGrpSpPr>
        <p:grpSpPr>
          <a:xfrm>
            <a:off x="5766894" y="1923665"/>
            <a:ext cx="674389" cy="797356"/>
            <a:chOff x="1612853" y="1652600"/>
            <a:chExt cx="1042969" cy="1240907"/>
          </a:xfrm>
        </p:grpSpPr>
        <p:sp>
          <p:nvSpPr>
            <p:cNvPr id="37" name="Sev01">
              <a:extLst>
                <a:ext uri="{FF2B5EF4-FFF2-40B4-BE49-F238E27FC236}">
                  <a16:creationId xmlns:a16="http://schemas.microsoft.com/office/drawing/2014/main" xmlns="" id="{B5381372-3CE5-4107-A19E-054419443E83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38" name="Sev01">
              <a:extLst>
                <a:ext uri="{FF2B5EF4-FFF2-40B4-BE49-F238E27FC236}">
                  <a16:creationId xmlns:a16="http://schemas.microsoft.com/office/drawing/2014/main" xmlns="" id="{79283D60-3C10-4D94-AEF6-1155D83195BA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6" name="Freeform 56">
            <a:extLst>
              <a:ext uri="{FF2B5EF4-FFF2-40B4-BE49-F238E27FC236}">
                <a16:creationId xmlns:a16="http://schemas.microsoft.com/office/drawing/2014/main" xmlns="" id="{4546E10C-6361-4662-9E60-1AB7CE718F81}"/>
              </a:ext>
            </a:extLst>
          </p:cNvPr>
          <p:cNvSpPr>
            <a:spLocks noEditPoints="1"/>
          </p:cNvSpPr>
          <p:nvPr/>
        </p:nvSpPr>
        <p:spPr bwMode="auto">
          <a:xfrm>
            <a:off x="5931267" y="2081169"/>
            <a:ext cx="345642" cy="34564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xmlns="" id="{C8DE3366-488B-454D-B8F2-38D39EE12257}"/>
              </a:ext>
            </a:extLst>
          </p:cNvPr>
          <p:cNvGrpSpPr/>
          <p:nvPr/>
        </p:nvGrpSpPr>
        <p:grpSpPr>
          <a:xfrm>
            <a:off x="7440155" y="1941083"/>
            <a:ext cx="674389" cy="797356"/>
            <a:chOff x="1612853" y="1652600"/>
            <a:chExt cx="1042969" cy="1240907"/>
          </a:xfrm>
        </p:grpSpPr>
        <p:sp>
          <p:nvSpPr>
            <p:cNvPr id="41" name="Sev01">
              <a:extLst>
                <a:ext uri="{FF2B5EF4-FFF2-40B4-BE49-F238E27FC236}">
                  <a16:creationId xmlns:a16="http://schemas.microsoft.com/office/drawing/2014/main" xmlns="" id="{BEFF2209-E949-4A1B-969C-4EF2A827F659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42" name="Sev01">
              <a:extLst>
                <a:ext uri="{FF2B5EF4-FFF2-40B4-BE49-F238E27FC236}">
                  <a16:creationId xmlns:a16="http://schemas.microsoft.com/office/drawing/2014/main" xmlns="" id="{29A4AB75-9235-44C3-92B4-6CE305007F91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7" name="Freeform 245">
            <a:extLst>
              <a:ext uri="{FF2B5EF4-FFF2-40B4-BE49-F238E27FC236}">
                <a16:creationId xmlns:a16="http://schemas.microsoft.com/office/drawing/2014/main" xmlns="" id="{659D6C8E-400A-49A2-9310-FBD2BED9F42F}"/>
              </a:ext>
            </a:extLst>
          </p:cNvPr>
          <p:cNvSpPr>
            <a:spLocks/>
          </p:cNvSpPr>
          <p:nvPr/>
        </p:nvSpPr>
        <p:spPr bwMode="auto">
          <a:xfrm>
            <a:off x="7562071" y="2114537"/>
            <a:ext cx="331612" cy="33161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Google Shape;139;p27">
            <a:extLst>
              <a:ext uri="{FF2B5EF4-FFF2-40B4-BE49-F238E27FC236}">
                <a16:creationId xmlns:a16="http://schemas.microsoft.com/office/drawing/2014/main" xmlns="" id="{060520DE-1355-4D2B-B47E-5707CCC9DFDF}"/>
              </a:ext>
            </a:extLst>
          </p:cNvPr>
          <p:cNvSpPr txBox="1"/>
          <p:nvPr/>
        </p:nvSpPr>
        <p:spPr>
          <a:xfrm>
            <a:off x="176114" y="2982699"/>
            <a:ext cx="1907316" cy="137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dirty="0">
                <a:solidFill>
                  <a:schemeClr val="accent4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 DE APOIO A IMPLEMENTAÇÃO BNCC</a:t>
            </a:r>
            <a:endParaRPr b="1" i="0" u="none" strike="noStrike" cap="none" dirty="0">
              <a:solidFill>
                <a:schemeClr val="accent4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49" name="Google Shape;139;p27">
            <a:extLst>
              <a:ext uri="{FF2B5EF4-FFF2-40B4-BE49-F238E27FC236}">
                <a16:creationId xmlns:a16="http://schemas.microsoft.com/office/drawing/2014/main" xmlns="" id="{174B93B4-44A5-4326-ABC8-2BE2042F50DB}"/>
              </a:ext>
            </a:extLst>
          </p:cNvPr>
          <p:cNvSpPr txBox="1"/>
          <p:nvPr/>
        </p:nvSpPr>
        <p:spPr>
          <a:xfrm>
            <a:off x="2056297" y="3000116"/>
            <a:ext cx="1453521" cy="116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lvl="0" algn="ctr"/>
            <a:r>
              <a:rPr lang="pt-BR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PROGRAMAS DE MATERIAIS DIDÁTICOS</a:t>
            </a:r>
            <a:endParaRPr lang="pt-BR" b="1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4" name="Google Shape;139;p27">
            <a:extLst>
              <a:ext uri="{FF2B5EF4-FFF2-40B4-BE49-F238E27FC236}">
                <a16:creationId xmlns:a16="http://schemas.microsoft.com/office/drawing/2014/main" xmlns="" id="{E70674D6-47CA-43FA-A31E-FF8B7B9BB715}"/>
              </a:ext>
            </a:extLst>
          </p:cNvPr>
          <p:cNvSpPr txBox="1"/>
          <p:nvPr/>
        </p:nvSpPr>
        <p:spPr>
          <a:xfrm>
            <a:off x="3787430" y="2979581"/>
            <a:ext cx="1336989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i="0" u="none" strike="noStrike" cap="none" dirty="0">
                <a:solidFill>
                  <a:schemeClr val="accent2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PROGRAMAS DE FORMAÇÃO</a:t>
            </a:r>
            <a:endParaRPr b="1" i="0" u="none" strike="noStrike" cap="none" dirty="0">
              <a:solidFill>
                <a:schemeClr val="accent2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5" name="Google Shape;139;p27">
            <a:extLst>
              <a:ext uri="{FF2B5EF4-FFF2-40B4-BE49-F238E27FC236}">
                <a16:creationId xmlns:a16="http://schemas.microsoft.com/office/drawing/2014/main" xmlns="" id="{FB22411F-15E4-46B9-B4DE-DB1DE511DCAE}"/>
              </a:ext>
            </a:extLst>
          </p:cNvPr>
          <p:cNvSpPr txBox="1"/>
          <p:nvPr/>
        </p:nvSpPr>
        <p:spPr>
          <a:xfrm>
            <a:off x="5472408" y="2979581"/>
            <a:ext cx="1263361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OUTRAS INICIATIVAS</a:t>
            </a:r>
            <a:endParaRPr b="1" i="0" u="none" strike="noStrike" cap="none" dirty="0">
              <a:solidFill>
                <a:schemeClr val="accent6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7" name="Google Shape;139;p27">
            <a:extLst>
              <a:ext uri="{FF2B5EF4-FFF2-40B4-BE49-F238E27FC236}">
                <a16:creationId xmlns:a16="http://schemas.microsoft.com/office/drawing/2014/main" xmlns="" id="{90684116-C630-47CB-BD7F-959A1AFFF8A6}"/>
              </a:ext>
            </a:extLst>
          </p:cNvPr>
          <p:cNvSpPr txBox="1"/>
          <p:nvPr/>
        </p:nvSpPr>
        <p:spPr>
          <a:xfrm>
            <a:off x="7145669" y="2979581"/>
            <a:ext cx="1263361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AVALIAÇÕES EXTERNAS (INEP)</a:t>
            </a:r>
            <a:endParaRPr b="1" i="0" u="none" strike="noStrike" cap="none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27" name="Freeform 103">
            <a:extLst>
              <a:ext uri="{FF2B5EF4-FFF2-40B4-BE49-F238E27FC236}">
                <a16:creationId xmlns:a16="http://schemas.microsoft.com/office/drawing/2014/main" xmlns="" id="{ED8A6C90-30A4-46CC-9F41-86FE1B4CFE1E}"/>
              </a:ext>
            </a:extLst>
          </p:cNvPr>
          <p:cNvSpPr>
            <a:spLocks noEditPoints="1"/>
          </p:cNvSpPr>
          <p:nvPr/>
        </p:nvSpPr>
        <p:spPr bwMode="auto">
          <a:xfrm>
            <a:off x="1015583" y="2105820"/>
            <a:ext cx="223644" cy="31091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3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7436FC-E4A9-40DB-9C69-C9391C62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Iniciativas de apoio a implementação da BNCC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xmlns="" id="{E6A242E9-D246-44BD-B3BE-E8EB579A5EF7}"/>
              </a:ext>
            </a:extLst>
          </p:cNvPr>
          <p:cNvGrpSpPr/>
          <p:nvPr/>
        </p:nvGrpSpPr>
        <p:grpSpPr>
          <a:xfrm>
            <a:off x="4118731" y="1958501"/>
            <a:ext cx="674389" cy="797356"/>
            <a:chOff x="1612853" y="1652600"/>
            <a:chExt cx="1042969" cy="1240907"/>
          </a:xfrm>
        </p:grpSpPr>
        <p:sp>
          <p:nvSpPr>
            <p:cNvPr id="33" name="Sev01">
              <a:extLst>
                <a:ext uri="{FF2B5EF4-FFF2-40B4-BE49-F238E27FC236}">
                  <a16:creationId xmlns:a16="http://schemas.microsoft.com/office/drawing/2014/main" xmlns="" id="{7C708C9B-D3DA-4EE1-A13F-6D5B0C361CC6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34" name="Sev01">
              <a:extLst>
                <a:ext uri="{FF2B5EF4-FFF2-40B4-BE49-F238E27FC236}">
                  <a16:creationId xmlns:a16="http://schemas.microsoft.com/office/drawing/2014/main" xmlns="" id="{34A5DEF1-5B42-49D0-82E0-0839775B44A1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5" name="Freeform 66">
            <a:extLst>
              <a:ext uri="{FF2B5EF4-FFF2-40B4-BE49-F238E27FC236}">
                <a16:creationId xmlns:a16="http://schemas.microsoft.com/office/drawing/2014/main" xmlns="" id="{82B0DC3B-A38E-4E32-954C-53676F5B16C7}"/>
              </a:ext>
            </a:extLst>
          </p:cNvPr>
          <p:cNvSpPr>
            <a:spLocks noEditPoints="1"/>
          </p:cNvSpPr>
          <p:nvPr/>
        </p:nvSpPr>
        <p:spPr bwMode="auto">
          <a:xfrm>
            <a:off x="4274146" y="2111243"/>
            <a:ext cx="363557" cy="33490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F7D48D57-AFA8-43B5-907D-D2FC8118F6B3}"/>
              </a:ext>
            </a:extLst>
          </p:cNvPr>
          <p:cNvGrpSpPr/>
          <p:nvPr/>
        </p:nvGrpSpPr>
        <p:grpSpPr>
          <a:xfrm>
            <a:off x="5766894" y="1923665"/>
            <a:ext cx="674389" cy="797356"/>
            <a:chOff x="1612853" y="1652600"/>
            <a:chExt cx="1042969" cy="1240907"/>
          </a:xfrm>
        </p:grpSpPr>
        <p:sp>
          <p:nvSpPr>
            <p:cNvPr id="37" name="Sev01">
              <a:extLst>
                <a:ext uri="{FF2B5EF4-FFF2-40B4-BE49-F238E27FC236}">
                  <a16:creationId xmlns:a16="http://schemas.microsoft.com/office/drawing/2014/main" xmlns="" id="{B5381372-3CE5-4107-A19E-054419443E83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38" name="Sev01">
              <a:extLst>
                <a:ext uri="{FF2B5EF4-FFF2-40B4-BE49-F238E27FC236}">
                  <a16:creationId xmlns:a16="http://schemas.microsoft.com/office/drawing/2014/main" xmlns="" id="{79283D60-3C10-4D94-AEF6-1155D83195BA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6" name="Freeform 56">
            <a:extLst>
              <a:ext uri="{FF2B5EF4-FFF2-40B4-BE49-F238E27FC236}">
                <a16:creationId xmlns:a16="http://schemas.microsoft.com/office/drawing/2014/main" xmlns="" id="{4546E10C-6361-4662-9E60-1AB7CE718F81}"/>
              </a:ext>
            </a:extLst>
          </p:cNvPr>
          <p:cNvSpPr>
            <a:spLocks noEditPoints="1"/>
          </p:cNvSpPr>
          <p:nvPr/>
        </p:nvSpPr>
        <p:spPr bwMode="auto">
          <a:xfrm>
            <a:off x="5931267" y="2081169"/>
            <a:ext cx="345642" cy="34564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xmlns="" id="{C8DE3366-488B-454D-B8F2-38D39EE12257}"/>
              </a:ext>
            </a:extLst>
          </p:cNvPr>
          <p:cNvGrpSpPr/>
          <p:nvPr/>
        </p:nvGrpSpPr>
        <p:grpSpPr>
          <a:xfrm>
            <a:off x="7440155" y="1941083"/>
            <a:ext cx="674389" cy="797356"/>
            <a:chOff x="1612853" y="1652600"/>
            <a:chExt cx="1042969" cy="1240907"/>
          </a:xfrm>
        </p:grpSpPr>
        <p:sp>
          <p:nvSpPr>
            <p:cNvPr id="41" name="Sev01">
              <a:extLst>
                <a:ext uri="{FF2B5EF4-FFF2-40B4-BE49-F238E27FC236}">
                  <a16:creationId xmlns:a16="http://schemas.microsoft.com/office/drawing/2014/main" xmlns="" id="{BEFF2209-E949-4A1B-969C-4EF2A827F659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42" name="Sev01">
              <a:extLst>
                <a:ext uri="{FF2B5EF4-FFF2-40B4-BE49-F238E27FC236}">
                  <a16:creationId xmlns:a16="http://schemas.microsoft.com/office/drawing/2014/main" xmlns="" id="{29A4AB75-9235-44C3-92B4-6CE305007F91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7" name="Freeform 245">
            <a:extLst>
              <a:ext uri="{FF2B5EF4-FFF2-40B4-BE49-F238E27FC236}">
                <a16:creationId xmlns:a16="http://schemas.microsoft.com/office/drawing/2014/main" xmlns="" id="{659D6C8E-400A-49A2-9310-FBD2BED9F42F}"/>
              </a:ext>
            </a:extLst>
          </p:cNvPr>
          <p:cNvSpPr>
            <a:spLocks/>
          </p:cNvSpPr>
          <p:nvPr/>
        </p:nvSpPr>
        <p:spPr bwMode="auto">
          <a:xfrm>
            <a:off x="7562071" y="2114537"/>
            <a:ext cx="331612" cy="33161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Google Shape;139;p27">
            <a:extLst>
              <a:ext uri="{FF2B5EF4-FFF2-40B4-BE49-F238E27FC236}">
                <a16:creationId xmlns:a16="http://schemas.microsoft.com/office/drawing/2014/main" xmlns="" id="{E70674D6-47CA-43FA-A31E-FF8B7B9BB715}"/>
              </a:ext>
            </a:extLst>
          </p:cNvPr>
          <p:cNvSpPr txBox="1"/>
          <p:nvPr/>
        </p:nvSpPr>
        <p:spPr>
          <a:xfrm>
            <a:off x="3787430" y="2979581"/>
            <a:ext cx="1336989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i="0" u="none" strike="noStrike" cap="none" dirty="0">
                <a:solidFill>
                  <a:schemeClr val="accent2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PROGRAMAS DE FORMAÇÃO</a:t>
            </a:r>
            <a:endParaRPr b="1" i="0" u="none" strike="noStrike" cap="none" dirty="0">
              <a:solidFill>
                <a:schemeClr val="accent2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5" name="Google Shape;139;p27">
            <a:extLst>
              <a:ext uri="{FF2B5EF4-FFF2-40B4-BE49-F238E27FC236}">
                <a16:creationId xmlns:a16="http://schemas.microsoft.com/office/drawing/2014/main" xmlns="" id="{FB22411F-15E4-46B9-B4DE-DB1DE511DCAE}"/>
              </a:ext>
            </a:extLst>
          </p:cNvPr>
          <p:cNvSpPr txBox="1"/>
          <p:nvPr/>
        </p:nvSpPr>
        <p:spPr>
          <a:xfrm>
            <a:off x="5472408" y="2979581"/>
            <a:ext cx="1263361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OUTRAS INICIATIVAS</a:t>
            </a:r>
            <a:endParaRPr b="1" i="0" u="none" strike="noStrike" cap="none" dirty="0">
              <a:solidFill>
                <a:schemeClr val="accent6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7" name="Google Shape;139;p27">
            <a:extLst>
              <a:ext uri="{FF2B5EF4-FFF2-40B4-BE49-F238E27FC236}">
                <a16:creationId xmlns:a16="http://schemas.microsoft.com/office/drawing/2014/main" xmlns="" id="{90684116-C630-47CB-BD7F-959A1AFFF8A6}"/>
              </a:ext>
            </a:extLst>
          </p:cNvPr>
          <p:cNvSpPr txBox="1"/>
          <p:nvPr/>
        </p:nvSpPr>
        <p:spPr>
          <a:xfrm>
            <a:off x="7145669" y="2979581"/>
            <a:ext cx="1263361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AVALIAÇÕES EXTERNAS (INEP)</a:t>
            </a:r>
            <a:endParaRPr b="1" i="0" u="none" strike="noStrike" cap="none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B1BD0B1F-8782-40F7-83D5-13DDC156792F}"/>
              </a:ext>
            </a:extLst>
          </p:cNvPr>
          <p:cNvSpPr/>
          <p:nvPr/>
        </p:nvSpPr>
        <p:spPr>
          <a:xfrm>
            <a:off x="3670118" y="1428750"/>
            <a:ext cx="4683306" cy="25527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xmlns="" id="{225532EB-E3C0-433E-B4C5-68C0609230CC}"/>
              </a:ext>
            </a:extLst>
          </p:cNvPr>
          <p:cNvGrpSpPr/>
          <p:nvPr/>
        </p:nvGrpSpPr>
        <p:grpSpPr>
          <a:xfrm>
            <a:off x="792577" y="1941083"/>
            <a:ext cx="674389" cy="797356"/>
            <a:chOff x="1612853" y="1652600"/>
            <a:chExt cx="1042969" cy="1240907"/>
          </a:xfrm>
        </p:grpSpPr>
        <p:sp>
          <p:nvSpPr>
            <p:cNvPr id="43" name="Sev01">
              <a:extLst>
                <a:ext uri="{FF2B5EF4-FFF2-40B4-BE49-F238E27FC236}">
                  <a16:creationId xmlns:a16="http://schemas.microsoft.com/office/drawing/2014/main" xmlns="" id="{3EC63B09-4D64-4BCC-A002-9C80D7A10C74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50" name="Sev01">
              <a:extLst>
                <a:ext uri="{FF2B5EF4-FFF2-40B4-BE49-F238E27FC236}">
                  <a16:creationId xmlns:a16="http://schemas.microsoft.com/office/drawing/2014/main" xmlns="" id="{4E880DB9-A357-4860-90E5-5BBD7B1CFB31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51" name="Google Shape;139;p27">
            <a:extLst>
              <a:ext uri="{FF2B5EF4-FFF2-40B4-BE49-F238E27FC236}">
                <a16:creationId xmlns:a16="http://schemas.microsoft.com/office/drawing/2014/main" xmlns="" id="{060520DE-1355-4D2B-B47E-5707CCC9DFDF}"/>
              </a:ext>
            </a:extLst>
          </p:cNvPr>
          <p:cNvSpPr txBox="1"/>
          <p:nvPr/>
        </p:nvSpPr>
        <p:spPr>
          <a:xfrm>
            <a:off x="176114" y="2982699"/>
            <a:ext cx="1907316" cy="137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dirty="0">
                <a:solidFill>
                  <a:schemeClr val="accent4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 DE APOIO A IMPLEMENTAÇÃO BNCC</a:t>
            </a:r>
            <a:endParaRPr b="1" i="0" u="none" strike="noStrike" cap="none" dirty="0">
              <a:solidFill>
                <a:schemeClr val="accent4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2" name="Freeform 103">
            <a:extLst>
              <a:ext uri="{FF2B5EF4-FFF2-40B4-BE49-F238E27FC236}">
                <a16:creationId xmlns:a16="http://schemas.microsoft.com/office/drawing/2014/main" xmlns="" id="{ED8A6C90-30A4-46CC-9F41-86FE1B4CFE1E}"/>
              </a:ext>
            </a:extLst>
          </p:cNvPr>
          <p:cNvSpPr>
            <a:spLocks noEditPoints="1"/>
          </p:cNvSpPr>
          <p:nvPr/>
        </p:nvSpPr>
        <p:spPr bwMode="auto">
          <a:xfrm>
            <a:off x="1015583" y="2105820"/>
            <a:ext cx="223644" cy="31091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Sev01">
            <a:extLst>
              <a:ext uri="{FF2B5EF4-FFF2-40B4-BE49-F238E27FC236}">
                <a16:creationId xmlns:a16="http://schemas.microsoft.com/office/drawing/2014/main" xmlns="" id="{97B8224B-A417-43BF-958C-5CE3FE31C6B1}"/>
              </a:ext>
            </a:extLst>
          </p:cNvPr>
          <p:cNvSpPr/>
          <p:nvPr/>
        </p:nvSpPr>
        <p:spPr>
          <a:xfrm rot="18900000">
            <a:off x="2453287" y="2063213"/>
            <a:ext cx="674389" cy="675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63" name="Sev01">
            <a:extLst>
              <a:ext uri="{FF2B5EF4-FFF2-40B4-BE49-F238E27FC236}">
                <a16:creationId xmlns:a16="http://schemas.microsoft.com/office/drawing/2014/main" xmlns="" id="{10FE5EDB-9AE3-499C-A6F1-E8AC8FCCE76E}"/>
              </a:ext>
            </a:extLst>
          </p:cNvPr>
          <p:cNvSpPr/>
          <p:nvPr/>
        </p:nvSpPr>
        <p:spPr>
          <a:xfrm rot="18900000">
            <a:off x="2453287" y="1941083"/>
            <a:ext cx="674389" cy="675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64" name="Freeform 82">
            <a:extLst>
              <a:ext uri="{FF2B5EF4-FFF2-40B4-BE49-F238E27FC236}">
                <a16:creationId xmlns:a16="http://schemas.microsoft.com/office/drawing/2014/main" xmlns="" id="{F8B208BE-D5D5-4ED2-B900-7E4BA06A44C9}"/>
              </a:ext>
            </a:extLst>
          </p:cNvPr>
          <p:cNvSpPr>
            <a:spLocks noEditPoints="1"/>
          </p:cNvSpPr>
          <p:nvPr/>
        </p:nvSpPr>
        <p:spPr bwMode="auto">
          <a:xfrm>
            <a:off x="2677830" y="2099430"/>
            <a:ext cx="234767" cy="318814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rgbClr val="5B9B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Google Shape;139;p27">
            <a:extLst>
              <a:ext uri="{FF2B5EF4-FFF2-40B4-BE49-F238E27FC236}">
                <a16:creationId xmlns:a16="http://schemas.microsoft.com/office/drawing/2014/main" xmlns="" id="{174B93B4-44A5-4326-ABC8-2BE2042F50DB}"/>
              </a:ext>
            </a:extLst>
          </p:cNvPr>
          <p:cNvSpPr txBox="1"/>
          <p:nvPr/>
        </p:nvSpPr>
        <p:spPr>
          <a:xfrm>
            <a:off x="2056297" y="3000116"/>
            <a:ext cx="1453521" cy="116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lvl="0" algn="ctr"/>
            <a:r>
              <a:rPr lang="pt-BR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PROGRAMAS DE MATERIAIS DIDÁTICOS</a:t>
            </a:r>
            <a:endParaRPr lang="pt-BR" b="1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xmlns="" id="{CB897E6A-04EA-464B-A20D-5C620BE5FA9F}"/>
              </a:ext>
            </a:extLst>
          </p:cNvPr>
          <p:cNvSpPr/>
          <p:nvPr/>
        </p:nvSpPr>
        <p:spPr>
          <a:xfrm>
            <a:off x="2079803" y="1584219"/>
            <a:ext cx="1547328" cy="25527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707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2;p30">
            <a:extLst>
              <a:ext uri="{FF2B5EF4-FFF2-40B4-BE49-F238E27FC236}">
                <a16:creationId xmlns:a16="http://schemas.microsoft.com/office/drawing/2014/main" xmlns="" id="{07AA7392-A9D6-485E-9FBB-5AB5AC06A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439" y="288349"/>
            <a:ext cx="7886700" cy="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>
              <a:buSzPts val="3600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Programa de Apoio à Implementação da BNCC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s://www.uncme.org.br/Gerenciador/Logo/unc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0" y="1174690"/>
            <a:ext cx="4475207" cy="139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ncee.com.br/wp-content/gallery/parceiros/F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16779" r="14299" b="14295"/>
          <a:stretch/>
        </p:blipFill>
        <p:spPr bwMode="auto">
          <a:xfrm>
            <a:off x="485302" y="2827297"/>
            <a:ext cx="177894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ieb.net.br/wp-content/uploads/2016/06/Conse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37" y="3029450"/>
            <a:ext cx="2880000" cy="139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xISDxUQERIVFRAWFRYVEBUVFhUVFhUWFRUZFhUVFRcYHSggGBolHRcVITEhJSkrLi4uGB8zODMsNygtLisBCgoKDg0OGxAQGy8lICUrLS0rLS4yLS0tLS0tLy0tLS0tLS0uLS0tLS0tLS0tLS0tKystLSstLS0tLS0tLS0tLf/AABEIAOEA4QMBEQACEQEDEQH/xAAcAAEAAQUBAQAAAAAAAAAAAAAABQEDBAYHCAL/xABNEAABAwICBAgHDQcCBgMAAAABAAIDBBEFEgYTITEHFCJBUWFxkQgWU1SSsdEVIzIzNEJyc4GhsrPSNVJ0gqLBwmLDJCVDY+HxZIPw/8QAGwEBAAIDAQEAAAAAAAAAAAAAAAEFAgMEBgf/xAAyEQEAAQIFAwMCBQQCAwAAAAAAAQIDBBETFFIFEhUhMVGBsQYyNEFhIkJxoeHwIzOR/9oADAMBAAIRAxEAPwDuKAgICAgICAgICAgICAgICAgICAgICAgICAgICAgICAgICAgICAgICAgICAgICAgICAgICAgICAgICCl0zFURmIZiGYhmIZqXRJdBVAQEBAQEBAQEBAQEFLoF0FURmIZiGYhmIZqXRJdQNM4QK6WN0OrkcwESZspIvYste3aVY4C3RXn3Rm8/1rEXLU0dk5e7U/dup8vL6ZVloWeMKLyGI5ye7dT5eX0ymhZ4weQxHOT3bqfLy+mU0LPGDyGI5ye7dT5eX0ymhZ4weQxHOT3bqfLy+m5RoWeMJ8hiOcs7C6mrmPyiUMG85zt6h1qs6jisPhafSmO6fZc9Is4vG15zXMUR7y2qir3xkcoubzhzi495515enHV92cvbbKjsiIbBS1bZBdp7RzjtVravU3IzpV9y3VROUshbWAgICAgICAgICCzU1LWNzONh957FruXabcZ1M6LdVc5Q16txF7zsJa3mykg942qpuY2uas6fZY0YOjtmJ92rYtPVQnMKiUxncc5u09B9q9J0zGWMRHbXTHc8d1nD4vBz301zNKO926ny8vpuVvoWeMKDyGI5yr7t1Pl5fTKnb2eMI8hiOcnu3U+Xl9MpoWeMHkMRzk926ny8vplNCzxg8hiOcqe7dT5eX03KNvZ4weQxHOWz6BV8ss8gkle8BgIDnEi+bftXBj7dummO2Mlz0bE3btyrvqz9G8Kuej7f5aRwjsJdBbol9bF2YOuKc3nOvUzVNGX8tN1Dugru14ed06/g1LugprwjTr+DUO6CmvBp1/BqXdBTXg06/hUQnoWNV+IpmWVNmuqcohuFDTiONrBzDb1k7z3rxGMvzdvTVP0fVunYSnD4emiPiP8A6yFyu99wyuaczTYrO3cmic4YXLcVxlKew7E2ybDsf9x7Fc4fF03Iyn3VV7D1W5/hIXXY51UBAQEBAQUJQYNfiLY9m9/R7Vy38TTb9M/VvtYeq5/hATzOeczjf1DsVNcu1XJzlaW7VNEZQtrU2rNTAHsLDuIsf7Fb8PeqtXIrj9nJjMPTfs1W6ozzhprqdwNiNo2Fe5oxEVU5vk92xXRXNOXspqT0FZ68MNKv4NQ7oKa8I06/g1Lugprwadfwah3Qo1oTpV/DbODuMiaW/wC4PxLjxdcVRC+6FRVTcqmY/Zvl1xPVNa0zizGLsf8A4rGbnYq8da7+2WtcW6lG4V+3OLdSbg25xbqTcG3OLdSbg26rabasa7+dMw2W7GVdM/yml5yfd7yj8sChkICnOf2RMRPulcPxa3Jk3czvb7VZYbG/21q+/hcvWlNtcCLjcrSJz9YcH8PpSCAgIKOKT6CGxDFt7Y/td7PaqzEY2Py0S7bGFmfWpDqrmc5zlZRERAoSIBUx7sZ9kPLTXcT1n1r0Nq/lRDw2Js53Zn+ZfHFupbNw0bc4t1JuDbnFupNwbc4t1JuDbtg0OiyySfRHrSLnesMBb7apbXZZrHOUJpJHcx9jv8VwYu525NV2juQ2oXDuIatE1CbiDROLpuINE1Ca8GicXTXTFrL1XLLkqnOXosPX3W4FDoEBAQRsmkMtLU2HKiLW5mH7blp5j9y9h0nCRfwv85y8R1fqFeGxuUflyjOG6YTi0VQzPE6/7w+c09DhzLXds1Wpyqd2GxVF+nuon6M8LW6VUGFiOIxwMMkrg1v3k9AHOVnbt1XJ7aYaL+It2ae6uWkO0lkqalrBdkPKszndyTtef7bu1dHUsHFnCVVT7q3p3UasTjqaY/L6/wDZSS8Y9yICAgWUx7tN+vtpmVvULri/EPNzaznOTUJrwjROLpuINE1CbiDRNQmvBopbR2Oz3fRHrXZhLndVLbao7U+u7NuyRuMMuW/b/ZUvWLnZ2fVst0dyO1KpNw26RqU3BpGpTcGkalNwaRqU3BoviWnJGzesqMTGfq32J05y/ZiLsic1gKQQEGqaSfH/AMrf7r3f4f8A0v1fN/xN+t+kMOgrpIX6yJxa4dxHQ4c4Vxds0XacqvVS2MRXZq7qJydG0d0njqLMdyJv3Sdjuth5+zeqDE4Ouz6+8PXYHqdGI/pn0ld0g0jjphl+HN81gP3uPMFjhsLXen4hnjeo28PGXvV8Ob4liMk788riTzDc1o6GjmXoLNii1GVMPIYnF3MRVnXK7gHyln834Cq7rn6Or6LP8P8A66n6tvXz59NEBAT/ACiWVDTned647mJjPKHDfnv9IXNSsNw59I1Kbg0jUpuDSNSm4NI1Kbg0mdhMdnHs/urfpF3urmP4a66O1Kq+akfibrFvYf7Kg63RNU0/VvszlmwtaqDRlv74NamjJ3wa1NGTvg1qaMnfBrU0pO+FiartsG9breEmr1mcob7dqavWWG5xJud6sKKYpjKHVEZRkoskiAg1TST5R/K3+695+Hv0v1fN/wATfrfpCLV5MxEZy8/ETPs2/RrRFzyJqgFrd7GbQ423Fx3tHVv7FT4zHRMdtH1/4eh6f0mqZi5c9I/aPZf0m0Rdd09PdxJu+Mkk35ywnf2H7OhYYPHRTHZX7fLZ1HpU1TNy37/H/LSiObnGw9R6CruJifWHmppmJyln4B8pZ/N+Eqo65+kq+i7/AA/+up+rb18+fTRAQVabG4UVUxMeqJiJjJlw1fM7f0rgu4TL1pc1y12xnDI1q59GXN3mtTRlPfBrU0ZO+DWpoyd8GtTRk74ZeGvu49n91d9Ft9tyZ/hpvVZwkV6RoRGPyWLP5v8AFVnULffkxmvtROvVdt2Osa9Nuaxr025rGvTbmsa5YzZiHRhv/LXEPhQuoESICAiGtYxTPlqhHG0ueWtsB9u09A617jod2i3hO6r5fPPxBZru4/toj9obfo3omyC0ktnzc37rPo9J6/UscVjarvpT6Q7MD0qiz/VX6y2cBcK4CEGvaR6LsqAXssyf97md1PHP27114bGV2f6Z9aVVjumUYiJmn0q+WkYdRSQ1jY5Wlrhm2cxGU7QecLp6vepu4KqYV3RsPXZ6hTTVHy2deDfRhAQEBEPsTKabUVKfFxp1/wAGvWW3cusa9Nuaxr025rGvTbmsk8Bku930f7qw6fb7apTFfcm1ZerJrmlsljH/AD/4rC7b7snHiq+3Jr/GVp0HHrHGU0DWOMpoGscZTQNZkUktyexceMt9tMLfpFzurllKvehEBAQZFHROkOzY3ndzfZ0ldFnDVXfb2c97EU0f5T9HQMjuWtGYgBzuc23XKvbdGnRFEeynqyqrmvL1ZQCzFUBAKDFq6Fkls7QSPgnnbcW2HmWNdPdTNM+0op/privL1hA11C6M9LeY+3oVHiMNNuc/2W9nExXHr7sVcrqEBAQY1XJa32ruwdvuzUXWLkU9rG4yu7QUmscZTQNY4ymgaxxlNA1k5opLeR/0R61ttW+2c3Xha+6ZbNdbsnXm03hBqMroesSfdkXVYtd+aj6zf0+1qPHl0bZQ72TjqbY3snHU2xvZOOptk72WVh2I5ZBm+Cdh6r8/fZcWOwU12Zy91l0nqkWcTTNXtPpLZV5SfScn0eKoVUMhTkiZSWH4WXcp+xvMOc9vQrDD4OaozrcN/FRHpQnWRgAAbAFbUxERlCumZmc5fakEBAQEBB8vbcWO5RMZ+kkeiExDCiOVHtHO3o7PYqvEYL+6h32MV+1aKVbksInMUJUJREzk13FcRvIQNobs+3n/AP3UvVdOwUxaiqr93z7rnVO/EzTT7UxkwuPLv2ym3snHk2xvZOPJtjeyrx1Nsb2W0aA1GaaQf6B+Jc9+12RC66NiNWur/Dd1zZPRZNF4SfhQdkvrjVn06nPueY/EHvR9WmXVnpy84JpyCaYJphdRpDYMExUECKQ7dzHHcehpPT615bq3SaqZ1LXr/D3HQetRVTFi9Pr+0z/33T0bC45QLk8y8/TbqqmIj3euquUxGcp3DsLDeU/a77h/5VthsJFv1q91ZfxM1zlHskwF3OVVAQEBAQEBAQCEEbiGGNfym7H/AHHtXHiMLTc9Y93RaxE2/f2QMsbmnK4WKpq7dVE5VQtKblNUZxKExnFQwGOM8v5xHzP/AD6le9K6VVdqi7cjKn9v5eY651qi3RNmzOdU/wCmuL1kWsvR4Kapmc5lRTpoLppyCacmYmnI23g5P/ESfVj8SruoU5Uwv+gf+yr/AA6BZVj1ObAxTBYKjKZmZst8vKcLZrX3EdAWy3ert/llzYjCWr+XfHswfE+j8kfTk/Utu8vfLm8Thfj7nihReSPpyfqTe3vlPicLx/3J4oUfkj6cn6k3t75PE4Xj9zxQo/JH05P1Jvb3z9jxOG+PueJ9H5I+nJ+pN7e+fseJw3x9zxPovJH05P1JOMuzGWf2I6VhY/tStFQRxNyxtsOsuce9xJXH2U901ZesrKM4pin9oZVlkCAgICAgICAgICAgx6ujZKMrxcdRIP2EbQsZopmc5gznKYRHifR+SPpyfqXXGMuxGUT9ldPS8PM5zH+5PE+j8kfTk/Up3t75+zHxOF+PueJ9H5I+nJ+pN7e+fseJwvx9zxPo/JH05P1Jvb3z9jxOF+PueKFF5I+nJ+pN7e+U+JwvH7nihReSPpyfqTe3vk8TheP3ZmGYHT07i+FmVxFiczjsvfnJWu5fruRlVLfh8FasTM24SVlpdWShcBvRJnHSO9BW6CmcdIQA4IBcEDOOkd6D6QfJeOlAzjpHegqXWQUzjpHegB46UH0gIKE2QUzjpHegqHAoDnW3oKZx0jvQVDggFw50FM46R3oDXAoBcAgZx0jvQM46R3oAcEH0g4n4Q3x9F9XUfihRMORybj2FEvW+D/IofqI/ywjF5GgPJb2D1Iyh1PgA+X1H8P8A7rURK/4Qnyqj+qm/HGiHKUZPRPA9pPxugEMjr1FNljkublzLe9SHpuBlJ6WnpRi0Lh8/aMP8MPzXomHPsH+VU/8AEQfmtRMvR/Cr+xav6DfzGIxeZUZPpkjmm7XEHpBIP3IiU9gem2IUjgYqqQtBuY5XOljPUQ8kgfRIKGTvWgGm8WJQkgaupYBror3tfYHsPzmHvG49ZD74Uf2NV/Vf5NQeYkZO2+D38mq/r2flBESyuH6sy4fDEP8AqVIzfRZG8/iLEQ4QjKHZfB9xLk1VITucyeP+Yat9uzJH6SIl8eEFinyWkB53zybej3uO/UbyeihDjqJd54A6rNh0sZ/6dS630Xxxu/FnREoLwh/jaH6FT64UIcjRIg7P4PXxdZ9KH1PREuvohxPwhvj6L6uo/FCiYcjk3HsKMnrfB/kUP1Ef5YRg8jQfAb2D1Iyh1Pwf/l9R/D/7rURK/wCEJ8qo/qpvxxoQ5SiWxaAaSHD6+Ock6k+91A/7TiLut0tIDv5SOdES2jh5eDiEBBBBpWkEbiDI8ghCGgYP8qp/4iD81qJl6P4Vv2LV/Qb+YxGLzKjJumhfB3LiVLJURVDIyyV0WR7HHMWsY++cHYOWB8E7kRLWscweajqHU1Q3LK217G7SDuc087T0+o7ESyNEcbdRV0NU02a14Ev+qJxtI09Ozb2tB5kRL0Lwnm+C1Z/7X+TUQ8xol23wevk1X9ez8oISi/CDqrz0kN9jY5ZCOt7mNb+ByIcmRlDc+CDEdTjEIvyZg+F3Rym5m3/mY0fahK1wsYjr8YqD82MtgZ2Rt5X9bnohqKJdd8Hur98rIelsMg+wva71tREqeEP8bQ/QqfXChDkLybG2+xsiXXabRjRosaX4gA8tBcONRixttFrdKIzb9we4Hh9PFI/DpjNFI4B7tY2QZoxuBAFvhIhtqDifhDfH0X1dR+KFEw5G/cewoyet8H+RQ/UR/lhGDyNB8BvYPUjKHU+AD5fUfw/+41ESv+EJ8qo/qpvxxoQ5XE0FwBNgSAT0C+0olmY5hb6WplppRy4nlpPM4b2PHU5pa4dqD7xXF3TxU7H7XU8Rha6/wow4ujH8oOXsAQhZwf5VT/xEH5rUJej+Fb9i1f0G/mMRi8yoyd44AP2bP/GP/IgREtX4f8nHqe1s/Fzn6cusOrv1X1n3oOWTfBPYfUg9K6dX8XZr7+Ksv28i6IebUS7b4PXyar+vZ+UEJabw11WfGXtvsiiij7DYyH8wIQ1rRrCuMyyRAXcKeokYP9UcTnM/qsiWJg1XqqmCe+yOaKQkdDHtcbdOwIhaxKqMk0sxuS+SSQ9N3vL7feiUhpXhfFaySmtbIIr9roI3u/qc5DNtfAZVZMWyc0lPI37WuY8fc1yIlN+EP8bQ/QqfXChDkaJEQ9A8BP7JP8RL+FiIdFQcf8IWjJZRz/Na6aI9sjWPb90T0TDjKJdRo+F5zMNFLxdxqmw6lkuYavY3I2Qjfe1jl3E84RGTlrW2FujYiXXPB8pDrquf5oZFGD/qJc5w7g3vRErXhC/KqP6qb8caEOUjeg7Tw56MZomYlG3lR2jqbc8ZPvbz9Fxt2P6kIcWRLLwf5VT/AMRB+a1CXo/hW/YtX9Bv5jEYvMqMm66FcIkmG0slPFTskL5XS53vcMpMbGWyBu34F/hDeiJaxjmMTVlQ6pqHZpX2BsLNaB8FrBzNHR1k7SboZMnRLBHVtdDStFw94MvQ2JpvIT0cm47XAc6D0Lwni2C1YHkv8moh5jRLtng9/Jav69n5QQly/Tqs12K1kn/yJGjsiOqB7mBEw2jgKp82KvcdzKaS/wDM+NvqJREtL0iwzitZPS80Ur2N+he8Z+1haftRMMzQbDOM4nSwEXaZWuf9CP3x4PUQwj7URKc4aIcuMyH9+KF/9OT/AAQRfBtVarGKN+4GbIf/ALWOiA73hBvHhD/G0P0Kn1woQ5DIDYgb7GyJdkpdMNHBG0Pw+MvDWhx4lCbkDab227UQ3fQLSTD6pssWHQ6pkWV0jBC2Ft5cwBDW7CeQbnqCIbagiNKsAjrqSSlluA4clw2ljxtY8dYPNzi450HmfSfRqpw+Ux1MZAvZkoB1UnWx3T/pO0IyzQ90Epo7gFTXS6qljLzflO3Rs65H7m9m/oBREvSuhWjUeH0baZhzOvmmfaxkkdbM7qGwADmACIcs8IZ4FTR3IHvU2/6bETDk7Zm3+EO8IPYFZSMmhdDI0Ojewse07i1wsR3Ih5U0pwd1DWS0sp2sdyHHZnjO1jx2i1+g3HMjLNi4NK01dPZw+UQ848q1ES9I8Kx/5LV/Qb+YxEPMWub+83vCMn3G4ONm8o9A2nuCDYcD0KxCrcBFSyBp3yStMUY6y542j6IJQd40A0Hiw2I2OsqXga6W1r23MYPmsH37z1EZrnCif+S1n1X+TUQ8v65v7w7wiXbOAGdraKsfcZWytcTfmEQJ9SEuKy1ge50jnDM9xe7aN7jmP3lCJdY8HlgdUVkgIOWKFuz/AFvkJ/AEJRvDvhwhxNs+wNniaei74jkd/Tq0IZnABh4krJ6neIohG082aZ1z9obGfSQlY4fog3EoZCQM9M1u3Ztjlkv9zwg53hde2KohlzD3uaKTePmSNd/ZB1Xwh5BrKEki2Sp9cKEOQ65v7w7wiczXN/eHeEHYfB2eC+usQeTTbu2dES7SiEfieMw05aJn5c18uxxva19w6wtlqzXdz7Izc9/FWrH55yR02lFC8FrpGuad4cxxB7QRtW7ZX+Lm8rheSHLcCzZuL0ubffiw/QmxxHE8rheSXg0moGNDGSNa0bmtjc0DsAbYJsb/ABPK4XkueN1H5b+l/sTZX+J5XC8lDpZReVHoP9ibHEcTyuF5KeNdF5Ueg/2JscRxPK4Xk+vG6j8sPRf7E2OI4nlcLyUOllF5Ueg/2JscRxPK4Xkp410XlR6D/YmxxHE8rheSp0to/LD0H+xNjiOJ5XC8lPGui8qPQf7E2OI4nlcLyVGllH5Yeg/2JscRxPK4Xkr420flv6X+xNlf4nlcLyPG6j8t/Q/2Kdlf4nlcLyDpbR+W/pf7FGxxHE8rheSnjXReVHoP9ibG/wATyuF5HjXReVHoP9inZX+J5XC8jxqovKj0H+xRsr/E8rheQNLKLyo9B/sTZX+J5XC8g6WUXPKPQf7E2V/ieVwvIGllF5Ueg/2Kdlf4nlcLyDpXReVHoP8AYo2OI4nlcLyPGui8qPQf7FOyv8TyuF5HjXReVHoP9ibK/wATyuF5HjXReVHoP9ijZX+J5XC8jxrovKj0H+xNjf4nlcLyZmGYxBO4iF4cWgZuS4Wve28dRWq5Yrt/njJvsYyzfnK3OaRutWUutiV+FwzW1sbX5b5bi9r2vbuHctlF2u3+WcnPew1u9l3xnkxPFqj83Z3LZu73KWnx2G4Qr4tUfm7O5N3e5SeOw3CFBo1R+bs7k3d7lJ47DcIPFqj83Z3Ju73KTx2G4Qr4tUfm7O5N3e5SeOw3CFPFqj83Z3Ju73KTx2G4QeLVH5uzuTd3uUo8dhuEK+LVH5uzuTd3uUp8dhuEKeLVH5uzuTd3uUnjsNwgGjdH5uzuTd3uUnjsNwhXxao/N2dybu9yk8dhuEHi1R+bs7k3d7lJ47DcIU8WqPzdncm7vcpPHYbhANG6Pzdncm6u8pPHYbhAdG6PyEfcm7vcpPHYbhCvi1R+bs7k3d7lJ47DcIPFqj83Z3JurvKTx2G4QeLVH5uzuTd3uUnjsNwg8WqPzdncm7vcpPHYbhCni1R+bs7k3V3lJ47DcIPFuj83Z3JurvKTx2G4Qr4tUfm7O5N3e5SeOw3CDxao/N2dybu7yk8dhuEHi1R+bs7k3V3lJ47DcIPFqj83Z3Ju73KTx2G4QeLNJ5uzuTd3uUo8dhuEMqgwmGEkxRtYXWzZdl7bvWtdy7Xc/NObfZw1qzn2U5Myy1t2UNN4Wqh8eFucx7mO11OMzXFpsZ2Ai46QiVdOqh7azC2te5ofWEPDSRmaInGzgN4vbegwKnhCmbFNUChvS09W+lqH68B3JlEYfGzJyvhAkEi17AnaQFa/SKCjnxWcQP1sfFGyObK4md80YbCGtcMsVswFxe+/qQfOF6Ruo5pIKumliLaOSsle6rfVjJE4NyRl+0nluuNm3pFiAzcH00mfPTx1VEaeOrBNHJrmy3IZnDZWho1ZLdo377IMfhZbK+OhigmfA+WujjEjCQRmjktex2i4Bt1IIh2k8s8+HQTXirYa/U18TSQHHUvLXgfOjfbMOZEpKr4RJmw1FWyhL6KGYwNl14a972yCMu1eU2Zc77k7tm+xCYbpLPLXSU1NSCSGCSOOqmdKI8rngOOrZlJflaQTtHQEELhulEdNTOFLSOM02IVMEMAmJ1koe4ySukePe2mxJFjbrQX5+EF8VPVOmpCyrpZIGTU4lDg5tS8NjfHIG2cCCTYgbrbLoMiTTh8EtVHWUuqNPTcbZklEusizFgaeS0NfmFrXI6+cgwzS6pfUUtPU0OoNUyWSNwnEoDY4w+xAYOXtFxuFxYnaAH3wQfsOk+jJ+dIg1jSzSeatoHPbSZaLjkEcM+taXOMVUxpc6K3JYS1wBuTe2zbcBsGLadSskqTT0Lp6WjdlrJda2Nwc1ofIIoyDnyg7bkbkFx+nOasip4Yo8kkcEsb5ptQ6Zk+3/hmlhEpaLEjMDzBBc4XJ3x4JVSRucx4EZa5ri1w9+ZuINwggsTpHYXUYfLTVFQ9lTUxU1RBNM+ZrmytPvjc5JaWnbcdX2hfo9KIqWKokhpHXdjD6SRomc50kryA6ZucWbfZaPYOsIMo442OubPW0mpqmYdUTyObOZRHDFP8AFhoAa8kAOzbxuQXMM02qHvoxNQapla46h+va/KwROlBe3KCHkAcndYnbssgwqDhTjlqI2CJnF5ZtRG8TtM4JdkZK+ny3bGXc+a9iDZBcqOEKZsU1QKG9NT1bqWd+vAdyZWxB8bMnK2uBIJFrjadpAfEumE9NX4m6pbejpooHxta5pcHScmMNGUEmUnnPJIA23QfeFcJWs1zXU7XSx07qmNtNO2pEjWEB0RLWjJILt2WOzag2LQ/H3VkTpHCCwIDTBPr2m7QSHXY0scCbFpCDYEEdj+Cw1lM+lqGkxPADrGxBBBa5p5iCAR2IITCtBY4qiKplqqqqkhBFNxiRrmxZhlLmhrRd1tlyguT6D07qSoozJNq6iodUyEOZnD3SNlIYclg27BsIJtfaguYjoXTTms1hkPHBDrRdoyGBoEbouTcEWB232jo2IMei0DhbK6aaeoqZH0z6WTjD2uDoXuBLbNaLbt46STc7UDBdA4aeeKZ1RUz6gObSMnkDmQBwynIA0XOXkgm9ggl8bwGOqdTukc8GnnbUR5C0XewEAOuDdvKOwWPWgxMV0Qpp62CvdmbUQG7XMLQHjbZsgIOYC5taxFztQRFbwaU8gmj4zVMp5pDM6nZIwRNlLg8vaCwneL2JI27tgsEnLogzjprIqiohc90b6iOJ7RFM6O2XO1zSdoABsRcILE+gdM6AwiSZruMyVcUzXtbLFNI4ucY3Btsu0ixB2IPhnB/T8XmhfLPI+eSKWone9pme6F4fGCcuUNGW1gNxKCRxLRSnnqJZ5c7jNS8TlZcBhizufcWGYPu47b9GxBH4RoJHBNBO6qqpn07ZI4Nc+NzWskYGZbBg3AbxY9NwAAE1o3gkdFSx0kTnujjBDS8tLjmcXG5aAN7jzINcfwbU5zM4xVNpzMJ207ZGCJkmcSEtBYSQSDsJI2nnsQF/GOD6CeaaQT1MLKgg1kMMgbFOQALuBaSLgWOUi6DIxfQuKoLGunmbTM1VqZuq1XvBBjy3YXs3C+VwuAgk9JcDjrqSSkmc9scmUOLC0O5Lg4WzNI3tHMgicJ0FghnZUSTVNVNGCIHVUusEVxYmNoa1oNtl7XQfQ0Gp8rm6yblV4xE7WbJg4OyDkfF3G7f1oMzE9HIpah1U4Oe80slKYyQI3xyOzODuSXXJFrg7juKDRtHtFaptXRF0NWyKkfISampgmjYwxOjZFTiKxeLlvKe0EBtupBtuGaFsp5mviqapsDJHSR0okAga59yRYNzFl3OOQuIuUFZNCKd1HUUZkl1VRUOqZDdmcPdK2UhhyWDczALEE2J2oL1ZofTSyVb5M7hWRxRztJGUCEEMLLC7Xbb3udoG5BTDtFjEyRrq6sldJGI2vfK3NE0bjGGsDQ/b8IglBd0d0ZZSSTTa2SaecsM0kmrBOrBawBsTGtFgTttc32lBOoCAgIIHTbSE0FGahsWukzxxxxZsmd0jw0AGx27Sd3MgiMe4QI6eGimjj1rasxu+Fl1ULyxrpXck3s6WMW2bTvQbhxll3Avbdu14uOSLXBd0bOlBbkxGFrczpYw3LnuXtAybs9yfg7Rt3IMOrxB+enMGpfDI8iR5kscmQkGEC4kN7bP/AGAv1OJRgvjZJEahrHOEbpGg7BcZhva3dc23ILVBig4uySpfDHIYw+QNkBY394tcbXbfnQZMmIwtj1zpYxFsIkL2hhvus4myDDxbEniLPSmCR4fGHCSUMYGvcLnML7cpuBz+sMz3Qh1upMseutcR5257dOS97ILtTUsjaXyPaxg+E5xDWjtJ2BBB4PpEZq2sgOTU04p3RyA3ziaLWFxO6w5iEEzSV0UozRSMkbexLHNeLjmu0oNb0i0pqIa+OhpqRtRI+B093TiEBrX5CNrDfmQTcOJBsUbqoxwSvABY6VpAed7GvNs/2IMLRXHjUwGSXIx+vnhY0G2bUyuYLXNySG3QTBqmcrlt5Hxm0cnZfldGzpQWfdan1eu18WpvbWaxmS/Rmva6C7x2LKXaxmVvwzmFm7L8o82zbtQYVfjcbINfG+KRhIDXa6NjCb2+MccvTsFygv0mIB0WskLI7X1g1jXCO3M942A2sT28+9BfpauOVueJ7XsO5zHBzdm/aNiC8gICAgICAg1fTXDpZ5KBkbC6JlbHPUG4s1kLXObe528rLuQabU6DVPF8Rjyl2VhhwkAtvqzUGssLnZyyxm23xQ6EGXiVPWQ1VfK2hmnFfS07GGIxWilZC6JzJczgQLuBzbQgy8J0QcKugFTAySGnwsQSFwa+MTh0Yy5Tv2B+21kGJo/o1UxR4ax0BaIK6rkkF2+9xSa7VnYdxzt2DpQU0awWWFk9NNhznVh42eP2ic2bWh+Q6y+fM4ODcp3c6CLNC6CpwqKooTUviwx7Zacapzg5rmAkNe4MeQea/PcbkFKfReqjpaSSSidLBFX1NQ/DwWOdHDMCIQGk5XFhuct/n9qDIdoxUupa5sdEYNdXUk0EF4tkTDGXnkuyttlddoOzcLoJd2FzR4vrKemkdHJVCSoNRHA+Jo1eR1RTTh2sY+wyhhvz7AgkeEvC5ZoqZ8cBqY4KpktRTgi8sYa4EAONnEEg5TvQarUaM1c0OKamjdStqDRuggLommRkW2aMBji1hcL8k7LusedBP8HmCGOpmqdRUQB0ccZbMykhbIWkkOEVMAAW7sx3g9SDG0+wKSbFYZ3UElZStpXRubHIyMiQyEtNy9p2C/egsYrgrm1dFUHC31FG2jdTikvFI6mkc4OBcJH5Xcm7S65HXuuGPh+A1lPRUMvFHl9NX1E0lOx7HSaqUyhpjJdZ9szdl7lArdH6yopa2fizmmeugqOKSOY2SanhawOieQS1pdYmxPMgvY1hbpOI1UeEvFJBPOZ6DJC1zjJG1sc+qDsjspadhN9t9iDAdovVGkqCKEsiOJRVRos8fv1KxjQ6LY7INovlvbk2F9iDMxCkE5w+ugwwyUEbqnWUbBBcOksGTiNrtW7a13PsvdBgjRSq4lJ/wJEXutxt1DnZ79S6uMBgIOU2I+ATbk26EG0cHmEyR1VZUikNFSzaoQUxyA5o2kSSmNhLY81wLDo7EG9oCAgICAgICAgWQEBAQYr8PiM7agsaZmtLGP8AnBrjdzQegkBBlICAgICAgICAgICC3PCHtLTuO+xIPeNoQW6KijhbkjaGtzOdYc7nuLnuJO8lxJJ6Sgy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10" descr="data:image/jpeg;base64,/9j/4AAQSkZJRgABAQAAAQABAAD/2wCEAAkGBxISDxUQERIVFRAWFRYVEBUVFhUVFhUWFRUZFhUVFRcYHSggGBolHRcVITEhJSkrLi4uGB8zODMsNygtLisBCgoKDg0OGxAQGy8lICUrLS0rLS4yLS0tLS0tLy0tLS0tLS0uLS0tLS0tLS0tLS0tKystLSstLS0tLS0tLS0tLf/AABEIAOEA4QMBEQACEQEDEQH/xAAcAAEAAQUBAQAAAAAAAAAAAAAABQEDBAYHCAL/xABNEAABAwICBAgHDQcCBgMAAAABAAIDBBEFEgYTITEHFCJBUWFxkQgWU1SSsdEVIzIzNEJyc4GhsrPSNVJ0gqLBwmLDJCVDY+HxZIPw/8QAGwEBAAIDAQEAAAAAAAAAAAAAAAEFAgMEBgf/xAAyEQEAAQIFAwMCBQQCAwAAAAAAAQIDBBETFFIFEhUhMVGBsQYyNEFhIkJxoeHwIzOR/9oADAMBAAIRAxEAPwDuKAgICAgICAgICAgICAgICAgICAgICAgICAgICAgICAgICAgICAgICAgICAgICAgICAgICAgICAgICCl0zFURmIZiGYhmIZqXRJdBVAQEBAQEBAQEBAQEFLoF0FURmIZiGYhmIZqXRJdQNM4QK6WN0OrkcwESZspIvYste3aVY4C3RXn3Rm8/1rEXLU0dk5e7U/dup8vL6ZVloWeMKLyGI5ye7dT5eX0ymhZ4weQxHOT3bqfLy+mU0LPGDyGI5ye7dT5eX0ymhZ4weQxHOT3bqfLy+m5RoWeMJ8hiOcs7C6mrmPyiUMG85zt6h1qs6jisPhafSmO6fZc9Is4vG15zXMUR7y2qir3xkcoubzhzi495515enHV92cvbbKjsiIbBS1bZBdp7RzjtVravU3IzpV9y3VROUshbWAgICAgICAgICCzU1LWNzONh957FruXabcZ1M6LdVc5Q16txF7zsJa3mykg942qpuY2uas6fZY0YOjtmJ92rYtPVQnMKiUxncc5u09B9q9J0zGWMRHbXTHc8d1nD4vBz301zNKO926ny8vpuVvoWeMKDyGI5yr7t1Pl5fTKnb2eMI8hiOcnu3U+Xl9MpoWeMHkMRzk926ny8vplNCzxg8hiOcqe7dT5eX03KNvZ4weQxHOWz6BV8ss8gkle8BgIDnEi+bftXBj7dummO2Mlz0bE3btyrvqz9G8Kuej7f5aRwjsJdBbol9bF2YOuKc3nOvUzVNGX8tN1Dugru14ed06/g1LugprwjTr+DUO6CmvBp1/BqXdBTXg06/hUQnoWNV+IpmWVNmuqcohuFDTiONrBzDb1k7z3rxGMvzdvTVP0fVunYSnD4emiPiP8A6yFyu99wyuaczTYrO3cmic4YXLcVxlKew7E2ybDsf9x7Fc4fF03Iyn3VV7D1W5/hIXXY51UBAQEBAQUJQYNfiLY9m9/R7Vy38TTb9M/VvtYeq5/hATzOeczjf1DsVNcu1XJzlaW7VNEZQtrU2rNTAHsLDuIsf7Fb8PeqtXIrj9nJjMPTfs1W6ozzhprqdwNiNo2Fe5oxEVU5vk92xXRXNOXspqT0FZ68MNKv4NQ7oKa8I06/g1Lugprwadfwah3Qo1oTpV/DbODuMiaW/wC4PxLjxdcVRC+6FRVTcqmY/Zvl1xPVNa0zizGLsf8A4rGbnYq8da7+2WtcW6lG4V+3OLdSbg25xbqTcG3OLdSbg26rabasa7+dMw2W7GVdM/yml5yfd7yj8sChkICnOf2RMRPulcPxa3Jk3czvb7VZYbG/21q+/hcvWlNtcCLjcrSJz9YcH8PpSCAgIKOKT6CGxDFt7Y/td7PaqzEY2Py0S7bGFmfWpDqrmc5zlZRERAoSIBUx7sZ9kPLTXcT1n1r0Nq/lRDw2Js53Zn+ZfHFupbNw0bc4t1JuDbnFupNwbc4t1JuDbtg0OiyySfRHrSLnesMBb7apbXZZrHOUJpJHcx9jv8VwYu525NV2juQ2oXDuIatE1CbiDROLpuINE1Ca8GicXTXTFrL1XLLkqnOXosPX3W4FDoEBAQRsmkMtLU2HKiLW5mH7blp5j9y9h0nCRfwv85y8R1fqFeGxuUflyjOG6YTi0VQzPE6/7w+c09DhzLXds1Wpyqd2GxVF+nuon6M8LW6VUGFiOIxwMMkrg1v3k9AHOVnbt1XJ7aYaL+It2ae6uWkO0lkqalrBdkPKszndyTtef7bu1dHUsHFnCVVT7q3p3UasTjqaY/L6/wDZSS8Y9yICAgWUx7tN+vtpmVvULri/EPNzaznOTUJrwjROLpuINE1CbiDRNQmvBopbR2Oz3fRHrXZhLndVLbao7U+u7NuyRuMMuW/b/ZUvWLnZ2fVst0dyO1KpNw26RqU3BpGpTcGkalNwaRqU3BoviWnJGzesqMTGfq32J05y/ZiLsic1gKQQEGqaSfH/AMrf7r3f4f8A0v1fN/xN+t+kMOgrpIX6yJxa4dxHQ4c4Vxds0XacqvVS2MRXZq7qJydG0d0njqLMdyJv3Sdjuth5+zeqDE4Ouz6+8PXYHqdGI/pn0ld0g0jjphl+HN81gP3uPMFjhsLXen4hnjeo28PGXvV8Ob4liMk788riTzDc1o6GjmXoLNii1GVMPIYnF3MRVnXK7gHyln834Cq7rn6Or6LP8P8A66n6tvXz59NEBAT/ACiWVDTned647mJjPKHDfnv9IXNSsNw59I1Kbg0jUpuDSNSm4NI1Kbg0mdhMdnHs/urfpF3urmP4a66O1Kq+akfibrFvYf7Kg63RNU0/VvszlmwtaqDRlv74NamjJ3wa1NGTvg1qaMnfBrU0pO+FiartsG9breEmr1mcob7dqavWWG5xJud6sKKYpjKHVEZRkoskiAg1TST5R/K3+695+Hv0v1fN/wATfrfpCLV5MxEZy8/ETPs2/RrRFzyJqgFrd7GbQ423Fx3tHVv7FT4zHRMdtH1/4eh6f0mqZi5c9I/aPZf0m0Rdd09PdxJu+Mkk35ywnf2H7OhYYPHRTHZX7fLZ1HpU1TNy37/H/LSiObnGw9R6CruJifWHmppmJyln4B8pZ/N+Eqo65+kq+i7/AA/+up+rb18+fTRAQVabG4UVUxMeqJiJjJlw1fM7f0rgu4TL1pc1y12xnDI1q59GXN3mtTRlPfBrU0ZO+DWpoyd8GtTRk74ZeGvu49n91d9Ft9tyZ/hpvVZwkV6RoRGPyWLP5v8AFVnULffkxmvtROvVdt2Osa9Nuaxr025rGvTbmsa5YzZiHRhv/LXEPhQuoESICAiGtYxTPlqhHG0ueWtsB9u09A617jod2i3hO6r5fPPxBZru4/toj9obfo3omyC0ktnzc37rPo9J6/UscVjarvpT6Q7MD0qiz/VX6y2cBcK4CEGvaR6LsqAXssyf97md1PHP27114bGV2f6Z9aVVjumUYiJmn0q+WkYdRSQ1jY5Wlrhm2cxGU7QecLp6vepu4KqYV3RsPXZ6hTTVHy2deDfRhAQEBEPsTKabUVKfFxp1/wAGvWW3cusa9Nuaxr025rGvTbmsk8Bku930f7qw6fb7apTFfcm1ZerJrmlsljH/AD/4rC7b7snHiq+3Jr/GVp0HHrHGU0DWOMpoGscZTQNZkUktyexceMt9tMLfpFzurllKvehEBAQZFHROkOzY3ndzfZ0ldFnDVXfb2c97EU0f5T9HQMjuWtGYgBzuc23XKvbdGnRFEeynqyqrmvL1ZQCzFUBAKDFq6Fkls7QSPgnnbcW2HmWNdPdTNM+0op/privL1hA11C6M9LeY+3oVHiMNNuc/2W9nExXHr7sVcrqEBAQY1XJa32ruwdvuzUXWLkU9rG4yu7QUmscZTQNY4ymgaxxlNA1k5opLeR/0R61ttW+2c3Xha+6ZbNdbsnXm03hBqMroesSfdkXVYtd+aj6zf0+1qPHl0bZQ72TjqbY3snHU2xvZOOptk72WVh2I5ZBm+Cdh6r8/fZcWOwU12Zy91l0nqkWcTTNXtPpLZV5SfScn0eKoVUMhTkiZSWH4WXcp+xvMOc9vQrDD4OaozrcN/FRHpQnWRgAAbAFbUxERlCumZmc5fakEBAQEBB8vbcWO5RMZ+kkeiExDCiOVHtHO3o7PYqvEYL+6h32MV+1aKVbksInMUJUJREzk13FcRvIQNobs+3n/AP3UvVdOwUxaiqr93z7rnVO/EzTT7UxkwuPLv2ym3snHk2xvZOPJtjeyrx1Nsb2W0aA1GaaQf6B+Jc9+12RC66NiNWur/Dd1zZPRZNF4SfhQdkvrjVn06nPueY/EHvR9WmXVnpy84JpyCaYJphdRpDYMExUECKQ7dzHHcehpPT615bq3SaqZ1LXr/D3HQetRVTFi9Pr+0z/33T0bC45QLk8y8/TbqqmIj3euquUxGcp3DsLDeU/a77h/5VthsJFv1q91ZfxM1zlHskwF3OVVAQEBAQEBAQCEEbiGGNfym7H/AHHtXHiMLTc9Y93RaxE2/f2QMsbmnK4WKpq7dVE5VQtKblNUZxKExnFQwGOM8v5xHzP/AD6le9K6VVdqi7cjKn9v5eY651qi3RNmzOdU/wCmuL1kWsvR4Kapmc5lRTpoLppyCacmYmnI23g5P/ESfVj8SruoU5Uwv+gf+yr/AA6BZVj1ObAxTBYKjKZmZst8vKcLZrX3EdAWy3ert/llzYjCWr+XfHswfE+j8kfTk/Utu8vfLm8Thfj7nihReSPpyfqTe3vlPicLx/3J4oUfkj6cn6k3t75PE4Xj9zxQo/JH05P1Jvb3z9jxOG+PueJ9H5I+nJ+pN7e+fseJw3x9zxPovJH05P1JOMuzGWf2I6VhY/tStFQRxNyxtsOsuce9xJXH2U901ZesrKM4pin9oZVlkCAgICAgICAgICAgx6ujZKMrxcdRIP2EbQsZopmc5gznKYRHifR+SPpyfqXXGMuxGUT9ldPS8PM5zH+5PE+j8kfTk/Up3t75+zHxOF+PueJ9H5I+nJ+pN7e+fseJwvx9zxPo/JH05P1Jvb3z9jxOF+PueKFF5I+nJ+pN7e+U+JwvH7nihReSPpyfqTe3vk8TheP3ZmGYHT07i+FmVxFiczjsvfnJWu5fruRlVLfh8FasTM24SVlpdWShcBvRJnHSO9BW6CmcdIQA4IBcEDOOkd6D6QfJeOlAzjpHegqXWQUzjpHegB46UH0gIKE2QUzjpHegqHAoDnW3oKZx0jvQVDggFw50FM46R3oDXAoBcAgZx0jvQM46R3oAcEH0g4n4Q3x9F9XUfihRMORybj2FEvW+D/IofqI/ywjF5GgPJb2D1Iyh1PgA+X1H8P8A7rURK/4Qnyqj+qm/HGiHKUZPRPA9pPxugEMjr1FNljkublzLe9SHpuBlJ6WnpRi0Lh8/aMP8MPzXomHPsH+VU/8AEQfmtRMvR/Cr+xav6DfzGIxeZUZPpkjmm7XEHpBIP3IiU9gem2IUjgYqqQtBuY5XOljPUQ8kgfRIKGTvWgGm8WJQkgaupYBror3tfYHsPzmHvG49ZD74Uf2NV/Vf5NQeYkZO2+D38mq/r2flBESyuH6sy4fDEP8AqVIzfRZG8/iLEQ4QjKHZfB9xLk1VITucyeP+Yat9uzJH6SIl8eEFinyWkB53zybej3uO/UbyeihDjqJd54A6rNh0sZ/6dS630Xxxu/FnREoLwh/jaH6FT64UIcjRIg7P4PXxdZ9KH1PREuvohxPwhvj6L6uo/FCiYcjk3HsKMnrfB/kUP1Ef5YRg8jQfAb2D1Iyh1Pwf/l9R/D/7rURK/wCEJ8qo/qpvxxoQ5SiWxaAaSHD6+Ock6k+91A/7TiLut0tIDv5SOdES2jh5eDiEBBBBpWkEbiDI8ghCGgYP8qp/4iD81qJl6P4Vv2LV/Qb+YxGLzKjJumhfB3LiVLJURVDIyyV0WR7HHMWsY++cHYOWB8E7kRLWscweajqHU1Q3LK217G7SDuc087T0+o7ESyNEcbdRV0NU02a14Ev+qJxtI09Ozb2tB5kRL0Lwnm+C1Z/7X+TUQ8xol23wevk1X9ez8oISi/CDqrz0kN9jY5ZCOt7mNb+ByIcmRlDc+CDEdTjEIvyZg+F3Rym5m3/mY0fahK1wsYjr8YqD82MtgZ2Rt5X9bnohqKJdd8Hur98rIelsMg+wva71tREqeEP8bQ/QqfXChDkLybG2+xsiXXabRjRosaX4gA8tBcONRixttFrdKIzb9we4Hh9PFI/DpjNFI4B7tY2QZoxuBAFvhIhtqDifhDfH0X1dR+KFEw5G/cewoyet8H+RQ/UR/lhGDyNB8BvYPUjKHU+AD5fUfw/+41ESv+EJ8qo/qpvxxoQ5XE0FwBNgSAT0C+0olmY5hb6WplppRy4nlpPM4b2PHU5pa4dqD7xXF3TxU7H7XU8Rha6/wow4ujH8oOXsAQhZwf5VT/xEH5rUJej+Fb9i1f0G/mMRi8yoyd44AP2bP/GP/IgREtX4f8nHqe1s/Fzn6cusOrv1X1n3oOWTfBPYfUg9K6dX8XZr7+Ksv28i6IebUS7b4PXyar+vZ+UEJabw11WfGXtvsiiij7DYyH8wIQ1rRrCuMyyRAXcKeokYP9UcTnM/qsiWJg1XqqmCe+yOaKQkdDHtcbdOwIhaxKqMk0sxuS+SSQ9N3vL7feiUhpXhfFaySmtbIIr9roI3u/qc5DNtfAZVZMWyc0lPI37WuY8fc1yIlN+EP8bQ/QqfXChDkaJEQ9A8BP7JP8RL+FiIdFQcf8IWjJZRz/Na6aI9sjWPb90T0TDjKJdRo+F5zMNFLxdxqmw6lkuYavY3I2Qjfe1jl3E84RGTlrW2FujYiXXPB8pDrquf5oZFGD/qJc5w7g3vRErXhC/KqP6qb8caEOUjeg7Tw56MZomYlG3lR2jqbc8ZPvbz9Fxt2P6kIcWRLLwf5VT/AMRB+a1CXo/hW/YtX9Bv5jEYvMqMm66FcIkmG0slPFTskL5XS53vcMpMbGWyBu34F/hDeiJaxjmMTVlQ6pqHZpX2BsLNaB8FrBzNHR1k7SboZMnRLBHVtdDStFw94MvQ2JpvIT0cm47XAc6D0Lwni2C1YHkv8moh5jRLtng9/Jav69n5QQly/Tqs12K1kn/yJGjsiOqB7mBEw2jgKp82KvcdzKaS/wDM+NvqJREtL0iwzitZPS80Ur2N+he8Z+1haftRMMzQbDOM4nSwEXaZWuf9CP3x4PUQwj7URKc4aIcuMyH9+KF/9OT/AAQRfBtVarGKN+4GbIf/ALWOiA73hBvHhD/G0P0Kn1woQ5DIDYgb7GyJdkpdMNHBG0Pw+MvDWhx4lCbkDab227UQ3fQLSTD6pssWHQ6pkWV0jBC2Ft5cwBDW7CeQbnqCIbagiNKsAjrqSSlluA4clw2ljxtY8dYPNzi450HmfSfRqpw+Ux1MZAvZkoB1UnWx3T/pO0IyzQ90Epo7gFTXS6qljLzflO3Rs65H7m9m/oBREvSuhWjUeH0baZhzOvmmfaxkkdbM7qGwADmACIcs8IZ4FTR3IHvU2/6bETDk7Zm3+EO8IPYFZSMmhdDI0Ojewse07i1wsR3Ih5U0pwd1DWS0sp2sdyHHZnjO1jx2i1+g3HMjLNi4NK01dPZw+UQ848q1ES9I8Kx/5LV/Qb+YxEPMWub+83vCMn3G4ONm8o9A2nuCDYcD0KxCrcBFSyBp3yStMUY6y542j6IJQd40A0Hiw2I2OsqXga6W1r23MYPmsH37z1EZrnCif+S1n1X+TUQ8v65v7w7wiXbOAGdraKsfcZWytcTfmEQJ9SEuKy1ge50jnDM9xe7aN7jmP3lCJdY8HlgdUVkgIOWKFuz/AFvkJ/AEJRvDvhwhxNs+wNniaei74jkd/Tq0IZnABh4krJ6neIohG082aZ1z9obGfSQlY4fog3EoZCQM9M1u3Ztjlkv9zwg53hde2KohlzD3uaKTePmSNd/ZB1Xwh5BrKEki2Sp9cKEOQ65v7w7wiczXN/eHeEHYfB2eC+usQeTTbu2dES7SiEfieMw05aJn5c18uxxva19w6wtlqzXdz7Izc9/FWrH55yR02lFC8FrpGuad4cxxB7QRtW7ZX+Lm8rheSHLcCzZuL0ubffiw/QmxxHE8rheSXg0moGNDGSNa0bmtjc0DsAbYJsb/ABPK4XkueN1H5b+l/sTZX+J5XC8lDpZReVHoP9ibHEcTyuF5KeNdF5Ueg/2JscRxPK4Xk+vG6j8sPRf7E2OI4nlcLyUOllF5Ueg/2JscRxPK4Xkp410XlR6D/YmxxHE8rheSp0to/LD0H+xNjiOJ5XC8lPGui8qPQf7E2OI4nlcLyVGllH5Yeg/2JscRxPK4Xkr420flv6X+xNlf4nlcLyPG6j8t/Q/2Kdlf4nlcLyDpbR+W/pf7FGxxHE8rheSnjXReVHoP9ibG/wATyuF5HjXReVHoP9inZX+J5XC8jxqovKj0H+xRsr/E8rheQNLKLyo9B/sTZX+J5XC8g6WUXPKPQf7E2V/ieVwvIGllF5Ueg/2Kdlf4nlcLyDpXReVHoP8AYo2OI4nlcLyPGui8qPQf7FOyv8TyuF5HjXReVHoP9ibK/wATyuF5HjXReVHoP9ijZX+J5XC8jxrovKj0H+xNjf4nlcLyZmGYxBO4iF4cWgZuS4Wve28dRWq5Yrt/njJvsYyzfnK3OaRutWUutiV+FwzW1sbX5b5bi9r2vbuHctlF2u3+WcnPew1u9l3xnkxPFqj83Z3LZu73KWnx2G4Qr4tUfm7O5N3e5SeOw3CFBo1R+bs7k3d7lJ47DcIPFqj83Z3Ju73KTx2G4Qr4tUfm7O5N3e5SeOw3CFPFqj83Z3Ju73KTx2G4QeLVH5uzuTd3uUo8dhuEK+LVH5uzuTd3uUp8dhuEKeLVH5uzuTd3uUnjsNwgGjdH5uzuTd3uUnjsNwhXxao/N2dybu9yk8dhuEHi1R+bs7k3d7lJ47DcIU8WqPzdncm7vcpPHYbhANG6Pzdncm6u8pPHYbhAdG6PyEfcm7vcpPHYbhCvi1R+bs7k3d7lJ47DcIPFqj83Z3JurvKTx2G4QeLVH5uzuTd3uUnjsNwg8WqPzdncm7vcpPHYbhCni1R+bs7k3V3lJ47DcIPFuj83Z3JurvKTx2G4Qr4tUfm7O5N3e5SeOw3CDxao/N2dybu7yk8dhuEHi1R+bs7k3V3lJ47DcIPFqj83Z3Ju73KTx2G4QeLNJ5uzuTd3uUo8dhuEMqgwmGEkxRtYXWzZdl7bvWtdy7Xc/NObfZw1qzn2U5Myy1t2UNN4Wqh8eFucx7mO11OMzXFpsZ2Ai46QiVdOqh7azC2te5ofWEPDSRmaInGzgN4vbegwKnhCmbFNUChvS09W+lqH68B3JlEYfGzJyvhAkEi17AnaQFa/SKCjnxWcQP1sfFGyObK4md80YbCGtcMsVswFxe+/qQfOF6Ruo5pIKumliLaOSsle6rfVjJE4NyRl+0nluuNm3pFiAzcH00mfPTx1VEaeOrBNHJrmy3IZnDZWho1ZLdo377IMfhZbK+OhigmfA+WujjEjCQRmjktex2i4Bt1IIh2k8s8+HQTXirYa/U18TSQHHUvLXgfOjfbMOZEpKr4RJmw1FWyhL6KGYwNl14a972yCMu1eU2Zc77k7tm+xCYbpLPLXSU1NSCSGCSOOqmdKI8rngOOrZlJflaQTtHQEELhulEdNTOFLSOM02IVMEMAmJ1koe4ySukePe2mxJFjbrQX5+EF8VPVOmpCyrpZIGTU4lDg5tS8NjfHIG2cCCTYgbrbLoMiTTh8EtVHWUuqNPTcbZklEusizFgaeS0NfmFrXI6+cgwzS6pfUUtPU0OoNUyWSNwnEoDY4w+xAYOXtFxuFxYnaAH3wQfsOk+jJ+dIg1jSzSeatoHPbSZaLjkEcM+taXOMVUxpc6K3JYS1wBuTe2zbcBsGLadSskqTT0Lp6WjdlrJda2Nwc1ofIIoyDnyg7bkbkFx+nOasip4Yo8kkcEsb5ptQ6Zk+3/hmlhEpaLEjMDzBBc4XJ3x4JVSRucx4EZa5ri1w9+ZuINwggsTpHYXUYfLTVFQ9lTUxU1RBNM+ZrmytPvjc5JaWnbcdX2hfo9KIqWKokhpHXdjD6SRomc50kryA6ZucWbfZaPYOsIMo442OubPW0mpqmYdUTyObOZRHDFP8AFhoAa8kAOzbxuQXMM02qHvoxNQapla46h+va/KwROlBe3KCHkAcndYnbssgwqDhTjlqI2CJnF5ZtRG8TtM4JdkZK+ny3bGXc+a9iDZBcqOEKZsU1QKG9NT1bqWd+vAdyZWxB8bMnK2uBIJFrjadpAfEumE9NX4m6pbejpooHxta5pcHScmMNGUEmUnnPJIA23QfeFcJWs1zXU7XSx07qmNtNO2pEjWEB0RLWjJILt2WOzag2LQ/H3VkTpHCCwIDTBPr2m7QSHXY0scCbFpCDYEEdj+Cw1lM+lqGkxPADrGxBBBa5p5iCAR2IITCtBY4qiKplqqqqkhBFNxiRrmxZhlLmhrRd1tlyguT6D07qSoozJNq6iodUyEOZnD3SNlIYclg27BsIJtfaguYjoXTTms1hkPHBDrRdoyGBoEbouTcEWB232jo2IMei0DhbK6aaeoqZH0z6WTjD2uDoXuBLbNaLbt46STc7UDBdA4aeeKZ1RUz6gObSMnkDmQBwynIA0XOXkgm9ggl8bwGOqdTukc8GnnbUR5C0XewEAOuDdvKOwWPWgxMV0Qpp62CvdmbUQG7XMLQHjbZsgIOYC5taxFztQRFbwaU8gmj4zVMp5pDM6nZIwRNlLg8vaCwneL2JI27tgsEnLogzjprIqiohc90b6iOJ7RFM6O2XO1zSdoABsRcILE+gdM6AwiSZruMyVcUzXtbLFNI4ucY3Btsu0ixB2IPhnB/T8XmhfLPI+eSKWone9pme6F4fGCcuUNGW1gNxKCRxLRSnnqJZ5c7jNS8TlZcBhizufcWGYPu47b9GxBH4RoJHBNBO6qqpn07ZI4Nc+NzWskYGZbBg3AbxY9NwAAE1o3gkdFSx0kTnujjBDS8tLjmcXG5aAN7jzINcfwbU5zM4xVNpzMJ207ZGCJkmcSEtBYSQSDsJI2nnsQF/GOD6CeaaQT1MLKgg1kMMgbFOQALuBaSLgWOUi6DIxfQuKoLGunmbTM1VqZuq1XvBBjy3YXs3C+VwuAgk9JcDjrqSSkmc9scmUOLC0O5Lg4WzNI3tHMgicJ0FghnZUSTVNVNGCIHVUusEVxYmNoa1oNtl7XQfQ0Gp8rm6yblV4xE7WbJg4OyDkfF3G7f1oMzE9HIpah1U4Oe80slKYyQI3xyOzODuSXXJFrg7juKDRtHtFaptXRF0NWyKkfISampgmjYwxOjZFTiKxeLlvKe0EBtupBtuGaFsp5mviqapsDJHSR0okAga59yRYNzFl3OOQuIuUFZNCKd1HUUZkl1VRUOqZDdmcPdK2UhhyWDczALEE2J2oL1ZofTSyVb5M7hWRxRztJGUCEEMLLC7Xbb3udoG5BTDtFjEyRrq6sldJGI2vfK3NE0bjGGsDQ/b8IglBd0d0ZZSSTTa2SaecsM0kmrBOrBawBsTGtFgTttc32lBOoCAgIIHTbSE0FGahsWukzxxxxZsmd0jw0AGx27Sd3MgiMe4QI6eGimjj1rasxu+Fl1ULyxrpXck3s6WMW2bTvQbhxll3Avbdu14uOSLXBd0bOlBbkxGFrczpYw3LnuXtAybs9yfg7Rt3IMOrxB+enMGpfDI8iR5kscmQkGEC4kN7bP/AGAv1OJRgvjZJEahrHOEbpGg7BcZhva3dc23ILVBig4uySpfDHIYw+QNkBY394tcbXbfnQZMmIwtj1zpYxFsIkL2hhvus4myDDxbEniLPSmCR4fGHCSUMYGvcLnML7cpuBz+sMz3Qh1upMseutcR5257dOS97ILtTUsjaXyPaxg+E5xDWjtJ2BBB4PpEZq2sgOTU04p3RyA3ziaLWFxO6w5iEEzSV0UozRSMkbexLHNeLjmu0oNb0i0pqIa+OhpqRtRI+B093TiEBrX5CNrDfmQTcOJBsUbqoxwSvABY6VpAed7GvNs/2IMLRXHjUwGSXIx+vnhY0G2bUyuYLXNySG3QTBqmcrlt5Hxm0cnZfldGzpQWfdan1eu18WpvbWaxmS/Rmva6C7x2LKXaxmVvwzmFm7L8o82zbtQYVfjcbINfG+KRhIDXa6NjCb2+MccvTsFygv0mIB0WskLI7X1g1jXCO3M942A2sT28+9BfpauOVueJ7XsO5zHBzdm/aNiC8gICAgICAg1fTXDpZ5KBkbC6JlbHPUG4s1kLXObe528rLuQabU6DVPF8Rjyl2VhhwkAtvqzUGssLnZyyxm23xQ6EGXiVPWQ1VfK2hmnFfS07GGIxWilZC6JzJczgQLuBzbQgy8J0QcKugFTAySGnwsQSFwa+MTh0Yy5Tv2B+21kGJo/o1UxR4ax0BaIK6rkkF2+9xSa7VnYdxzt2DpQU0awWWFk9NNhznVh42eP2ic2bWh+Q6y+fM4ODcp3c6CLNC6CpwqKooTUviwx7Zacapzg5rmAkNe4MeQea/PcbkFKfReqjpaSSSidLBFX1NQ/DwWOdHDMCIQGk5XFhuct/n9qDIdoxUupa5sdEYNdXUk0EF4tkTDGXnkuyttlddoOzcLoJd2FzR4vrKemkdHJVCSoNRHA+Jo1eR1RTTh2sY+wyhhvz7AgkeEvC5ZoqZ8cBqY4KpktRTgi8sYa4EAONnEEg5TvQarUaM1c0OKamjdStqDRuggLommRkW2aMBji1hcL8k7LusedBP8HmCGOpmqdRUQB0ccZbMykhbIWkkOEVMAAW7sx3g9SDG0+wKSbFYZ3UElZStpXRubHIyMiQyEtNy9p2C/egsYrgrm1dFUHC31FG2jdTikvFI6mkc4OBcJH5Xcm7S65HXuuGPh+A1lPRUMvFHl9NX1E0lOx7HSaqUyhpjJdZ9szdl7lArdH6yopa2fizmmeugqOKSOY2SanhawOieQS1pdYmxPMgvY1hbpOI1UeEvFJBPOZ6DJC1zjJG1sc+qDsjspadhN9t9iDAdovVGkqCKEsiOJRVRos8fv1KxjQ6LY7INovlvbk2F9iDMxCkE5w+ugwwyUEbqnWUbBBcOksGTiNrtW7a13PsvdBgjRSq4lJ/wJEXutxt1DnZ79S6uMBgIOU2I+ATbk26EG0cHmEyR1VZUikNFSzaoQUxyA5o2kSSmNhLY81wLDo7EG9oCAgICAgICAgWQEBAQYr8PiM7agsaZmtLGP8AnBrjdzQegkBBlICAgICAgICAgICC3PCHtLTuO+xIPeNoQW6KijhbkjaGtzOdYc7nuLnuJO8lxJJ6Sgy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2" descr="data:image/jpeg;base64,/9j/4AAQSkZJRgABAQAAAQABAAD/2wCEAAkGBxISDxUQERIVFRAWFRYVEBUVFhUVFhUWFRUZFhUVFRcYHSggGBolHRcVITEhJSkrLi4uGB8zODMsNygtLisBCgoKDg0OGxAQGy8lICUrLS0rLS4yLS0tLS0tLy0tLS0tLS0uLS0tLS0tLS0tLS0tKystLSstLS0tLS0tLS0tLf/AABEIAOEA4QMBEQACEQEDEQH/xAAcAAEAAQUBAQAAAAAAAAAAAAAABQEDBAYHCAL/xABNEAABAwICBAgHDQcCBgMAAAABAAIDBBEFEgYTITEHFCJBUWFxkQgWU1SSsdEVIzIzNEJyc4GhsrPSNVJ0gqLBwmLDJCVDY+HxZIPw/8QAGwEBAAIDAQEAAAAAAAAAAAAAAAEFAgMEBgf/xAAyEQEAAQIFAwMCBQQCAwAAAAAAAQIDBBETFFIFEhUhMVGBsQYyNEFhIkJxoeHwIzOR/9oADAMBAAIRAxEAPwDuKAgICAgICAgICAgICAgICAgICAgICAgICAgICAgICAgICAgICAgICAgICAgICAgICAgICAgICAgICCl0zFURmIZiGYhmIZqXRJdBVAQEBAQEBAQEBAQEFLoF0FURmIZiGYhmIZqXRJdQNM4QK6WN0OrkcwESZspIvYste3aVY4C3RXn3Rm8/1rEXLU0dk5e7U/dup8vL6ZVloWeMKLyGI5ye7dT5eX0ymhZ4weQxHOT3bqfLy+mU0LPGDyGI5ye7dT5eX0ymhZ4weQxHOT3bqfLy+m5RoWeMJ8hiOcs7C6mrmPyiUMG85zt6h1qs6jisPhafSmO6fZc9Is4vG15zXMUR7y2qir3xkcoubzhzi495515enHV92cvbbKjsiIbBS1bZBdp7RzjtVravU3IzpV9y3VROUshbWAgICAgICAgICCzU1LWNzONh957FruXabcZ1M6LdVc5Q16txF7zsJa3mykg942qpuY2uas6fZY0YOjtmJ92rYtPVQnMKiUxncc5u09B9q9J0zGWMRHbXTHc8d1nD4vBz301zNKO926ny8vpuVvoWeMKDyGI5yr7t1Pl5fTKnb2eMI8hiOcnu3U+Xl9MpoWeMHkMRzk926ny8vplNCzxg8hiOcqe7dT5eX03KNvZ4weQxHOWz6BV8ss8gkle8BgIDnEi+bftXBj7dummO2Mlz0bE3btyrvqz9G8Kuej7f5aRwjsJdBbol9bF2YOuKc3nOvUzVNGX8tN1Dugru14ed06/g1LugprwjTr+DUO6CmvBp1/BqXdBTXg06/hUQnoWNV+IpmWVNmuqcohuFDTiONrBzDb1k7z3rxGMvzdvTVP0fVunYSnD4emiPiP8A6yFyu99wyuaczTYrO3cmic4YXLcVxlKew7E2ybDsf9x7Fc4fF03Iyn3VV7D1W5/hIXXY51UBAQEBAQUJQYNfiLY9m9/R7Vy38TTb9M/VvtYeq5/hATzOeczjf1DsVNcu1XJzlaW7VNEZQtrU2rNTAHsLDuIsf7Fb8PeqtXIrj9nJjMPTfs1W6ozzhprqdwNiNo2Fe5oxEVU5vk92xXRXNOXspqT0FZ68MNKv4NQ7oKa8I06/g1Lugprwadfwah3Qo1oTpV/DbODuMiaW/wC4PxLjxdcVRC+6FRVTcqmY/Zvl1xPVNa0zizGLsf8A4rGbnYq8da7+2WtcW6lG4V+3OLdSbg25xbqTcG3OLdSbg26rabasa7+dMw2W7GVdM/yml5yfd7yj8sChkICnOf2RMRPulcPxa3Jk3czvb7VZYbG/21q+/hcvWlNtcCLjcrSJz9YcH8PpSCAgIKOKT6CGxDFt7Y/td7PaqzEY2Py0S7bGFmfWpDqrmc5zlZRERAoSIBUx7sZ9kPLTXcT1n1r0Nq/lRDw2Js53Zn+ZfHFupbNw0bc4t1JuDbnFupNwbc4t1JuDbtg0OiyySfRHrSLnesMBb7apbXZZrHOUJpJHcx9jv8VwYu525NV2juQ2oXDuIatE1CbiDROLpuINE1Ca8GicXTXTFrL1XLLkqnOXosPX3W4FDoEBAQRsmkMtLU2HKiLW5mH7blp5j9y9h0nCRfwv85y8R1fqFeGxuUflyjOG6YTi0VQzPE6/7w+c09DhzLXds1Wpyqd2GxVF+nuon6M8LW6VUGFiOIxwMMkrg1v3k9AHOVnbt1XJ7aYaL+It2ae6uWkO0lkqalrBdkPKszndyTtef7bu1dHUsHFnCVVT7q3p3UasTjqaY/L6/wDZSS8Y9yICAgWUx7tN+vtpmVvULri/EPNzaznOTUJrwjROLpuINE1CbiDRNQmvBopbR2Oz3fRHrXZhLndVLbao7U+u7NuyRuMMuW/b/ZUvWLnZ2fVst0dyO1KpNw26RqU3BpGpTcGkalNwaRqU3BoviWnJGzesqMTGfq32J05y/ZiLsic1gKQQEGqaSfH/AMrf7r3f4f8A0v1fN/xN+t+kMOgrpIX6yJxa4dxHQ4c4Vxds0XacqvVS2MRXZq7qJydG0d0njqLMdyJv3Sdjuth5+zeqDE4Ouz6+8PXYHqdGI/pn0ld0g0jjphl+HN81gP3uPMFjhsLXen4hnjeo28PGXvV8Ob4liMk788riTzDc1o6GjmXoLNii1GVMPIYnF3MRVnXK7gHyln834Cq7rn6Or6LP8P8A66n6tvXz59NEBAT/ACiWVDTned647mJjPKHDfnv9IXNSsNw59I1Kbg0jUpuDSNSm4NI1Kbg0mdhMdnHs/urfpF3urmP4a66O1Kq+akfibrFvYf7Kg63RNU0/VvszlmwtaqDRlv74NamjJ3wa1NGTvg1qaMnfBrU0pO+FiartsG9breEmr1mcob7dqavWWG5xJud6sKKYpjKHVEZRkoskiAg1TST5R/K3+695+Hv0v1fN/wATfrfpCLV5MxEZy8/ETPs2/RrRFzyJqgFrd7GbQ423Fx3tHVv7FT4zHRMdtH1/4eh6f0mqZi5c9I/aPZf0m0Rdd09PdxJu+Mkk35ywnf2H7OhYYPHRTHZX7fLZ1HpU1TNy37/H/LSiObnGw9R6CruJifWHmppmJyln4B8pZ/N+Eqo65+kq+i7/AA/+up+rb18+fTRAQVabG4UVUxMeqJiJjJlw1fM7f0rgu4TL1pc1y12xnDI1q59GXN3mtTRlPfBrU0ZO+DWpoyd8GtTRk74ZeGvu49n91d9Ft9tyZ/hpvVZwkV6RoRGPyWLP5v8AFVnULffkxmvtROvVdt2Osa9Nuaxr025rGvTbmsa5YzZiHRhv/LXEPhQuoESICAiGtYxTPlqhHG0ueWtsB9u09A617jod2i3hO6r5fPPxBZru4/toj9obfo3omyC0ktnzc37rPo9J6/UscVjarvpT6Q7MD0qiz/VX6y2cBcK4CEGvaR6LsqAXssyf97md1PHP27114bGV2f6Z9aVVjumUYiJmn0q+WkYdRSQ1jY5Wlrhm2cxGU7QecLp6vepu4KqYV3RsPXZ6hTTVHy2deDfRhAQEBEPsTKabUVKfFxp1/wAGvWW3cusa9Nuaxr025rGvTbmsk8Bku930f7qw6fb7apTFfcm1ZerJrmlsljH/AD/4rC7b7snHiq+3Jr/GVp0HHrHGU0DWOMpoGscZTQNZkUktyexceMt9tMLfpFzurllKvehEBAQZFHROkOzY3ndzfZ0ldFnDVXfb2c97EU0f5T9HQMjuWtGYgBzuc23XKvbdGnRFEeynqyqrmvL1ZQCzFUBAKDFq6Fkls7QSPgnnbcW2HmWNdPdTNM+0op/privL1hA11C6M9LeY+3oVHiMNNuc/2W9nExXHr7sVcrqEBAQY1XJa32ruwdvuzUXWLkU9rG4yu7QUmscZTQNY4ymgaxxlNA1k5opLeR/0R61ttW+2c3Xha+6ZbNdbsnXm03hBqMroesSfdkXVYtd+aj6zf0+1qPHl0bZQ72TjqbY3snHU2xvZOOptk72WVh2I5ZBm+Cdh6r8/fZcWOwU12Zy91l0nqkWcTTNXtPpLZV5SfScn0eKoVUMhTkiZSWH4WXcp+xvMOc9vQrDD4OaozrcN/FRHpQnWRgAAbAFbUxERlCumZmc5fakEBAQEBB8vbcWO5RMZ+kkeiExDCiOVHtHO3o7PYqvEYL+6h32MV+1aKVbksInMUJUJREzk13FcRvIQNobs+3n/AP3UvVdOwUxaiqr93z7rnVO/EzTT7UxkwuPLv2ym3snHk2xvZOPJtjeyrx1Nsb2W0aA1GaaQf6B+Jc9+12RC66NiNWur/Dd1zZPRZNF4SfhQdkvrjVn06nPueY/EHvR9WmXVnpy84JpyCaYJphdRpDYMExUECKQ7dzHHcehpPT615bq3SaqZ1LXr/D3HQetRVTFi9Pr+0z/33T0bC45QLk8y8/TbqqmIj3euquUxGcp3DsLDeU/a77h/5VthsJFv1q91ZfxM1zlHskwF3OVVAQEBAQEBAQCEEbiGGNfym7H/AHHtXHiMLTc9Y93RaxE2/f2QMsbmnK4WKpq7dVE5VQtKblNUZxKExnFQwGOM8v5xHzP/AD6le9K6VVdqi7cjKn9v5eY651qi3RNmzOdU/wCmuL1kWsvR4Kapmc5lRTpoLppyCacmYmnI23g5P/ESfVj8SruoU5Uwv+gf+yr/AA6BZVj1ObAxTBYKjKZmZst8vKcLZrX3EdAWy3ert/llzYjCWr+XfHswfE+j8kfTk/Utu8vfLm8Thfj7nihReSPpyfqTe3vlPicLx/3J4oUfkj6cn6k3t75PE4Xj9zxQo/JH05P1Jvb3z9jxOG+PueJ9H5I+nJ+pN7e+fseJw3x9zxPovJH05P1JOMuzGWf2I6VhY/tStFQRxNyxtsOsuce9xJXH2U901ZesrKM4pin9oZVlkCAgICAgICAgICAgx6ujZKMrxcdRIP2EbQsZopmc5gznKYRHifR+SPpyfqXXGMuxGUT9ldPS8PM5zH+5PE+j8kfTk/Up3t75+zHxOF+PueJ9H5I+nJ+pN7e+fseJwvx9zxPo/JH05P1Jvb3z9jxOF+PueKFF5I+nJ+pN7e+U+JwvH7nihReSPpyfqTe3vk8TheP3ZmGYHT07i+FmVxFiczjsvfnJWu5fruRlVLfh8FasTM24SVlpdWShcBvRJnHSO9BW6CmcdIQA4IBcEDOOkd6D6QfJeOlAzjpHegqXWQUzjpHegB46UH0gIKE2QUzjpHegqHAoDnW3oKZx0jvQVDggFw50FM46R3oDXAoBcAgZx0jvQM46R3oAcEH0g4n4Q3x9F9XUfihRMORybj2FEvW+D/IofqI/ywjF5GgPJb2D1Iyh1PgA+X1H8P8A7rURK/4Qnyqj+qm/HGiHKUZPRPA9pPxugEMjr1FNljkublzLe9SHpuBlJ6WnpRi0Lh8/aMP8MPzXomHPsH+VU/8AEQfmtRMvR/Cr+xav6DfzGIxeZUZPpkjmm7XEHpBIP3IiU9gem2IUjgYqqQtBuY5XOljPUQ8kgfRIKGTvWgGm8WJQkgaupYBror3tfYHsPzmHvG49ZD74Uf2NV/Vf5NQeYkZO2+D38mq/r2flBESyuH6sy4fDEP8AqVIzfRZG8/iLEQ4QjKHZfB9xLk1VITucyeP+Yat9uzJH6SIl8eEFinyWkB53zybej3uO/UbyeihDjqJd54A6rNh0sZ/6dS630Xxxu/FnREoLwh/jaH6FT64UIcjRIg7P4PXxdZ9KH1PREuvohxPwhvj6L6uo/FCiYcjk3HsKMnrfB/kUP1Ef5YRg8jQfAb2D1Iyh1Pwf/l9R/D/7rURK/wCEJ8qo/qpvxxoQ5SiWxaAaSHD6+Ock6k+91A/7TiLut0tIDv5SOdES2jh5eDiEBBBBpWkEbiDI8ghCGgYP8qp/4iD81qJl6P4Vv2LV/Qb+YxGLzKjJumhfB3LiVLJURVDIyyV0WR7HHMWsY++cHYOWB8E7kRLWscweajqHU1Q3LK217G7SDuc087T0+o7ESyNEcbdRV0NU02a14Ev+qJxtI09Ozb2tB5kRL0Lwnm+C1Z/7X+TUQ8xol23wevk1X9ez8oISi/CDqrz0kN9jY5ZCOt7mNb+ByIcmRlDc+CDEdTjEIvyZg+F3Rym5m3/mY0fahK1wsYjr8YqD82MtgZ2Rt5X9bnohqKJdd8Hur98rIelsMg+wva71tREqeEP8bQ/QqfXChDkLybG2+xsiXXabRjRosaX4gA8tBcONRixttFrdKIzb9we4Hh9PFI/DpjNFI4B7tY2QZoxuBAFvhIhtqDifhDfH0X1dR+KFEw5G/cewoyet8H+RQ/UR/lhGDyNB8BvYPUjKHU+AD5fUfw/+41ESv+EJ8qo/qpvxxoQ5XE0FwBNgSAT0C+0olmY5hb6WplppRy4nlpPM4b2PHU5pa4dqD7xXF3TxU7H7XU8Rha6/wow4ujH8oOXsAQhZwf5VT/xEH5rUJej+Fb9i1f0G/mMRi8yoyd44AP2bP/GP/IgREtX4f8nHqe1s/Fzn6cusOrv1X1n3oOWTfBPYfUg9K6dX8XZr7+Ksv28i6IebUS7b4PXyar+vZ+UEJabw11WfGXtvsiiij7DYyH8wIQ1rRrCuMyyRAXcKeokYP9UcTnM/qsiWJg1XqqmCe+yOaKQkdDHtcbdOwIhaxKqMk0sxuS+SSQ9N3vL7feiUhpXhfFaySmtbIIr9roI3u/qc5DNtfAZVZMWyc0lPI37WuY8fc1yIlN+EP8bQ/QqfXChDkaJEQ9A8BP7JP8RL+FiIdFQcf8IWjJZRz/Na6aI9sjWPb90T0TDjKJdRo+F5zMNFLxdxqmw6lkuYavY3I2Qjfe1jl3E84RGTlrW2FujYiXXPB8pDrquf5oZFGD/qJc5w7g3vRErXhC/KqP6qb8caEOUjeg7Tw56MZomYlG3lR2jqbc8ZPvbz9Fxt2P6kIcWRLLwf5VT/AMRB+a1CXo/hW/YtX9Bv5jEYvMqMm66FcIkmG0slPFTskL5XS53vcMpMbGWyBu34F/hDeiJaxjmMTVlQ6pqHZpX2BsLNaB8FrBzNHR1k7SboZMnRLBHVtdDStFw94MvQ2JpvIT0cm47XAc6D0Lwni2C1YHkv8moh5jRLtng9/Jav69n5QQly/Tqs12K1kn/yJGjsiOqB7mBEw2jgKp82KvcdzKaS/wDM+NvqJREtL0iwzitZPS80Ur2N+he8Z+1haftRMMzQbDOM4nSwEXaZWuf9CP3x4PUQwj7URKc4aIcuMyH9+KF/9OT/AAQRfBtVarGKN+4GbIf/ALWOiA73hBvHhD/G0P0Kn1woQ5DIDYgb7GyJdkpdMNHBG0Pw+MvDWhx4lCbkDab227UQ3fQLSTD6pssWHQ6pkWV0jBC2Ft5cwBDW7CeQbnqCIbagiNKsAjrqSSlluA4clw2ljxtY8dYPNzi450HmfSfRqpw+Ux1MZAvZkoB1UnWx3T/pO0IyzQ90Epo7gFTXS6qljLzflO3Rs65H7m9m/oBREvSuhWjUeH0baZhzOvmmfaxkkdbM7qGwADmACIcs8IZ4FTR3IHvU2/6bETDk7Zm3+EO8IPYFZSMmhdDI0Ojewse07i1wsR3Ih5U0pwd1DWS0sp2sdyHHZnjO1jx2i1+g3HMjLNi4NK01dPZw+UQ848q1ES9I8Kx/5LV/Qb+YxEPMWub+83vCMn3G4ONm8o9A2nuCDYcD0KxCrcBFSyBp3yStMUY6y542j6IJQd40A0Hiw2I2OsqXga6W1r23MYPmsH37z1EZrnCif+S1n1X+TUQ8v65v7w7wiXbOAGdraKsfcZWytcTfmEQJ9SEuKy1ge50jnDM9xe7aN7jmP3lCJdY8HlgdUVkgIOWKFuz/AFvkJ/AEJRvDvhwhxNs+wNniaei74jkd/Tq0IZnABh4krJ6neIohG082aZ1z9obGfSQlY4fog3EoZCQM9M1u3Ztjlkv9zwg53hde2KohlzD3uaKTePmSNd/ZB1Xwh5BrKEki2Sp9cKEOQ65v7w7wiczXN/eHeEHYfB2eC+usQeTTbu2dES7SiEfieMw05aJn5c18uxxva19w6wtlqzXdz7Izc9/FWrH55yR02lFC8FrpGuad4cxxB7QRtW7ZX+Lm8rheSHLcCzZuL0ubffiw/QmxxHE8rheSXg0moGNDGSNa0bmtjc0DsAbYJsb/ABPK4XkueN1H5b+l/sTZX+J5XC8lDpZReVHoP9ibHEcTyuF5KeNdF5Ueg/2JscRxPK4Xk+vG6j8sPRf7E2OI4nlcLyUOllF5Ueg/2JscRxPK4Xkp410XlR6D/YmxxHE8rheSp0to/LD0H+xNjiOJ5XC8lPGui8qPQf7E2OI4nlcLyVGllH5Yeg/2JscRxPK4Xkr420flv6X+xNlf4nlcLyPG6j8t/Q/2Kdlf4nlcLyDpbR+W/pf7FGxxHE8rheSnjXReVHoP9ibG/wATyuF5HjXReVHoP9inZX+J5XC8jxqovKj0H+xRsr/E8rheQNLKLyo9B/sTZX+J5XC8g6WUXPKPQf7E2V/ieVwvIGllF5Ueg/2Kdlf4nlcLyDpXReVHoP8AYo2OI4nlcLyPGui8qPQf7FOyv8TyuF5HjXReVHoP9ibK/wATyuF5HjXReVHoP9ijZX+J5XC8jxrovKj0H+xNjf4nlcLyZmGYxBO4iF4cWgZuS4Wve28dRWq5Yrt/njJvsYyzfnK3OaRutWUutiV+FwzW1sbX5b5bi9r2vbuHctlF2u3+WcnPew1u9l3xnkxPFqj83Z3LZu73KWnx2G4Qr4tUfm7O5N3e5SeOw3CFBo1R+bs7k3d7lJ47DcIPFqj83Z3Ju73KTx2G4Qr4tUfm7O5N3e5SeOw3CFPFqj83Z3Ju73KTx2G4QeLVH5uzuTd3uUo8dhuEK+LVH5uzuTd3uUp8dhuEKeLVH5uzuTd3uUnjsNwgGjdH5uzuTd3uUnjsNwhXxao/N2dybu9yk8dhuEHi1R+bs7k3d7lJ47DcIU8WqPzdncm7vcpPHYbhANG6Pzdncm6u8pPHYbhAdG6PyEfcm7vcpPHYbhCvi1R+bs7k3d7lJ47DcIPFqj83Z3JurvKTx2G4QeLVH5uzuTd3uUnjsNwg8WqPzdncm7vcpPHYbhCni1R+bs7k3V3lJ47DcIPFuj83Z3JurvKTx2G4Qr4tUfm7O5N3e5SeOw3CDxao/N2dybu7yk8dhuEHi1R+bs7k3V3lJ47DcIPFqj83Z3Ju73KTx2G4QeLNJ5uzuTd3uUo8dhuEMqgwmGEkxRtYXWzZdl7bvWtdy7Xc/NObfZw1qzn2U5Myy1t2UNN4Wqh8eFucx7mO11OMzXFpsZ2Ai46QiVdOqh7azC2te5ofWEPDSRmaInGzgN4vbegwKnhCmbFNUChvS09W+lqH68B3JlEYfGzJyvhAkEi17AnaQFa/SKCjnxWcQP1sfFGyObK4md80YbCGtcMsVswFxe+/qQfOF6Ruo5pIKumliLaOSsle6rfVjJE4NyRl+0nluuNm3pFiAzcH00mfPTx1VEaeOrBNHJrmy3IZnDZWho1ZLdo377IMfhZbK+OhigmfA+WujjEjCQRmjktex2i4Bt1IIh2k8s8+HQTXirYa/U18TSQHHUvLXgfOjfbMOZEpKr4RJmw1FWyhL6KGYwNl14a972yCMu1eU2Zc77k7tm+xCYbpLPLXSU1NSCSGCSOOqmdKI8rngOOrZlJflaQTtHQEELhulEdNTOFLSOM02IVMEMAmJ1koe4ySukePe2mxJFjbrQX5+EF8VPVOmpCyrpZIGTU4lDg5tS8NjfHIG2cCCTYgbrbLoMiTTh8EtVHWUuqNPTcbZklEusizFgaeS0NfmFrXI6+cgwzS6pfUUtPU0OoNUyWSNwnEoDY4w+xAYOXtFxuFxYnaAH3wQfsOk+jJ+dIg1jSzSeatoHPbSZaLjkEcM+taXOMVUxpc6K3JYS1wBuTe2zbcBsGLadSskqTT0Lp6WjdlrJda2Nwc1ofIIoyDnyg7bkbkFx+nOasip4Yo8kkcEsb5ptQ6Zk+3/hmlhEpaLEjMDzBBc4XJ3x4JVSRucx4EZa5ri1w9+ZuINwggsTpHYXUYfLTVFQ9lTUxU1RBNM+ZrmytPvjc5JaWnbcdX2hfo9KIqWKokhpHXdjD6SRomc50kryA6ZucWbfZaPYOsIMo442OubPW0mpqmYdUTyObOZRHDFP8AFhoAa8kAOzbxuQXMM02qHvoxNQapla46h+va/KwROlBe3KCHkAcndYnbssgwqDhTjlqI2CJnF5ZtRG8TtM4JdkZK+ny3bGXc+a9iDZBcqOEKZsU1QKG9NT1bqWd+vAdyZWxB8bMnK2uBIJFrjadpAfEumE9NX4m6pbejpooHxta5pcHScmMNGUEmUnnPJIA23QfeFcJWs1zXU7XSx07qmNtNO2pEjWEB0RLWjJILt2WOzag2LQ/H3VkTpHCCwIDTBPr2m7QSHXY0scCbFpCDYEEdj+Cw1lM+lqGkxPADrGxBBBa5p5iCAR2IITCtBY4qiKplqqqqkhBFNxiRrmxZhlLmhrRd1tlyguT6D07qSoozJNq6iodUyEOZnD3SNlIYclg27BsIJtfaguYjoXTTms1hkPHBDrRdoyGBoEbouTcEWB232jo2IMei0DhbK6aaeoqZH0z6WTjD2uDoXuBLbNaLbt46STc7UDBdA4aeeKZ1RUz6gObSMnkDmQBwynIA0XOXkgm9ggl8bwGOqdTukc8GnnbUR5C0XewEAOuDdvKOwWPWgxMV0Qpp62CvdmbUQG7XMLQHjbZsgIOYC5taxFztQRFbwaU8gmj4zVMp5pDM6nZIwRNlLg8vaCwneL2JI27tgsEnLogzjprIqiohc90b6iOJ7RFM6O2XO1zSdoABsRcILE+gdM6AwiSZruMyVcUzXtbLFNI4ucY3Btsu0ixB2IPhnB/T8XmhfLPI+eSKWone9pme6F4fGCcuUNGW1gNxKCRxLRSnnqJZ5c7jNS8TlZcBhizufcWGYPu47b9GxBH4RoJHBNBO6qqpn07ZI4Nc+NzWskYGZbBg3AbxY9NwAAE1o3gkdFSx0kTnujjBDS8tLjmcXG5aAN7jzINcfwbU5zM4xVNpzMJ207ZGCJkmcSEtBYSQSDsJI2nnsQF/GOD6CeaaQT1MLKgg1kMMgbFOQALuBaSLgWOUi6DIxfQuKoLGunmbTM1VqZuq1XvBBjy3YXs3C+VwuAgk9JcDjrqSSkmc9scmUOLC0O5Lg4WzNI3tHMgicJ0FghnZUSTVNVNGCIHVUusEVxYmNoa1oNtl7XQfQ0Gp8rm6yblV4xE7WbJg4OyDkfF3G7f1oMzE9HIpah1U4Oe80slKYyQI3xyOzODuSXXJFrg7juKDRtHtFaptXRF0NWyKkfISampgmjYwxOjZFTiKxeLlvKe0EBtupBtuGaFsp5mviqapsDJHSR0okAga59yRYNzFl3OOQuIuUFZNCKd1HUUZkl1VRUOqZDdmcPdK2UhhyWDczALEE2J2oL1ZofTSyVb5M7hWRxRztJGUCEEMLLC7Xbb3udoG5BTDtFjEyRrq6sldJGI2vfK3NE0bjGGsDQ/b8IglBd0d0ZZSSTTa2SaecsM0kmrBOrBawBsTGtFgTttc32lBOoCAgIIHTbSE0FGahsWukzxxxxZsmd0jw0AGx27Sd3MgiMe4QI6eGimjj1rasxu+Fl1ULyxrpXck3s6WMW2bTvQbhxll3Avbdu14uOSLXBd0bOlBbkxGFrczpYw3LnuXtAybs9yfg7Rt3IMOrxB+enMGpfDI8iR5kscmQkGEC4kN7bP/AGAv1OJRgvjZJEahrHOEbpGg7BcZhva3dc23ILVBig4uySpfDHIYw+QNkBY394tcbXbfnQZMmIwtj1zpYxFsIkL2hhvus4myDDxbEniLPSmCR4fGHCSUMYGvcLnML7cpuBz+sMz3Qh1upMseutcR5257dOS97ILtTUsjaXyPaxg+E5xDWjtJ2BBB4PpEZq2sgOTU04p3RyA3ziaLWFxO6w5iEEzSV0UozRSMkbexLHNeLjmu0oNb0i0pqIa+OhpqRtRI+B093TiEBrX5CNrDfmQTcOJBsUbqoxwSvABY6VpAed7GvNs/2IMLRXHjUwGSXIx+vnhY0G2bUyuYLXNySG3QTBqmcrlt5Hxm0cnZfldGzpQWfdan1eu18WpvbWaxmS/Rmva6C7x2LKXaxmVvwzmFm7L8o82zbtQYVfjcbINfG+KRhIDXa6NjCb2+MccvTsFygv0mIB0WskLI7X1g1jXCO3M942A2sT28+9BfpauOVueJ7XsO5zHBzdm/aNiC8gICAgICAg1fTXDpZ5KBkbC6JlbHPUG4s1kLXObe528rLuQabU6DVPF8Rjyl2VhhwkAtvqzUGssLnZyyxm23xQ6EGXiVPWQ1VfK2hmnFfS07GGIxWilZC6JzJczgQLuBzbQgy8J0QcKugFTAySGnwsQSFwa+MTh0Yy5Tv2B+21kGJo/o1UxR4ax0BaIK6rkkF2+9xSa7VnYdxzt2DpQU0awWWFk9NNhznVh42eP2ic2bWh+Q6y+fM4ODcp3c6CLNC6CpwqKooTUviwx7Zacapzg5rmAkNe4MeQea/PcbkFKfReqjpaSSSidLBFX1NQ/DwWOdHDMCIQGk5XFhuct/n9qDIdoxUupa5sdEYNdXUk0EF4tkTDGXnkuyttlddoOzcLoJd2FzR4vrKemkdHJVCSoNRHA+Jo1eR1RTTh2sY+wyhhvz7AgkeEvC5ZoqZ8cBqY4KpktRTgi8sYa4EAONnEEg5TvQarUaM1c0OKamjdStqDRuggLommRkW2aMBji1hcL8k7LusedBP8HmCGOpmqdRUQB0ccZbMykhbIWkkOEVMAAW7sx3g9SDG0+wKSbFYZ3UElZStpXRubHIyMiQyEtNy9p2C/egsYrgrm1dFUHC31FG2jdTikvFI6mkc4OBcJH5Xcm7S65HXuuGPh+A1lPRUMvFHl9NX1E0lOx7HSaqUyhpjJdZ9szdl7lArdH6yopa2fizmmeugqOKSOY2SanhawOieQS1pdYmxPMgvY1hbpOI1UeEvFJBPOZ6DJC1zjJG1sc+qDsjspadhN9t9iDAdovVGkqCKEsiOJRVRos8fv1KxjQ6LY7INovlvbk2F9iDMxCkE5w+ugwwyUEbqnWUbBBcOksGTiNrtW7a13PsvdBgjRSq4lJ/wJEXutxt1DnZ79S6uMBgIOU2I+ATbk26EG0cHmEyR1VZUikNFSzaoQUxyA5o2kSSmNhLY81wLDo7EG9oCAgICAgICAgWQEBAQYr8PiM7agsaZmtLGP8AnBrjdzQegkBBlICAgICAgICAgICC3PCHtLTuO+xIPeNoQW6KijhbkjaGtzOdYc7nuLnuJO8lxJJ6Sgy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4" descr="data:image/jpeg;base64,/9j/4AAQSkZJRgABAQAAAQABAAD/2wCEAAkGBxISDxUQERIVFRAWFRYVEBUVFhUVFhUWFRUZFhUVFRcYHSggGBolHRcVITEhJSkrLi4uGB8zODMsNygtLisBCgoKDg0OGxAQGy8lICUrLS0rLS4yLS0tLS0tLy0tLS0tLS0uLS0tLS0tLS0tLS0tKystLSstLS0tLS0tLS0tLf/AABEIAOEA4QMBEQACEQEDEQH/xAAcAAEAAQUBAQAAAAAAAAAAAAAABQEDBAYHCAL/xABNEAABAwICBAgHDQcCBgMAAAABAAIDBBEFEgYTITEHFCJBUWFxkQgWU1SSsdEVIzIzNEJyc4GhsrPSNVJ0gqLBwmLDJCVDY+HxZIPw/8QAGwEBAAIDAQEAAAAAAAAAAAAAAAEFAgMEBgf/xAAyEQEAAQIFAwMCBQQCAwAAAAAAAQIDBBETFFIFEhUhMVGBsQYyNEFhIkJxoeHwIzOR/9oADAMBAAIRAxEAPwDuKAgICAgICAgICAgICAgICAgICAgICAgICAgICAgICAgICAgICAgICAgICAgICAgICAgICAgICAgICCl0zFURmIZiGYhmIZqXRJdBVAQEBAQEBAQEBAQEFLoF0FURmIZiGYhmIZqXRJdQNM4QK6WN0OrkcwESZspIvYste3aVY4C3RXn3Rm8/1rEXLU0dk5e7U/dup8vL6ZVloWeMKLyGI5ye7dT5eX0ymhZ4weQxHOT3bqfLy+mU0LPGDyGI5ye7dT5eX0ymhZ4weQxHOT3bqfLy+m5RoWeMJ8hiOcs7C6mrmPyiUMG85zt6h1qs6jisPhafSmO6fZc9Is4vG15zXMUR7y2qir3xkcoubzhzi495515enHV92cvbbKjsiIbBS1bZBdp7RzjtVravU3IzpV9y3VROUshbWAgICAgICAgICCzU1LWNzONh957FruXabcZ1M6LdVc5Q16txF7zsJa3mykg942qpuY2uas6fZY0YOjtmJ92rYtPVQnMKiUxncc5u09B9q9J0zGWMRHbXTHc8d1nD4vBz301zNKO926ny8vpuVvoWeMKDyGI5yr7t1Pl5fTKnb2eMI8hiOcnu3U+Xl9MpoWeMHkMRzk926ny8vplNCzxg8hiOcqe7dT5eX03KNvZ4weQxHOWz6BV8ss8gkle8BgIDnEi+bftXBj7dummO2Mlz0bE3btyrvqz9G8Kuej7f5aRwjsJdBbol9bF2YOuKc3nOvUzVNGX8tN1Dugru14ed06/g1LugprwjTr+DUO6CmvBp1/BqXdBTXg06/hUQnoWNV+IpmWVNmuqcohuFDTiONrBzDb1k7z3rxGMvzdvTVP0fVunYSnD4emiPiP8A6yFyu99wyuaczTYrO3cmic4YXLcVxlKew7E2ybDsf9x7Fc4fF03Iyn3VV7D1W5/hIXXY51UBAQEBAQUJQYNfiLY9m9/R7Vy38TTb9M/VvtYeq5/hATzOeczjf1DsVNcu1XJzlaW7VNEZQtrU2rNTAHsLDuIsf7Fb8PeqtXIrj9nJjMPTfs1W6ozzhprqdwNiNo2Fe5oxEVU5vk92xXRXNOXspqT0FZ68MNKv4NQ7oKa8I06/g1Lugprwadfwah3Qo1oTpV/DbODuMiaW/wC4PxLjxdcVRC+6FRVTcqmY/Zvl1xPVNa0zizGLsf8A4rGbnYq8da7+2WtcW6lG4V+3OLdSbg25xbqTcG3OLdSbg26rabasa7+dMw2W7GVdM/yml5yfd7yj8sChkICnOf2RMRPulcPxa3Jk3czvb7VZYbG/21q+/hcvWlNtcCLjcrSJz9YcH8PpSCAgIKOKT6CGxDFt7Y/td7PaqzEY2Py0S7bGFmfWpDqrmc5zlZRERAoSIBUx7sZ9kPLTXcT1n1r0Nq/lRDw2Js53Zn+ZfHFupbNw0bc4t1JuDbnFupNwbc4t1JuDbtg0OiyySfRHrSLnesMBb7apbXZZrHOUJpJHcx9jv8VwYu525NV2juQ2oXDuIatE1CbiDROLpuINE1Ca8GicXTXTFrL1XLLkqnOXosPX3W4FDoEBAQRsmkMtLU2HKiLW5mH7blp5j9y9h0nCRfwv85y8R1fqFeGxuUflyjOG6YTi0VQzPE6/7w+c09DhzLXds1Wpyqd2GxVF+nuon6M8LW6VUGFiOIxwMMkrg1v3k9AHOVnbt1XJ7aYaL+It2ae6uWkO0lkqalrBdkPKszndyTtef7bu1dHUsHFnCVVT7q3p3UasTjqaY/L6/wDZSS8Y9yICAgWUx7tN+vtpmVvULri/EPNzaznOTUJrwjROLpuINE1CbiDRNQmvBopbR2Oz3fRHrXZhLndVLbao7U+u7NuyRuMMuW/b/ZUvWLnZ2fVst0dyO1KpNw26RqU3BpGpTcGkalNwaRqU3BoviWnJGzesqMTGfq32J05y/ZiLsic1gKQQEGqaSfH/AMrf7r3f4f8A0v1fN/xN+t+kMOgrpIX6yJxa4dxHQ4c4Vxds0XacqvVS2MRXZq7qJydG0d0njqLMdyJv3Sdjuth5+zeqDE4Ouz6+8PXYHqdGI/pn0ld0g0jjphl+HN81gP3uPMFjhsLXen4hnjeo28PGXvV8Ob4liMk788riTzDc1o6GjmXoLNii1GVMPIYnF3MRVnXK7gHyln834Cq7rn6Or6LP8P8A66n6tvXz59NEBAT/ACiWVDTned647mJjPKHDfnv9IXNSsNw59I1Kbg0jUpuDSNSm4NI1Kbg0mdhMdnHs/urfpF3urmP4a66O1Kq+akfibrFvYf7Kg63RNU0/VvszlmwtaqDRlv74NamjJ3wa1NGTvg1qaMnfBrU0pO+FiartsG9breEmr1mcob7dqavWWG5xJud6sKKYpjKHVEZRkoskiAg1TST5R/K3+695+Hv0v1fN/wATfrfpCLV5MxEZy8/ETPs2/RrRFzyJqgFrd7GbQ423Fx3tHVv7FT4zHRMdtH1/4eh6f0mqZi5c9I/aPZf0m0Rdd09PdxJu+Mkk35ywnf2H7OhYYPHRTHZX7fLZ1HpU1TNy37/H/LSiObnGw9R6CruJifWHmppmJyln4B8pZ/N+Eqo65+kq+i7/AA/+up+rb18+fTRAQVabG4UVUxMeqJiJjJlw1fM7f0rgu4TL1pc1y12xnDI1q59GXN3mtTRlPfBrU0ZO+DWpoyd8GtTRk74ZeGvu49n91d9Ft9tyZ/hpvVZwkV6RoRGPyWLP5v8AFVnULffkxmvtROvVdt2Osa9Nuaxr025rGvTbmsa5YzZiHRhv/LXEPhQuoESICAiGtYxTPlqhHG0ueWtsB9u09A617jod2i3hO6r5fPPxBZru4/toj9obfo3omyC0ktnzc37rPo9J6/UscVjarvpT6Q7MD0qiz/VX6y2cBcK4CEGvaR6LsqAXssyf97md1PHP27114bGV2f6Z9aVVjumUYiJmn0q+WkYdRSQ1jY5Wlrhm2cxGU7QecLp6vepu4KqYV3RsPXZ6hTTVHy2deDfRhAQEBEPsTKabUVKfFxp1/wAGvWW3cusa9Nuaxr025rGvTbmsk8Bku930f7qw6fb7apTFfcm1ZerJrmlsljH/AD/4rC7b7snHiq+3Jr/GVp0HHrHGU0DWOMpoGscZTQNZkUktyexceMt9tMLfpFzurllKvehEBAQZFHROkOzY3ndzfZ0ldFnDVXfb2c97EU0f5T9HQMjuWtGYgBzuc23XKvbdGnRFEeynqyqrmvL1ZQCzFUBAKDFq6Fkls7QSPgnnbcW2HmWNdPdTNM+0op/privL1hA11C6M9LeY+3oVHiMNNuc/2W9nExXHr7sVcrqEBAQY1XJa32ruwdvuzUXWLkU9rG4yu7QUmscZTQNY4ymgaxxlNA1k5opLeR/0R61ttW+2c3Xha+6ZbNdbsnXm03hBqMroesSfdkXVYtd+aj6zf0+1qPHl0bZQ72TjqbY3snHU2xvZOOptk72WVh2I5ZBm+Cdh6r8/fZcWOwU12Zy91l0nqkWcTTNXtPpLZV5SfScn0eKoVUMhTkiZSWH4WXcp+xvMOc9vQrDD4OaozrcN/FRHpQnWRgAAbAFbUxERlCumZmc5fakEBAQEBB8vbcWO5RMZ+kkeiExDCiOVHtHO3o7PYqvEYL+6h32MV+1aKVbksInMUJUJREzk13FcRvIQNobs+3n/AP3UvVdOwUxaiqr93z7rnVO/EzTT7UxkwuPLv2ym3snHk2xvZOPJtjeyrx1Nsb2W0aA1GaaQf6B+Jc9+12RC66NiNWur/Dd1zZPRZNF4SfhQdkvrjVn06nPueY/EHvR9WmXVnpy84JpyCaYJphdRpDYMExUECKQ7dzHHcehpPT615bq3SaqZ1LXr/D3HQetRVTFi9Pr+0z/33T0bC45QLk8y8/TbqqmIj3euquUxGcp3DsLDeU/a77h/5VthsJFv1q91ZfxM1zlHskwF3OVVAQEBAQEBAQCEEbiGGNfym7H/AHHtXHiMLTc9Y93RaxE2/f2QMsbmnK4WKpq7dVE5VQtKblNUZxKExnFQwGOM8v5xHzP/AD6le9K6VVdqi7cjKn9v5eY651qi3RNmzOdU/wCmuL1kWsvR4Kapmc5lRTpoLppyCacmYmnI23g5P/ESfVj8SruoU5Uwv+gf+yr/AA6BZVj1ObAxTBYKjKZmZst8vKcLZrX3EdAWy3ert/llzYjCWr+XfHswfE+j8kfTk/Utu8vfLm8Thfj7nihReSPpyfqTe3vlPicLx/3J4oUfkj6cn6k3t75PE4Xj9zxQo/JH05P1Jvb3z9jxOG+PueJ9H5I+nJ+pN7e+fseJw3x9zxPovJH05P1JOMuzGWf2I6VhY/tStFQRxNyxtsOsuce9xJXH2U901ZesrKM4pin9oZVlkCAgICAgICAgICAgx6ujZKMrxcdRIP2EbQsZopmc5gznKYRHifR+SPpyfqXXGMuxGUT9ldPS8PM5zH+5PE+j8kfTk/Up3t75+zHxOF+PueJ9H5I+nJ+pN7e+fseJwvx9zxPo/JH05P1Jvb3z9jxOF+PueKFF5I+nJ+pN7e+U+JwvH7nihReSPpyfqTe3vk8TheP3ZmGYHT07i+FmVxFiczjsvfnJWu5fruRlVLfh8FasTM24SVlpdWShcBvRJnHSO9BW6CmcdIQA4IBcEDOOkd6D6QfJeOlAzjpHegqXWQUzjpHegB46UH0gIKE2QUzjpHegqHAoDnW3oKZx0jvQVDggFw50FM46R3oDXAoBcAgZx0jvQM46R3oAcEH0g4n4Q3x9F9XUfihRMORybj2FEvW+D/IofqI/ywjF5GgPJb2D1Iyh1PgA+X1H8P8A7rURK/4Qnyqj+qm/HGiHKUZPRPA9pPxugEMjr1FNljkublzLe9SHpuBlJ6WnpRi0Lh8/aMP8MPzXomHPsH+VU/8AEQfmtRMvR/Cr+xav6DfzGIxeZUZPpkjmm7XEHpBIP3IiU9gem2IUjgYqqQtBuY5XOljPUQ8kgfRIKGTvWgGm8WJQkgaupYBror3tfYHsPzmHvG49ZD74Uf2NV/Vf5NQeYkZO2+D38mq/r2flBESyuH6sy4fDEP8AqVIzfRZG8/iLEQ4QjKHZfB9xLk1VITucyeP+Yat9uzJH6SIl8eEFinyWkB53zybej3uO/UbyeihDjqJd54A6rNh0sZ/6dS630Xxxu/FnREoLwh/jaH6FT64UIcjRIg7P4PXxdZ9KH1PREuvohxPwhvj6L6uo/FCiYcjk3HsKMnrfB/kUP1Ef5YRg8jQfAb2D1Iyh1Pwf/l9R/D/7rURK/wCEJ8qo/qpvxxoQ5SiWxaAaSHD6+Ock6k+91A/7TiLut0tIDv5SOdES2jh5eDiEBBBBpWkEbiDI8ghCGgYP8qp/4iD81qJl6P4Vv2LV/Qb+YxGLzKjJumhfB3LiVLJURVDIyyV0WR7HHMWsY++cHYOWB8E7kRLWscweajqHU1Q3LK217G7SDuc087T0+o7ESyNEcbdRV0NU02a14Ev+qJxtI09Ozb2tB5kRL0Lwnm+C1Z/7X+TUQ8xol23wevk1X9ez8oISi/CDqrz0kN9jY5ZCOt7mNb+ByIcmRlDc+CDEdTjEIvyZg+F3Rym5m3/mY0fahK1wsYjr8YqD82MtgZ2Rt5X9bnohqKJdd8Hur98rIelsMg+wva71tREqeEP8bQ/QqfXChDkLybG2+xsiXXabRjRosaX4gA8tBcONRixttFrdKIzb9we4Hh9PFI/DpjNFI4B7tY2QZoxuBAFvhIhtqDifhDfH0X1dR+KFEw5G/cewoyet8H+RQ/UR/lhGDyNB8BvYPUjKHU+AD5fUfw/+41ESv+EJ8qo/qpvxxoQ5XE0FwBNgSAT0C+0olmY5hb6WplppRy4nlpPM4b2PHU5pa4dqD7xXF3TxU7H7XU8Rha6/wow4ujH8oOXsAQhZwf5VT/xEH5rUJej+Fb9i1f0G/mMRi8yoyd44AP2bP/GP/IgREtX4f8nHqe1s/Fzn6cusOrv1X1n3oOWTfBPYfUg9K6dX8XZr7+Ksv28i6IebUS7b4PXyar+vZ+UEJabw11WfGXtvsiiij7DYyH8wIQ1rRrCuMyyRAXcKeokYP9UcTnM/qsiWJg1XqqmCe+yOaKQkdDHtcbdOwIhaxKqMk0sxuS+SSQ9N3vL7feiUhpXhfFaySmtbIIr9roI3u/qc5DNtfAZVZMWyc0lPI37WuY8fc1yIlN+EP8bQ/QqfXChDkaJEQ9A8BP7JP8RL+FiIdFQcf8IWjJZRz/Na6aI9sjWPb90T0TDjKJdRo+F5zMNFLxdxqmw6lkuYavY3I2Qjfe1jl3E84RGTlrW2FujYiXXPB8pDrquf5oZFGD/qJc5w7g3vRErXhC/KqP6qb8caEOUjeg7Tw56MZomYlG3lR2jqbc8ZPvbz9Fxt2P6kIcWRLLwf5VT/AMRB+a1CXo/hW/YtX9Bv5jEYvMqMm66FcIkmG0slPFTskL5XS53vcMpMbGWyBu34F/hDeiJaxjmMTVlQ6pqHZpX2BsLNaB8FrBzNHR1k7SboZMnRLBHVtdDStFw94MvQ2JpvIT0cm47XAc6D0Lwni2C1YHkv8moh5jRLtng9/Jav69n5QQly/Tqs12K1kn/yJGjsiOqB7mBEw2jgKp82KvcdzKaS/wDM+NvqJREtL0iwzitZPS80Ur2N+he8Z+1haftRMMzQbDOM4nSwEXaZWuf9CP3x4PUQwj7URKc4aIcuMyH9+KF/9OT/AAQRfBtVarGKN+4GbIf/ALWOiA73hBvHhD/G0P0Kn1woQ5DIDYgb7GyJdkpdMNHBG0Pw+MvDWhx4lCbkDab227UQ3fQLSTD6pssWHQ6pkWV0jBC2Ft5cwBDW7CeQbnqCIbagiNKsAjrqSSlluA4clw2ljxtY8dYPNzi450HmfSfRqpw+Ux1MZAvZkoB1UnWx3T/pO0IyzQ90Epo7gFTXS6qljLzflO3Rs65H7m9m/oBREvSuhWjUeH0baZhzOvmmfaxkkdbM7qGwADmACIcs8IZ4FTR3IHvU2/6bETDk7Zm3+EO8IPYFZSMmhdDI0Ojewse07i1wsR3Ih5U0pwd1DWS0sp2sdyHHZnjO1jx2i1+g3HMjLNi4NK01dPZw+UQ848q1ES9I8Kx/5LV/Qb+YxEPMWub+83vCMn3G4ONm8o9A2nuCDYcD0KxCrcBFSyBp3yStMUY6y542j6IJQd40A0Hiw2I2OsqXga6W1r23MYPmsH37z1EZrnCif+S1n1X+TUQ8v65v7w7wiXbOAGdraKsfcZWytcTfmEQJ9SEuKy1ge50jnDM9xe7aN7jmP3lCJdY8HlgdUVkgIOWKFuz/AFvkJ/AEJRvDvhwhxNs+wNniaei74jkd/Tq0IZnABh4krJ6neIohG082aZ1z9obGfSQlY4fog3EoZCQM9M1u3Ztjlkv9zwg53hde2KohlzD3uaKTePmSNd/ZB1Xwh5BrKEki2Sp9cKEOQ65v7w7wiczXN/eHeEHYfB2eC+usQeTTbu2dES7SiEfieMw05aJn5c18uxxva19w6wtlqzXdz7Izc9/FWrH55yR02lFC8FrpGuad4cxxB7QRtW7ZX+Lm8rheSHLcCzZuL0ubffiw/QmxxHE8rheSXg0moGNDGSNa0bmtjc0DsAbYJsb/ABPK4XkueN1H5b+l/sTZX+J5XC8lDpZReVHoP9ibHEcTyuF5KeNdF5Ueg/2JscRxPK4Xk+vG6j8sPRf7E2OI4nlcLyUOllF5Ueg/2JscRxPK4Xkp410XlR6D/YmxxHE8rheSp0to/LD0H+xNjiOJ5XC8lPGui8qPQf7E2OI4nlcLyVGllH5Yeg/2JscRxPK4Xkr420flv6X+xNlf4nlcLyPG6j8t/Q/2Kdlf4nlcLyDpbR+W/pf7FGxxHE8rheSnjXReVHoP9ibG/wATyuF5HjXReVHoP9inZX+J5XC8jxqovKj0H+xRsr/E8rheQNLKLyo9B/sTZX+J5XC8g6WUXPKPQf7E2V/ieVwvIGllF5Ueg/2Kdlf4nlcLyDpXReVHoP8AYo2OI4nlcLyPGui8qPQf7FOyv8TyuF5HjXReVHoP9ibK/wATyuF5HjXReVHoP9ijZX+J5XC8jxrovKj0H+xNjf4nlcLyZmGYxBO4iF4cWgZuS4Wve28dRWq5Yrt/njJvsYyzfnK3OaRutWUutiV+FwzW1sbX5b5bi9r2vbuHctlF2u3+WcnPew1u9l3xnkxPFqj83Z3LZu73KWnx2G4Qr4tUfm7O5N3e5SeOw3CFBo1R+bs7k3d7lJ47DcIPFqj83Z3Ju73KTx2G4Qr4tUfm7O5N3e5SeOw3CFPFqj83Z3Ju73KTx2G4QeLVH5uzuTd3uUo8dhuEK+LVH5uzuTd3uUp8dhuEKeLVH5uzuTd3uUnjsNwgGjdH5uzuTd3uUnjsNwhXxao/N2dybu9yk8dhuEHi1R+bs7k3d7lJ47DcIU8WqPzdncm7vcpPHYbhANG6Pzdncm6u8pPHYbhAdG6PyEfcm7vcpPHYbhCvi1R+bs7k3d7lJ47DcIPFqj83Z3JurvKTx2G4QeLVH5uzuTd3uUnjsNwg8WqPzdncm7vcpPHYbhCni1R+bs7k3V3lJ47DcIPFuj83Z3JurvKTx2G4Qr4tUfm7O5N3e5SeOw3CDxao/N2dybu7yk8dhuEHi1R+bs7k3V3lJ47DcIPFqj83Z3Ju73KTx2G4QeLNJ5uzuTd3uUo8dhuEMqgwmGEkxRtYXWzZdl7bvWtdy7Xc/NObfZw1qzn2U5Myy1t2UNN4Wqh8eFucx7mO11OMzXFpsZ2Ai46QiVdOqh7azC2te5ofWEPDSRmaInGzgN4vbegwKnhCmbFNUChvS09W+lqH68B3JlEYfGzJyvhAkEi17AnaQFa/SKCjnxWcQP1sfFGyObK4md80YbCGtcMsVswFxe+/qQfOF6Ruo5pIKumliLaOSsle6rfVjJE4NyRl+0nluuNm3pFiAzcH00mfPTx1VEaeOrBNHJrmy3IZnDZWho1ZLdo377IMfhZbK+OhigmfA+WujjEjCQRmjktex2i4Bt1IIh2k8s8+HQTXirYa/U18TSQHHUvLXgfOjfbMOZEpKr4RJmw1FWyhL6KGYwNl14a972yCMu1eU2Zc77k7tm+xCYbpLPLXSU1NSCSGCSOOqmdKI8rngOOrZlJflaQTtHQEELhulEdNTOFLSOM02IVMEMAmJ1koe4ySukePe2mxJFjbrQX5+EF8VPVOmpCyrpZIGTU4lDg5tS8NjfHIG2cCCTYgbrbLoMiTTh8EtVHWUuqNPTcbZklEusizFgaeS0NfmFrXI6+cgwzS6pfUUtPU0OoNUyWSNwnEoDY4w+xAYOXtFxuFxYnaAH3wQfsOk+jJ+dIg1jSzSeatoHPbSZaLjkEcM+taXOMVUxpc6K3JYS1wBuTe2zbcBsGLadSskqTT0Lp6WjdlrJda2Nwc1ofIIoyDnyg7bkbkFx+nOasip4Yo8kkcEsb5ptQ6Zk+3/hmlhEpaLEjMDzBBc4XJ3x4JVSRucx4EZa5ri1w9+ZuINwggsTpHYXUYfLTVFQ9lTUxU1RBNM+ZrmytPvjc5JaWnbcdX2hfo9KIqWKokhpHXdjD6SRomc50kryA6ZucWbfZaPYOsIMo442OubPW0mpqmYdUTyObOZRHDFP8AFhoAa8kAOzbxuQXMM02qHvoxNQapla46h+va/KwROlBe3KCHkAcndYnbssgwqDhTjlqI2CJnF5ZtRG8TtM4JdkZK+ny3bGXc+a9iDZBcqOEKZsU1QKG9NT1bqWd+vAdyZWxB8bMnK2uBIJFrjadpAfEumE9NX4m6pbejpooHxta5pcHScmMNGUEmUnnPJIA23QfeFcJWs1zXU7XSx07qmNtNO2pEjWEB0RLWjJILt2WOzag2LQ/H3VkTpHCCwIDTBPr2m7QSHXY0scCbFpCDYEEdj+Cw1lM+lqGkxPADrGxBBBa5p5iCAR2IITCtBY4qiKplqqqqkhBFNxiRrmxZhlLmhrRd1tlyguT6D07qSoozJNq6iodUyEOZnD3SNlIYclg27BsIJtfaguYjoXTTms1hkPHBDrRdoyGBoEbouTcEWB232jo2IMei0DhbK6aaeoqZH0z6WTjD2uDoXuBLbNaLbt46STc7UDBdA4aeeKZ1RUz6gObSMnkDmQBwynIA0XOXkgm9ggl8bwGOqdTukc8GnnbUR5C0XewEAOuDdvKOwWPWgxMV0Qpp62CvdmbUQG7XMLQHjbZsgIOYC5taxFztQRFbwaU8gmj4zVMp5pDM6nZIwRNlLg8vaCwneL2JI27tgsEnLogzjprIqiohc90b6iOJ7RFM6O2XO1zSdoABsRcILE+gdM6AwiSZruMyVcUzXtbLFNI4ucY3Btsu0ixB2IPhnB/T8XmhfLPI+eSKWone9pme6F4fGCcuUNGW1gNxKCRxLRSnnqJZ5c7jNS8TlZcBhizufcWGYPu47b9GxBH4RoJHBNBO6qqpn07ZI4Nc+NzWskYGZbBg3AbxY9NwAAE1o3gkdFSx0kTnujjBDS8tLjmcXG5aAN7jzINcfwbU5zM4xVNpzMJ207ZGCJkmcSEtBYSQSDsJI2nnsQF/GOD6CeaaQT1MLKgg1kMMgbFOQALuBaSLgWOUi6DIxfQuKoLGunmbTM1VqZuq1XvBBjy3YXs3C+VwuAgk9JcDjrqSSkmc9scmUOLC0O5Lg4WzNI3tHMgicJ0FghnZUSTVNVNGCIHVUusEVxYmNoa1oNtl7XQfQ0Gp8rm6yblV4xE7WbJg4OyDkfF3G7f1oMzE9HIpah1U4Oe80slKYyQI3xyOzODuSXXJFrg7juKDRtHtFaptXRF0NWyKkfISampgmjYwxOjZFTiKxeLlvKe0EBtupBtuGaFsp5mviqapsDJHSR0okAga59yRYNzFl3OOQuIuUFZNCKd1HUUZkl1VRUOqZDdmcPdK2UhhyWDczALEE2J2oL1ZofTSyVb5M7hWRxRztJGUCEEMLLC7Xbb3udoG5BTDtFjEyRrq6sldJGI2vfK3NE0bjGGsDQ/b8IglBd0d0ZZSSTTa2SaecsM0kmrBOrBawBsTGtFgTttc32lBOoCAgIIHTbSE0FGahsWukzxxxxZsmd0jw0AGx27Sd3MgiMe4QI6eGimjj1rasxu+Fl1ULyxrpXck3s6WMW2bTvQbhxll3Avbdu14uOSLXBd0bOlBbkxGFrczpYw3LnuXtAybs9yfg7Rt3IMOrxB+enMGpfDI8iR5kscmQkGEC4kN7bP/AGAv1OJRgvjZJEahrHOEbpGg7BcZhva3dc23ILVBig4uySpfDHIYw+QNkBY394tcbXbfnQZMmIwtj1zpYxFsIkL2hhvus4myDDxbEniLPSmCR4fGHCSUMYGvcLnML7cpuBz+sMz3Qh1upMseutcR5257dOS97ILtTUsjaXyPaxg+E5xDWjtJ2BBB4PpEZq2sgOTU04p3RyA3ziaLWFxO6w5iEEzSV0UozRSMkbexLHNeLjmu0oNb0i0pqIa+OhpqRtRI+B093TiEBrX5CNrDfmQTcOJBsUbqoxwSvABY6VpAed7GvNs/2IMLRXHjUwGSXIx+vnhY0G2bUyuYLXNySG3QTBqmcrlt5Hxm0cnZfldGzpQWfdan1eu18WpvbWaxmS/Rmva6C7x2LKXaxmVvwzmFm7L8o82zbtQYVfjcbINfG+KRhIDXa6NjCb2+MccvTsFygv0mIB0WskLI7X1g1jXCO3M942A2sT28+9BfpauOVueJ7XsO5zHBzdm/aNiC8gICAgICAg1fTXDpZ5KBkbC6JlbHPUG4s1kLXObe528rLuQabU6DVPF8Rjyl2VhhwkAtvqzUGssLnZyyxm23xQ6EGXiVPWQ1VfK2hmnFfS07GGIxWilZC6JzJczgQLuBzbQgy8J0QcKugFTAySGnwsQSFwa+MTh0Yy5Tv2B+21kGJo/o1UxR4ax0BaIK6rkkF2+9xSa7VnYdxzt2DpQU0awWWFk9NNhznVh42eP2ic2bWh+Q6y+fM4ODcp3c6CLNC6CpwqKooTUviwx7Zacapzg5rmAkNe4MeQea/PcbkFKfReqjpaSSSidLBFX1NQ/DwWOdHDMCIQGk5XFhuct/n9qDIdoxUupa5sdEYNdXUk0EF4tkTDGXnkuyttlddoOzcLoJd2FzR4vrKemkdHJVCSoNRHA+Jo1eR1RTTh2sY+wyhhvz7AgkeEvC5ZoqZ8cBqY4KpktRTgi8sYa4EAONnEEg5TvQarUaM1c0OKamjdStqDRuggLommRkW2aMBji1hcL8k7LusedBP8HmCGOpmqdRUQB0ccZbMykhbIWkkOEVMAAW7sx3g9SDG0+wKSbFYZ3UElZStpXRubHIyMiQyEtNy9p2C/egsYrgrm1dFUHC31FG2jdTikvFI6mkc4OBcJH5Xcm7S65HXuuGPh+A1lPRUMvFHl9NX1E0lOx7HSaqUyhpjJdZ9szdl7lArdH6yopa2fizmmeugqOKSOY2SanhawOieQS1pdYmxPMgvY1hbpOI1UeEvFJBPOZ6DJC1zjJG1sc+qDsjspadhN9t9iDAdovVGkqCKEsiOJRVRos8fv1KxjQ6LY7INovlvbk2F9iDMxCkE5w+ugwwyUEbqnWUbBBcOksGTiNrtW7a13PsvdBgjRSq4lJ/wJEXutxt1DnZ79S6uMBgIOU2I+ATbk26EG0cHmEyR1VZUikNFSzaoQUxyA5o2kSSmNhLY81wLDo7EG9oCAgICAgICAgWQEBAQYr8PiM7agsaZmtLGP8AnBrjdzQegkBBlICAgICAgICAgICC3PCHtLTuO+xIPeNoQW6KijhbkjaGtzOdYc7nuLnuJO8lxJJ6Sgy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6" descr="data:image/jpeg;base64,/9j/4AAQSkZJRgABAQAAAQABAAD/2wCEAAkGBxISDxUQERIVFRAWFRYVEBUVFhUVFhUWFRUZFhUVFRcYHSggGBolHRcVITEhJSkrLi4uGB8zODMsNygtLisBCgoKDg0OGxAQGy8lICUrLS0rLS4yLS0tLS0tLy0tLS0tLS0uLS0tLS0tLS0tLS0tKystLSstLS0tLS0tLS0tLf/AABEIAOEA4QMBEQACEQEDEQH/xAAcAAEAAQUBAQAAAAAAAAAAAAAABQEDBAYHCAL/xABNEAABAwICBAgHDQcCBgMAAAABAAIDBBEFEgYTITEHFCJBUWFxkQgWU1SSsdEVIzIzNEJyc4GhsrPSNVJ0gqLBwmLDJCVDY+HxZIPw/8QAGwEBAAIDAQEAAAAAAAAAAAAAAAEFAgMEBgf/xAAyEQEAAQIFAwMCBQQCAwAAAAAAAQIDBBETFFIFEhUhMVGBsQYyNEFhIkJxoeHwIzOR/9oADAMBAAIRAxEAPwDuKAgICAgICAgICAgICAgICAgICAgICAgICAgICAgICAgICAgICAgICAgICAgICAgICAgICAgICAgICCl0zFURmIZiGYhmIZqXRJdBVAQEBAQEBAQEBAQEFLoF0FURmIZiGYhmIZqXRJdQNM4QK6WN0OrkcwESZspIvYste3aVY4C3RXn3Rm8/1rEXLU0dk5e7U/dup8vL6ZVloWeMKLyGI5ye7dT5eX0ymhZ4weQxHOT3bqfLy+mU0LPGDyGI5ye7dT5eX0ymhZ4weQxHOT3bqfLy+m5RoWeMJ8hiOcs7C6mrmPyiUMG85zt6h1qs6jisPhafSmO6fZc9Is4vG15zXMUR7y2qir3xkcoubzhzi495515enHV92cvbbKjsiIbBS1bZBdp7RzjtVravU3IzpV9y3VROUshbWAgICAgICAgICCzU1LWNzONh957FruXabcZ1M6LdVc5Q16txF7zsJa3mykg942qpuY2uas6fZY0YOjtmJ92rYtPVQnMKiUxncc5u09B9q9J0zGWMRHbXTHc8d1nD4vBz301zNKO926ny8vpuVvoWeMKDyGI5yr7t1Pl5fTKnb2eMI8hiOcnu3U+Xl9MpoWeMHkMRzk926ny8vplNCzxg8hiOcqe7dT5eX03KNvZ4weQxHOWz6BV8ss8gkle8BgIDnEi+bftXBj7dummO2Mlz0bE3btyrvqz9G8Kuej7f5aRwjsJdBbol9bF2YOuKc3nOvUzVNGX8tN1Dugru14ed06/g1LugprwjTr+DUO6CmvBp1/BqXdBTXg06/hUQnoWNV+IpmWVNmuqcohuFDTiONrBzDb1k7z3rxGMvzdvTVP0fVunYSnD4emiPiP8A6yFyu99wyuaczTYrO3cmic4YXLcVxlKew7E2ybDsf9x7Fc4fF03Iyn3VV7D1W5/hIXXY51UBAQEBAQUJQYNfiLY9m9/R7Vy38TTb9M/VvtYeq5/hATzOeczjf1DsVNcu1XJzlaW7VNEZQtrU2rNTAHsLDuIsf7Fb8PeqtXIrj9nJjMPTfs1W6ozzhprqdwNiNo2Fe5oxEVU5vk92xXRXNOXspqT0FZ68MNKv4NQ7oKa8I06/g1Lugprwadfwah3Qo1oTpV/DbODuMiaW/wC4PxLjxdcVRC+6FRVTcqmY/Zvl1xPVNa0zizGLsf8A4rGbnYq8da7+2WtcW6lG4V+3OLdSbg25xbqTcG3OLdSbg26rabasa7+dMw2W7GVdM/yml5yfd7yj8sChkICnOf2RMRPulcPxa3Jk3czvb7VZYbG/21q+/hcvWlNtcCLjcrSJz9YcH8PpSCAgIKOKT6CGxDFt7Y/td7PaqzEY2Py0S7bGFmfWpDqrmc5zlZRERAoSIBUx7sZ9kPLTXcT1n1r0Nq/lRDw2Js53Zn+ZfHFupbNw0bc4t1JuDbnFupNwbc4t1JuDbtg0OiyySfRHrSLnesMBb7apbXZZrHOUJpJHcx9jv8VwYu525NV2juQ2oXDuIatE1CbiDROLpuINE1Ca8GicXTXTFrL1XLLkqnOXosPX3W4FDoEBAQRsmkMtLU2HKiLW5mH7blp5j9y9h0nCRfwv85y8R1fqFeGxuUflyjOG6YTi0VQzPE6/7w+c09DhzLXds1Wpyqd2GxVF+nuon6M8LW6VUGFiOIxwMMkrg1v3k9AHOVnbt1XJ7aYaL+It2ae6uWkO0lkqalrBdkPKszndyTtef7bu1dHUsHFnCVVT7q3p3UasTjqaY/L6/wDZSS8Y9yICAgWUx7tN+vtpmVvULri/EPNzaznOTUJrwjROLpuINE1CbiDRNQmvBopbR2Oz3fRHrXZhLndVLbao7U+u7NuyRuMMuW/b/ZUvWLnZ2fVst0dyO1KpNw26RqU3BpGpTcGkalNwaRqU3BoviWnJGzesqMTGfq32J05y/ZiLsic1gKQQEGqaSfH/AMrf7r3f4f8A0v1fN/xN+t+kMOgrpIX6yJxa4dxHQ4c4Vxds0XacqvVS2MRXZq7qJydG0d0njqLMdyJv3Sdjuth5+zeqDE4Ouz6+8PXYHqdGI/pn0ld0g0jjphl+HN81gP3uPMFjhsLXen4hnjeo28PGXvV8Ob4liMk788riTzDc1o6GjmXoLNii1GVMPIYnF3MRVnXK7gHyln834Cq7rn6Or6LP8P8A66n6tvXz59NEBAT/ACiWVDTned647mJjPKHDfnv9IXNSsNw59I1Kbg0jUpuDSNSm4NI1Kbg0mdhMdnHs/urfpF3urmP4a66O1Kq+akfibrFvYf7Kg63RNU0/VvszlmwtaqDRlv74NamjJ3wa1NGTvg1qaMnfBrU0pO+FiartsG9breEmr1mcob7dqavWWG5xJud6sKKYpjKHVEZRkoskiAg1TST5R/K3+695+Hv0v1fN/wATfrfpCLV5MxEZy8/ETPs2/RrRFzyJqgFrd7GbQ423Fx3tHVv7FT4zHRMdtH1/4eh6f0mqZi5c9I/aPZf0m0Rdd09PdxJu+Mkk35ywnf2H7OhYYPHRTHZX7fLZ1HpU1TNy37/H/LSiObnGw9R6CruJifWHmppmJyln4B8pZ/N+Eqo65+kq+i7/AA/+up+rb18+fTRAQVabG4UVUxMeqJiJjJlw1fM7f0rgu4TL1pc1y12xnDI1q59GXN3mtTRlPfBrU0ZO+DWpoyd8GtTRk74ZeGvu49n91d9Ft9tyZ/hpvVZwkV6RoRGPyWLP5v8AFVnULffkxmvtROvVdt2Osa9Nuaxr025rGvTbmsa5YzZiHRhv/LXEPhQuoESICAiGtYxTPlqhHG0ueWtsB9u09A617jod2i3hO6r5fPPxBZru4/toj9obfo3omyC0ktnzc37rPo9J6/UscVjarvpT6Q7MD0qiz/VX6y2cBcK4CEGvaR6LsqAXssyf97md1PHP27114bGV2f6Z9aVVjumUYiJmn0q+WkYdRSQ1jY5Wlrhm2cxGU7QecLp6vepu4KqYV3RsPXZ6hTTVHy2deDfRhAQEBEPsTKabUVKfFxp1/wAGvWW3cusa9Nuaxr025rGvTbmsk8Bku930f7qw6fb7apTFfcm1ZerJrmlsljH/AD/4rC7b7snHiq+3Jr/GVp0HHrHGU0DWOMpoGscZTQNZkUktyexceMt9tMLfpFzurllKvehEBAQZFHROkOzY3ndzfZ0ldFnDVXfb2c97EU0f5T9HQMjuWtGYgBzuc23XKvbdGnRFEeynqyqrmvL1ZQCzFUBAKDFq6Fkls7QSPgnnbcW2HmWNdPdTNM+0op/privL1hA11C6M9LeY+3oVHiMNNuc/2W9nExXHr7sVcrqEBAQY1XJa32ruwdvuzUXWLkU9rG4yu7QUmscZTQNY4ymgaxxlNA1k5opLeR/0R61ttW+2c3Xha+6ZbNdbsnXm03hBqMroesSfdkXVYtd+aj6zf0+1qPHl0bZQ72TjqbY3snHU2xvZOOptk72WVh2I5ZBm+Cdh6r8/fZcWOwU12Zy91l0nqkWcTTNXtPpLZV5SfScn0eKoVUMhTkiZSWH4WXcp+xvMOc9vQrDD4OaozrcN/FRHpQnWRgAAbAFbUxERlCumZmc5fakEBAQEBB8vbcWO5RMZ+kkeiExDCiOVHtHO3o7PYqvEYL+6h32MV+1aKVbksInMUJUJREzk13FcRvIQNobs+3n/AP3UvVdOwUxaiqr93z7rnVO/EzTT7UxkwuPLv2ym3snHk2xvZOPJtjeyrx1Nsb2W0aA1GaaQf6B+Jc9+12RC66NiNWur/Dd1zZPRZNF4SfhQdkvrjVn06nPueY/EHvR9WmXVnpy84JpyCaYJphdRpDYMExUECKQ7dzHHcehpPT615bq3SaqZ1LXr/D3HQetRVTFi9Pr+0z/33T0bC45QLk8y8/TbqqmIj3euquUxGcp3DsLDeU/a77h/5VthsJFv1q91ZfxM1zlHskwF3OVVAQEBAQEBAQCEEbiGGNfym7H/AHHtXHiMLTc9Y93RaxE2/f2QMsbmnK4WKpq7dVE5VQtKblNUZxKExnFQwGOM8v5xHzP/AD6le9K6VVdqi7cjKn9v5eY651qi3RNmzOdU/wCmuL1kWsvR4Kapmc5lRTpoLppyCacmYmnI23g5P/ESfVj8SruoU5Uwv+gf+yr/AA6BZVj1ObAxTBYKjKZmZst8vKcLZrX3EdAWy3ert/llzYjCWr+XfHswfE+j8kfTk/Utu8vfLm8Thfj7nihReSPpyfqTe3vlPicLx/3J4oUfkj6cn6k3t75PE4Xj9zxQo/JH05P1Jvb3z9jxOG+PueJ9H5I+nJ+pN7e+fseJw3x9zxPovJH05P1JOMuzGWf2I6VhY/tStFQRxNyxtsOsuce9xJXH2U901ZesrKM4pin9oZVlkCAgICAgICAgICAgx6ujZKMrxcdRIP2EbQsZopmc5gznKYRHifR+SPpyfqXXGMuxGUT9ldPS8PM5zH+5PE+j8kfTk/Up3t75+zHxOF+PueJ9H5I+nJ+pN7e+fseJwvx9zxPo/JH05P1Jvb3z9jxOF+PueKFF5I+nJ+pN7e+U+JwvH7nihReSPpyfqTe3vk8TheP3ZmGYHT07i+FmVxFiczjsvfnJWu5fruRlVLfh8FasTM24SVlpdWShcBvRJnHSO9BW6CmcdIQA4IBcEDOOkd6D6QfJeOlAzjpHegqXWQUzjpHegB46UH0gIKE2QUzjpHegqHAoDnW3oKZx0jvQVDggFw50FM46R3oDXAoBcAgZx0jvQM46R3oAcEH0g4n4Q3x9F9XUfihRMORybj2FEvW+D/IofqI/ywjF5GgPJb2D1Iyh1PgA+X1H8P8A7rURK/4Qnyqj+qm/HGiHKUZPRPA9pPxugEMjr1FNljkublzLe9SHpuBlJ6WnpRi0Lh8/aMP8MPzXomHPsH+VU/8AEQfmtRMvR/Cr+xav6DfzGIxeZUZPpkjmm7XEHpBIP3IiU9gem2IUjgYqqQtBuY5XOljPUQ8kgfRIKGTvWgGm8WJQkgaupYBror3tfYHsPzmHvG49ZD74Uf2NV/Vf5NQeYkZO2+D38mq/r2flBESyuH6sy4fDEP8AqVIzfRZG8/iLEQ4QjKHZfB9xLk1VITucyeP+Yat9uzJH6SIl8eEFinyWkB53zybej3uO/UbyeihDjqJd54A6rNh0sZ/6dS630Xxxu/FnREoLwh/jaH6FT64UIcjRIg7P4PXxdZ9KH1PREuvohxPwhvj6L6uo/FCiYcjk3HsKMnrfB/kUP1Ef5YRg8jQfAb2D1Iyh1Pwf/l9R/D/7rURK/wCEJ8qo/qpvxxoQ5SiWxaAaSHD6+Ock6k+91A/7TiLut0tIDv5SOdES2jh5eDiEBBBBpWkEbiDI8ghCGgYP8qp/4iD81qJl6P4Vv2LV/Qb+YxGLzKjJumhfB3LiVLJURVDIyyV0WR7HHMWsY++cHYOWB8E7kRLWscweajqHU1Q3LK217G7SDuc087T0+o7ESyNEcbdRV0NU02a14Ev+qJxtI09Ozb2tB5kRL0Lwnm+C1Z/7X+TUQ8xol23wevk1X9ez8oISi/CDqrz0kN9jY5ZCOt7mNb+ByIcmRlDc+CDEdTjEIvyZg+F3Rym5m3/mY0fahK1wsYjr8YqD82MtgZ2Rt5X9bnohqKJdd8Hur98rIelsMg+wva71tREqeEP8bQ/QqfXChDkLybG2+xsiXXabRjRosaX4gA8tBcONRixttFrdKIzb9we4Hh9PFI/DpjNFI4B7tY2QZoxuBAFvhIhtqDifhDfH0X1dR+KFEw5G/cewoyet8H+RQ/UR/lhGDyNB8BvYPUjKHU+AD5fUfw/+41ESv+EJ8qo/qpvxxoQ5XE0FwBNgSAT0C+0olmY5hb6WplppRy4nlpPM4b2PHU5pa4dqD7xXF3TxU7H7XU8Rha6/wow4ujH8oOXsAQhZwf5VT/xEH5rUJej+Fb9i1f0G/mMRi8yoyd44AP2bP/GP/IgREtX4f8nHqe1s/Fzn6cusOrv1X1n3oOWTfBPYfUg9K6dX8XZr7+Ksv28i6IebUS7b4PXyar+vZ+UEJabw11WfGXtvsiiij7DYyH8wIQ1rRrCuMyyRAXcKeokYP9UcTnM/qsiWJg1XqqmCe+yOaKQkdDHtcbdOwIhaxKqMk0sxuS+SSQ9N3vL7feiUhpXhfFaySmtbIIr9roI3u/qc5DNtfAZVZMWyc0lPI37WuY8fc1yIlN+EP8bQ/QqfXChDkaJEQ9A8BP7JP8RL+FiIdFQcf8IWjJZRz/Na6aI9sjWPb90T0TDjKJdRo+F5zMNFLxdxqmw6lkuYavY3I2Qjfe1jl3E84RGTlrW2FujYiXXPB8pDrquf5oZFGD/qJc5w7g3vRErXhC/KqP6qb8caEOUjeg7Tw56MZomYlG3lR2jqbc8ZPvbz9Fxt2P6kIcWRLLwf5VT/AMRB+a1CXo/hW/YtX9Bv5jEYvMqMm66FcIkmG0slPFTskL5XS53vcMpMbGWyBu34F/hDeiJaxjmMTVlQ6pqHZpX2BsLNaB8FrBzNHR1k7SboZMnRLBHVtdDStFw94MvQ2JpvIT0cm47XAc6D0Lwni2C1YHkv8moh5jRLtng9/Jav69n5QQly/Tqs12K1kn/yJGjsiOqB7mBEw2jgKp82KvcdzKaS/wDM+NvqJREtL0iwzitZPS80Ur2N+he8Z+1haftRMMzQbDOM4nSwEXaZWuf9CP3x4PUQwj7URKc4aIcuMyH9+KF/9OT/AAQRfBtVarGKN+4GbIf/ALWOiA73hBvHhD/G0P0Kn1woQ5DIDYgb7GyJdkpdMNHBG0Pw+MvDWhx4lCbkDab227UQ3fQLSTD6pssWHQ6pkWV0jBC2Ft5cwBDW7CeQbnqCIbagiNKsAjrqSSlluA4clw2ljxtY8dYPNzi450HmfSfRqpw+Ux1MZAvZkoB1UnWx3T/pO0IyzQ90Epo7gFTXS6qljLzflO3Rs65H7m9m/oBREvSuhWjUeH0baZhzOvmmfaxkkdbM7qGwADmACIcs8IZ4FTR3IHvU2/6bETDk7Zm3+EO8IPYFZSMmhdDI0Ojewse07i1wsR3Ih5U0pwd1DWS0sp2sdyHHZnjO1jx2i1+g3HMjLNi4NK01dPZw+UQ848q1ES9I8Kx/5LV/Qb+YxEPMWub+83vCMn3G4ONm8o9A2nuCDYcD0KxCrcBFSyBp3yStMUY6y542j6IJQd40A0Hiw2I2OsqXga6W1r23MYPmsH37z1EZrnCif+S1n1X+TUQ8v65v7w7wiXbOAGdraKsfcZWytcTfmEQJ9SEuKy1ge50jnDM9xe7aN7jmP3lCJdY8HlgdUVkgIOWKFuz/AFvkJ/AEJRvDvhwhxNs+wNniaei74jkd/Tq0IZnABh4krJ6neIohG082aZ1z9obGfSQlY4fog3EoZCQM9M1u3Ztjlkv9zwg53hde2KohlzD3uaKTePmSNd/ZB1Xwh5BrKEki2Sp9cKEOQ65v7w7wiczXN/eHeEHYfB2eC+usQeTTbu2dES7SiEfieMw05aJn5c18uxxva19w6wtlqzXdz7Izc9/FWrH55yR02lFC8FrpGuad4cxxB7QRtW7ZX+Lm8rheSHLcCzZuL0ubffiw/QmxxHE8rheSXg0moGNDGSNa0bmtjc0DsAbYJsb/ABPK4XkueN1H5b+l/sTZX+J5XC8lDpZReVHoP9ibHEcTyuF5KeNdF5Ueg/2JscRxPK4Xk+vG6j8sPRf7E2OI4nlcLyUOllF5Ueg/2JscRxPK4Xkp410XlR6D/YmxxHE8rheSp0to/LD0H+xNjiOJ5XC8lPGui8qPQf7E2OI4nlcLyVGllH5Yeg/2JscRxPK4Xkr420flv6X+xNlf4nlcLyPG6j8t/Q/2Kdlf4nlcLyDpbR+W/pf7FGxxHE8rheSnjXReVHoP9ibG/wATyuF5HjXReVHoP9inZX+J5XC8jxqovKj0H+xRsr/E8rheQNLKLyo9B/sTZX+J5XC8g6WUXPKPQf7E2V/ieVwvIGllF5Ueg/2Kdlf4nlcLyDpXReVHoP8AYo2OI4nlcLyPGui8qPQf7FOyv8TyuF5HjXReVHoP9ibK/wATyuF5HjXReVHoP9ijZX+J5XC8jxrovKj0H+xNjf4nlcLyZmGYxBO4iF4cWgZuS4Wve28dRWq5Yrt/njJvsYyzfnK3OaRutWUutiV+FwzW1sbX5b5bi9r2vbuHctlF2u3+WcnPew1u9l3xnkxPFqj83Z3LZu73KWnx2G4Qr4tUfm7O5N3e5SeOw3CFBo1R+bs7k3d7lJ47DcIPFqj83Z3Ju73KTx2G4Qr4tUfm7O5N3e5SeOw3CFPFqj83Z3Ju73KTx2G4QeLVH5uzuTd3uUo8dhuEK+LVH5uzuTd3uUp8dhuEKeLVH5uzuTd3uUnjsNwgGjdH5uzuTd3uUnjsNwhXxao/N2dybu9yk8dhuEHi1R+bs7k3d7lJ47DcIU8WqPzdncm7vcpPHYbhANG6Pzdncm6u8pPHYbhAdG6PyEfcm7vcpPHYbhCvi1R+bs7k3d7lJ47DcIPFqj83Z3JurvKTx2G4QeLVH5uzuTd3uUnjsNwg8WqPzdncm7vcpPHYbhCni1R+bs7k3V3lJ47DcIPFuj83Z3JurvKTx2G4Qr4tUfm7O5N3e5SeOw3CDxao/N2dybu7yk8dhuEHi1R+bs7k3V3lJ47DcIPFqj83Z3Ju73KTx2G4QeLNJ5uzuTd3uUo8dhuEMqgwmGEkxRtYXWzZdl7bvWtdy7Xc/NObfZw1qzn2U5Myy1t2UNN4Wqh8eFucx7mO11OMzXFpsZ2Ai46QiVdOqh7azC2te5ofWEPDSRmaInGzgN4vbegwKnhCmbFNUChvS09W+lqH68B3JlEYfGzJyvhAkEi17AnaQFa/SKCjnxWcQP1sfFGyObK4md80YbCGtcMsVswFxe+/qQfOF6Ruo5pIKumliLaOSsle6rfVjJE4NyRl+0nluuNm3pFiAzcH00mfPTx1VEaeOrBNHJrmy3IZnDZWho1ZLdo377IMfhZbK+OhigmfA+WujjEjCQRmjktex2i4Bt1IIh2k8s8+HQTXirYa/U18TSQHHUvLXgfOjfbMOZEpKr4RJmw1FWyhL6KGYwNl14a972yCMu1eU2Zc77k7tm+xCYbpLPLXSU1NSCSGCSOOqmdKI8rngOOrZlJflaQTtHQEELhulEdNTOFLSOM02IVMEMAmJ1koe4ySukePe2mxJFjbrQX5+EF8VPVOmpCyrpZIGTU4lDg5tS8NjfHIG2cCCTYgbrbLoMiTTh8EtVHWUuqNPTcbZklEusizFgaeS0NfmFrXI6+cgwzS6pfUUtPU0OoNUyWSNwnEoDY4w+xAYOXtFxuFxYnaAH3wQfsOk+jJ+dIg1jSzSeatoHPbSZaLjkEcM+taXOMVUxpc6K3JYS1wBuTe2zbcBsGLadSskqTT0Lp6WjdlrJda2Nwc1ofIIoyDnyg7bkbkFx+nOasip4Yo8kkcEsb5ptQ6Zk+3/hmlhEpaLEjMDzBBc4XJ3x4JVSRucx4EZa5ri1w9+ZuINwggsTpHYXUYfLTVFQ9lTUxU1RBNM+ZrmytPvjc5JaWnbcdX2hfo9KIqWKokhpHXdjD6SRomc50kryA6ZucWbfZaPYOsIMo442OubPW0mpqmYdUTyObOZRHDFP8AFhoAa8kAOzbxuQXMM02qHvoxNQapla46h+va/KwROlBe3KCHkAcndYnbssgwqDhTjlqI2CJnF5ZtRG8TtM4JdkZK+ny3bGXc+a9iDZBcqOEKZsU1QKG9NT1bqWd+vAdyZWxB8bMnK2uBIJFrjadpAfEumE9NX4m6pbejpooHxta5pcHScmMNGUEmUnnPJIA23QfeFcJWs1zXU7XSx07qmNtNO2pEjWEB0RLWjJILt2WOzag2LQ/H3VkTpHCCwIDTBPr2m7QSHXY0scCbFpCDYEEdj+Cw1lM+lqGkxPADrGxBBBa5p5iCAR2IITCtBY4qiKplqqqqkhBFNxiRrmxZhlLmhrRd1tlyguT6D07qSoozJNq6iodUyEOZnD3SNlIYclg27BsIJtfaguYjoXTTms1hkPHBDrRdoyGBoEbouTcEWB232jo2IMei0DhbK6aaeoqZH0z6WTjD2uDoXuBLbNaLbt46STc7UDBdA4aeeKZ1RUz6gObSMnkDmQBwynIA0XOXkgm9ggl8bwGOqdTukc8GnnbUR5C0XewEAOuDdvKOwWPWgxMV0Qpp62CvdmbUQG7XMLQHjbZsgIOYC5taxFztQRFbwaU8gmj4zVMp5pDM6nZIwRNlLg8vaCwneL2JI27tgsEnLogzjprIqiohc90b6iOJ7RFM6O2XO1zSdoABsRcILE+gdM6AwiSZruMyVcUzXtbLFNI4ucY3Btsu0ixB2IPhnB/T8XmhfLPI+eSKWone9pme6F4fGCcuUNGW1gNxKCRxLRSnnqJZ5c7jNS8TlZcBhizufcWGYPu47b9GxBH4RoJHBNBO6qqpn07ZI4Nc+NzWskYGZbBg3AbxY9NwAAE1o3gkdFSx0kTnujjBDS8tLjmcXG5aAN7jzINcfwbU5zM4xVNpzMJ207ZGCJkmcSEtBYSQSDsJI2nnsQF/GOD6CeaaQT1MLKgg1kMMgbFOQALuBaSLgWOUi6DIxfQuKoLGunmbTM1VqZuq1XvBBjy3YXs3C+VwuAgk9JcDjrqSSkmc9scmUOLC0O5Lg4WzNI3tHMgicJ0FghnZUSTVNVNGCIHVUusEVxYmNoa1oNtl7XQfQ0Gp8rm6yblV4xE7WbJg4OyDkfF3G7f1oMzE9HIpah1U4Oe80slKYyQI3xyOzODuSXXJFrg7juKDRtHtFaptXRF0NWyKkfISampgmjYwxOjZFTiKxeLlvKe0EBtupBtuGaFsp5mviqapsDJHSR0okAga59yRYNzFl3OOQuIuUFZNCKd1HUUZkl1VRUOqZDdmcPdK2UhhyWDczALEE2J2oL1ZofTSyVb5M7hWRxRztJGUCEEMLLC7Xbb3udoG5BTDtFjEyRrq6sldJGI2vfK3NE0bjGGsDQ/b8IglBd0d0ZZSSTTa2SaecsM0kmrBOrBawBsTGtFgTttc32lBOoCAgIIHTbSE0FGahsWukzxxxxZsmd0jw0AGx27Sd3MgiMe4QI6eGimjj1rasxu+Fl1ULyxrpXck3s6WMW2bTvQbhxll3Avbdu14uOSLXBd0bOlBbkxGFrczpYw3LnuXtAybs9yfg7Rt3IMOrxB+enMGpfDI8iR5kscmQkGEC4kN7bP/AGAv1OJRgvjZJEahrHOEbpGg7BcZhva3dc23ILVBig4uySpfDHIYw+QNkBY394tcbXbfnQZMmIwtj1zpYxFsIkL2hhvus4myDDxbEniLPSmCR4fGHCSUMYGvcLnML7cpuBz+sMz3Qh1upMseutcR5257dOS97ILtTUsjaXyPaxg+E5xDWjtJ2BBB4PpEZq2sgOTU04p3RyA3ziaLWFxO6w5iEEzSV0UozRSMkbexLHNeLjmu0oNb0i0pqIa+OhpqRtRI+B093TiEBrX5CNrDfmQTcOJBsUbqoxwSvABY6VpAed7GvNs/2IMLRXHjUwGSXIx+vnhY0G2bUyuYLXNySG3QTBqmcrlt5Hxm0cnZfldGzpQWfdan1eu18WpvbWaxmS/Rmva6C7x2LKXaxmVvwzmFm7L8o82zbtQYVfjcbINfG+KRhIDXa6NjCb2+MccvTsFygv0mIB0WskLI7X1g1jXCO3M942A2sT28+9BfpauOVueJ7XsO5zHBzdm/aNiC8gICAgICAg1fTXDpZ5KBkbC6JlbHPUG4s1kLXObe528rLuQabU6DVPF8Rjyl2VhhwkAtvqzUGssLnZyyxm23xQ6EGXiVPWQ1VfK2hmnFfS07GGIxWilZC6JzJczgQLuBzbQgy8J0QcKugFTAySGnwsQSFwa+MTh0Yy5Tv2B+21kGJo/o1UxR4ax0BaIK6rkkF2+9xSa7VnYdxzt2DpQU0awWWFk9NNhznVh42eP2ic2bWh+Q6y+fM4ODcp3c6CLNC6CpwqKooTUviwx7Zacapzg5rmAkNe4MeQea/PcbkFKfReqjpaSSSidLBFX1NQ/DwWOdHDMCIQGk5XFhuct/n9qDIdoxUupa5sdEYNdXUk0EF4tkTDGXnkuyttlddoOzcLoJd2FzR4vrKemkdHJVCSoNRHA+Jo1eR1RTTh2sY+wyhhvz7AgkeEvC5ZoqZ8cBqY4KpktRTgi8sYa4EAONnEEg5TvQarUaM1c0OKamjdStqDRuggLommRkW2aMBji1hcL8k7LusedBP8HmCGOpmqdRUQB0ccZbMykhbIWkkOEVMAAW7sx3g9SDG0+wKSbFYZ3UElZStpXRubHIyMiQyEtNy9p2C/egsYrgrm1dFUHC31FG2jdTikvFI6mkc4OBcJH5Xcm7S65HXuuGPh+A1lPRUMvFHl9NX1E0lOx7HSaqUyhpjJdZ9szdl7lArdH6yopa2fizmmeugqOKSOY2SanhawOieQS1pdYmxPMgvY1hbpOI1UeEvFJBPOZ6DJC1zjJG1sc+qDsjspadhN9t9iDAdovVGkqCKEsiOJRVRos8fv1KxjQ6LY7INovlvbk2F9iDMxCkE5w+ugwwyUEbqnWUbBBcOksGTiNrtW7a13PsvdBgjRSq4lJ/wJEXutxt1DnZ79S6uMBgIOU2I+ATbk26EG0cHmEyR1VZUikNFSzaoQUxyA5o2kSSmNhLY81wLDo7EG9oCAgICAgICAgWQEBAQYr8PiM7agsaZmtLGP8AnBrjdzQegkBBlICAgICAgICAgICC3PCHtLTuO+xIPeNoQW6KijhbkjaGtzOdYc7nuLnuJO8lxJJ6Sgy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42" name="Picture 18" descr="http://roquettepinto.org.br/wp-content/themes/vilan/images/me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33603" r="6523" b="24092"/>
          <a:stretch/>
        </p:blipFill>
        <p:spPr bwMode="auto">
          <a:xfrm>
            <a:off x="274770" y="1078866"/>
            <a:ext cx="3600000" cy="12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0" descr="data:image/jpeg;base64,/9j/4AAQSkZJRgABAQAAAQABAAD/2wCEAAkGBxISDxUQERIVFRAWFRYVEBUVFhUVFhUWFRUZFhUVFRcYHSggGBolHRcVITEhJSkrLi4uGB8zODMsNygtLisBCgoKDg0OGxAQGy8lICUrLS0rLS4yLS0tLS0tLy0tLS0tLS0uLS0tLS0tLS0tLS0tKystLSstLS0tLS0tLS0tLf/AABEIAOEA4QMBEQACEQEDEQH/xAAcAAEAAQUBAQAAAAAAAAAAAAAABQEDBAYHCAL/xABNEAABAwICBAgHDQcCBgMAAAABAAIDBBEFEgYTITEHFCJBUWFxkQgWU1SSsdEVIzIzNEJyc4GhsrPSNVJ0gqLBwmLDJCVDY+HxZIPw/8QAGwEBAAIDAQEAAAAAAAAAAAAAAAEFAgMEBgf/xAAyEQEAAQIFAwMCBQQCAwAAAAAAAQIDBBETFFIFEhUhMVGBsQYyNEFhIkJxoeHwIzOR/9oADAMBAAIRAxEAPwDuKAgICAgICAgICAgICAgICAgICAgICAgICAgICAgICAgICAgICAgICAgICAgICAgICAgICAgICAgICCl0zFURmIZiGYhmIZqXRJdBVAQEBAQEBAQEBAQEFLoF0FURmIZiGYhmIZqXRJdQNM4QK6WN0OrkcwESZspIvYste3aVY4C3RXn3Rm8/1rEXLU0dk5e7U/dup8vL6ZVloWeMKLyGI5ye7dT5eX0ymhZ4weQxHOT3bqfLy+mU0LPGDyGI5ye7dT5eX0ymhZ4weQxHOT3bqfLy+m5RoWeMJ8hiOcs7C6mrmPyiUMG85zt6h1qs6jisPhafSmO6fZc9Is4vG15zXMUR7y2qir3xkcoubzhzi495515enHV92cvbbKjsiIbBS1bZBdp7RzjtVravU3IzpV9y3VROUshbWAgICAgICAgICCzU1LWNzONh957FruXabcZ1M6LdVc5Q16txF7zsJa3mykg942qpuY2uas6fZY0YOjtmJ92rYtPVQnMKiUxncc5u09B9q9J0zGWMRHbXTHc8d1nD4vBz301zNKO926ny8vpuVvoWeMKDyGI5yr7t1Pl5fTKnb2eMI8hiOcnu3U+Xl9MpoWeMHkMRzk926ny8vplNCzxg8hiOcqe7dT5eX03KNvZ4weQxHOWz6BV8ss8gkle8BgIDnEi+bftXBj7dummO2Mlz0bE3btyrvqz9G8Kuej7f5aRwjsJdBbol9bF2YOuKc3nOvUzVNGX8tN1Dugru14ed06/g1LugprwjTr+DUO6CmvBp1/BqXdBTXg06/hUQnoWNV+IpmWVNmuqcohuFDTiONrBzDb1k7z3rxGMvzdvTVP0fVunYSnD4emiPiP8A6yFyu99wyuaczTYrO3cmic4YXLcVxlKew7E2ybDsf9x7Fc4fF03Iyn3VV7D1W5/hIXXY51UBAQEBAQUJQYNfiLY9m9/R7Vy38TTb9M/VvtYeq5/hATzOeczjf1DsVNcu1XJzlaW7VNEZQtrU2rNTAHsLDuIsf7Fb8PeqtXIrj9nJjMPTfs1W6ozzhprqdwNiNo2Fe5oxEVU5vk92xXRXNOXspqT0FZ68MNKv4NQ7oKa8I06/g1Lugprwadfwah3Qo1oTpV/DbODuMiaW/wC4PxLjxdcVRC+6FRVTcqmY/Zvl1xPVNa0zizGLsf8A4rGbnYq8da7+2WtcW6lG4V+3OLdSbg25xbqTcG3OLdSbg26rabasa7+dMw2W7GVdM/yml5yfd7yj8sChkICnOf2RMRPulcPxa3Jk3czvb7VZYbG/21q+/hcvWlNtcCLjcrSJz9YcH8PpSCAgIKOKT6CGxDFt7Y/td7PaqzEY2Py0S7bGFmfWpDqrmc5zlZRERAoSIBUx7sZ9kPLTXcT1n1r0Nq/lRDw2Js53Zn+ZfHFupbNw0bc4t1JuDbnFupNwbc4t1JuDbtg0OiyySfRHrSLnesMBb7apbXZZrHOUJpJHcx9jv8VwYu525NV2juQ2oXDuIatE1CbiDROLpuINE1Ca8GicXTXTFrL1XLLkqnOXosPX3W4FDoEBAQRsmkMtLU2HKiLW5mH7blp5j9y9h0nCRfwv85y8R1fqFeGxuUflyjOG6YTi0VQzPE6/7w+c09DhzLXds1Wpyqd2GxVF+nuon6M8LW6VUGFiOIxwMMkrg1v3k9AHOVnbt1XJ7aYaL+It2ae6uWkO0lkqalrBdkPKszndyTtef7bu1dHUsHFnCVVT7q3p3UasTjqaY/L6/wDZSS8Y9yICAgWUx7tN+vtpmVvULri/EPNzaznOTUJrwjROLpuINE1CbiDRNQmvBopbR2Oz3fRHrXZhLndVLbao7U+u7NuyRuMMuW/b/ZUvWLnZ2fVst0dyO1KpNw26RqU3BpGpTcGkalNwaRqU3BoviWnJGzesqMTGfq32J05y/ZiLsic1gKQQEGqaSfH/AMrf7r3f4f8A0v1fN/xN+t+kMOgrpIX6yJxa4dxHQ4c4Vxds0XacqvVS2MRXZq7qJydG0d0njqLMdyJv3Sdjuth5+zeqDE4Ouz6+8PXYHqdGI/pn0ld0g0jjphl+HN81gP3uPMFjhsLXen4hnjeo28PGXvV8Ob4liMk788riTzDc1o6GjmXoLNii1GVMPIYnF3MRVnXK7gHyln834Cq7rn6Or6LP8P8A66n6tvXz59NEBAT/ACiWVDTned647mJjPKHDfnv9IXNSsNw59I1Kbg0jUpuDSNSm4NI1Kbg0mdhMdnHs/urfpF3urmP4a66O1Kq+akfibrFvYf7Kg63RNU0/VvszlmwtaqDRlv74NamjJ3wa1NGTvg1qaMnfBrU0pO+FiartsG9breEmr1mcob7dqavWWG5xJud6sKKYpjKHVEZRkoskiAg1TST5R/K3+695+Hv0v1fN/wATfrfpCLV5MxEZy8/ETPs2/RrRFzyJqgFrd7GbQ423Fx3tHVv7FT4zHRMdtH1/4eh6f0mqZi5c9I/aPZf0m0Rdd09PdxJu+Mkk35ywnf2H7OhYYPHRTHZX7fLZ1HpU1TNy37/H/LSiObnGw9R6CruJifWHmppmJyln4B8pZ/N+Eqo65+kq+i7/AA/+up+rb18+fTRAQVabG4UVUxMeqJiJjJlw1fM7f0rgu4TL1pc1y12xnDI1q59GXN3mtTRlPfBrU0ZO+DWpoyd8GtTRk74ZeGvu49n91d9Ft9tyZ/hpvVZwkV6RoRGPyWLP5v8AFVnULffkxmvtROvVdt2Osa9Nuaxr025rGvTbmsa5YzZiHRhv/LXEPhQuoESICAiGtYxTPlqhHG0ueWtsB9u09A617jod2i3hO6r5fPPxBZru4/toj9obfo3omyC0ktnzc37rPo9J6/UscVjarvpT6Q7MD0qiz/VX6y2cBcK4CEGvaR6LsqAXssyf97md1PHP27114bGV2f6Z9aVVjumUYiJmn0q+WkYdRSQ1jY5Wlrhm2cxGU7QecLp6vepu4KqYV3RsPXZ6hTTVHy2deDfRhAQEBEPsTKabUVKfFxp1/wAGvWW3cusa9Nuaxr025rGvTbmsk8Bku930f7qw6fb7apTFfcm1ZerJrmlsljH/AD/4rC7b7snHiq+3Jr/GVp0HHrHGU0DWOMpoGscZTQNZkUktyexceMt9tMLfpFzurllKvehEBAQZFHROkOzY3ndzfZ0ldFnDVXfb2c97EU0f5T9HQMjuWtGYgBzuc23XKvbdGnRFEeynqyqrmvL1ZQCzFUBAKDFq6Fkls7QSPgnnbcW2HmWNdPdTNM+0op/privL1hA11C6M9LeY+3oVHiMNNuc/2W9nExXHr7sVcrqEBAQY1XJa32ruwdvuzUXWLkU9rG4yu7QUmscZTQNY4ymgaxxlNA1k5opLeR/0R61ttW+2c3Xha+6ZbNdbsnXm03hBqMroesSfdkXVYtd+aj6zf0+1qPHl0bZQ72TjqbY3snHU2xvZOOptk72WVh2I5ZBm+Cdh6r8/fZcWOwU12Zy91l0nqkWcTTNXtPpLZV5SfScn0eKoVUMhTkiZSWH4WXcp+xvMOc9vQrDD4OaozrcN/FRHpQnWRgAAbAFbUxERlCumZmc5fakEBAQEBB8vbcWO5RMZ+kkeiExDCiOVHtHO3o7PYqvEYL+6h32MV+1aKVbksInMUJUJREzk13FcRvIQNobs+3n/AP3UvVdOwUxaiqr93z7rnVO/EzTT7UxkwuPLv2ym3snHk2xvZOPJtjeyrx1Nsb2W0aA1GaaQf6B+Jc9+12RC66NiNWur/Dd1zZPRZNF4SfhQdkvrjVn06nPueY/EHvR9WmXVnpy84JpyCaYJphdRpDYMExUECKQ7dzHHcehpPT615bq3SaqZ1LXr/D3HQetRVTFi9Pr+0z/33T0bC45QLk8y8/TbqqmIj3euquUxGcp3DsLDeU/a77h/5VthsJFv1q91ZfxM1zlHskwF3OVVAQEBAQEBAQCEEbiGGNfym7H/AHHtXHiMLTc9Y93RaxE2/f2QMsbmnK4WKpq7dVE5VQtKblNUZxKExnFQwGOM8v5xHzP/AD6le9K6VVdqi7cjKn9v5eY651qi3RNmzOdU/wCmuL1kWsvR4Kapmc5lRTpoLppyCacmYmnI23g5P/ESfVj8SruoU5Uwv+gf+yr/AA6BZVj1ObAxTBYKjKZmZst8vKcLZrX3EdAWy3ert/llzYjCWr+XfHswfE+j8kfTk/Utu8vfLm8Thfj7nihReSPpyfqTe3vlPicLx/3J4oUfkj6cn6k3t75PE4Xj9zxQo/JH05P1Jvb3z9jxOG+PueJ9H5I+nJ+pN7e+fseJw3x9zxPovJH05P1JOMuzGWf2I6VhY/tStFQRxNyxtsOsuce9xJXH2U901ZesrKM4pin9oZVlkCAgICAgICAgICAgx6ujZKMrxcdRIP2EbQsZopmc5gznKYRHifR+SPpyfqXXGMuxGUT9ldPS8PM5zH+5PE+j8kfTk/Up3t75+zHxOF+PueJ9H5I+nJ+pN7e+fseJwvx9zxPo/JH05P1Jvb3z9jxOF+PueKFF5I+nJ+pN7e+U+JwvH7nihReSPpyfqTe3vk8TheP3ZmGYHT07i+FmVxFiczjsvfnJWu5fruRlVLfh8FasTM24SVlpdWShcBvRJnHSO9BW6CmcdIQA4IBcEDOOkd6D6QfJeOlAzjpHegqXWQUzjpHegB46UH0gIKE2QUzjpHegqHAoDnW3oKZx0jvQVDggFw50FM46R3oDXAoBcAgZx0jvQM46R3oAcEH0g4n4Q3x9F9XUfihRMORybj2FEvW+D/IofqI/ywjF5GgPJb2D1Iyh1PgA+X1H8P8A7rURK/4Qnyqj+qm/HGiHKUZPRPA9pPxugEMjr1FNljkublzLe9SHpuBlJ6WnpRi0Lh8/aMP8MPzXomHPsH+VU/8AEQfmtRMvR/Cr+xav6DfzGIxeZUZPpkjmm7XEHpBIP3IiU9gem2IUjgYqqQtBuY5XOljPUQ8kgfRIKGTvWgGm8WJQkgaupYBror3tfYHsPzmHvG49ZD74Uf2NV/Vf5NQeYkZO2+D38mq/r2flBESyuH6sy4fDEP8AqVIzfRZG8/iLEQ4QjKHZfB9xLk1VITucyeP+Yat9uzJH6SIl8eEFinyWkB53zybej3uO/UbyeihDjqJd54A6rNh0sZ/6dS630Xxxu/FnREoLwh/jaH6FT64UIcjRIg7P4PXxdZ9KH1PREuvohxPwhvj6L6uo/FCiYcjk3HsKMnrfB/kUP1Ef5YRg8jQfAb2D1Iyh1Pwf/l9R/D/7rURK/wCEJ8qo/qpvxxoQ5SiWxaAaSHD6+Ock6k+91A/7TiLut0tIDv5SOdES2jh5eDiEBBBBpWkEbiDI8ghCGgYP8qp/4iD81qJl6P4Vv2LV/Qb+YxGLzKjJumhfB3LiVLJURVDIyyV0WR7HHMWsY++cHYOWB8E7kRLWscweajqHU1Q3LK217G7SDuc087T0+o7ESyNEcbdRV0NU02a14Ev+qJxtI09Ozb2tB5kRL0Lwnm+C1Z/7X+TUQ8xol23wevk1X9ez8oISi/CDqrz0kN9jY5ZCOt7mNb+ByIcmRlDc+CDEdTjEIvyZg+F3Rym5m3/mY0fahK1wsYjr8YqD82MtgZ2Rt5X9bnohqKJdd8Hur98rIelsMg+wva71tREqeEP8bQ/QqfXChDkLybG2+xsiXXabRjRosaX4gA8tBcONRixttFrdKIzb9we4Hh9PFI/DpjNFI4B7tY2QZoxuBAFvhIhtqDifhDfH0X1dR+KFEw5G/cewoyet8H+RQ/UR/lhGDyNB8BvYPUjKHU+AD5fUfw/+41ESv+EJ8qo/qpvxxoQ5XE0FwBNgSAT0C+0olmY5hb6WplppRy4nlpPM4b2PHU5pa4dqD7xXF3TxU7H7XU8Rha6/wow4ujH8oOXsAQhZwf5VT/xEH5rUJej+Fb9i1f0G/mMRi8yoyd44AP2bP/GP/IgREtX4f8nHqe1s/Fzn6cusOrv1X1n3oOWTfBPYfUg9K6dX8XZr7+Ksv28i6IebUS7b4PXyar+vZ+UEJabw11WfGXtvsiiij7DYyH8wIQ1rRrCuMyyRAXcKeokYP9UcTnM/qsiWJg1XqqmCe+yOaKQkdDHtcbdOwIhaxKqMk0sxuS+SSQ9N3vL7feiUhpXhfFaySmtbIIr9roI3u/qc5DNtfAZVZMWyc0lPI37WuY8fc1yIlN+EP8bQ/QqfXChDkaJEQ9A8BP7JP8RL+FiIdFQcf8IWjJZRz/Na6aI9sjWPb90T0TDjKJdRo+F5zMNFLxdxqmw6lkuYavY3I2Qjfe1jl3E84RGTlrW2FujYiXXPB8pDrquf5oZFGD/qJc5w7g3vRErXhC/KqP6qb8caEOUjeg7Tw56MZomYlG3lR2jqbc8ZPvbz9Fxt2P6kIcWRLLwf5VT/AMRB+a1CXo/hW/YtX9Bv5jEYvMqMm66FcIkmG0slPFTskL5XS53vcMpMbGWyBu34F/hDeiJaxjmMTVlQ6pqHZpX2BsLNaB8FrBzNHR1k7SboZMnRLBHVtdDStFw94MvQ2JpvIT0cm47XAc6D0Lwni2C1YHkv8moh5jRLtng9/Jav69n5QQly/Tqs12K1kn/yJGjsiOqB7mBEw2jgKp82KvcdzKaS/wDM+NvqJREtL0iwzitZPS80Ur2N+he8Z+1haftRMMzQbDOM4nSwEXaZWuf9CP3x4PUQwj7URKc4aIcuMyH9+KF/9OT/AAQRfBtVarGKN+4GbIf/ALWOiA73hBvHhD/G0P0Kn1woQ5DIDYgb7GyJdkpdMNHBG0Pw+MvDWhx4lCbkDab227UQ3fQLSTD6pssWHQ6pkWV0jBC2Ft5cwBDW7CeQbnqCIbagiNKsAjrqSSlluA4clw2ljxtY8dYPNzi450HmfSfRqpw+Ux1MZAvZkoB1UnWx3T/pO0IyzQ90Epo7gFTXS6qljLzflO3Rs65H7m9m/oBREvSuhWjUeH0baZhzOvmmfaxkkdbM7qGwADmACIcs8IZ4FTR3IHvU2/6bETDk7Zm3+EO8IPYFZSMmhdDI0Ojewse07i1wsR3Ih5U0pwd1DWS0sp2sdyHHZnjO1jx2i1+g3HMjLNi4NK01dPZw+UQ848q1ES9I8Kx/5LV/Qb+YxEPMWub+83vCMn3G4ONm8o9A2nuCDYcD0KxCrcBFSyBp3yStMUY6y542j6IJQd40A0Hiw2I2OsqXga6W1r23MYPmsH37z1EZrnCif+S1n1X+TUQ8v65v7w7wiXbOAGdraKsfcZWytcTfmEQJ9SEuKy1ge50jnDM9xe7aN7jmP3lCJdY8HlgdUVkgIOWKFuz/AFvkJ/AEJRvDvhwhxNs+wNniaei74jkd/Tq0IZnABh4krJ6neIohG082aZ1z9obGfSQlY4fog3EoZCQM9M1u3Ztjlkv9zwg53hde2KohlzD3uaKTePmSNd/ZB1Xwh5BrKEki2Sp9cKEOQ65v7w7wiczXN/eHeEHYfB2eC+usQeTTbu2dES7SiEfieMw05aJn5c18uxxva19w6wtlqzXdz7Izc9/FWrH55yR02lFC8FrpGuad4cxxB7QRtW7ZX+Lm8rheSHLcCzZuL0ubffiw/QmxxHE8rheSXg0moGNDGSNa0bmtjc0DsAbYJsb/ABPK4XkueN1H5b+l/sTZX+J5XC8lDpZReVHoP9ibHEcTyuF5KeNdF5Ueg/2JscRxPK4Xk+vG6j8sPRf7E2OI4nlcLyUOllF5Ueg/2JscRxPK4Xkp410XlR6D/YmxxHE8rheSp0to/LD0H+xNjiOJ5XC8lPGui8qPQf7E2OI4nlcLyVGllH5Yeg/2JscRxPK4Xkr420flv6X+xNlf4nlcLyPG6j8t/Q/2Kdlf4nlcLyDpbR+W/pf7FGxxHE8rheSnjXReVHoP9ibG/wATyuF5HjXReVHoP9inZX+J5XC8jxqovKj0H+xRsr/E8rheQNLKLyo9B/sTZX+J5XC8g6WUXPKPQf7E2V/ieVwvIGllF5Ueg/2Kdlf4nlcLyDpXReVHoP8AYo2OI4nlcLyPGui8qPQf7FOyv8TyuF5HjXReVHoP9ibK/wATyuF5HjXReVHoP9ijZX+J5XC8jxrovKj0H+xNjf4nlcLyZmGYxBO4iF4cWgZuS4Wve28dRWq5Yrt/njJvsYyzfnK3OaRutWUutiV+FwzW1sbX5b5bi9r2vbuHctlF2u3+WcnPew1u9l3xnkxPFqj83Z3LZu73KWnx2G4Qr4tUfm7O5N3e5SeOw3CFBo1R+bs7k3d7lJ47DcIPFqj83Z3Ju73KTx2G4Qr4tUfm7O5N3e5SeOw3CFPFqj83Z3Ju73KTx2G4QeLVH5uzuTd3uUo8dhuEK+LVH5uzuTd3uUp8dhuEKeLVH5uzuTd3uUnjsNwgGjdH5uzuTd3uUnjsNwhXxao/N2dybu9yk8dhuEHi1R+bs7k3d7lJ47DcIU8WqPzdncm7vcpPHYbhANG6Pzdncm6u8pPHYbhAdG6PyEfcm7vcpPHYbhCvi1R+bs7k3d7lJ47DcIPFqj83Z3JurvKTx2G4QeLVH5uzuTd3uUnjsNwg8WqPzdncm7vcpPHYbhCni1R+bs7k3V3lJ47DcIPFuj83Z3JurvKTx2G4Qr4tUfm7O5N3e5SeOw3CDxao/N2dybu7yk8dhuEHi1R+bs7k3V3lJ47DcIPFqj83Z3Ju73KTx2G4QeLNJ5uzuTd3uUo8dhuEMqgwmGEkxRtYXWzZdl7bvWtdy7Xc/NObfZw1qzn2U5Myy1t2UNN4Wqh8eFucx7mO11OMzXFpsZ2Ai46QiVdOqh7azC2te5ofWEPDSRmaInGzgN4vbegwKnhCmbFNUChvS09W+lqH68B3JlEYfGzJyvhAkEi17AnaQFa/SKCjnxWcQP1sfFGyObK4md80YbCGtcMsVswFxe+/qQfOF6Ruo5pIKumliLaOSsle6rfVjJE4NyRl+0nluuNm3pFiAzcH00mfPTx1VEaeOrBNHJrmy3IZnDZWho1ZLdo377IMfhZbK+OhigmfA+WujjEjCQRmjktex2i4Bt1IIh2k8s8+HQTXirYa/U18TSQHHUvLXgfOjfbMOZEpKr4RJmw1FWyhL6KGYwNl14a972yCMu1eU2Zc77k7tm+xCYbpLPLXSU1NSCSGCSOOqmdKI8rngOOrZlJflaQTtHQEELhulEdNTOFLSOM02IVMEMAmJ1koe4ySukePe2mxJFjbrQX5+EF8VPVOmpCyrpZIGTU4lDg5tS8NjfHIG2cCCTYgbrbLoMiTTh8EtVHWUuqNPTcbZklEusizFgaeS0NfmFrXI6+cgwzS6pfUUtPU0OoNUyWSNwnEoDY4w+xAYOXtFxuFxYnaAH3wQfsOk+jJ+dIg1jSzSeatoHPbSZaLjkEcM+taXOMVUxpc6K3JYS1wBuTe2zbcBsGLadSskqTT0Lp6WjdlrJda2Nwc1ofIIoyDnyg7bkbkFx+nOasip4Yo8kkcEsb5ptQ6Zk+3/hmlhEpaLEjMDzBBc4XJ3x4JVSRucx4EZa5ri1w9+ZuINwggsTpHYXUYfLTVFQ9lTUxU1RBNM+ZrmytPvjc5JaWnbcdX2hfo9KIqWKokhpHXdjD6SRomc50kryA6ZucWbfZaPYOsIMo442OubPW0mpqmYdUTyObOZRHDFP8AFhoAa8kAOzbxuQXMM02qHvoxNQapla46h+va/KwROlBe3KCHkAcndYnbssgwqDhTjlqI2CJnF5ZtRG8TtM4JdkZK+ny3bGXc+a9iDZBcqOEKZsU1QKG9NT1bqWd+vAdyZWxB8bMnK2uBIJFrjadpAfEumE9NX4m6pbejpooHxta5pcHScmMNGUEmUnnPJIA23QfeFcJWs1zXU7XSx07qmNtNO2pEjWEB0RLWjJILt2WOzag2LQ/H3VkTpHCCwIDTBPr2m7QSHXY0scCbFpCDYEEdj+Cw1lM+lqGkxPADrGxBBBa5p5iCAR2IITCtBY4qiKplqqqqkhBFNxiRrmxZhlLmhrRd1tlyguT6D07qSoozJNq6iodUyEOZnD3SNlIYclg27BsIJtfaguYjoXTTms1hkPHBDrRdoyGBoEbouTcEWB232jo2IMei0DhbK6aaeoqZH0z6WTjD2uDoXuBLbNaLbt46STc7UDBdA4aeeKZ1RUz6gObSMnkDmQBwynIA0XOXkgm9ggl8bwGOqdTukc8GnnbUR5C0XewEAOuDdvKOwWPWgxMV0Qpp62CvdmbUQG7XMLQHjbZsgIOYC5taxFztQRFbwaU8gmj4zVMp5pDM6nZIwRNlLg8vaCwneL2JI27tgsEnLogzjprIqiohc90b6iOJ7RFM6O2XO1zSdoABsRcILE+gdM6AwiSZruMyVcUzXtbLFNI4ucY3Btsu0ixB2IPhnB/T8XmhfLPI+eSKWone9pme6F4fGCcuUNGW1gNxKCRxLRSnnqJZ5c7jNS8TlZcBhizufcWGYPu47b9GxBH4RoJHBNBO6qqpn07ZI4Nc+NzWskYGZbBg3AbxY9NwAAE1o3gkdFSx0kTnujjBDS8tLjmcXG5aAN7jzINcfwbU5zM4xVNpzMJ207ZGCJkmcSEtBYSQSDsJI2nnsQF/GOD6CeaaQT1MLKgg1kMMgbFOQALuBaSLgWOUi6DIxfQuKoLGunmbTM1VqZuq1XvBBjy3YXs3C+VwuAgk9JcDjrqSSkmc9scmUOLC0O5Lg4WzNI3tHMgicJ0FghnZUSTVNVNGCIHVUusEVxYmNoa1oNtl7XQfQ0Gp8rm6yblV4xE7WbJg4OyDkfF3G7f1oMzE9HIpah1U4Oe80slKYyQI3xyOzODuSXXJFrg7juKDRtHtFaptXRF0NWyKkfISampgmjYwxOjZFTiKxeLlvKe0EBtupBtuGaFsp5mviqapsDJHSR0okAga59yRYNzFl3OOQuIuUFZNCKd1HUUZkl1VRUOqZDdmcPdK2UhhyWDczALEE2J2oL1ZofTSyVb5M7hWRxRztJGUCEEMLLC7Xbb3udoG5BTDtFjEyRrq6sldJGI2vfK3NE0bjGGsDQ/b8IglBd0d0ZZSSTTa2SaecsM0kmrBOrBawBsTGtFgTttc32lBOoCAgIIHTbSE0FGahsWukzxxxxZsmd0jw0AGx27Sd3MgiMe4QI6eGimjj1rasxu+Fl1ULyxrpXck3s6WMW2bTvQbhxll3Avbdu14uOSLXBd0bOlBbkxGFrczpYw3LnuXtAybs9yfg7Rt3IMOrxB+enMGpfDI8iR5kscmQkGEC4kN7bP/AGAv1OJRgvjZJEahrHOEbpGg7BcZhva3dc23ILVBig4uySpfDHIYw+QNkBY394tcbXbfnQZMmIwtj1zpYxFsIkL2hhvus4myDDxbEniLPSmCR4fGHCSUMYGvcLnML7cpuBz+sMz3Qh1upMseutcR5257dOS97ILtTUsjaXyPaxg+E5xDWjtJ2BBB4PpEZq2sgOTU04p3RyA3ziaLWFxO6w5iEEzSV0UozRSMkbexLHNeLjmu0oNb0i0pqIa+OhpqRtRI+B093TiEBrX5CNrDfmQTcOJBsUbqoxwSvABY6VpAed7GvNs/2IMLRXHjUwGSXIx+vnhY0G2bUyuYLXNySG3QTBqmcrlt5Hxm0cnZfldGzpQWfdan1eu18WpvbWaxmS/Rmva6C7x2LKXaxmVvwzmFm7L8o82zbtQYVfjcbINfG+KRhIDXa6NjCb2+MccvTsFygv0mIB0WskLI7X1g1jXCO3M942A2sT28+9BfpauOVueJ7XsO5zHBzdm/aNiC8gICAgICAg1fTXDpZ5KBkbC6JlbHPUG4s1kLXObe528rLuQabU6DVPF8Rjyl2VhhwkAtvqzUGssLnZyyxm23xQ6EGXiVPWQ1VfK2hmnFfS07GGIxWilZC6JzJczgQLuBzbQgy8J0QcKugFTAySGnwsQSFwa+MTh0Yy5Tv2B+21kGJo/o1UxR4ax0BaIK6rkkF2+9xSa7VnYdxzt2DpQU0awWWFk9NNhznVh42eP2ic2bWh+Q6y+fM4ODcp3c6CLNC6CpwqKooTUviwx7Zacapzg5rmAkNe4MeQea/PcbkFKfReqjpaSSSidLBFX1NQ/DwWOdHDMCIQGk5XFhuct/n9qDIdoxUupa5sdEYNdXUk0EF4tkTDGXnkuyttlddoOzcLoJd2FzR4vrKemkdHJVCSoNRHA+Jo1eR1RTTh2sY+wyhhvz7AgkeEvC5ZoqZ8cBqY4KpktRTgi8sYa4EAONnEEg5TvQarUaM1c0OKamjdStqDRuggLommRkW2aMBji1hcL8k7LusedBP8HmCGOpmqdRUQB0ccZbMykhbIWkkOEVMAAW7sx3g9SDG0+wKSbFYZ3UElZStpXRubHIyMiQyEtNy9p2C/egsYrgrm1dFUHC31FG2jdTikvFI6mkc4OBcJH5Xcm7S65HXuuGPh+A1lPRUMvFHl9NX1E0lOx7HSaqUyhpjJdZ9szdl7lArdH6yopa2fizmmeugqOKSOY2SanhawOieQS1pdYmxPMgvY1hbpOI1UeEvFJBPOZ6DJC1zjJG1sc+qDsjspadhN9t9iDAdovVGkqCKEsiOJRVRos8fv1KxjQ6LY7INovlvbk2F9iDMxCkE5w+ugwwyUEbqnWUbBBcOksGTiNrtW7a13PsvdBgjRSq4lJ/wJEXutxt1DnZ79S6uMBgIOU2I+ATbk26EG0cHmEyR1VZUikNFSzaoQUxyA5o2kSSmNhLY81wLDo7EG9oCAgICAgICAgWQEBAQYr8PiM7agsaZmtLGP8AnBrjdzQegkBBlICAgICAgICAgICC3PCHtLTuO+xIPeNoQW6KijhbkjaGtzOdYc7nuLnuJO8lxJJ6Sgy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22" descr="data:image/jpeg;base64,/9j/4AAQSkZJRgABAQAAAQABAAD/2wCEAAkGBxISDxUQERIVFRAWFRYVEBUVFhUVFhUWFRUZFhUVFRcYHSggGBolHRcVITEhJSkrLi4uGB8zODMsNygtLisBCgoKDg0OGxAQGy8lICUrLS0rLS4yLS0tLS0tLy0tLS0tLS0uLS0tLS0tLS0tLS0tKystLSstLS0tLS0tLS0tLf/AABEIAOEA4QMBEQACEQEDEQH/xAAcAAEAAQUBAQAAAAAAAAAAAAAABQEDBAYHCAL/xABNEAABAwICBAgHDQcCBgMAAAABAAIDBBEFEgYTITEHFCJBUWFxkQgWU1SSsdEVIzIzNEJyc4GhsrPSNVJ0gqLBwmLDJCVDY+HxZIPw/8QAGwEBAAIDAQEAAAAAAAAAAAAAAAEFAgMEBgf/xAAyEQEAAQIFAwMCBQQCAwAAAAAAAQIDBBETFFIFEhUhMVGBsQYyNEFhIkJxoeHwIzOR/9oADAMBAAIRAxEAPwDuKAgICAgICAgICAgICAgICAgICAgICAgICAgICAgICAgICAgICAgICAgICAgICAgICAgICAgICAgICCl0zFURmIZiGYhmIZqXRJdBVAQEBAQEBAQEBAQEFLoF0FURmIZiGYhmIZqXRJdQNM4QK6WN0OrkcwESZspIvYste3aVY4C3RXn3Rm8/1rEXLU0dk5e7U/dup8vL6ZVloWeMKLyGI5ye7dT5eX0ymhZ4weQxHOT3bqfLy+mU0LPGDyGI5ye7dT5eX0ymhZ4weQxHOT3bqfLy+m5RoWeMJ8hiOcs7C6mrmPyiUMG85zt6h1qs6jisPhafSmO6fZc9Is4vG15zXMUR7y2qir3xkcoubzhzi495515enHV92cvbbKjsiIbBS1bZBdp7RzjtVravU3IzpV9y3VROUshbWAgICAgICAgICCzU1LWNzONh957FruXabcZ1M6LdVc5Q16txF7zsJa3mykg942qpuY2uas6fZY0YOjtmJ92rYtPVQnMKiUxncc5u09B9q9J0zGWMRHbXTHc8d1nD4vBz301zNKO926ny8vpuVvoWeMKDyGI5yr7t1Pl5fTKnb2eMI8hiOcnu3U+Xl9MpoWeMHkMRzk926ny8vplNCzxg8hiOcqe7dT5eX03KNvZ4weQxHOWz6BV8ss8gkle8BgIDnEi+bftXBj7dummO2Mlz0bE3btyrvqz9G8Kuej7f5aRwjsJdBbol9bF2YOuKc3nOvUzVNGX8tN1Dugru14ed06/g1LugprwjTr+DUO6CmvBp1/BqXdBTXg06/hUQnoWNV+IpmWVNmuqcohuFDTiONrBzDb1k7z3rxGMvzdvTVP0fVunYSnD4emiPiP8A6yFyu99wyuaczTYrO3cmic4YXLcVxlKew7E2ybDsf9x7Fc4fF03Iyn3VV7D1W5/hIXXY51UBAQEBAQUJQYNfiLY9m9/R7Vy38TTb9M/VvtYeq5/hATzOeczjf1DsVNcu1XJzlaW7VNEZQtrU2rNTAHsLDuIsf7Fb8PeqtXIrj9nJjMPTfs1W6ozzhprqdwNiNo2Fe5oxEVU5vk92xXRXNOXspqT0FZ68MNKv4NQ7oKa8I06/g1Lugprwadfwah3Qo1oTpV/DbODuMiaW/wC4PxLjxdcVRC+6FRVTcqmY/Zvl1xPVNa0zizGLsf8A4rGbnYq8da7+2WtcW6lG4V+3OLdSbg25xbqTcG3OLdSbg26rabasa7+dMw2W7GVdM/yml5yfd7yj8sChkICnOf2RMRPulcPxa3Jk3czvb7VZYbG/21q+/hcvWlNtcCLjcrSJz9YcH8PpSCAgIKOKT6CGxDFt7Y/td7PaqzEY2Py0S7bGFmfWpDqrmc5zlZRERAoSIBUx7sZ9kPLTXcT1n1r0Nq/lRDw2Js53Zn+ZfHFupbNw0bc4t1JuDbnFupNwbc4t1JuDbtg0OiyySfRHrSLnesMBb7apbXZZrHOUJpJHcx9jv8VwYu525NV2juQ2oXDuIatE1CbiDROLpuINE1Ca8GicXTXTFrL1XLLkqnOXosPX3W4FDoEBAQRsmkMtLU2HKiLW5mH7blp5j9y9h0nCRfwv85y8R1fqFeGxuUflyjOG6YTi0VQzPE6/7w+c09DhzLXds1Wpyqd2GxVF+nuon6M8LW6VUGFiOIxwMMkrg1v3k9AHOVnbt1XJ7aYaL+It2ae6uWkO0lkqalrBdkPKszndyTtef7bu1dHUsHFnCVVT7q3p3UasTjqaY/L6/wDZSS8Y9yICAgWUx7tN+vtpmVvULri/EPNzaznOTUJrwjROLpuINE1CbiDRNQmvBopbR2Oz3fRHrXZhLndVLbao7U+u7NuyRuMMuW/b/ZUvWLnZ2fVst0dyO1KpNw26RqU3BpGpTcGkalNwaRqU3BoviWnJGzesqMTGfq32J05y/ZiLsic1gKQQEGqaSfH/AMrf7r3f4f8A0v1fN/xN+t+kMOgrpIX6yJxa4dxHQ4c4Vxds0XacqvVS2MRXZq7qJydG0d0njqLMdyJv3Sdjuth5+zeqDE4Ouz6+8PXYHqdGI/pn0ld0g0jjphl+HN81gP3uPMFjhsLXen4hnjeo28PGXvV8Ob4liMk788riTzDc1o6GjmXoLNii1GVMPIYnF3MRVnXK7gHyln834Cq7rn6Or6LP8P8A66n6tvXz59NEBAT/ACiWVDTned647mJjPKHDfnv9IXNSsNw59I1Kbg0jUpuDSNSm4NI1Kbg0mdhMdnHs/urfpF3urmP4a66O1Kq+akfibrFvYf7Kg63RNU0/VvszlmwtaqDRlv74NamjJ3wa1NGTvg1qaMnfBrU0pO+FiartsG9breEmr1mcob7dqavWWG5xJud6sKKYpjKHVEZRkoskiAg1TST5R/K3+695+Hv0v1fN/wATfrfpCLV5MxEZy8/ETPs2/RrRFzyJqgFrd7GbQ423Fx3tHVv7FT4zHRMdtH1/4eh6f0mqZi5c9I/aPZf0m0Rdd09PdxJu+Mkk35ywnf2H7OhYYPHRTHZX7fLZ1HpU1TNy37/H/LSiObnGw9R6CruJifWHmppmJyln4B8pZ/N+Eqo65+kq+i7/AA/+up+rb18+fTRAQVabG4UVUxMeqJiJjJlw1fM7f0rgu4TL1pc1y12xnDI1q59GXN3mtTRlPfBrU0ZO+DWpoyd8GtTRk74ZeGvu49n91d9Ft9tyZ/hpvVZwkV6RoRGPyWLP5v8AFVnULffkxmvtROvVdt2Osa9Nuaxr025rGvTbmsa5YzZiHRhv/LXEPhQuoESICAiGtYxTPlqhHG0ueWtsB9u09A617jod2i3hO6r5fPPxBZru4/toj9obfo3omyC0ktnzc37rPo9J6/UscVjarvpT6Q7MD0qiz/VX6y2cBcK4CEGvaR6LsqAXssyf97md1PHP27114bGV2f6Z9aVVjumUYiJmn0q+WkYdRSQ1jY5Wlrhm2cxGU7QecLp6vepu4KqYV3RsPXZ6hTTVHy2deDfRhAQEBEPsTKabUVKfFxp1/wAGvWW3cusa9Nuaxr025rGvTbmsk8Bku930f7qw6fb7apTFfcm1ZerJrmlsljH/AD/4rC7b7snHiq+3Jr/GVp0HHrHGU0DWOMpoGscZTQNZkUktyexceMt9tMLfpFzurllKvehEBAQZFHROkOzY3ndzfZ0ldFnDVXfb2c97EU0f5T9HQMjuWtGYgBzuc23XKvbdGnRFEeynqyqrmvL1ZQCzFUBAKDFq6Fkls7QSPgnnbcW2HmWNdPdTNM+0op/privL1hA11C6M9LeY+3oVHiMNNuc/2W9nExXHr7sVcrqEBAQY1XJa32ruwdvuzUXWLkU9rG4yu7QUmscZTQNY4ymgaxxlNA1k5opLeR/0R61ttW+2c3Xha+6ZbNdbsnXm03hBqMroesSfdkXVYtd+aj6zf0+1qPHl0bZQ72TjqbY3snHU2xvZOOptk72WVh2I5ZBm+Cdh6r8/fZcWOwU12Zy91l0nqkWcTTNXtPpLZV5SfScn0eKoVUMhTkiZSWH4WXcp+xvMOc9vQrDD4OaozrcN/FRHpQnWRgAAbAFbUxERlCumZmc5fakEBAQEBB8vbcWO5RMZ+kkeiExDCiOVHtHO3o7PYqvEYL+6h32MV+1aKVbksInMUJUJREzk13FcRvIQNobs+3n/AP3UvVdOwUxaiqr93z7rnVO/EzTT7UxkwuPLv2ym3snHk2xvZOPJtjeyrx1Nsb2W0aA1GaaQf6B+Jc9+12RC66NiNWur/Dd1zZPRZNF4SfhQdkvrjVn06nPueY/EHvR9WmXVnpy84JpyCaYJphdRpDYMExUECKQ7dzHHcehpPT615bq3SaqZ1LXr/D3HQetRVTFi9Pr+0z/33T0bC45QLk8y8/TbqqmIj3euquUxGcp3DsLDeU/a77h/5VthsJFv1q91ZfxM1zlHskwF3OVVAQEBAQEBAQCEEbiGGNfym7H/AHHtXHiMLTc9Y93RaxE2/f2QMsbmnK4WKpq7dVE5VQtKblNUZxKExnFQwGOM8v5xHzP/AD6le9K6VVdqi7cjKn9v5eY651qi3RNmzOdU/wCmuL1kWsvR4Kapmc5lRTpoLppyCacmYmnI23g5P/ESfVj8SruoU5Uwv+gf+yr/AA6BZVj1ObAxTBYKjKZmZst8vKcLZrX3EdAWy3ert/llzYjCWr+XfHswfE+j8kfTk/Utu8vfLm8Thfj7nihReSPpyfqTe3vlPicLx/3J4oUfkj6cn6k3t75PE4Xj9zxQo/JH05P1Jvb3z9jxOG+PueJ9H5I+nJ+pN7e+fseJw3x9zxPovJH05P1JOMuzGWf2I6VhY/tStFQRxNyxtsOsuce9xJXH2U901ZesrKM4pin9oZVlkCAgICAgICAgICAgx6ujZKMrxcdRIP2EbQsZopmc5gznKYRHifR+SPpyfqXXGMuxGUT9ldPS8PM5zH+5PE+j8kfTk/Up3t75+zHxOF+PueJ9H5I+nJ+pN7e+fseJwvx9zxPo/JH05P1Jvb3z9jxOF+PueKFF5I+nJ+pN7e+U+JwvH7nihReSPpyfqTe3vk8TheP3ZmGYHT07i+FmVxFiczjsvfnJWu5fruRlVLfh8FasTM24SVlpdWShcBvRJnHSO9BW6CmcdIQA4IBcEDOOkd6D6QfJeOlAzjpHegqXWQUzjpHegB46UH0gIKE2QUzjpHegqHAoDnW3oKZx0jvQVDggFw50FM46R3oDXAoBcAgZx0jvQM46R3oAcEH0g4n4Q3x9F9XUfihRMORybj2FEvW+D/IofqI/ywjF5GgPJb2D1Iyh1PgA+X1H8P8A7rURK/4Qnyqj+qm/HGiHKUZPRPA9pPxugEMjr1FNljkublzLe9SHpuBlJ6WnpRi0Lh8/aMP8MPzXomHPsH+VU/8AEQfmtRMvR/Cr+xav6DfzGIxeZUZPpkjmm7XEHpBIP3IiU9gem2IUjgYqqQtBuY5XOljPUQ8kgfRIKGTvWgGm8WJQkgaupYBror3tfYHsPzmHvG49ZD74Uf2NV/Vf5NQeYkZO2+D38mq/r2flBESyuH6sy4fDEP8AqVIzfRZG8/iLEQ4QjKHZfB9xLk1VITucyeP+Yat9uzJH6SIl8eEFinyWkB53zybej3uO/UbyeihDjqJd54A6rNh0sZ/6dS630Xxxu/FnREoLwh/jaH6FT64UIcjRIg7P4PXxdZ9KH1PREuvohxPwhvj6L6uo/FCiYcjk3HsKMnrfB/kUP1Ef5YRg8jQfAb2D1Iyh1Pwf/l9R/D/7rURK/wCEJ8qo/qpvxxoQ5SiWxaAaSHD6+Ock6k+91A/7TiLut0tIDv5SOdES2jh5eDiEBBBBpWkEbiDI8ghCGgYP8qp/4iD81qJl6P4Vv2LV/Qb+YxGLzKjJumhfB3LiVLJURVDIyyV0WR7HHMWsY++cHYOWB8E7kRLWscweajqHU1Q3LK217G7SDuc087T0+o7ESyNEcbdRV0NU02a14Ev+qJxtI09Ozb2tB5kRL0Lwnm+C1Z/7X+TUQ8xol23wevk1X9ez8oISi/CDqrz0kN9jY5ZCOt7mNb+ByIcmRlDc+CDEdTjEIvyZg+F3Rym5m3/mY0fahK1wsYjr8YqD82MtgZ2Rt5X9bnohqKJdd8Hur98rIelsMg+wva71tREqeEP8bQ/QqfXChDkLybG2+xsiXXabRjRosaX4gA8tBcONRixttFrdKIzb9we4Hh9PFI/DpjNFI4B7tY2QZoxuBAFvhIhtqDifhDfH0X1dR+KFEw5G/cewoyet8H+RQ/UR/lhGDyNB8BvYPUjKHU+AD5fUfw/+41ESv+EJ8qo/qpvxxoQ5XE0FwBNgSAT0C+0olmY5hb6WplppRy4nlpPM4b2PHU5pa4dqD7xXF3TxU7H7XU8Rha6/wow4ujH8oOXsAQhZwf5VT/xEH5rUJej+Fb9i1f0G/mMRi8yoyd44AP2bP/GP/IgREtX4f8nHqe1s/Fzn6cusOrv1X1n3oOWTfBPYfUg9K6dX8XZr7+Ksv28i6IebUS7b4PXyar+vZ+UEJabw11WfGXtvsiiij7DYyH8wIQ1rRrCuMyyRAXcKeokYP9UcTnM/qsiWJg1XqqmCe+yOaKQkdDHtcbdOwIhaxKqMk0sxuS+SSQ9N3vL7feiUhpXhfFaySmtbIIr9roI3u/qc5DNtfAZVZMWyc0lPI37WuY8fc1yIlN+EP8bQ/QqfXChDkaJEQ9A8BP7JP8RL+FiIdFQcf8IWjJZRz/Na6aI9sjWPb90T0TDjKJdRo+F5zMNFLxdxqmw6lkuYavY3I2Qjfe1jl3E84RGTlrW2FujYiXXPB8pDrquf5oZFGD/qJc5w7g3vRErXhC/KqP6qb8caEOUjeg7Tw56MZomYlG3lR2jqbc8ZPvbz9Fxt2P6kIcWRLLwf5VT/AMRB+a1CXo/hW/YtX9Bv5jEYvMqMm66FcIkmG0slPFTskL5XS53vcMpMbGWyBu34F/hDeiJaxjmMTVlQ6pqHZpX2BsLNaB8FrBzNHR1k7SboZMnRLBHVtdDStFw94MvQ2JpvIT0cm47XAc6D0Lwni2C1YHkv8moh5jRLtng9/Jav69n5QQly/Tqs12K1kn/yJGjsiOqB7mBEw2jgKp82KvcdzKaS/wDM+NvqJREtL0iwzitZPS80Ur2N+he8Z+1haftRMMzQbDOM4nSwEXaZWuf9CP3x4PUQwj7URKc4aIcuMyH9+KF/9OT/AAQRfBtVarGKN+4GbIf/ALWOiA73hBvHhD/G0P0Kn1woQ5DIDYgb7GyJdkpdMNHBG0Pw+MvDWhx4lCbkDab227UQ3fQLSTD6pssWHQ6pkWV0jBC2Ft5cwBDW7CeQbnqCIbagiNKsAjrqSSlluA4clw2ljxtY8dYPNzi450HmfSfRqpw+Ux1MZAvZkoB1UnWx3T/pO0IyzQ90Epo7gFTXS6qljLzflO3Rs65H7m9m/oBREvSuhWjUeH0baZhzOvmmfaxkkdbM7qGwADmACIcs8IZ4FTR3IHvU2/6bETDk7Zm3+EO8IPYFZSMmhdDI0Ojewse07i1wsR3Ih5U0pwd1DWS0sp2sdyHHZnjO1jx2i1+g3HMjLNi4NK01dPZw+UQ848q1ES9I8Kx/5LV/Qb+YxEPMWub+83vCMn3G4ONm8o9A2nuCDYcD0KxCrcBFSyBp3yStMUY6y542j6IJQd40A0Hiw2I2OsqXga6W1r23MYPmsH37z1EZrnCif+S1n1X+TUQ8v65v7w7wiXbOAGdraKsfcZWytcTfmEQJ9SEuKy1ge50jnDM9xe7aN7jmP3lCJdY8HlgdUVkgIOWKFuz/AFvkJ/AEJRvDvhwhxNs+wNniaei74jkd/Tq0IZnABh4krJ6neIohG082aZ1z9obGfSQlY4fog3EoZCQM9M1u3Ztjlkv9zwg53hde2KohlzD3uaKTePmSNd/ZB1Xwh5BrKEki2Sp9cKEOQ65v7w7wiczXN/eHeEHYfB2eC+usQeTTbu2dES7SiEfieMw05aJn5c18uxxva19w6wtlqzXdz7Izc9/FWrH55yR02lFC8FrpGuad4cxxB7QRtW7ZX+Lm8rheSHLcCzZuL0ubffiw/QmxxHE8rheSXg0moGNDGSNa0bmtjc0DsAbYJsb/ABPK4XkueN1H5b+l/sTZX+J5XC8lDpZReVHoP9ibHEcTyuF5KeNdF5Ueg/2JscRxPK4Xk+vG6j8sPRf7E2OI4nlcLyUOllF5Ueg/2JscRxPK4Xkp410XlR6D/YmxxHE8rheSp0to/LD0H+xNjiOJ5XC8lPGui8qPQf7E2OI4nlcLyVGllH5Yeg/2JscRxPK4Xkr420flv6X+xNlf4nlcLyPG6j8t/Q/2Kdlf4nlcLyDpbR+W/pf7FGxxHE8rheSnjXReVHoP9ibG/wATyuF5HjXReVHoP9inZX+J5XC8jxqovKj0H+xRsr/E8rheQNLKLyo9B/sTZX+J5XC8g6WUXPKPQf7E2V/ieVwvIGllF5Ueg/2Kdlf4nlcLyDpXReVHoP8AYo2OI4nlcLyPGui8qPQf7FOyv8TyuF5HjXReVHoP9ibK/wATyuF5HjXReVHoP9ijZX+J5XC8jxrovKj0H+xNjf4nlcLyZmGYxBO4iF4cWgZuS4Wve28dRWq5Yrt/njJvsYyzfnK3OaRutWUutiV+FwzW1sbX5b5bi9r2vbuHctlF2u3+WcnPew1u9l3xnkxPFqj83Z3LZu73KWnx2G4Qr4tUfm7O5N3e5SeOw3CFBo1R+bs7k3d7lJ47DcIPFqj83Z3Ju73KTx2G4Qr4tUfm7O5N3e5SeOw3CFPFqj83Z3Ju73KTx2G4QeLVH5uzuTd3uUo8dhuEK+LVH5uzuTd3uUp8dhuEKeLVH5uzuTd3uUnjsNwgGjdH5uzuTd3uUnjsNwhXxao/N2dybu9yk8dhuEHi1R+bs7k3d7lJ47DcIU8WqPzdncm7vcpPHYbhANG6Pzdncm6u8pPHYbhAdG6PyEfcm7vcpPHYbhCvi1R+bs7k3d7lJ47DcIPFqj83Z3JurvKTx2G4QeLVH5uzuTd3uUnjsNwg8WqPzdncm7vcpPHYbhCni1R+bs7k3V3lJ47DcIPFuj83Z3JurvKTx2G4Qr4tUfm7O5N3e5SeOw3CDxao/N2dybu7yk8dhuEHi1R+bs7k3V3lJ47DcIPFqj83Z3Ju73KTx2G4QeLNJ5uzuTd3uUo8dhuEMqgwmGEkxRtYXWzZdl7bvWtdy7Xc/NObfZw1qzn2U5Myy1t2UNN4Wqh8eFucx7mO11OMzXFpsZ2Ai46QiVdOqh7azC2te5ofWEPDSRmaInGzgN4vbegwKnhCmbFNUChvS09W+lqH68B3JlEYfGzJyvhAkEi17AnaQFa/SKCjnxWcQP1sfFGyObK4md80YbCGtcMsVswFxe+/qQfOF6Ruo5pIKumliLaOSsle6rfVjJE4NyRl+0nluuNm3pFiAzcH00mfPTx1VEaeOrBNHJrmy3IZnDZWho1ZLdo377IMfhZbK+OhigmfA+WujjEjCQRmjktex2i4Bt1IIh2k8s8+HQTXirYa/U18TSQHHUvLXgfOjfbMOZEpKr4RJmw1FWyhL6KGYwNl14a972yCMu1eU2Zc77k7tm+xCYbpLPLXSU1NSCSGCSOOqmdKI8rngOOrZlJflaQTtHQEELhulEdNTOFLSOM02IVMEMAmJ1koe4ySukePe2mxJFjbrQX5+EF8VPVOmpCyrpZIGTU4lDg5tS8NjfHIG2cCCTYgbrbLoMiTTh8EtVHWUuqNPTcbZklEusizFgaeS0NfmFrXI6+cgwzS6pfUUtPU0OoNUyWSNwnEoDY4w+xAYOXtFxuFxYnaAH3wQfsOk+jJ+dIg1jSzSeatoHPbSZaLjkEcM+taXOMVUxpc6K3JYS1wBuTe2zbcBsGLadSskqTT0Lp6WjdlrJda2Nwc1ofIIoyDnyg7bkbkFx+nOasip4Yo8kkcEsb5ptQ6Zk+3/hmlhEpaLEjMDzBBc4XJ3x4JVSRucx4EZa5ri1w9+ZuINwggsTpHYXUYfLTVFQ9lTUxU1RBNM+ZrmytPvjc5JaWnbcdX2hfo9KIqWKokhpHXdjD6SRomc50kryA6ZucWbfZaPYOsIMo442OubPW0mpqmYdUTyObOZRHDFP8AFhoAa8kAOzbxuQXMM02qHvoxNQapla46h+va/KwROlBe3KCHkAcndYnbssgwqDhTjlqI2CJnF5ZtRG8TtM4JdkZK+ny3bGXc+a9iDZBcqOEKZsU1QKG9NT1bqWd+vAdyZWxB8bMnK2uBIJFrjadpAfEumE9NX4m6pbejpooHxta5pcHScmMNGUEmUnnPJIA23QfeFcJWs1zXU7XSx07qmNtNO2pEjWEB0RLWjJILt2WOzag2LQ/H3VkTpHCCwIDTBPr2m7QSHXY0scCbFpCDYEEdj+Cw1lM+lqGkxPADrGxBBBa5p5iCAR2IITCtBY4qiKplqqqqkhBFNxiRrmxZhlLmhrRd1tlyguT6D07qSoozJNq6iodUyEOZnD3SNlIYclg27BsIJtfaguYjoXTTms1hkPHBDrRdoyGBoEbouTcEWB232jo2IMei0DhbK6aaeoqZH0z6WTjD2uDoXuBLbNaLbt46STc7UDBdA4aeeKZ1RUz6gObSMnkDmQBwynIA0XOXkgm9ggl8bwGOqdTukc8GnnbUR5C0XewEAOuDdvKOwWPWgxMV0Qpp62CvdmbUQG7XMLQHjbZsgIOYC5taxFztQRFbwaU8gmj4zVMp5pDM6nZIwRNlLg8vaCwneL2JI27tgsEnLogzjprIqiohc90b6iOJ7RFM6O2XO1zSdoABsRcILE+gdM6AwiSZruMyVcUzXtbLFNI4ucY3Btsu0ixB2IPhnB/T8XmhfLPI+eSKWone9pme6F4fGCcuUNGW1gNxKCRxLRSnnqJZ5c7jNS8TlZcBhizufcWGYPu47b9GxBH4RoJHBNBO6qqpn07ZI4Nc+NzWskYGZbBg3AbxY9NwAAE1o3gkdFSx0kTnujjBDS8tLjmcXG5aAN7jzINcfwbU5zM4xVNpzMJ207ZGCJkmcSEtBYSQSDsJI2nnsQF/GOD6CeaaQT1MLKgg1kMMgbFOQALuBaSLgWOUi6DIxfQuKoLGunmbTM1VqZuq1XvBBjy3YXs3C+VwuAgk9JcDjrqSSkmc9scmUOLC0O5Lg4WzNI3tHMgicJ0FghnZUSTVNVNGCIHVUusEVxYmNoa1oNtl7XQfQ0Gp8rm6yblV4xE7WbJg4OyDkfF3G7f1oMzE9HIpah1U4Oe80slKYyQI3xyOzODuSXXJFrg7juKDRtHtFaptXRF0NWyKkfISampgmjYwxOjZFTiKxeLlvKe0EBtupBtuGaFsp5mviqapsDJHSR0okAga59yRYNzFl3OOQuIuUFZNCKd1HUUZkl1VRUOqZDdmcPdK2UhhyWDczALEE2J2oL1ZofTSyVb5M7hWRxRztJGUCEEMLLC7Xbb3udoG5BTDtFjEyRrq6sldJGI2vfK3NE0bjGGsDQ/b8IglBd0d0ZZSSTTa2SaecsM0kmrBOrBawBsTGtFgTttc32lBOoCAgIIHTbSE0FGahsWukzxxxxZsmd0jw0AGx27Sd3MgiMe4QI6eGimjj1rasxu+Fl1ULyxrpXck3s6WMW2bTvQbhxll3Avbdu14uOSLXBd0bOlBbkxGFrczpYw3LnuXtAybs9yfg7Rt3IMOrxB+enMGpfDI8iR5kscmQkGEC4kN7bP/AGAv1OJRgvjZJEahrHOEbpGg7BcZhva3dc23ILVBig4uySpfDHIYw+QNkBY394tcbXbfnQZMmIwtj1zpYxFsIkL2hhvus4myDDxbEniLPSmCR4fGHCSUMYGvcLnML7cpuBz+sMz3Qh1upMseutcR5257dOS97ILtTUsjaXyPaxg+E5xDWjtJ2BBB4PpEZq2sgOTU04p3RyA3ziaLWFxO6w5iEEzSV0UozRSMkbexLHNeLjmu0oNb0i0pqIa+OhpqRtRI+B093TiEBrX5CNrDfmQTcOJBsUbqoxwSvABY6VpAed7GvNs/2IMLRXHjUwGSXIx+vnhY0G2bUyuYLXNySG3QTBqmcrlt5Hxm0cnZfldGzpQWfdan1eu18WpvbWaxmS/Rmva6C7x2LKXaxmVvwzmFm7L8o82zbtQYVfjcbINfG+KRhIDXa6NjCb2+MccvTsFygv0mIB0WskLI7X1g1jXCO3M942A2sT28+9BfpauOVueJ7XsO5zHBzdm/aNiC8gICAgICAg1fTXDpZ5KBkbC6JlbHPUG4s1kLXObe528rLuQabU6DVPF8Rjyl2VhhwkAtvqzUGssLnZyyxm23xQ6EGXiVPWQ1VfK2hmnFfS07GGIxWilZC6JzJczgQLuBzbQgy8J0QcKugFTAySGnwsQSFwa+MTh0Yy5Tv2B+21kGJo/o1UxR4ax0BaIK6rkkF2+9xSa7VnYdxzt2DpQU0awWWFk9NNhznVh42eP2ic2bWh+Q6y+fM4ODcp3c6CLNC6CpwqKooTUviwx7Zacapzg5rmAkNe4MeQea/PcbkFKfReqjpaSSSidLBFX1NQ/DwWOdHDMCIQGk5XFhuct/n9qDIdoxUupa5sdEYNdXUk0EF4tkTDGXnkuyttlddoOzcLoJd2FzR4vrKemkdHJVCSoNRHA+Jo1eR1RTTh2sY+wyhhvz7AgkeEvC5ZoqZ8cBqY4KpktRTgi8sYa4EAONnEEg5TvQarUaM1c0OKamjdStqDRuggLommRkW2aMBji1hcL8k7LusedBP8HmCGOpmqdRUQB0ccZbMykhbIWkkOEVMAAW7sx3g9SDG0+wKSbFYZ3UElZStpXRubHIyMiQyEtNy9p2C/egsYrgrm1dFUHC31FG2jdTikvFI6mkc4OBcJH5Xcm7S65HXuuGPh+A1lPRUMvFHl9NX1E0lOx7HSaqUyhpjJdZ9szdl7lArdH6yopa2fizmmeugqOKSOY2SanhawOieQS1pdYmxPMgvY1hbpOI1UeEvFJBPOZ6DJC1zjJG1sc+qDsjspadhN9t9iDAdovVGkqCKEsiOJRVRos8fv1KxjQ6LY7INovlvbk2F9iDMxCkE5w+ugwwyUEbqnWUbBBcOksGTiNrtW7a13PsvdBgjRSq4lJ/wJEXutxt1DnZ79S6uMBgIOU2I+ATbk26EG0cHmEyR1VZUikNFSzaoQUxyA5o2kSSmNhLY81wLDo7EG9oCAgICAgICAgWQEBAQYr8PiM7agsaZmtLGP8AnBrjdzQegkBBlICAgICAgICAgICC3PCHtLTuO+xIPeNoQW6KijhbkjaGtzOdYc7nuLnuJO8lxJJ6Sgy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4" descr="data:image/jpeg;base64,/9j/4AAQSkZJRgABAQAAAQABAAD/2wCEAAkGBxISDxUQERIVFRAWFRYVEBUVFhUVFhUWFRUZFhUVFRcYHSggGBolHRcVITEhJSkrLi4uGB8zODMsNygtLisBCgoKDg0OGxAQGy8lICUrLS0rLS4yLS0tLS0tLy0tLS0tLS0uLS0tLS0tLS0tLS0tKystLSstLS0tLS0tLS0tLf/AABEIAOEA4QMBEQACEQEDEQH/xAAcAAEAAQUBAQAAAAAAAAAAAAAABQEDBAYHCAL/xABNEAABAwICBAgHDQcCBgMAAAABAAIDBBEFEgYTITEHFCJBUWFxkQgWU1SSsdEVIzIzNEJyc4GhsrPSNVJ0gqLBwmLDJCVDY+HxZIPw/8QAGwEBAAIDAQEAAAAAAAAAAAAAAAEFAgMEBgf/xAAyEQEAAQIFAwMCBQQCAwAAAAAAAQIDBBETFFIFEhUhMVGBsQYyNEFhIkJxoeHwIzOR/9oADAMBAAIRAxEAPwDuKAgICAgICAgICAgICAgICAgICAgICAgICAgICAgICAgICAgICAgICAgICAgICAgICAgICAgICAgICCl0zFURmIZiGYhmIZqXRJdBVAQEBAQEBAQEBAQEFLoF0FURmIZiGYhmIZqXRJdQNM4QK6WN0OrkcwESZspIvYste3aVY4C3RXn3Rm8/1rEXLU0dk5e7U/dup8vL6ZVloWeMKLyGI5ye7dT5eX0ymhZ4weQxHOT3bqfLy+mU0LPGDyGI5ye7dT5eX0ymhZ4weQxHOT3bqfLy+m5RoWeMJ8hiOcs7C6mrmPyiUMG85zt6h1qs6jisPhafSmO6fZc9Is4vG15zXMUR7y2qir3xkcoubzhzi495515enHV92cvbbKjsiIbBS1bZBdp7RzjtVravU3IzpV9y3VROUshbWAgICAgICAgICCzU1LWNzONh957FruXabcZ1M6LdVc5Q16txF7zsJa3mykg942qpuY2uas6fZY0YOjtmJ92rYtPVQnMKiUxncc5u09B9q9J0zGWMRHbXTHc8d1nD4vBz301zNKO926ny8vpuVvoWeMKDyGI5yr7t1Pl5fTKnb2eMI8hiOcnu3U+Xl9MpoWeMHkMRzk926ny8vplNCzxg8hiOcqe7dT5eX03KNvZ4weQxHOWz6BV8ss8gkle8BgIDnEi+bftXBj7dummO2Mlz0bE3btyrvqz9G8Kuej7f5aRwjsJdBbol9bF2YOuKc3nOvUzVNGX8tN1Dugru14ed06/g1LugprwjTr+DUO6CmvBp1/BqXdBTXg06/hUQnoWNV+IpmWVNmuqcohuFDTiONrBzDb1k7z3rxGMvzdvTVP0fVunYSnD4emiPiP8A6yFyu99wyuaczTYrO3cmic4YXLcVxlKew7E2ybDsf9x7Fc4fF03Iyn3VV7D1W5/hIXXY51UBAQEBAQUJQYNfiLY9m9/R7Vy38TTb9M/VvtYeq5/hATzOeczjf1DsVNcu1XJzlaW7VNEZQtrU2rNTAHsLDuIsf7Fb8PeqtXIrj9nJjMPTfs1W6ozzhprqdwNiNo2Fe5oxEVU5vk92xXRXNOXspqT0FZ68MNKv4NQ7oKa8I06/g1Lugprwadfwah3Qo1oTpV/DbODuMiaW/wC4PxLjxdcVRC+6FRVTcqmY/Zvl1xPVNa0zizGLsf8A4rGbnYq8da7+2WtcW6lG4V+3OLdSbg25xbqTcG3OLdSbg26rabasa7+dMw2W7GVdM/yml5yfd7yj8sChkICnOf2RMRPulcPxa3Jk3czvb7VZYbG/21q+/hcvWlNtcCLjcrSJz9YcH8PpSCAgIKOKT6CGxDFt7Y/td7PaqzEY2Py0S7bGFmfWpDqrmc5zlZRERAoSIBUx7sZ9kPLTXcT1n1r0Nq/lRDw2Js53Zn+ZfHFupbNw0bc4t1JuDbnFupNwbc4t1JuDbtg0OiyySfRHrSLnesMBb7apbXZZrHOUJpJHcx9jv8VwYu525NV2juQ2oXDuIatE1CbiDROLpuINE1Ca8GicXTXTFrL1XLLkqnOXosPX3W4FDoEBAQRsmkMtLU2HKiLW5mH7blp5j9y9h0nCRfwv85y8R1fqFeGxuUflyjOG6YTi0VQzPE6/7w+c09DhzLXds1Wpyqd2GxVF+nuon6M8LW6VUGFiOIxwMMkrg1v3k9AHOVnbt1XJ7aYaL+It2ae6uWkO0lkqalrBdkPKszndyTtef7bu1dHUsHFnCVVT7q3p3UasTjqaY/L6/wDZSS8Y9yICAgWUx7tN+vtpmVvULri/EPNzaznOTUJrwjROLpuINE1CbiDRNQmvBopbR2Oz3fRHrXZhLndVLbao7U+u7NuyRuMMuW/b/ZUvWLnZ2fVst0dyO1KpNw26RqU3BpGpTcGkalNwaRqU3BoviWnJGzesqMTGfq32J05y/ZiLsic1gKQQEGqaSfH/AMrf7r3f4f8A0v1fN/xN+t+kMOgrpIX6yJxa4dxHQ4c4Vxds0XacqvVS2MRXZq7qJydG0d0njqLMdyJv3Sdjuth5+zeqDE4Ouz6+8PXYHqdGI/pn0ld0g0jjphl+HN81gP3uPMFjhsLXen4hnjeo28PGXvV8Ob4liMk788riTzDc1o6GjmXoLNii1GVMPIYnF3MRVnXK7gHyln834Cq7rn6Or6LP8P8A66n6tvXz59NEBAT/ACiWVDTned647mJjPKHDfnv9IXNSsNw59I1Kbg0jUpuDSNSm4NI1Kbg0mdhMdnHs/urfpF3urmP4a66O1Kq+akfibrFvYf7Kg63RNU0/VvszlmwtaqDRlv74NamjJ3wa1NGTvg1qaMnfBrU0pO+FiartsG9breEmr1mcob7dqavWWG5xJud6sKKYpjKHVEZRkoskiAg1TST5R/K3+695+Hv0v1fN/wATfrfpCLV5MxEZy8/ETPs2/RrRFzyJqgFrd7GbQ423Fx3tHVv7FT4zHRMdtH1/4eh6f0mqZi5c9I/aPZf0m0Rdd09PdxJu+Mkk35ywnf2H7OhYYPHRTHZX7fLZ1HpU1TNy37/H/LSiObnGw9R6CruJifWHmppmJyln4B8pZ/N+Eqo65+kq+i7/AA/+up+rb18+fTRAQVabG4UVUxMeqJiJjJlw1fM7f0rgu4TL1pc1y12xnDI1q59GXN3mtTRlPfBrU0ZO+DWpoyd8GtTRk74ZeGvu49n91d9Ft9tyZ/hpvVZwkV6RoRGPyWLP5v8AFVnULffkxmvtROvVdt2Osa9Nuaxr025rGvTbmsa5YzZiHRhv/LXEPhQuoESICAiGtYxTPlqhHG0ueWtsB9u09A617jod2i3hO6r5fPPxBZru4/toj9obfo3omyC0ktnzc37rPo9J6/UscVjarvpT6Q7MD0qiz/VX6y2cBcK4CEGvaR6LsqAXssyf97md1PHP27114bGV2f6Z9aVVjumUYiJmn0q+WkYdRSQ1jY5Wlrhm2cxGU7QecLp6vepu4KqYV3RsPXZ6hTTVHy2deDfRhAQEBEPsTKabUVKfFxp1/wAGvWW3cusa9Nuaxr025rGvTbmsk8Bku930f7qw6fb7apTFfcm1ZerJrmlsljH/AD/4rC7b7snHiq+3Jr/GVp0HHrHGU0DWOMpoGscZTQNZkUktyexceMt9tMLfpFzurllKvehEBAQZFHROkOzY3ndzfZ0ldFnDVXfb2c97EU0f5T9HQMjuWtGYgBzuc23XKvbdGnRFEeynqyqrmvL1ZQCzFUBAKDFq6Fkls7QSPgnnbcW2HmWNdPdTNM+0op/privL1hA11C6M9LeY+3oVHiMNNuc/2W9nExXHr7sVcrqEBAQY1XJa32ruwdvuzUXWLkU9rG4yu7QUmscZTQNY4ymgaxxlNA1k5opLeR/0R61ttW+2c3Xha+6ZbNdbsnXm03hBqMroesSfdkXVYtd+aj6zf0+1qPHl0bZQ72TjqbY3snHU2xvZOOptk72WVh2I5ZBm+Cdh6r8/fZcWOwU12Zy91l0nqkWcTTNXtPpLZV5SfScn0eKoVUMhTkiZSWH4WXcp+xvMOc9vQrDD4OaozrcN/FRHpQnWRgAAbAFbUxERlCumZmc5fakEBAQEBB8vbcWO5RMZ+kkeiExDCiOVHtHO3o7PYqvEYL+6h32MV+1aKVbksInMUJUJREzk13FcRvIQNobs+3n/AP3UvVdOwUxaiqr93z7rnVO/EzTT7UxkwuPLv2ym3snHk2xvZOPJtjeyrx1Nsb2W0aA1GaaQf6B+Jc9+12RC66NiNWur/Dd1zZPRZNF4SfhQdkvrjVn06nPueY/EHvR9WmXVnpy84JpyCaYJphdRpDYMExUECKQ7dzHHcehpPT615bq3SaqZ1LXr/D3HQetRVTFi9Pr+0z/33T0bC45QLk8y8/TbqqmIj3euquUxGcp3DsLDeU/a77h/5VthsJFv1q91ZfxM1zlHskwF3OVVAQEBAQEBAQCEEbiGGNfym7H/AHHtXHiMLTc9Y93RaxE2/f2QMsbmnK4WKpq7dVE5VQtKblNUZxKExnFQwGOM8v5xHzP/AD6le9K6VVdqi7cjKn9v5eY651qi3RNmzOdU/wCmuL1kWsvR4Kapmc5lRTpoLppyCacmYmnI23g5P/ESfVj8SruoU5Uwv+gf+yr/AA6BZVj1ObAxTBYKjKZmZst8vKcLZrX3EdAWy3ert/llzYjCWr+XfHswfE+j8kfTk/Utu8vfLm8Thfj7nihReSPpyfqTe3vlPicLx/3J4oUfkj6cn6k3t75PE4Xj9zxQo/JH05P1Jvb3z9jxOG+PueJ9H5I+nJ+pN7e+fseJw3x9zxPovJH05P1JOMuzGWf2I6VhY/tStFQRxNyxtsOsuce9xJXH2U901ZesrKM4pin9oZVlkCAgICAgICAgICAgx6ujZKMrxcdRIP2EbQsZopmc5gznKYRHifR+SPpyfqXXGMuxGUT9ldPS8PM5zH+5PE+j8kfTk/Up3t75+zHxOF+PueJ9H5I+nJ+pN7e+fseJwvx9zxPo/JH05P1Jvb3z9jxOF+PueKFF5I+nJ+pN7e+U+JwvH7nihReSPpyfqTe3vk8TheP3ZmGYHT07i+FmVxFiczjsvfnJWu5fruRlVLfh8FasTM24SVlpdWShcBvRJnHSO9BW6CmcdIQA4IBcEDOOkd6D6QfJeOlAzjpHegqXWQUzjpHegB46UH0gIKE2QUzjpHegqHAoDnW3oKZx0jvQVDggFw50FM46R3oDXAoBcAgZx0jvQM46R3oAcEH0g4n4Q3x9F9XUfihRMORybj2FEvW+D/IofqI/ywjF5GgPJb2D1Iyh1PgA+X1H8P8A7rURK/4Qnyqj+qm/HGiHKUZPRPA9pPxugEMjr1FNljkublzLe9SHpuBlJ6WnpRi0Lh8/aMP8MPzXomHPsH+VU/8AEQfmtRMvR/Cr+xav6DfzGIxeZUZPpkjmm7XEHpBIP3IiU9gem2IUjgYqqQtBuY5XOljPUQ8kgfRIKGTvWgGm8WJQkgaupYBror3tfYHsPzmHvG49ZD74Uf2NV/Vf5NQeYkZO2+D38mq/r2flBESyuH6sy4fDEP8AqVIzfRZG8/iLEQ4QjKHZfB9xLk1VITucyeP+Yat9uzJH6SIl8eEFinyWkB53zybej3uO/UbyeihDjqJd54A6rNh0sZ/6dS630Xxxu/FnREoLwh/jaH6FT64UIcjRIg7P4PXxdZ9KH1PREuvohxPwhvj6L6uo/FCiYcjk3HsKMnrfB/kUP1Ef5YRg8jQfAb2D1Iyh1Pwf/l9R/D/7rURK/wCEJ8qo/qpvxxoQ5SiWxaAaSHD6+Ock6k+91A/7TiLut0tIDv5SOdES2jh5eDiEBBBBpWkEbiDI8ghCGgYP8qp/4iD81qJl6P4Vv2LV/Qb+YxGLzKjJumhfB3LiVLJURVDIyyV0WR7HHMWsY++cHYOWB8E7kRLWscweajqHU1Q3LK217G7SDuc087T0+o7ESyNEcbdRV0NU02a14Ev+qJxtI09Ozb2tB5kRL0Lwnm+C1Z/7X+TUQ8xol23wevk1X9ez8oISi/CDqrz0kN9jY5ZCOt7mNb+ByIcmRlDc+CDEdTjEIvyZg+F3Rym5m3/mY0fahK1wsYjr8YqD82MtgZ2Rt5X9bnohqKJdd8Hur98rIelsMg+wva71tREqeEP8bQ/QqfXChDkLybG2+xsiXXabRjRosaX4gA8tBcONRixttFrdKIzb9we4Hh9PFI/DpjNFI4B7tY2QZoxuBAFvhIhtqDifhDfH0X1dR+KFEw5G/cewoyet8H+RQ/UR/lhGDyNB8BvYPUjKHU+AD5fUfw/+41ESv+EJ8qo/qpvxxoQ5XE0FwBNgSAT0C+0olmY5hb6WplppRy4nlpPM4b2PHU5pa4dqD7xXF3TxU7H7XU8Rha6/wow4ujH8oOXsAQhZwf5VT/xEH5rUJej+Fb9i1f0G/mMRi8yoyd44AP2bP/GP/IgREtX4f8nHqe1s/Fzn6cusOrv1X1n3oOWTfBPYfUg9K6dX8XZr7+Ksv28i6IebUS7b4PXyar+vZ+UEJabw11WfGXtvsiiij7DYyH8wIQ1rRrCuMyyRAXcKeokYP9UcTnM/qsiWJg1XqqmCe+yOaKQkdDHtcbdOwIhaxKqMk0sxuS+SSQ9N3vL7feiUhpXhfFaySmtbIIr9roI3u/qc5DNtfAZVZMWyc0lPI37WuY8fc1yIlN+EP8bQ/QqfXChDkaJEQ9A8BP7JP8RL+FiIdFQcf8IWjJZRz/Na6aI9sjWPb90T0TDjKJdRo+F5zMNFLxdxqmw6lkuYavY3I2Qjfe1jl3E84RGTlrW2FujYiXXPB8pDrquf5oZFGD/qJc5w7g3vRErXhC/KqP6qb8caEOUjeg7Tw56MZomYlG3lR2jqbc8ZPvbz9Fxt2P6kIcWRLLwf5VT/AMRB+a1CXo/hW/YtX9Bv5jEYvMqMm66FcIkmG0slPFTskL5XS53vcMpMbGWyBu34F/hDeiJaxjmMTVlQ6pqHZpX2BsLNaB8FrBzNHR1k7SboZMnRLBHVtdDStFw94MvQ2JpvIT0cm47XAc6D0Lwni2C1YHkv8moh5jRLtng9/Jav69n5QQly/Tqs12K1kn/yJGjsiOqB7mBEw2jgKp82KvcdzKaS/wDM+NvqJREtL0iwzitZPS80Ur2N+he8Z+1haftRMMzQbDOM4nSwEXaZWuf9CP3x4PUQwj7URKc4aIcuMyH9+KF/9OT/AAQRfBtVarGKN+4GbIf/ALWOiA73hBvHhD/G0P0Kn1woQ5DIDYgb7GyJdkpdMNHBG0Pw+MvDWhx4lCbkDab227UQ3fQLSTD6pssWHQ6pkWV0jBC2Ft5cwBDW7CeQbnqCIbagiNKsAjrqSSlluA4clw2ljxtY8dYPNzi450HmfSfRqpw+Ux1MZAvZkoB1UnWx3T/pO0IyzQ90Epo7gFTXS6qljLzflO3Rs65H7m9m/oBREvSuhWjUeH0baZhzOvmmfaxkkdbM7qGwADmACIcs8IZ4FTR3IHvU2/6bETDk7Zm3+EO8IPYFZSMmhdDI0Ojewse07i1wsR3Ih5U0pwd1DWS0sp2sdyHHZnjO1jx2i1+g3HMjLNi4NK01dPZw+UQ848q1ES9I8Kx/5LV/Qb+YxEPMWub+83vCMn3G4ONm8o9A2nuCDYcD0KxCrcBFSyBp3yStMUY6y542j6IJQd40A0Hiw2I2OsqXga6W1r23MYPmsH37z1EZrnCif+S1n1X+TUQ8v65v7w7wiXbOAGdraKsfcZWytcTfmEQJ9SEuKy1ge50jnDM9xe7aN7jmP3lCJdY8HlgdUVkgIOWKFuz/AFvkJ/AEJRvDvhwhxNs+wNniaei74jkd/Tq0IZnABh4krJ6neIohG082aZ1z9obGfSQlY4fog3EoZCQM9M1u3Ztjlkv9zwg53hde2KohlzD3uaKTePmSNd/ZB1Xwh5BrKEki2Sp9cKEOQ65v7w7wiczXN/eHeEHYfB2eC+usQeTTbu2dES7SiEfieMw05aJn5c18uxxva19w6wtlqzXdz7Izc9/FWrH55yR02lFC8FrpGuad4cxxB7QRtW7ZX+Lm8rheSHLcCzZuL0ubffiw/QmxxHE8rheSXg0moGNDGSNa0bmtjc0DsAbYJsb/ABPK4XkueN1H5b+l/sTZX+J5XC8lDpZReVHoP9ibHEcTyuF5KeNdF5Ueg/2JscRxPK4Xk+vG6j8sPRf7E2OI4nlcLyUOllF5Ueg/2JscRxPK4Xkp410XlR6D/YmxxHE8rheSp0to/LD0H+xNjiOJ5XC8lPGui8qPQf7E2OI4nlcLyVGllH5Yeg/2JscRxPK4Xkr420flv6X+xNlf4nlcLyPG6j8t/Q/2Kdlf4nlcLyDpbR+W/pf7FGxxHE8rheSnjXReVHoP9ibG/wATyuF5HjXReVHoP9inZX+J5XC8jxqovKj0H+xRsr/E8rheQNLKLyo9B/sTZX+J5XC8g6WUXPKPQf7E2V/ieVwvIGllF5Ueg/2Kdlf4nlcLyDpXReVHoP8AYo2OI4nlcLyPGui8qPQf7FOyv8TyuF5HjXReVHoP9ibK/wATyuF5HjXReVHoP9ijZX+J5XC8jxrovKj0H+xNjf4nlcLyZmGYxBO4iF4cWgZuS4Wve28dRWq5Yrt/njJvsYyzfnK3OaRutWUutiV+FwzW1sbX5b5bi9r2vbuHctlF2u3+WcnPew1u9l3xnkxPFqj83Z3LZu73KWnx2G4Qr4tUfm7O5N3e5SeOw3CFBo1R+bs7k3d7lJ47DcIPFqj83Z3Ju73KTx2G4Qr4tUfm7O5N3e5SeOw3CFPFqj83Z3Ju73KTx2G4QeLVH5uzuTd3uUo8dhuEK+LVH5uzuTd3uUp8dhuEKeLVH5uzuTd3uUnjsNwgGjdH5uzuTd3uUnjsNwhXxao/N2dybu9yk8dhuEHi1R+bs7k3d7lJ47DcIU8WqPzdncm7vcpPHYbhANG6Pzdncm6u8pPHYbhAdG6PyEfcm7vcpPHYbhCvi1R+bs7k3d7lJ47DcIPFqj83Z3JurvKTx2G4QeLVH5uzuTd3uUnjsNwg8WqPzdncm7vcpPHYbhCni1R+bs7k3V3lJ47DcIPFuj83Z3JurvKTx2G4Qr4tUfm7O5N3e5SeOw3CDxao/N2dybu7yk8dhuEHi1R+bs7k3V3lJ47DcIPFqj83Z3Ju73KTx2G4QeLNJ5uzuTd3uUo8dhuEMqgwmGEkxRtYXWzZdl7bvWtdy7Xc/NObfZw1qzn2U5Myy1t2UNN4Wqh8eFucx7mO11OMzXFpsZ2Ai46QiVdOqh7azC2te5ofWEPDSRmaInGzgN4vbegwKnhCmbFNUChvS09W+lqH68B3JlEYfGzJyvhAkEi17AnaQFa/SKCjnxWcQP1sfFGyObK4md80YbCGtcMsVswFxe+/qQfOF6Ruo5pIKumliLaOSsle6rfVjJE4NyRl+0nluuNm3pFiAzcH00mfPTx1VEaeOrBNHJrmy3IZnDZWho1ZLdo377IMfhZbK+OhigmfA+WujjEjCQRmjktex2i4Bt1IIh2k8s8+HQTXirYa/U18TSQHHUvLXgfOjfbMOZEpKr4RJmw1FWyhL6KGYwNl14a972yCMu1eU2Zc77k7tm+xCYbpLPLXSU1NSCSGCSOOqmdKI8rngOOrZlJflaQTtHQEELhulEdNTOFLSOM02IVMEMAmJ1koe4ySukePe2mxJFjbrQX5+EF8VPVOmpCyrpZIGTU4lDg5tS8NjfHIG2cCCTYgbrbLoMiTTh8EtVHWUuqNPTcbZklEusizFgaeS0NfmFrXI6+cgwzS6pfUUtPU0OoNUyWSNwnEoDY4w+xAYOXtFxuFxYnaAH3wQfsOk+jJ+dIg1jSzSeatoHPbSZaLjkEcM+taXOMVUxpc6K3JYS1wBuTe2zbcBsGLadSskqTT0Lp6WjdlrJda2Nwc1ofIIoyDnyg7bkbkFx+nOasip4Yo8kkcEsb5ptQ6Zk+3/hmlhEpaLEjMDzBBc4XJ3x4JVSRucx4EZa5ri1w9+ZuINwggsTpHYXUYfLTVFQ9lTUxU1RBNM+ZrmytPvjc5JaWnbcdX2hfo9KIqWKokhpHXdjD6SRomc50kryA6ZucWbfZaPYOsIMo442OubPW0mpqmYdUTyObOZRHDFP8AFhoAa8kAOzbxuQXMM02qHvoxNQapla46h+va/KwROlBe3KCHkAcndYnbssgwqDhTjlqI2CJnF5ZtRG8TtM4JdkZK+ny3bGXc+a9iDZBcqOEKZsU1QKG9NT1bqWd+vAdyZWxB8bMnK2uBIJFrjadpAfEumE9NX4m6pbejpooHxta5pcHScmMNGUEmUnnPJIA23QfeFcJWs1zXU7XSx07qmNtNO2pEjWEB0RLWjJILt2WOzag2LQ/H3VkTpHCCwIDTBPr2m7QSHXY0scCbFpCDYEEdj+Cw1lM+lqGkxPADrGxBBBa5p5iCAR2IITCtBY4qiKplqqqqkhBFNxiRrmxZhlLmhrRd1tlyguT6D07qSoozJNq6iodUyEOZnD3SNlIYclg27BsIJtfaguYjoXTTms1hkPHBDrRdoyGBoEbouTcEWB232jo2IMei0DhbK6aaeoqZH0z6WTjD2uDoXuBLbNaLbt46STc7UDBdA4aeeKZ1RUz6gObSMnkDmQBwynIA0XOXkgm9ggl8bwGOqdTukc8GnnbUR5C0XewEAOuDdvKOwWPWgxMV0Qpp62CvdmbUQG7XMLQHjbZsgIOYC5taxFztQRFbwaU8gmj4zVMp5pDM6nZIwRNlLg8vaCwneL2JI27tgsEnLogzjprIqiohc90b6iOJ7RFM6O2XO1zSdoABsRcILE+gdM6AwiSZruMyVcUzXtbLFNI4ucY3Btsu0ixB2IPhnB/T8XmhfLPI+eSKWone9pme6F4fGCcuUNGW1gNxKCRxLRSnnqJZ5c7jNS8TlZcBhizufcWGYPu47b9GxBH4RoJHBNBO6qqpn07ZI4Nc+NzWskYGZbBg3AbxY9NwAAE1o3gkdFSx0kTnujjBDS8tLjmcXG5aAN7jzINcfwbU5zM4xVNpzMJ207ZGCJkmcSEtBYSQSDsJI2nnsQF/GOD6CeaaQT1MLKgg1kMMgbFOQALuBaSLgWOUi6DIxfQuKoLGunmbTM1VqZuq1XvBBjy3YXs3C+VwuAgk9JcDjrqSSkmc9scmUOLC0O5Lg4WzNI3tHMgicJ0FghnZUSTVNVNGCIHVUusEVxYmNoa1oNtl7XQfQ0Gp8rm6yblV4xE7WbJg4OyDkfF3G7f1oMzE9HIpah1U4Oe80slKYyQI3xyOzODuSXXJFrg7juKDRtHtFaptXRF0NWyKkfISampgmjYwxOjZFTiKxeLlvKe0EBtupBtuGaFsp5mviqapsDJHSR0okAga59yRYNzFl3OOQuIuUFZNCKd1HUUZkl1VRUOqZDdmcPdK2UhhyWDczALEE2J2oL1ZofTSyVb5M7hWRxRztJGUCEEMLLC7Xbb3udoG5BTDtFjEyRrq6sldJGI2vfK3NE0bjGGsDQ/b8IglBd0d0ZZSSTTa2SaecsM0kmrBOrBawBsTGtFgTttc32lBOoCAgIIHTbSE0FGahsWukzxxxxZsmd0jw0AGx27Sd3MgiMe4QI6eGimjj1rasxu+Fl1ULyxrpXck3s6WMW2bTvQbhxll3Avbdu14uOSLXBd0bOlBbkxGFrczpYw3LnuXtAybs9yfg7Rt3IMOrxB+enMGpfDI8iR5kscmQkGEC4kN7bP/AGAv1OJRgvjZJEahrHOEbpGg7BcZhva3dc23ILVBig4uySpfDHIYw+QNkBY394tcbXbfnQZMmIwtj1zpYxFsIkL2hhvus4myDDxbEniLPSmCR4fGHCSUMYGvcLnML7cpuBz+sMz3Qh1upMseutcR5257dOS97ILtTUsjaXyPaxg+E5xDWjtJ2BBB4PpEZq2sgOTU04p3RyA3ziaLWFxO6w5iEEzSV0UozRSMkbexLHNeLjmu0oNb0i0pqIa+OhpqRtRI+B093TiEBrX5CNrDfmQTcOJBsUbqoxwSvABY6VpAed7GvNs/2IMLRXHjUwGSXIx+vnhY0G2bUyuYLXNySG3QTBqmcrlt5Hxm0cnZfldGzpQWfdan1eu18WpvbWaxmS/Rmva6C7x2LKXaxmVvwzmFm7L8o82zbtQYVfjcbINfG+KRhIDXa6NjCb2+MccvTsFygv0mIB0WskLI7X1g1jXCO3M942A2sT28+9BfpauOVueJ7XsO5zHBzdm/aNiC8gICAgICAg1fTXDpZ5KBkbC6JlbHPUG4s1kLXObe528rLuQabU6DVPF8Rjyl2VhhwkAtvqzUGssLnZyyxm23xQ6EGXiVPWQ1VfK2hmnFfS07GGIxWilZC6JzJczgQLuBzbQgy8J0QcKugFTAySGnwsQSFwa+MTh0Yy5Tv2B+21kGJo/o1UxR4ax0BaIK6rkkF2+9xSa7VnYdxzt2DpQU0awWWFk9NNhznVh42eP2ic2bWh+Q6y+fM4ODcp3c6CLNC6CpwqKooTUviwx7Zacapzg5rmAkNe4MeQea/PcbkFKfReqjpaSSSidLBFX1NQ/DwWOdHDMCIQGk5XFhuct/n9qDIdoxUupa5sdEYNdXUk0EF4tkTDGXnkuyttlddoOzcLoJd2FzR4vrKemkdHJVCSoNRHA+Jo1eR1RTTh2sY+wyhhvz7AgkeEvC5ZoqZ8cBqY4KpktRTgi8sYa4EAONnEEg5TvQarUaM1c0OKamjdStqDRuggLommRkW2aMBji1hcL8k7LusedBP8HmCGOpmqdRUQB0ccZbMykhbIWkkOEVMAAW7sx3g9SDG0+wKSbFYZ3UElZStpXRubHIyMiQyEtNy9p2C/egsYrgrm1dFUHC31FG2jdTikvFI6mkc4OBcJH5Xcm7S65HXuuGPh+A1lPRUMvFHl9NX1E0lOx7HSaqUyhpjJdZ9szdl7lArdH6yopa2fizmmeugqOKSOY2SanhawOieQS1pdYmxPMgvY1hbpOI1UeEvFJBPOZ6DJC1zjJG1sc+qDsjspadhN9t9iDAdovVGkqCKEsiOJRVRos8fv1KxjQ6LY7INovlvbk2F9iDMxCkE5w+ugwwyUEbqnWUbBBcOksGTiNrtW7a13PsvdBgjRSq4lJ/wJEXutxt1DnZ79S6uMBgIOU2I+ATbk26EG0cHmEyR1VZUikNFSzaoQUxyA5o2kSSmNhLY81wLDo7EG9oCAgICAgICAgWQEBAQYr8PiM7agsaZmtLGP8AnBrjdzQegkBBlICAgICAgICAgICC3PCHtLTuO+xIPeNoQW6KijhbkjaGtzOdYc7nuLnuJO8lxJJ6Sgy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26" descr="data:image/jpeg;base64,/9j/4AAQSkZJRgABAQAAAQABAAD/2wCEAAkGBxISDxUQERIVFRAWFRYVEBUVFhUVFhUWFRUZFhUVFRcYHSggGBolHRcVITEhJSkrLi4uGB8zODMsNygtLisBCgoKDg0OGxAQGy8lICUrLS0rLS4yLS0tLS0tLy0tLS0tLS0uLS0tLS0tLS0tLS0tKystLSstLS0tLS0tLS0tLf/AABEIAOEA4QMBEQACEQEDEQH/xAAcAAEAAQUBAQAAAAAAAAAAAAAABQEDBAYHCAL/xABNEAABAwICBAgHDQcCBgMAAAABAAIDBBEFEgYTITEHFCJBUWFxkQgWU1SSsdEVIzIzNEJyc4GhsrPSNVJ0gqLBwmLDJCVDY+HxZIPw/8QAGwEBAAIDAQEAAAAAAAAAAAAAAAEFAgMEBgf/xAAyEQEAAQIFAwMCBQQCAwAAAAAAAQIDBBETFFIFEhUhMVGBsQYyNEFhIkJxoeHwIzOR/9oADAMBAAIRAxEAPwDuKAgICAgICAgICAgICAgICAgICAgICAgICAgICAgICAgICAgICAgICAgICAgICAgICAgICAgICAgICCl0zFURmIZiGYhmIZqXRJdBVAQEBAQEBAQEBAQEFLoF0FURmIZiGYhmIZqXRJdQNM4QK6WN0OrkcwESZspIvYste3aVY4C3RXn3Rm8/1rEXLU0dk5e7U/dup8vL6ZVloWeMKLyGI5ye7dT5eX0ymhZ4weQxHOT3bqfLy+mU0LPGDyGI5ye7dT5eX0ymhZ4weQxHOT3bqfLy+m5RoWeMJ8hiOcs7C6mrmPyiUMG85zt6h1qs6jisPhafSmO6fZc9Is4vG15zXMUR7y2qir3xkcoubzhzi495515enHV92cvbbKjsiIbBS1bZBdp7RzjtVravU3IzpV9y3VROUshbWAgICAgICAgICCzU1LWNzONh957FruXabcZ1M6LdVc5Q16txF7zsJa3mykg942qpuY2uas6fZY0YOjtmJ92rYtPVQnMKiUxncc5u09B9q9J0zGWMRHbXTHc8d1nD4vBz301zNKO926ny8vpuVvoWeMKDyGI5yr7t1Pl5fTKnb2eMI8hiOcnu3U+Xl9MpoWeMHkMRzk926ny8vplNCzxg8hiOcqe7dT5eX03KNvZ4weQxHOWz6BV8ss8gkle8BgIDnEi+bftXBj7dummO2Mlz0bE3btyrvqz9G8Kuej7f5aRwjsJdBbol9bF2YOuKc3nOvUzVNGX8tN1Dugru14ed06/g1LugprwjTr+DUO6CmvBp1/BqXdBTXg06/hUQnoWNV+IpmWVNmuqcohuFDTiONrBzDb1k7z3rxGMvzdvTVP0fVunYSnD4emiPiP8A6yFyu99wyuaczTYrO3cmic4YXLcVxlKew7E2ybDsf9x7Fc4fF03Iyn3VV7D1W5/hIXXY51UBAQEBAQUJQYNfiLY9m9/R7Vy38TTb9M/VvtYeq5/hATzOeczjf1DsVNcu1XJzlaW7VNEZQtrU2rNTAHsLDuIsf7Fb8PeqtXIrj9nJjMPTfs1W6ozzhprqdwNiNo2Fe5oxEVU5vk92xXRXNOXspqT0FZ68MNKv4NQ7oKa8I06/g1Lugprwadfwah3Qo1oTpV/DbODuMiaW/wC4PxLjxdcVRC+6FRVTcqmY/Zvl1xPVNa0zizGLsf8A4rGbnYq8da7+2WtcW6lG4V+3OLdSbg25xbqTcG3OLdSbg26rabasa7+dMw2W7GVdM/yml5yfd7yj8sChkICnOf2RMRPulcPxa3Jk3czvb7VZYbG/21q+/hcvWlNtcCLjcrSJz9YcH8PpSCAgIKOKT6CGxDFt7Y/td7PaqzEY2Py0S7bGFmfWpDqrmc5zlZRERAoSIBUx7sZ9kPLTXcT1n1r0Nq/lRDw2Js53Zn+ZfHFupbNw0bc4t1JuDbnFupNwbc4t1JuDbtg0OiyySfRHrSLnesMBb7apbXZZrHOUJpJHcx9jv8VwYu525NV2juQ2oXDuIatE1CbiDROLpuINE1Ca8GicXTXTFrL1XLLkqnOXosPX3W4FDoEBAQRsmkMtLU2HKiLW5mH7blp5j9y9h0nCRfwv85y8R1fqFeGxuUflyjOG6YTi0VQzPE6/7w+c09DhzLXds1Wpyqd2GxVF+nuon6M8LW6VUGFiOIxwMMkrg1v3k9AHOVnbt1XJ7aYaL+It2ae6uWkO0lkqalrBdkPKszndyTtef7bu1dHUsHFnCVVT7q3p3UasTjqaY/L6/wDZSS8Y9yICAgWUx7tN+vtpmVvULri/EPNzaznOTUJrwjROLpuINE1CbiDRNQmvBopbR2Oz3fRHrXZhLndVLbao7U+u7NuyRuMMuW/b/ZUvWLnZ2fVst0dyO1KpNw26RqU3BpGpTcGkalNwaRqU3BoviWnJGzesqMTGfq32J05y/ZiLsic1gKQQEGqaSfH/AMrf7r3f4f8A0v1fN/xN+t+kMOgrpIX6yJxa4dxHQ4c4Vxds0XacqvVS2MRXZq7qJydG0d0njqLMdyJv3Sdjuth5+zeqDE4Ouz6+8PXYHqdGI/pn0ld0g0jjphl+HN81gP3uPMFjhsLXen4hnjeo28PGXvV8Ob4liMk788riTzDc1o6GjmXoLNii1GVMPIYnF3MRVnXK7gHyln834Cq7rn6Or6LP8P8A66n6tvXz59NEBAT/ACiWVDTned647mJjPKHDfnv9IXNSsNw59I1Kbg0jUpuDSNSm4NI1Kbg0mdhMdnHs/urfpF3urmP4a66O1Kq+akfibrFvYf7Kg63RNU0/VvszlmwtaqDRlv74NamjJ3wa1NGTvg1qaMnfBrU0pO+FiartsG9breEmr1mcob7dqavWWG5xJud6sKKYpjKHVEZRkoskiAg1TST5R/K3+695+Hv0v1fN/wATfrfpCLV5MxEZy8/ETPs2/RrRFzyJqgFrd7GbQ423Fx3tHVv7FT4zHRMdtH1/4eh6f0mqZi5c9I/aPZf0m0Rdd09PdxJu+Mkk35ywnf2H7OhYYPHRTHZX7fLZ1HpU1TNy37/H/LSiObnGw9R6CruJifWHmppmJyln4B8pZ/N+Eqo65+kq+i7/AA/+up+rb18+fTRAQVabG4UVUxMeqJiJjJlw1fM7f0rgu4TL1pc1y12xnDI1q59GXN3mtTRlPfBrU0ZO+DWpoyd8GtTRk74ZeGvu49n91d9Ft9tyZ/hpvVZwkV6RoRGPyWLP5v8AFVnULffkxmvtROvVdt2Osa9Nuaxr025rGvTbmsa5YzZiHRhv/LXEPhQuoESICAiGtYxTPlqhHG0ueWtsB9u09A617jod2i3hO6r5fPPxBZru4/toj9obfo3omyC0ktnzc37rPo9J6/UscVjarvpT6Q7MD0qiz/VX6y2cBcK4CEGvaR6LsqAXssyf97md1PHP27114bGV2f6Z9aVVjumUYiJmn0q+WkYdRSQ1jY5Wlrhm2cxGU7QecLp6vepu4KqYV3RsPXZ6hTTVHy2deDfRhAQEBEPsTKabUVKfFxp1/wAGvWW3cusa9Nuaxr025rGvTbmsk8Bku930f7qw6fb7apTFfcm1ZerJrmlsljH/AD/4rC7b7snHiq+3Jr/GVp0HHrHGU0DWOMpoGscZTQNZkUktyexceMt9tMLfpFzurllKvehEBAQZFHROkOzY3ndzfZ0ldFnDVXfb2c97EU0f5T9HQMjuWtGYgBzuc23XKvbdGnRFEeynqyqrmvL1ZQCzFUBAKDFq6Fkls7QSPgnnbcW2HmWNdPdTNM+0op/privL1hA11C6M9LeY+3oVHiMNNuc/2W9nExXHr7sVcrqEBAQY1XJa32ruwdvuzUXWLkU9rG4yu7QUmscZTQNY4ymgaxxlNA1k5opLeR/0R61ttW+2c3Xha+6ZbNdbsnXm03hBqMroesSfdkXVYtd+aj6zf0+1qPHl0bZQ72TjqbY3snHU2xvZOOptk72WVh2I5ZBm+Cdh6r8/fZcWOwU12Zy91l0nqkWcTTNXtPpLZV5SfScn0eKoVUMhTkiZSWH4WXcp+xvMOc9vQrDD4OaozrcN/FRHpQnWRgAAbAFbUxERlCumZmc5fakEBAQEBB8vbcWO5RMZ+kkeiExDCiOVHtHO3o7PYqvEYL+6h32MV+1aKVbksInMUJUJREzk13FcRvIQNobs+3n/AP3UvVdOwUxaiqr93z7rnVO/EzTT7UxkwuPLv2ym3snHk2xvZOPJtjeyrx1Nsb2W0aA1GaaQf6B+Jc9+12RC66NiNWur/Dd1zZPRZNF4SfhQdkvrjVn06nPueY/EHvR9WmXVnpy84JpyCaYJphdRpDYMExUECKQ7dzHHcehpPT615bq3SaqZ1LXr/D3HQetRVTFi9Pr+0z/33T0bC45QLk8y8/TbqqmIj3euquUxGcp3DsLDeU/a77h/5VthsJFv1q91ZfxM1zlHskwF3OVVAQEBAQEBAQCEEbiGGNfym7H/AHHtXHiMLTc9Y93RaxE2/f2QMsbmnK4WKpq7dVE5VQtKblNUZxKExnFQwGOM8v5xHzP/AD6le9K6VVdqi7cjKn9v5eY651qi3RNmzOdU/wCmuL1kWsvR4Kapmc5lRTpoLppyCacmYmnI23g5P/ESfVj8SruoU5Uwv+gf+yr/AA6BZVj1ObAxTBYKjKZmZst8vKcLZrX3EdAWy3ert/llzYjCWr+XfHswfE+j8kfTk/Utu8vfLm8Thfj7nihReSPpyfqTe3vlPicLx/3J4oUfkj6cn6k3t75PE4Xj9zxQo/JH05P1Jvb3z9jxOG+PueJ9H5I+nJ+pN7e+fseJw3x9zxPovJH05P1JOMuzGWf2I6VhY/tStFQRxNyxtsOsuce9xJXH2U901ZesrKM4pin9oZVlkCAgICAgICAgICAgx6ujZKMrxcdRIP2EbQsZopmc5gznKYRHifR+SPpyfqXXGMuxGUT9ldPS8PM5zH+5PE+j8kfTk/Up3t75+zHxOF+PueJ9H5I+nJ+pN7e+fseJwvx9zxPo/JH05P1Jvb3z9jxOF+PueKFF5I+nJ+pN7e+U+JwvH7nihReSPpyfqTe3vk8TheP3ZmGYHT07i+FmVxFiczjsvfnJWu5fruRlVLfh8FasTM24SVlpdWShcBvRJnHSO9BW6CmcdIQA4IBcEDOOkd6D6QfJeOlAzjpHegqXWQUzjpHegB46UH0gIKE2QUzjpHegqHAoDnW3oKZx0jvQVDggFw50FM46R3oDXAoBcAgZx0jvQM46R3oAcEH0g4n4Q3x9F9XUfihRMORybj2FEvW+D/IofqI/ywjF5GgPJb2D1Iyh1PgA+X1H8P8A7rURK/4Qnyqj+qm/HGiHKUZPRPA9pPxugEMjr1FNljkublzLe9SHpuBlJ6WnpRi0Lh8/aMP8MPzXomHPsH+VU/8AEQfmtRMvR/Cr+xav6DfzGIxeZUZPpkjmm7XEHpBIP3IiU9gem2IUjgYqqQtBuY5XOljPUQ8kgfRIKGTvWgGm8WJQkgaupYBror3tfYHsPzmHvG49ZD74Uf2NV/Vf5NQeYkZO2+D38mq/r2flBESyuH6sy4fDEP8AqVIzfRZG8/iLEQ4QjKHZfB9xLk1VITucyeP+Yat9uzJH6SIl8eEFinyWkB53zybej3uO/UbyeihDjqJd54A6rNh0sZ/6dS630Xxxu/FnREoLwh/jaH6FT64UIcjRIg7P4PXxdZ9KH1PREuvohxPwhvj6L6uo/FCiYcjk3HsKMnrfB/kUP1Ef5YRg8jQfAb2D1Iyh1Pwf/l9R/D/7rURK/wCEJ8qo/qpvxxoQ5SiWxaAaSHD6+Ock6k+91A/7TiLut0tIDv5SOdES2jh5eDiEBBBBpWkEbiDI8ghCGgYP8qp/4iD81qJl6P4Vv2LV/Qb+YxGLzKjJumhfB3LiVLJURVDIyyV0WR7HHMWsY++cHYOWB8E7kRLWscweajqHU1Q3LK217G7SDuc087T0+o7ESyNEcbdRV0NU02a14Ev+qJxtI09Ozb2tB5kRL0Lwnm+C1Z/7X+TUQ8xol23wevk1X9ez8oISi/CDqrz0kN9jY5ZCOt7mNb+ByIcmRlDc+CDEdTjEIvyZg+F3Rym5m3/mY0fahK1wsYjr8YqD82MtgZ2Rt5X9bnohqKJdd8Hur98rIelsMg+wva71tREqeEP8bQ/QqfXChDkLybG2+xsiXXabRjRosaX4gA8tBcONRixttFrdKIzb9we4Hh9PFI/DpjNFI4B7tY2QZoxuBAFvhIhtqDifhDfH0X1dR+KFEw5G/cewoyet8H+RQ/UR/lhGDyNB8BvYPUjKHU+AD5fUfw/+41ESv+EJ8qo/qpvxxoQ5XE0FwBNgSAT0C+0olmY5hb6WplppRy4nlpPM4b2PHU5pa4dqD7xXF3TxU7H7XU8Rha6/wow4ujH8oOXsAQhZwf5VT/xEH5rUJej+Fb9i1f0G/mMRi8yoyd44AP2bP/GP/IgREtX4f8nHqe1s/Fzn6cusOrv1X1n3oOWTfBPYfUg9K6dX8XZr7+Ksv28i6IebUS7b4PXyar+vZ+UEJabw11WfGXtvsiiij7DYyH8wIQ1rRrCuMyyRAXcKeokYP9UcTnM/qsiWJg1XqqmCe+yOaKQkdDHtcbdOwIhaxKqMk0sxuS+SSQ9N3vL7feiUhpXhfFaySmtbIIr9roI3u/qc5DNtfAZVZMWyc0lPI37WuY8fc1yIlN+EP8bQ/QqfXChDkaJEQ9A8BP7JP8RL+FiIdFQcf8IWjJZRz/Na6aI9sjWPb90T0TDjKJdRo+F5zMNFLxdxqmw6lkuYavY3I2Qjfe1jl3E84RGTlrW2FujYiXXPB8pDrquf5oZFGD/qJc5w7g3vRErXhC/KqP6qb8caEOUjeg7Tw56MZomYlG3lR2jqbc8ZPvbz9Fxt2P6kIcWRLLwf5VT/AMRB+a1CXo/hW/YtX9Bv5jEYvMqMm66FcIkmG0slPFTskL5XS53vcMpMbGWyBu34F/hDeiJaxjmMTVlQ6pqHZpX2BsLNaB8FrBzNHR1k7SboZMnRLBHVtdDStFw94MvQ2JpvIT0cm47XAc6D0Lwni2C1YHkv8moh5jRLtng9/Jav69n5QQly/Tqs12K1kn/yJGjsiOqB7mBEw2jgKp82KvcdzKaS/wDM+NvqJREtL0iwzitZPS80Ur2N+he8Z+1haftRMMzQbDOM4nSwEXaZWuf9CP3x4PUQwj7URKc4aIcuMyH9+KF/9OT/AAQRfBtVarGKN+4GbIf/ALWOiA73hBvHhD/G0P0Kn1woQ5DIDYgb7GyJdkpdMNHBG0Pw+MvDWhx4lCbkDab227UQ3fQLSTD6pssWHQ6pkWV0jBC2Ft5cwBDW7CeQbnqCIbagiNKsAjrqSSlluA4clw2ljxtY8dYPNzi450HmfSfRqpw+Ux1MZAvZkoB1UnWx3T/pO0IyzQ90Epo7gFTXS6qljLzflO3Rs65H7m9m/oBREvSuhWjUeH0baZhzOvmmfaxkkdbM7qGwADmACIcs8IZ4FTR3IHvU2/6bETDk7Zm3+EO8IPYFZSMmhdDI0Ojewse07i1wsR3Ih5U0pwd1DWS0sp2sdyHHZnjO1jx2i1+g3HMjLNi4NK01dPZw+UQ848q1ES9I8Kx/5LV/Qb+YxEPMWub+83vCMn3G4ONm8o9A2nuCDYcD0KxCrcBFSyBp3yStMUY6y542j6IJQd40A0Hiw2I2OsqXga6W1r23MYPmsH37z1EZrnCif+S1n1X+TUQ8v65v7w7wiXbOAGdraKsfcZWytcTfmEQJ9SEuKy1ge50jnDM9xe7aN7jmP3lCJdY8HlgdUVkgIOWKFuz/AFvkJ/AEJRvDvhwhxNs+wNniaei74jkd/Tq0IZnABh4krJ6neIohG082aZ1z9obGfSQlY4fog3EoZCQM9M1u3Ztjlkv9zwg53hde2KohlzD3uaKTePmSNd/ZB1Xwh5BrKEki2Sp9cKEOQ65v7w7wiczXN/eHeEHYfB2eC+usQeTTbu2dES7SiEfieMw05aJn5c18uxxva19w6wtlqzXdz7Izc9/FWrH55yR02lFC8FrpGuad4cxxB7QRtW7ZX+Lm8rheSHLcCzZuL0ubffiw/QmxxHE8rheSXg0moGNDGSNa0bmtjc0DsAbYJsb/ABPK4XkueN1H5b+l/sTZX+J5XC8lDpZReVHoP9ibHEcTyuF5KeNdF5Ueg/2JscRxPK4Xk+vG6j8sPRf7E2OI4nlcLyUOllF5Ueg/2JscRxPK4Xkp410XlR6D/YmxxHE8rheSp0to/LD0H+xNjiOJ5XC8lPGui8qPQf7E2OI4nlcLyVGllH5Yeg/2JscRxPK4Xkr420flv6X+xNlf4nlcLyPG6j8t/Q/2Kdlf4nlcLyDpbR+W/pf7FGxxHE8rheSnjXReVHoP9ibG/wATyuF5HjXReVHoP9inZX+J5XC8jxqovKj0H+xRsr/E8rheQNLKLyo9B/sTZX+J5XC8g6WUXPKPQf7E2V/ieVwvIGllF5Ueg/2Kdlf4nlcLyDpXReVHoP8AYo2OI4nlcLyPGui8qPQf7FOyv8TyuF5HjXReVHoP9ibK/wATyuF5HjXReVHoP9ijZX+J5XC8jxrovKj0H+xNjf4nlcLyZmGYxBO4iF4cWgZuS4Wve28dRWq5Yrt/njJvsYyzfnK3OaRutWUutiV+FwzW1sbX5b5bi9r2vbuHctlF2u3+WcnPew1u9l3xnkxPFqj83Z3LZu73KWnx2G4Qr4tUfm7O5N3e5SeOw3CFBo1R+bs7k3d7lJ47DcIPFqj83Z3Ju73KTx2G4Qr4tUfm7O5N3e5SeOw3CFPFqj83Z3Ju73KTx2G4QeLVH5uzuTd3uUo8dhuEK+LVH5uzuTd3uUp8dhuEKeLVH5uzuTd3uUnjsNwgGjdH5uzuTd3uUnjsNwhXxao/N2dybu9yk8dhuEHi1R+bs7k3d7lJ47DcIU8WqPzdncm7vcpPHYbhANG6Pzdncm6u8pPHYbhAdG6PyEfcm7vcpPHYbhCvi1R+bs7k3d7lJ47DcIPFqj83Z3JurvKTx2G4QeLVH5uzuTd3uUnjsNwg8WqPzdncm7vcpPHYbhCni1R+bs7k3V3lJ47DcIPFuj83Z3JurvKTx2G4Qr4tUfm7O5N3e5SeOw3CDxao/N2dybu7yk8dhuEHi1R+bs7k3V3lJ47DcIPFqj83Z3Ju73KTx2G4QeLNJ5uzuTd3uUo8dhuEMqgwmGEkxRtYXWzZdl7bvWtdy7Xc/NObfZw1qzn2U5Myy1t2UNN4Wqh8eFucx7mO11OMzXFpsZ2Ai46QiVdOqh7azC2te5ofWEPDSRmaInGzgN4vbegwKnhCmbFNUChvS09W+lqH68B3JlEYfGzJyvhAkEi17AnaQFa/SKCjnxWcQP1sfFGyObK4md80YbCGtcMsVswFxe+/qQfOF6Ruo5pIKumliLaOSsle6rfVjJE4NyRl+0nluuNm3pFiAzcH00mfPTx1VEaeOrBNHJrmy3IZnDZWho1ZLdo377IMfhZbK+OhigmfA+WujjEjCQRmjktex2i4Bt1IIh2k8s8+HQTXirYa/U18TSQHHUvLXgfOjfbMOZEpKr4RJmw1FWyhL6KGYwNl14a972yCMu1eU2Zc77k7tm+xCYbpLPLXSU1NSCSGCSOOqmdKI8rngOOrZlJflaQTtHQEELhulEdNTOFLSOM02IVMEMAmJ1koe4ySukePe2mxJFjbrQX5+EF8VPVOmpCyrpZIGTU4lDg5tS8NjfHIG2cCCTYgbrbLoMiTTh8EtVHWUuqNPTcbZklEusizFgaeS0NfmFrXI6+cgwzS6pfUUtPU0OoNUyWSNwnEoDY4w+xAYOXtFxuFxYnaAH3wQfsOk+jJ+dIg1jSzSeatoHPbSZaLjkEcM+taXOMVUxpc6K3JYS1wBuTe2zbcBsGLadSskqTT0Lp6WjdlrJda2Nwc1ofIIoyDnyg7bkbkFx+nOasip4Yo8kkcEsb5ptQ6Zk+3/hmlhEpaLEjMDzBBc4XJ3x4JVSRucx4EZa5ri1w9+ZuINwggsTpHYXUYfLTVFQ9lTUxU1RBNM+ZrmytPvjc5JaWnbcdX2hfo9KIqWKokhpHXdjD6SRomc50kryA6ZucWbfZaPYOsIMo442OubPW0mpqmYdUTyObOZRHDFP8AFhoAa8kAOzbxuQXMM02qHvoxNQapla46h+va/KwROlBe3KCHkAcndYnbssgwqDhTjlqI2CJnF5ZtRG8TtM4JdkZK+ny3bGXc+a9iDZBcqOEKZsU1QKG9NT1bqWd+vAdyZWxB8bMnK2uBIJFrjadpAfEumE9NX4m6pbejpooHxta5pcHScmMNGUEmUnnPJIA23QfeFcJWs1zXU7XSx07qmNtNO2pEjWEB0RLWjJILt2WOzag2LQ/H3VkTpHCCwIDTBPr2m7QSHXY0scCbFpCDYEEdj+Cw1lM+lqGkxPADrGxBBBa5p5iCAR2IITCtBY4qiKplqqqqkhBFNxiRrmxZhlLmhrRd1tlyguT6D07qSoozJNq6iodUyEOZnD3SNlIYclg27BsIJtfaguYjoXTTms1hkPHBDrRdoyGBoEbouTcEWB232jo2IMei0DhbK6aaeoqZH0z6WTjD2uDoXuBLbNaLbt46STc7UDBdA4aeeKZ1RUz6gObSMnkDmQBwynIA0XOXkgm9ggl8bwGOqdTukc8GnnbUR5C0XewEAOuDdvKOwWPWgxMV0Qpp62CvdmbUQG7XMLQHjbZsgIOYC5taxFztQRFbwaU8gmj4zVMp5pDM6nZIwRNlLg8vaCwneL2JI27tgsEnLogzjprIqiohc90b6iOJ7RFM6O2XO1zSdoABsRcILE+gdM6AwiSZruMyVcUzXtbLFNI4ucY3Btsu0ixB2IPhnB/T8XmhfLPI+eSKWone9pme6F4fGCcuUNGW1gNxKCRxLRSnnqJZ5c7jNS8TlZcBhizufcWGYPu47b9GxBH4RoJHBNBO6qqpn07ZI4Nc+NzWskYGZbBg3AbxY9NwAAE1o3gkdFSx0kTnujjBDS8tLjmcXG5aAN7jzINcfwbU5zM4xVNpzMJ207ZGCJkmcSEtBYSQSDsJI2nnsQF/GOD6CeaaQT1MLKgg1kMMgbFOQALuBaSLgWOUi6DIxfQuKoLGunmbTM1VqZuq1XvBBjy3YXs3C+VwuAgk9JcDjrqSSkmc9scmUOLC0O5Lg4WzNI3tHMgicJ0FghnZUSTVNVNGCIHVUusEVxYmNoa1oNtl7XQfQ0Gp8rm6yblV4xE7WbJg4OyDkfF3G7f1oMzE9HIpah1U4Oe80slKYyQI3xyOzODuSXXJFrg7juKDRtHtFaptXRF0NWyKkfISampgmjYwxOjZFTiKxeLlvKe0EBtupBtuGaFsp5mviqapsDJHSR0okAga59yRYNzFl3OOQuIuUFZNCKd1HUUZkl1VRUOqZDdmcPdK2UhhyWDczALEE2J2oL1ZofTSyVb5M7hWRxRztJGUCEEMLLC7Xbb3udoG5BTDtFjEyRrq6sldJGI2vfK3NE0bjGGsDQ/b8IglBd0d0ZZSSTTa2SaecsM0kmrBOrBawBsTGtFgTttc32lBOoCAgIIHTbSE0FGahsWukzxxxxZsmd0jw0AGx27Sd3MgiMe4QI6eGimjj1rasxu+Fl1ULyxrpXck3s6WMW2bTvQbhxll3Avbdu14uOSLXBd0bOlBbkxGFrczpYw3LnuXtAybs9yfg7Rt3IMOrxB+enMGpfDI8iR5kscmQkGEC4kN7bP/AGAv1OJRgvjZJEahrHOEbpGg7BcZhva3dc23ILVBig4uySpfDHIYw+QNkBY394tcbXbfnQZMmIwtj1zpYxFsIkL2hhvus4myDDxbEniLPSmCR4fGHCSUMYGvcLnML7cpuBz+sMz3Qh1upMseutcR5257dOS97ILtTUsjaXyPaxg+E5xDWjtJ2BBB4PpEZq2sgOTU04p3RyA3ziaLWFxO6w5iEEzSV0UozRSMkbexLHNeLjmu0oNb0i0pqIa+OhpqRtRI+B093TiEBrX5CNrDfmQTcOJBsUbqoxwSvABY6VpAed7GvNs/2IMLRXHjUwGSXIx+vnhY0G2bUyuYLXNySG3QTBqmcrlt5Hxm0cnZfldGzpQWfdan1eu18WpvbWaxmS/Rmva6C7x2LKXaxmVvwzmFm7L8o82zbtQYVfjcbINfG+KRhIDXa6NjCb2+MccvTsFygv0mIB0WskLI7X1g1jXCO3M942A2sT28+9BfpauOVueJ7XsO5zHBzdm/aNiC8gICAgICAg1fTXDpZ5KBkbC6JlbHPUG4s1kLXObe528rLuQabU6DVPF8Rjyl2VhhwkAtvqzUGssLnZyyxm23xQ6EGXiVPWQ1VfK2hmnFfS07GGIxWilZC6JzJczgQLuBzbQgy8J0QcKugFTAySGnwsQSFwa+MTh0Yy5Tv2B+21kGJo/o1UxR4ax0BaIK6rkkF2+9xSa7VnYdxzt2DpQU0awWWFk9NNhznVh42eP2ic2bWh+Q6y+fM4ODcp3c6CLNC6CpwqKooTUviwx7Zacapzg5rmAkNe4MeQea/PcbkFKfReqjpaSSSidLBFX1NQ/DwWOdHDMCIQGk5XFhuct/n9qDIdoxUupa5sdEYNdXUk0EF4tkTDGXnkuyttlddoOzcLoJd2FzR4vrKemkdHJVCSoNRHA+Jo1eR1RTTh2sY+wyhhvz7AgkeEvC5ZoqZ8cBqY4KpktRTgi8sYa4EAONnEEg5TvQarUaM1c0OKamjdStqDRuggLommRkW2aMBji1hcL8k7LusedBP8HmCGOpmqdRUQB0ccZbMykhbIWkkOEVMAAW7sx3g9SDG0+wKSbFYZ3UElZStpXRubHIyMiQyEtNy9p2C/egsYrgrm1dFUHC31FG2jdTikvFI6mkc4OBcJH5Xcm7S65HXuuGPh+A1lPRUMvFHl9NX1E0lOx7HSaqUyhpjJdZ9szdl7lArdH6yopa2fizmmeugqOKSOY2SanhawOieQS1pdYmxPMgvY1hbpOI1UeEvFJBPOZ6DJC1zjJG1sc+qDsjspadhN9t9iDAdovVGkqCKEsiOJRVRos8fv1KxjQ6LY7INovlvbk2F9iDMxCkE5w+ugwwyUEbqnWUbBBcOksGTiNrtW7a13PsvdBgjRSq4lJ/wJEXutxt1DnZ79S6uMBgIOU2I+ATbk26EG0cHmEyR1VZUikNFSzaoQUxyA5o2kSSmNhLY81wLDo7EG9oCAgICAgICAgWQEBAQYr8PiM7agsaZmtLGP8AnBrjdzQegkBBlICAgICAgICAgICC3PCHtLTuO+xIPeNoQW6KijhbkjaGtzOdYc7nuLnuJO8lxJJ6Sgy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28" descr="data:image/jpeg;base64,/9j/4AAQSkZJRgABAQAAAQABAAD/2wCEAAkGBxISDxUQERIVFRAWFRYVEBUVFhUVFhUWFRUZFhUVFRcYHSggGBolHRcVITEhJSkrLi4uGB8zODMsNygtLisBCgoKDg0OGxAQGy8lICUrLS0rLS4yLS0tLS0tLy0tLS0tLS0uLS0tLS0tLS0tLS0tKystLSstLS0tLS0tLS0tLf/AABEIAOEA4QMBEQACEQEDEQH/xAAcAAEAAQUBAQAAAAAAAAAAAAAABQEDBAYHCAL/xABNEAABAwICBAgHDQcCBgMAAAABAAIDBBEFEgYTITEHFCJBUWFxkQgWU1SSsdEVIzIzNEJyc4GhsrPSNVJ0gqLBwmLDJCVDY+HxZIPw/8QAGwEBAAIDAQEAAAAAAAAAAAAAAAEFAgMEBgf/xAAyEQEAAQIFAwMCBQQCAwAAAAAAAQIDBBETFFIFEhUhMVGBsQYyNEFhIkJxoeHwIzOR/9oADAMBAAIRAxEAPwDuKAgICAgICAgICAgICAgICAgICAgICAgICAgICAgICAgICAgICAgICAgICAgICAgICAgICAgICAgICCl0zFURmIZiGYhmIZqXRJdBVAQEBAQEBAQEBAQEFLoF0FURmIZiGYhmIZqXRJdQNM4QK6WN0OrkcwESZspIvYste3aVY4C3RXn3Rm8/1rEXLU0dk5e7U/dup8vL6ZVloWeMKLyGI5ye7dT5eX0ymhZ4weQxHOT3bqfLy+mU0LPGDyGI5ye7dT5eX0ymhZ4weQxHOT3bqfLy+m5RoWeMJ8hiOcs7C6mrmPyiUMG85zt6h1qs6jisPhafSmO6fZc9Is4vG15zXMUR7y2qir3xkcoubzhzi495515enHV92cvbbKjsiIbBS1bZBdp7RzjtVravU3IzpV9y3VROUshbWAgICAgICAgICCzU1LWNzONh957FruXabcZ1M6LdVc5Q16txF7zsJa3mykg942qpuY2uas6fZY0YOjtmJ92rYtPVQnMKiUxncc5u09B9q9J0zGWMRHbXTHc8d1nD4vBz301zNKO926ny8vpuVvoWeMKDyGI5yr7t1Pl5fTKnb2eMI8hiOcnu3U+Xl9MpoWeMHkMRzk926ny8vplNCzxg8hiOcqe7dT5eX03KNvZ4weQxHOWz6BV8ss8gkle8BgIDnEi+bftXBj7dummO2Mlz0bE3btyrvqz9G8Kuej7f5aRwjsJdBbol9bF2YOuKc3nOvUzVNGX8tN1Dugru14ed06/g1LugprwjTr+DUO6CmvBp1/BqXdBTXg06/hUQnoWNV+IpmWVNmuqcohuFDTiONrBzDb1k7z3rxGMvzdvTVP0fVunYSnD4emiPiP8A6yFyu99wyuaczTYrO3cmic4YXLcVxlKew7E2ybDsf9x7Fc4fF03Iyn3VV7D1W5/hIXXY51UBAQEBAQUJQYNfiLY9m9/R7Vy38TTb9M/VvtYeq5/hATzOeczjf1DsVNcu1XJzlaW7VNEZQtrU2rNTAHsLDuIsf7Fb8PeqtXIrj9nJjMPTfs1W6ozzhprqdwNiNo2Fe5oxEVU5vk92xXRXNOXspqT0FZ68MNKv4NQ7oKa8I06/g1Lugprwadfwah3Qo1oTpV/DbODuMiaW/wC4PxLjxdcVRC+6FRVTcqmY/Zvl1xPVNa0zizGLsf8A4rGbnYq8da7+2WtcW6lG4V+3OLdSbg25xbqTcG3OLdSbg26rabasa7+dMw2W7GVdM/yml5yfd7yj8sChkICnOf2RMRPulcPxa3Jk3czvb7VZYbG/21q+/hcvWlNtcCLjcrSJz9YcH8PpSCAgIKOKT6CGxDFt7Y/td7PaqzEY2Py0S7bGFmfWpDqrmc5zlZRERAoSIBUx7sZ9kPLTXcT1n1r0Nq/lRDw2Js53Zn+ZfHFupbNw0bc4t1JuDbnFupNwbc4t1JuDbtg0OiyySfRHrSLnesMBb7apbXZZrHOUJpJHcx9jv8VwYu525NV2juQ2oXDuIatE1CbiDROLpuINE1Ca8GicXTXTFrL1XLLkqnOXosPX3W4FDoEBAQRsmkMtLU2HKiLW5mH7blp5j9y9h0nCRfwv85y8R1fqFeGxuUflyjOG6YTi0VQzPE6/7w+c09DhzLXds1Wpyqd2GxVF+nuon6M8LW6VUGFiOIxwMMkrg1v3k9AHOVnbt1XJ7aYaL+It2ae6uWkO0lkqalrBdkPKszndyTtef7bu1dHUsHFnCVVT7q3p3UasTjqaY/L6/wDZSS8Y9yICAgWUx7tN+vtpmVvULri/EPNzaznOTUJrwjROLpuINE1CbiDRNQmvBopbR2Oz3fRHrXZhLndVLbao7U+u7NuyRuMMuW/b/ZUvWLnZ2fVst0dyO1KpNw26RqU3BpGpTcGkalNwaRqU3BoviWnJGzesqMTGfq32J05y/ZiLsic1gKQQEGqaSfH/AMrf7r3f4f8A0v1fN/xN+t+kMOgrpIX6yJxa4dxHQ4c4Vxds0XacqvVS2MRXZq7qJydG0d0njqLMdyJv3Sdjuth5+zeqDE4Ouz6+8PXYHqdGI/pn0ld0g0jjphl+HN81gP3uPMFjhsLXen4hnjeo28PGXvV8Ob4liMk788riTzDc1o6GjmXoLNii1GVMPIYnF3MRVnXK7gHyln834Cq7rn6Or6LP8P8A66n6tvXz59NEBAT/ACiWVDTned647mJjPKHDfnv9IXNSsNw59I1Kbg0jUpuDSNSm4NI1Kbg0mdhMdnHs/urfpF3urmP4a66O1Kq+akfibrFvYf7Kg63RNU0/VvszlmwtaqDRlv74NamjJ3wa1NGTvg1qaMnfBrU0pO+FiartsG9breEmr1mcob7dqavWWG5xJud6sKKYpjKHVEZRkoskiAg1TST5R/K3+695+Hv0v1fN/wATfrfpCLV5MxEZy8/ETPs2/RrRFzyJqgFrd7GbQ423Fx3tHVv7FT4zHRMdtH1/4eh6f0mqZi5c9I/aPZf0m0Rdd09PdxJu+Mkk35ywnf2H7OhYYPHRTHZX7fLZ1HpU1TNy37/H/LSiObnGw9R6CruJifWHmppmJyln4B8pZ/N+Eqo65+kq+i7/AA/+up+rb18+fTRAQVabG4UVUxMeqJiJjJlw1fM7f0rgu4TL1pc1y12xnDI1q59GXN3mtTRlPfBrU0ZO+DWpoyd8GtTRk74ZeGvu49n91d9Ft9tyZ/hpvVZwkV6RoRGPyWLP5v8AFVnULffkxmvtROvVdt2Osa9Nuaxr025rGvTbmsa5YzZiHRhv/LXEPhQuoESICAiGtYxTPlqhHG0ueWtsB9u09A617jod2i3hO6r5fPPxBZru4/toj9obfo3omyC0ktnzc37rPo9J6/UscVjarvpT6Q7MD0qiz/VX6y2cBcK4CEGvaR6LsqAXssyf97md1PHP27114bGV2f6Z9aVVjumUYiJmn0q+WkYdRSQ1jY5Wlrhm2cxGU7QecLp6vepu4KqYV3RsPXZ6hTTVHy2deDfRhAQEBEPsTKabUVKfFxp1/wAGvWW3cusa9Nuaxr025rGvTbmsk8Bku930f7qw6fb7apTFfcm1ZerJrmlsljH/AD/4rC7b7snHiq+3Jr/GVp0HHrHGU0DWOMpoGscZTQNZkUktyexceMt9tMLfpFzurllKvehEBAQZFHROkOzY3ndzfZ0ldFnDVXfb2c97EU0f5T9HQMjuWtGYgBzuc23XKvbdGnRFEeynqyqrmvL1ZQCzFUBAKDFq6Fkls7QSPgnnbcW2HmWNdPdTNM+0op/privL1hA11C6M9LeY+3oVHiMNNuc/2W9nExXHr7sVcrqEBAQY1XJa32ruwdvuzUXWLkU9rG4yu7QUmscZTQNY4ymgaxxlNA1k5opLeR/0R61ttW+2c3Xha+6ZbNdbsnXm03hBqMroesSfdkXVYtd+aj6zf0+1qPHl0bZQ72TjqbY3snHU2xvZOOptk72WVh2I5ZBm+Cdh6r8/fZcWOwU12Zy91l0nqkWcTTNXtPpLZV5SfScn0eKoVUMhTkiZSWH4WXcp+xvMOc9vQrDD4OaozrcN/FRHpQnWRgAAbAFbUxERlCumZmc5fakEBAQEBB8vbcWO5RMZ+kkeiExDCiOVHtHO3o7PYqvEYL+6h32MV+1aKVbksInMUJUJREzk13FcRvIQNobs+3n/AP3UvVdOwUxaiqr93z7rnVO/EzTT7UxkwuPLv2ym3snHk2xvZOPJtjeyrx1Nsb2W0aA1GaaQf6B+Jc9+12RC66NiNWur/Dd1zZPRZNF4SfhQdkvrjVn06nPueY/EHvR9WmXVnpy84JpyCaYJphdRpDYMExUECKQ7dzHHcehpPT615bq3SaqZ1LXr/D3HQetRVTFi9Pr+0z/33T0bC45QLk8y8/TbqqmIj3euquUxGcp3DsLDeU/a77h/5VthsJFv1q91ZfxM1zlHskwF3OVVAQEBAQEBAQCEEbiGGNfym7H/AHHtXHiMLTc9Y93RaxE2/f2QMsbmnK4WKpq7dVE5VQtKblNUZxKExnFQwGOM8v5xHzP/AD6le9K6VVdqi7cjKn9v5eY651qi3RNmzOdU/wCmuL1kWsvR4Kapmc5lRTpoLppyCacmYmnI23g5P/ESfVj8SruoU5Uwv+gf+yr/AA6BZVj1ObAxTBYKjKZmZst8vKcLZrX3EdAWy3ert/llzYjCWr+XfHswfE+j8kfTk/Utu8vfLm8Thfj7nihReSPpyfqTe3vlPicLx/3J4oUfkj6cn6k3t75PE4Xj9zxQo/JH05P1Jvb3z9jxOG+PueJ9H5I+nJ+pN7e+fseJw3x9zxPovJH05P1JOMuzGWf2I6VhY/tStFQRxNyxtsOsuce9xJXH2U901ZesrKM4pin9oZVlkCAgICAgICAgICAgx6ujZKMrxcdRIP2EbQsZopmc5gznKYRHifR+SPpyfqXXGMuxGUT9ldPS8PM5zH+5PE+j8kfTk/Up3t75+zHxOF+PueJ9H5I+nJ+pN7e+fseJwvx9zxPo/JH05P1Jvb3z9jxOF+PueKFF5I+nJ+pN7e+U+JwvH7nihReSPpyfqTe3vk8TheP3ZmGYHT07i+FmVxFiczjsvfnJWu5fruRlVLfh8FasTM24SVlpdWShcBvRJnHSO9BW6CmcdIQA4IBcEDOOkd6D6QfJeOlAzjpHegqXWQUzjpHegB46UH0gIKE2QUzjpHegqHAoDnW3oKZx0jvQVDggFw50FM46R3oDXAoBcAgZx0jvQM46R3oAcEH0g4n4Q3x9F9XUfihRMORybj2FEvW+D/IofqI/ywjF5GgPJb2D1Iyh1PgA+X1H8P8A7rURK/4Qnyqj+qm/HGiHKUZPRPA9pPxugEMjr1FNljkublzLe9SHpuBlJ6WnpRi0Lh8/aMP8MPzXomHPsH+VU/8AEQfmtRMvR/Cr+xav6DfzGIxeZUZPpkjmm7XEHpBIP3IiU9gem2IUjgYqqQtBuY5XOljPUQ8kgfRIKGTvWgGm8WJQkgaupYBror3tfYHsPzmHvG49ZD74Uf2NV/Vf5NQeYkZO2+D38mq/r2flBESyuH6sy4fDEP8AqVIzfRZG8/iLEQ4QjKHZfB9xLk1VITucyeP+Yat9uzJH6SIl8eEFinyWkB53zybej3uO/UbyeihDjqJd54A6rNh0sZ/6dS630Xxxu/FnREoLwh/jaH6FT64UIcjRIg7P4PXxdZ9KH1PREuvohxPwhvj6L6uo/FCiYcjk3HsKMnrfB/kUP1Ef5YRg8jQfAb2D1Iyh1Pwf/l9R/D/7rURK/wCEJ8qo/qpvxxoQ5SiWxaAaSHD6+Ock6k+91A/7TiLut0tIDv5SOdES2jh5eDiEBBBBpWkEbiDI8ghCGgYP8qp/4iD81qJl6P4Vv2LV/Qb+YxGLzKjJumhfB3LiVLJURVDIyyV0WR7HHMWsY++cHYOWB8E7kRLWscweajqHU1Q3LK217G7SDuc087T0+o7ESyNEcbdRV0NU02a14Ev+qJxtI09Ozb2tB5kRL0Lwnm+C1Z/7X+TUQ8xol23wevk1X9ez8oISi/CDqrz0kN9jY5ZCOt7mNb+ByIcmRlDc+CDEdTjEIvyZg+F3Rym5m3/mY0fahK1wsYjr8YqD82MtgZ2Rt5X9bnohqKJdd8Hur98rIelsMg+wva71tREqeEP8bQ/QqfXChDkLybG2+xsiXXabRjRosaX4gA8tBcONRixttFrdKIzb9we4Hh9PFI/DpjNFI4B7tY2QZoxuBAFvhIhtqDifhDfH0X1dR+KFEw5G/cewoyet8H+RQ/UR/lhGDyNB8BvYPUjKHU+AD5fUfw/+41ESv+EJ8qo/qpvxxoQ5XE0FwBNgSAT0C+0olmY5hb6WplppRy4nlpPM4b2PHU5pa4dqD7xXF3TxU7H7XU8Rha6/wow4ujH8oOXsAQhZwf5VT/xEH5rUJej+Fb9i1f0G/mMRi8yoyd44AP2bP/GP/IgREtX4f8nHqe1s/Fzn6cusOrv1X1n3oOWTfBPYfUg9K6dX8XZr7+Ksv28i6IebUS7b4PXyar+vZ+UEJabw11WfGXtvsiiij7DYyH8wIQ1rRrCuMyyRAXcKeokYP9UcTnM/qsiWJg1XqqmCe+yOaKQkdDHtcbdOwIhaxKqMk0sxuS+SSQ9N3vL7feiUhpXhfFaySmtbIIr9roI3u/qc5DNtfAZVZMWyc0lPI37WuY8fc1yIlN+EP8bQ/QqfXChDkaJEQ9A8BP7JP8RL+FiIdFQcf8IWjJZRz/Na6aI9sjWPb90T0TDjKJdRo+F5zMNFLxdxqmw6lkuYavY3I2Qjfe1jl3E84RGTlrW2FujYiXXPB8pDrquf5oZFGD/qJc5w7g3vRErXhC/KqP6qb8caEOUjeg7Tw56MZomYlG3lR2jqbc8ZPvbz9Fxt2P6kIcWRLLwf5VT/AMRB+a1CXo/hW/YtX9Bv5jEYvMqMm66FcIkmG0slPFTskL5XS53vcMpMbGWyBu34F/hDeiJaxjmMTVlQ6pqHZpX2BsLNaB8FrBzNHR1k7SboZMnRLBHVtdDStFw94MvQ2JpvIT0cm47XAc6D0Lwni2C1YHkv8moh5jRLtng9/Jav69n5QQly/Tqs12K1kn/yJGjsiOqB7mBEw2jgKp82KvcdzKaS/wDM+NvqJREtL0iwzitZPS80Ur2N+he8Z+1haftRMMzQbDOM4nSwEXaZWuf9CP3x4PUQwj7URKc4aIcuMyH9+KF/9OT/AAQRfBtVarGKN+4GbIf/ALWOiA73hBvHhD/G0P0Kn1woQ5DIDYgb7GyJdkpdMNHBG0Pw+MvDWhx4lCbkDab227UQ3fQLSTD6pssWHQ6pkWV0jBC2Ft5cwBDW7CeQbnqCIbagiNKsAjrqSSlluA4clw2ljxtY8dYPNzi450HmfSfRqpw+Ux1MZAvZkoB1UnWx3T/pO0IyzQ90Epo7gFTXS6qljLzflO3Rs65H7m9m/oBREvSuhWjUeH0baZhzOvmmfaxkkdbM7qGwADmACIcs8IZ4FTR3IHvU2/6bETDk7Zm3+EO8IPYFZSMmhdDI0Ojewse07i1wsR3Ih5U0pwd1DWS0sp2sdyHHZnjO1jx2i1+g3HMjLNi4NK01dPZw+UQ848q1ES9I8Kx/5LV/Qb+YxEPMWub+83vCMn3G4ONm8o9A2nuCDYcD0KxCrcBFSyBp3yStMUY6y542j6IJQd40A0Hiw2I2OsqXga6W1r23MYPmsH37z1EZrnCif+S1n1X+TUQ8v65v7w7wiXbOAGdraKsfcZWytcTfmEQJ9SEuKy1ge50jnDM9xe7aN7jmP3lCJdY8HlgdUVkgIOWKFuz/AFvkJ/AEJRvDvhwhxNs+wNniaei74jkd/Tq0IZnABh4krJ6neIohG082aZ1z9obGfSQlY4fog3EoZCQM9M1u3Ztjlkv9zwg53hde2KohlzD3uaKTePmSNd/ZB1Xwh5BrKEki2Sp9cKEOQ65v7w7wiczXN/eHeEHYfB2eC+usQeTTbu2dES7SiEfieMw05aJn5c18uxxva19w6wtlqzXdz7Izc9/FWrH55yR02lFC8FrpGuad4cxxB7QRtW7ZX+Lm8rheSHLcCzZuL0ubffiw/QmxxHE8rheSXg0moGNDGSNa0bmtjc0DsAbYJsb/ABPK4XkueN1H5b+l/sTZX+J5XC8lDpZReVHoP9ibHEcTyuF5KeNdF5Ueg/2JscRxPK4Xk+vG6j8sPRf7E2OI4nlcLyUOllF5Ueg/2JscRxPK4Xkp410XlR6D/YmxxHE8rheSp0to/LD0H+xNjiOJ5XC8lPGui8qPQf7E2OI4nlcLyVGllH5Yeg/2JscRxPK4Xkr420flv6X+xNlf4nlcLyPG6j8t/Q/2Kdlf4nlcLyDpbR+W/pf7FGxxHE8rheSnjXReVHoP9ibG/wATyuF5HjXReVHoP9inZX+J5XC8jxqovKj0H+xRsr/E8rheQNLKLyo9B/sTZX+J5XC8g6WUXPKPQf7E2V/ieVwvIGllF5Ueg/2Kdlf4nlcLyDpXReVHoP8AYo2OI4nlcLyPGui8qPQf7FOyv8TyuF5HjXReVHoP9ibK/wATyuF5HjXReVHoP9ijZX+J5XC8jxrovKj0H+xNjf4nlcLyZmGYxBO4iF4cWgZuS4Wve28dRWq5Yrt/njJvsYyzfnK3OaRutWUutiV+FwzW1sbX5b5bi9r2vbuHctlF2u3+WcnPew1u9l3xnkxPFqj83Z3LZu73KWnx2G4Qr4tUfm7O5N3e5SeOw3CFBo1R+bs7k3d7lJ47DcIPFqj83Z3Ju73KTx2G4Qr4tUfm7O5N3e5SeOw3CFPFqj83Z3Ju73KTx2G4QeLVH5uzuTd3uUo8dhuEK+LVH5uzuTd3uUp8dhuEKeLVH5uzuTd3uUnjsNwgGjdH5uzuTd3uUnjsNwhXxao/N2dybu9yk8dhuEHi1R+bs7k3d7lJ47DcIU8WqPzdncm7vcpPHYbhANG6Pzdncm6u8pPHYbhAdG6PyEfcm7vcpPHYbhCvi1R+bs7k3d7lJ47DcIPFqj83Z3JurvKTx2G4QeLVH5uzuTd3uUnjsNwg8WqPzdncm7vcpPHYbhCni1R+bs7k3V3lJ47DcIPFuj83Z3JurvKTx2G4Qr4tUfm7O5N3e5SeOw3CDxao/N2dybu7yk8dhuEHi1R+bs7k3V3lJ47DcIPFqj83Z3Ju73KTx2G4QeLNJ5uzuTd3uUo8dhuEMqgwmGEkxRtYXWzZdl7bvWtdy7Xc/NObfZw1qzn2U5Myy1t2UNN4Wqh8eFucx7mO11OMzXFpsZ2Ai46QiVdOqh7azC2te5ofWEPDSRmaInGzgN4vbegwKnhCmbFNUChvS09W+lqH68B3JlEYfGzJyvhAkEi17AnaQFa/SKCjnxWcQP1sfFGyObK4md80YbCGtcMsVswFxe+/qQfOF6Ruo5pIKumliLaOSsle6rfVjJE4NyRl+0nluuNm3pFiAzcH00mfPTx1VEaeOrBNHJrmy3IZnDZWho1ZLdo377IMfhZbK+OhigmfA+WujjEjCQRmjktex2i4Bt1IIh2k8s8+HQTXirYa/U18TSQHHUvLXgfOjfbMOZEpKr4RJmw1FWyhL6KGYwNl14a972yCMu1eU2Zc77k7tm+xCYbpLPLXSU1NSCSGCSOOqmdKI8rngOOrZlJflaQTtHQEELhulEdNTOFLSOM02IVMEMAmJ1koe4ySukePe2mxJFjbrQX5+EF8VPVOmpCyrpZIGTU4lDg5tS8NjfHIG2cCCTYgbrbLoMiTTh8EtVHWUuqNPTcbZklEusizFgaeS0NfmFrXI6+cgwzS6pfUUtPU0OoNUyWSNwnEoDY4w+xAYOXtFxuFxYnaAH3wQfsOk+jJ+dIg1jSzSeatoHPbSZaLjkEcM+taXOMVUxpc6K3JYS1wBuTe2zbcBsGLadSskqTT0Lp6WjdlrJda2Nwc1ofIIoyDnyg7bkbkFx+nOasip4Yo8kkcEsb5ptQ6Zk+3/hmlhEpaLEjMDzBBc4XJ3x4JVSRucx4EZa5ri1w9+ZuINwggsTpHYXUYfLTVFQ9lTUxU1RBNM+ZrmytPvjc5JaWnbcdX2hfo9KIqWKokhpHXdjD6SRomc50kryA6ZucWbfZaPYOsIMo442OubPW0mpqmYdUTyObOZRHDFP8AFhoAa8kAOzbxuQXMM02qHvoxNQapla46h+va/KwROlBe3KCHkAcndYnbssgwqDhTjlqI2CJnF5ZtRG8TtM4JdkZK+ny3bGXc+a9iDZBcqOEKZsU1QKG9NT1bqWd+vAdyZWxB8bMnK2uBIJFrjadpAfEumE9NX4m6pbejpooHxta5pcHScmMNGUEmUnnPJIA23QfeFcJWs1zXU7XSx07qmNtNO2pEjWEB0RLWjJILt2WOzag2LQ/H3VkTpHCCwIDTBPr2m7QSHXY0scCbFpCDYEEdj+Cw1lM+lqGkxPADrGxBBBa5p5iCAR2IITCtBY4qiKplqqqqkhBFNxiRrmxZhlLmhrRd1tlyguT6D07qSoozJNq6iodUyEOZnD3SNlIYclg27BsIJtfaguYjoXTTms1hkPHBDrRdoyGBoEbouTcEWB232jo2IMei0DhbK6aaeoqZH0z6WTjD2uDoXuBLbNaLbt46STc7UDBdA4aeeKZ1RUz6gObSMnkDmQBwynIA0XOXkgm9ggl8bwGOqdTukc8GnnbUR5C0XewEAOuDdvKOwWPWgxMV0Qpp62CvdmbUQG7XMLQHjbZsgIOYC5taxFztQRFbwaU8gmj4zVMp5pDM6nZIwRNlLg8vaCwneL2JI27tgsEnLogzjprIqiohc90b6iOJ7RFM6O2XO1zSdoABsRcILE+gdM6AwiSZruMyVcUzXtbLFNI4ucY3Btsu0ixB2IPhnB/T8XmhfLPI+eSKWone9pme6F4fGCcuUNGW1gNxKCRxLRSnnqJZ5c7jNS8TlZcBhizufcWGYPu47b9GxBH4RoJHBNBO6qqpn07ZI4Nc+NzWskYGZbBg3AbxY9NwAAE1o3gkdFSx0kTnujjBDS8tLjmcXG5aAN7jzINcfwbU5zM4xVNpzMJ207ZGCJkmcSEtBYSQSDsJI2nnsQF/GOD6CeaaQT1MLKgg1kMMgbFOQALuBaSLgWOUi6DIxfQuKoLGunmbTM1VqZuq1XvBBjy3YXs3C+VwuAgk9JcDjrqSSkmc9scmUOLC0O5Lg4WzNI3tHMgicJ0FghnZUSTVNVNGCIHVUusEVxYmNoa1oNtl7XQfQ0Gp8rm6yblV4xE7WbJg4OyDkfF3G7f1oMzE9HIpah1U4Oe80slKYyQI3xyOzODuSXXJFrg7juKDRtHtFaptXRF0NWyKkfISampgmjYwxOjZFTiKxeLlvKe0EBtupBtuGaFsp5mviqapsDJHSR0okAga59yRYNzFl3OOQuIuUFZNCKd1HUUZkl1VRUOqZDdmcPdK2UhhyWDczALEE2J2oL1ZofTSyVb5M7hWRxRztJGUCEEMLLC7Xbb3udoG5BTDtFjEyRrq6sldJGI2vfK3NE0bjGGsDQ/b8IglBd0d0ZZSSTTa2SaecsM0kmrBOrBawBsTGtFgTttc32lBOoCAgIIHTbSE0FGahsWukzxxxxZsmd0jw0AGx27Sd3MgiMe4QI6eGimjj1rasxu+Fl1ULyxrpXck3s6WMW2bTvQbhxll3Avbdu14uOSLXBd0bOlBbkxGFrczpYw3LnuXtAybs9yfg7Rt3IMOrxB+enMGpfDI8iR5kscmQkGEC4kN7bP/AGAv1OJRgvjZJEahrHOEbpGg7BcZhva3dc23ILVBig4uySpfDHIYw+QNkBY394tcbXbfnQZMmIwtj1zpYxFsIkL2hhvus4myDDxbEniLPSmCR4fGHCSUMYGvcLnML7cpuBz+sMz3Qh1upMseutcR5257dOS97ILtTUsjaXyPaxg+E5xDWjtJ2BBB4PpEZq2sgOTU04p3RyA3ziaLWFxO6w5iEEzSV0UozRSMkbexLHNeLjmu0oNb0i0pqIa+OhpqRtRI+B093TiEBrX5CNrDfmQTcOJBsUbqoxwSvABY6VpAed7GvNs/2IMLRXHjUwGSXIx+vnhY0G2bUyuYLXNySG3QTBqmcrlt5Hxm0cnZfldGzpQWfdan1eu18WpvbWaxmS/Rmva6C7x2LKXaxmVvwzmFm7L8o82zbtQYVfjcbINfG+KRhIDXa6NjCb2+MccvTsFygv0mIB0WskLI7X1g1jXCO3M942A2sT28+9BfpauOVueJ7XsO5zHBzdm/aNiC8gICAgICAg1fTXDpZ5KBkbC6JlbHPUG4s1kLXObe528rLuQabU6DVPF8Rjyl2VhhwkAtvqzUGssLnZyyxm23xQ6EGXiVPWQ1VfK2hmnFfS07GGIxWilZC6JzJczgQLuBzbQgy8J0QcKugFTAySGnwsQSFwa+MTh0Yy5Tv2B+21kGJo/o1UxR4ax0BaIK6rkkF2+9xSa7VnYdxzt2DpQU0awWWFk9NNhznVh42eP2ic2bWh+Q6y+fM4ODcp3c6CLNC6CpwqKooTUviwx7Zacapzg5rmAkNe4MeQea/PcbkFKfReqjpaSSSidLBFX1NQ/DwWOdHDMCIQGk5XFhuct/n9qDIdoxUupa5sdEYNdXUk0EF4tkTDGXnkuyttlddoOzcLoJd2FzR4vrKemkdHJVCSoNRHA+Jo1eR1RTTh2sY+wyhhvz7AgkeEvC5ZoqZ8cBqY4KpktRTgi8sYa4EAONnEEg5TvQarUaM1c0OKamjdStqDRuggLommRkW2aMBji1hcL8k7LusedBP8HmCGOpmqdRUQB0ccZbMykhbIWkkOEVMAAW7sx3g9SDG0+wKSbFYZ3UElZStpXRubHIyMiQyEtNy9p2C/egsYrgrm1dFUHC31FG2jdTikvFI6mkc4OBcJH5Xcm7S65HXuuGPh+A1lPRUMvFHl9NX1E0lOx7HSaqUyhpjJdZ9szdl7lArdH6yopa2fizmmeugqOKSOY2SanhawOieQS1pdYmxPMgvY1hbpOI1UeEvFJBPOZ6DJC1zjJG1sc+qDsjspadhN9t9iDAdovVGkqCKEsiOJRVRos8fv1KxjQ6LY7INovlvbk2F9iDMxCkE5w+ugwwyUEbqnWUbBBcOksGTiNrtW7a13PsvdBgjRSq4lJ/wJEXutxt1DnZ79S6uMBgIOU2I+ATbk26EG0cHmEyR1VZUikNFSzaoQUxyA5o2kSSmNhLY81wLDo7EG9oCAgICAgICAgWQEBAQYr8PiM7agsaZmtLGP8AnBrjdzQegkBBlICAgICAgICAgICC3PCHtLTuO+xIPeNoQW6KijhbkjaGtzOdYc7nuLnuJO8lxJJ6Sgy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30" descr="data:image/jpeg;base64,/9j/4AAQSkZJRgABAQAAAQABAAD/2wCEAAkGBxISDxUQERIVFRAWFRYVEBUVFhUVFhUWFRUZFhUVFRcYHSggGBolHRcVITEhJSkrLi4uGB8zODMsNygtLisBCgoKDg0OGxAQGy8lICUrLS0rLS4yLS0tLS0tLy0tLS0tLS0uLS0tLS0tLS0tLS0tKystLSstLS0tLS0tLS0tLf/AABEIAOEA4QMBEQACEQEDEQH/xAAcAAEAAQUBAQAAAAAAAAAAAAAABQEDBAYHCAL/xABNEAABAwICBAgHDQcCBgMAAAABAAIDBBEFEgYTITEHFCJBUWFxkQgWU1SSsdEVIzIzNEJyc4GhsrPSNVJ0gqLBwmLDJCVDY+HxZIPw/8QAGwEBAAIDAQEAAAAAAAAAAAAAAAEFAgMEBgf/xAAyEQEAAQIFAwMCBQQCAwAAAAAAAQIDBBETFFIFEhUhMVGBsQYyNEFhIkJxoeHwIzOR/9oADAMBAAIRAxEAPwDuKAgICAgICAgICAgICAgICAgICAgICAgICAgICAgICAgICAgICAgICAgICAgICAgICAgICAgICAgICCl0zFURmIZiGYhmIZqXRJdBVAQEBAQEBAQEBAQEFLoF0FURmIZiGYhmIZqXRJdQNM4QK6WN0OrkcwESZspIvYste3aVY4C3RXn3Rm8/1rEXLU0dk5e7U/dup8vL6ZVloWeMKLyGI5ye7dT5eX0ymhZ4weQxHOT3bqfLy+mU0LPGDyGI5ye7dT5eX0ymhZ4weQxHOT3bqfLy+m5RoWeMJ8hiOcs7C6mrmPyiUMG85zt6h1qs6jisPhafSmO6fZc9Is4vG15zXMUR7y2qir3xkcoubzhzi495515enHV92cvbbKjsiIbBS1bZBdp7RzjtVravU3IzpV9y3VROUshbWAgICAgICAgICCzU1LWNzONh957FruXabcZ1M6LdVc5Q16txF7zsJa3mykg942qpuY2uas6fZY0YOjtmJ92rYtPVQnMKiUxncc5u09B9q9J0zGWMRHbXTHc8d1nD4vBz301zNKO926ny8vpuVvoWeMKDyGI5yr7t1Pl5fTKnb2eMI8hiOcnu3U+Xl9MpoWeMHkMRzk926ny8vplNCzxg8hiOcqe7dT5eX03KNvZ4weQxHOWz6BV8ss8gkle8BgIDnEi+bftXBj7dummO2Mlz0bE3btyrvqz9G8Kuej7f5aRwjsJdBbol9bF2YOuKc3nOvUzVNGX8tN1Dugru14ed06/g1LugprwjTr+DUO6CmvBp1/BqXdBTXg06/hUQnoWNV+IpmWVNmuqcohuFDTiONrBzDb1k7z3rxGMvzdvTVP0fVunYSnD4emiPiP8A6yFyu99wyuaczTYrO3cmic4YXLcVxlKew7E2ybDsf9x7Fc4fF03Iyn3VV7D1W5/hIXXY51UBAQEBAQUJQYNfiLY9m9/R7Vy38TTb9M/VvtYeq5/hATzOeczjf1DsVNcu1XJzlaW7VNEZQtrU2rNTAHsLDuIsf7Fb8PeqtXIrj9nJjMPTfs1W6ozzhprqdwNiNo2Fe5oxEVU5vk92xXRXNOXspqT0FZ68MNKv4NQ7oKa8I06/g1Lugprwadfwah3Qo1oTpV/DbODuMiaW/wC4PxLjxdcVRC+6FRVTcqmY/Zvl1xPVNa0zizGLsf8A4rGbnYq8da7+2WtcW6lG4V+3OLdSbg25xbqTcG3OLdSbg26rabasa7+dMw2W7GVdM/yml5yfd7yj8sChkICnOf2RMRPulcPxa3Jk3czvb7VZYbG/21q+/hcvWlNtcCLjcrSJz9YcH8PpSCAgIKOKT6CGxDFt7Y/td7PaqzEY2Py0S7bGFmfWpDqrmc5zlZRERAoSIBUx7sZ9kPLTXcT1n1r0Nq/lRDw2Js53Zn+ZfHFupbNw0bc4t1JuDbnFupNwbc4t1JuDbtg0OiyySfRHrSLnesMBb7apbXZZrHOUJpJHcx9jv8VwYu525NV2juQ2oXDuIatE1CbiDROLpuINE1Ca8GicXTXTFrL1XLLkqnOXosPX3W4FDoEBAQRsmkMtLU2HKiLW5mH7blp5j9y9h0nCRfwv85y8R1fqFeGxuUflyjOG6YTi0VQzPE6/7w+c09DhzLXds1Wpyqd2GxVF+nuon6M8LW6VUGFiOIxwMMkrg1v3k9AHOVnbt1XJ7aYaL+It2ae6uWkO0lkqalrBdkPKszndyTtef7bu1dHUsHFnCVVT7q3p3UasTjqaY/L6/wDZSS8Y9yICAgWUx7tN+vtpmVvULri/EPNzaznOTUJrwjROLpuINE1CbiDRNQmvBopbR2Oz3fRHrXZhLndVLbao7U+u7NuyRuMMuW/b/ZUvWLnZ2fVst0dyO1KpNw26RqU3BpGpTcGkalNwaRqU3BoviWnJGzesqMTGfq32J05y/ZiLsic1gKQQEGqaSfH/AMrf7r3f4f8A0v1fN/xN+t+kMOgrpIX6yJxa4dxHQ4c4Vxds0XacqvVS2MRXZq7qJydG0d0njqLMdyJv3Sdjuth5+zeqDE4Ouz6+8PXYHqdGI/pn0ld0g0jjphl+HN81gP3uPMFjhsLXen4hnjeo28PGXvV8Ob4liMk788riTzDc1o6GjmXoLNii1GVMPIYnF3MRVnXK7gHyln834Cq7rn6Or6LP8P8A66n6tvXz59NEBAT/ACiWVDTned647mJjPKHDfnv9IXNSsNw59I1Kbg0jUpuDSNSm4NI1Kbg0mdhMdnHs/urfpF3urmP4a66O1Kq+akfibrFvYf7Kg63RNU0/VvszlmwtaqDRlv74NamjJ3wa1NGTvg1qaMnfBrU0pO+FiartsG9breEmr1mcob7dqavWWG5xJud6sKKYpjKHVEZRkoskiAg1TST5R/K3+695+Hv0v1fN/wATfrfpCLV5MxEZy8/ETPs2/RrRFzyJqgFrd7GbQ423Fx3tHVv7FT4zHRMdtH1/4eh6f0mqZi5c9I/aPZf0m0Rdd09PdxJu+Mkk35ywnf2H7OhYYPHRTHZX7fLZ1HpU1TNy37/H/LSiObnGw9R6CruJifWHmppmJyln4B8pZ/N+Eqo65+kq+i7/AA/+up+rb18+fTRAQVabG4UVUxMeqJiJjJlw1fM7f0rgu4TL1pc1y12xnDI1q59GXN3mtTRlPfBrU0ZO+DWpoyd8GtTRk74ZeGvu49n91d9Ft9tyZ/hpvVZwkV6RoRGPyWLP5v8AFVnULffkxmvtROvVdt2Osa9Nuaxr025rGvTbmsa5YzZiHRhv/LXEPhQuoESICAiGtYxTPlqhHG0ueWtsB9u09A617jod2i3hO6r5fPPxBZru4/toj9obfo3omyC0ktnzc37rPo9J6/UscVjarvpT6Q7MD0qiz/VX6y2cBcK4CEGvaR6LsqAXssyf97md1PHP27114bGV2f6Z9aVVjumUYiJmn0q+WkYdRSQ1jY5Wlrhm2cxGU7QecLp6vepu4KqYV3RsPXZ6hTTVHy2deDfRhAQEBEPsTKabUVKfFxp1/wAGvWW3cusa9Nuaxr025rGvTbmsk8Bku930f7qw6fb7apTFfcm1ZerJrmlsljH/AD/4rC7b7snHiq+3Jr/GVp0HHrHGU0DWOMpoGscZTQNZkUktyexceMt9tMLfpFzurllKvehEBAQZFHROkOzY3ndzfZ0ldFnDVXfb2c97EU0f5T9HQMjuWtGYgBzuc23XKvbdGnRFEeynqyqrmvL1ZQCzFUBAKDFq6Fkls7QSPgnnbcW2HmWNdPdTNM+0op/privL1hA11C6M9LeY+3oVHiMNNuc/2W9nExXHr7sVcrqEBAQY1XJa32ruwdvuzUXWLkU9rG4yu7QUmscZTQNY4ymgaxxlNA1k5opLeR/0R61ttW+2c3Xha+6ZbNdbsnXm03hBqMroesSfdkXVYtd+aj6zf0+1qPHl0bZQ72TjqbY3snHU2xvZOOptk72WVh2I5ZBm+Cdh6r8/fZcWOwU12Zy91l0nqkWcTTNXtPpLZV5SfScn0eKoVUMhTkiZSWH4WXcp+xvMOc9vQrDD4OaozrcN/FRHpQnWRgAAbAFbUxERlCumZmc5fakEBAQEBB8vbcWO5RMZ+kkeiExDCiOVHtHO3o7PYqvEYL+6h32MV+1aKVbksInMUJUJREzk13FcRvIQNobs+3n/AP3UvVdOwUxaiqr93z7rnVO/EzTT7UxkwuPLv2ym3snHk2xvZOPJtjeyrx1Nsb2W0aA1GaaQf6B+Jc9+12RC66NiNWur/Dd1zZPRZNF4SfhQdkvrjVn06nPueY/EHvR9WmXVnpy84JpyCaYJphdRpDYMExUECKQ7dzHHcehpPT615bq3SaqZ1LXr/D3HQetRVTFi9Pr+0z/33T0bC45QLk8y8/TbqqmIj3euquUxGcp3DsLDeU/a77h/5VthsJFv1q91ZfxM1zlHskwF3OVVAQEBAQEBAQCEEbiGGNfym7H/AHHtXHiMLTc9Y93RaxE2/f2QMsbmnK4WKpq7dVE5VQtKblNUZxKExnFQwGOM8v5xHzP/AD6le9K6VVdqi7cjKn9v5eY651qi3RNmzOdU/wCmuL1kWsvR4Kapmc5lRTpoLppyCacmYmnI23g5P/ESfVj8SruoU5Uwv+gf+yr/AA6BZVj1ObAxTBYKjKZmZst8vKcLZrX3EdAWy3ert/llzYjCWr+XfHswfE+j8kfTk/Utu8vfLm8Thfj7nihReSPpyfqTe3vlPicLx/3J4oUfkj6cn6k3t75PE4Xj9zxQo/JH05P1Jvb3z9jxOG+PueJ9H5I+nJ+pN7e+fseJw3x9zxPovJH05P1JOMuzGWf2I6VhY/tStFQRxNyxtsOsuce9xJXH2U901ZesrKM4pin9oZVlkCAgICAgICAgICAgx6ujZKMrxcdRIP2EbQsZopmc5gznKYRHifR+SPpyfqXXGMuxGUT9ldPS8PM5zH+5PE+j8kfTk/Up3t75+zHxOF+PueJ9H5I+nJ+pN7e+fseJwvx9zxPo/JH05P1Jvb3z9jxOF+PueKFF5I+nJ+pN7e+U+JwvH7nihReSPpyfqTe3vk8TheP3ZmGYHT07i+FmVxFiczjsvfnJWu5fruRlVLfh8FasTM24SVlpdWShcBvRJnHSO9BW6CmcdIQA4IBcEDOOkd6D6QfJeOlAzjpHegqXWQUzjpHegB46UH0gIKE2QUzjpHegqHAoDnW3oKZx0jvQVDggFw50FM46R3oDXAoBcAgZx0jvQM46R3oAcEH0g4n4Q3x9F9XUfihRMORybj2FEvW+D/IofqI/ywjF5GgPJb2D1Iyh1PgA+X1H8P8A7rURK/4Qnyqj+qm/HGiHKUZPRPA9pPxugEMjr1FNljkublzLe9SHpuBlJ6WnpRi0Lh8/aMP8MPzXomHPsH+VU/8AEQfmtRMvR/Cr+xav6DfzGIxeZUZPpkjmm7XEHpBIP3IiU9gem2IUjgYqqQtBuY5XOljPUQ8kgfRIKGTvWgGm8WJQkgaupYBror3tfYHsPzmHvG49ZD74Uf2NV/Vf5NQeYkZO2+D38mq/r2flBESyuH6sy4fDEP8AqVIzfRZG8/iLEQ4QjKHZfB9xLk1VITucyeP+Yat9uzJH6SIl8eEFinyWkB53zybej3uO/UbyeihDjqJd54A6rNh0sZ/6dS630Xxxu/FnREoLwh/jaH6FT64UIcjRIg7P4PXxdZ9KH1PREuvohxPwhvj6L6uo/FCiYcjk3HsKMnrfB/kUP1Ef5YRg8jQfAb2D1Iyh1Pwf/l9R/D/7rURK/wCEJ8qo/qpvxxoQ5SiWxaAaSHD6+Ock6k+91A/7TiLut0tIDv5SOdES2jh5eDiEBBBBpWkEbiDI8ghCGgYP8qp/4iD81qJl6P4Vv2LV/Qb+YxGLzKjJumhfB3LiVLJURVDIyyV0WR7HHMWsY++cHYOWB8E7kRLWscweajqHU1Q3LK217G7SDuc087T0+o7ESyNEcbdRV0NU02a14Ev+qJxtI09Ozb2tB5kRL0Lwnm+C1Z/7X+TUQ8xol23wevk1X9ez8oISi/CDqrz0kN9jY5ZCOt7mNb+ByIcmRlDc+CDEdTjEIvyZg+F3Rym5m3/mY0fahK1wsYjr8YqD82MtgZ2Rt5X9bnohqKJdd8Hur98rIelsMg+wva71tREqeEP8bQ/QqfXChDkLybG2+xsiXXabRjRosaX4gA8tBcONRixttFrdKIzb9we4Hh9PFI/DpjNFI4B7tY2QZoxuBAFvhIhtqDifhDfH0X1dR+KFEw5G/cewoyet8H+RQ/UR/lhGDyNB8BvYPUjKHU+AD5fUfw/+41ESv+EJ8qo/qpvxxoQ5XE0FwBNgSAT0C+0olmY5hb6WplppRy4nlpPM4b2PHU5pa4dqD7xXF3TxU7H7XU8Rha6/wow4ujH8oOXsAQhZwf5VT/xEH5rUJej+Fb9i1f0G/mMRi8yoyd44AP2bP/GP/IgREtX4f8nHqe1s/Fzn6cusOrv1X1n3oOWTfBPYfUg9K6dX8XZr7+Ksv28i6IebUS7b4PXyar+vZ+UEJabw11WfGXtvsiiij7DYyH8wIQ1rRrCuMyyRAXcKeokYP9UcTnM/qsiWJg1XqqmCe+yOaKQkdDHtcbdOwIhaxKqMk0sxuS+SSQ9N3vL7feiUhpXhfFaySmtbIIr9roI3u/qc5DNtfAZVZMWyc0lPI37WuY8fc1yIlN+EP8bQ/QqfXChDkaJEQ9A8BP7JP8RL+FiIdFQcf8IWjJZRz/Na6aI9sjWPb90T0TDjKJdRo+F5zMNFLxdxqmw6lkuYavY3I2Qjfe1jl3E84RGTlrW2FujYiXXPB8pDrquf5oZFGD/qJc5w7g3vRErXhC/KqP6qb8caEOUjeg7Tw56MZomYlG3lR2jqbc8ZPvbz9Fxt2P6kIcWRLLwf5VT/AMRB+a1CXo/hW/YtX9Bv5jEYvMqMm66FcIkmG0slPFTskL5XS53vcMpMbGWyBu34F/hDeiJaxjmMTVlQ6pqHZpX2BsLNaB8FrBzNHR1k7SboZMnRLBHVtdDStFw94MvQ2JpvIT0cm47XAc6D0Lwni2C1YHkv8moh5jRLtng9/Jav69n5QQly/Tqs12K1kn/yJGjsiOqB7mBEw2jgKp82KvcdzKaS/wDM+NvqJREtL0iwzitZPS80Ur2N+he8Z+1haftRMMzQbDOM4nSwEXaZWuf9CP3x4PUQwj7URKc4aIcuMyH9+KF/9OT/AAQRfBtVarGKN+4GbIf/ALWOiA73hBvHhD/G0P0Kn1woQ5DIDYgb7GyJdkpdMNHBG0Pw+MvDWhx4lCbkDab227UQ3fQLSTD6pssWHQ6pkWV0jBC2Ft5cwBDW7CeQbnqCIbagiNKsAjrqSSlluA4clw2ljxtY8dYPNzi450HmfSfRqpw+Ux1MZAvZkoB1UnWx3T/pO0IyzQ90Epo7gFTXS6qljLzflO3Rs65H7m9m/oBREvSuhWjUeH0baZhzOvmmfaxkkdbM7qGwADmACIcs8IZ4FTR3IHvU2/6bETDk7Zm3+EO8IPYFZSMmhdDI0Ojewse07i1wsR3Ih5U0pwd1DWS0sp2sdyHHZnjO1jx2i1+g3HMjLNi4NK01dPZw+UQ848q1ES9I8Kx/5LV/Qb+YxEPMWub+83vCMn3G4ONm8o9A2nuCDYcD0KxCrcBFSyBp3yStMUY6y542j6IJQd40A0Hiw2I2OsqXga6W1r23MYPmsH37z1EZrnCif+S1n1X+TUQ8v65v7w7wiXbOAGdraKsfcZWytcTfmEQJ9SEuKy1ge50jnDM9xe7aN7jmP3lCJdY8HlgdUVkgIOWKFuz/AFvkJ/AEJRvDvhwhxNs+wNniaei74jkd/Tq0IZnABh4krJ6neIohG082aZ1z9obGfSQlY4fog3EoZCQM9M1u3Ztjlkv9zwg53hde2KohlzD3uaKTePmSNd/ZB1Xwh5BrKEki2Sp9cKEOQ65v7w7wiczXN/eHeEHYfB2eC+usQeTTbu2dES7SiEfieMw05aJn5c18uxxva19w6wtlqzXdz7Izc9/FWrH55yR02lFC8FrpGuad4cxxB7QRtW7ZX+Lm8rheSHLcCzZuL0ubffiw/QmxxHE8rheSXg0moGNDGSNa0bmtjc0DsAbYJsb/ABPK4XkueN1H5b+l/sTZX+J5XC8lDpZReVHoP9ibHEcTyuF5KeNdF5Ueg/2JscRxPK4Xk+vG6j8sPRf7E2OI4nlcLyUOllF5Ueg/2JscRxPK4Xkp410XlR6D/YmxxHE8rheSp0to/LD0H+xNjiOJ5XC8lPGui8qPQf7E2OI4nlcLyVGllH5Yeg/2JscRxPK4Xkr420flv6X+xNlf4nlcLyPG6j8t/Q/2Kdlf4nlcLyDpbR+W/pf7FGxxHE8rheSnjXReVHoP9ibG/wATyuF5HjXReVHoP9inZX+J5XC8jxqovKj0H+xRsr/E8rheQNLKLyo9B/sTZX+J5XC8g6WUXPKPQf7E2V/ieVwvIGllF5Ueg/2Kdlf4nlcLyDpXReVHoP8AYo2OI4nlcLyPGui8qPQf7FOyv8TyuF5HjXReVHoP9ibK/wATyuF5HjXReVHoP9ijZX+J5XC8jxrovKj0H+xNjf4nlcLyZmGYxBO4iF4cWgZuS4Wve28dRWq5Yrt/njJvsYyzfnK3OaRutWUutiV+FwzW1sbX5b5bi9r2vbuHctlF2u3+WcnPew1u9l3xnkxPFqj83Z3LZu73KWnx2G4Qr4tUfm7O5N3e5SeOw3CFBo1R+bs7k3d7lJ47DcIPFqj83Z3Ju73KTx2G4Qr4tUfm7O5N3e5SeOw3CFPFqj83Z3Ju73KTx2G4QeLVH5uzuTd3uUo8dhuEK+LVH5uzuTd3uUp8dhuEKeLVH5uzuTd3uUnjsNwgGjdH5uzuTd3uUnjsNwhXxao/N2dybu9yk8dhuEHi1R+bs7k3d7lJ47DcIU8WqPzdncm7vcpPHYbhANG6Pzdncm6u8pPHYbhAdG6PyEfcm7vcpPHYbhCvi1R+bs7k3d7lJ47DcIPFqj83Z3JurvKTx2G4QeLVH5uzuTd3uUnjsNwg8WqPzdncm7vcpPHYbhCni1R+bs7k3V3lJ47DcIPFuj83Z3JurvKTx2G4Qr4tUfm7O5N3e5SeOw3CDxao/N2dybu7yk8dhuEHi1R+bs7k3V3lJ47DcIPFqj83Z3Ju73KTx2G4QeLNJ5uzuTd3uUo8dhuEMqgwmGEkxRtYXWzZdl7bvWtdy7Xc/NObfZw1qzn2U5Myy1t2UNN4Wqh8eFucx7mO11OMzXFpsZ2Ai46QiVdOqh7azC2te5ofWEPDSRmaInGzgN4vbegwKnhCmbFNUChvS09W+lqH68B3JlEYfGzJyvhAkEi17AnaQFa/SKCjnxWcQP1sfFGyObK4md80YbCGtcMsVswFxe+/qQfOF6Ruo5pIKumliLaOSsle6rfVjJE4NyRl+0nluuNm3pFiAzcH00mfPTx1VEaeOrBNHJrmy3IZnDZWho1ZLdo377IMfhZbK+OhigmfA+WujjEjCQRmjktex2i4Bt1IIh2k8s8+HQTXirYa/U18TSQHHUvLXgfOjfbMOZEpKr4RJmw1FWyhL6KGYwNl14a972yCMu1eU2Zc77k7tm+xCYbpLPLXSU1NSCSGCSOOqmdKI8rngOOrZlJflaQTtHQEELhulEdNTOFLSOM02IVMEMAmJ1koe4ySukePe2mxJFjbrQX5+EF8VPVOmpCyrpZIGTU4lDg5tS8NjfHIG2cCCTYgbrbLoMiTTh8EtVHWUuqNPTcbZklEusizFgaeS0NfmFrXI6+cgwzS6pfUUtPU0OoNUyWSNwnEoDY4w+xAYOXtFxuFxYnaAH3wQfsOk+jJ+dIg1jSzSeatoHPbSZaLjkEcM+taXOMVUxpc6K3JYS1wBuTe2zbcBsGLadSskqTT0Lp6WjdlrJda2Nwc1ofIIoyDnyg7bkbkFx+nOasip4Yo8kkcEsb5ptQ6Zk+3/hmlhEpaLEjMDzBBc4XJ3x4JVSRucx4EZa5ri1w9+ZuINwggsTpHYXUYfLTVFQ9lTUxU1RBNM+ZrmytPvjc5JaWnbcdX2hfo9KIqWKokhpHXdjD6SRomc50kryA6ZucWbfZaPYOsIMo442OubPW0mpqmYdUTyObOZRHDFP8AFhoAa8kAOzbxuQXMM02qHvoxNQapla46h+va/KwROlBe3KCHkAcndYnbssgwqDhTjlqI2CJnF5ZtRG8TtM4JdkZK+ny3bGXc+a9iDZBcqOEKZsU1QKG9NT1bqWd+vAdyZWxB8bMnK2uBIJFrjadpAfEumE9NX4m6pbejpooHxta5pcHScmMNGUEmUnnPJIA23QfeFcJWs1zXU7XSx07qmNtNO2pEjWEB0RLWjJILt2WOzag2LQ/H3VkTpHCCwIDTBPr2m7QSHXY0scCbFpCDYEEdj+Cw1lM+lqGkxPADrGxBBBa5p5iCAR2IITCtBY4qiKplqqqqkhBFNxiRrmxZhlLmhrRd1tlyguT6D07qSoozJNq6iodUyEOZnD3SNlIYclg27BsIJtfaguYjoXTTms1hkPHBDrRdoyGBoEbouTcEWB232jo2IMei0DhbK6aaeoqZH0z6WTjD2uDoXuBLbNaLbt46STc7UDBdA4aeeKZ1RUz6gObSMnkDmQBwynIA0XOXkgm9ggl8bwGOqdTukc8GnnbUR5C0XewEAOuDdvKOwWPWgxMV0Qpp62CvdmbUQG7XMLQHjbZsgIOYC5taxFztQRFbwaU8gmj4zVMp5pDM6nZIwRNlLg8vaCwneL2JI27tgsEnLogzjprIqiohc90b6iOJ7RFM6O2XO1zSdoABsRcILE+gdM6AwiSZruMyVcUzXtbLFNI4ucY3Btsu0ixB2IPhnB/T8XmhfLPI+eSKWone9pme6F4fGCcuUNGW1gNxKCRxLRSnnqJZ5c7jNS8TlZcBhizufcWGYPu47b9GxBH4RoJHBNBO6qqpn07ZI4Nc+NzWskYGZbBg3AbxY9NwAAE1o3gkdFSx0kTnujjBDS8tLjmcXG5aAN7jzINcfwbU5zM4xVNpzMJ207ZGCJkmcSEtBYSQSDsJI2nnsQF/GOD6CeaaQT1MLKgg1kMMgbFOQALuBaSLgWOUi6DIxfQuKoLGunmbTM1VqZuq1XvBBjy3YXs3C+VwuAgk9JcDjrqSSkmc9scmUOLC0O5Lg4WzNI3tHMgicJ0FghnZUSTVNVNGCIHVUusEVxYmNoa1oNtl7XQfQ0Gp8rm6yblV4xE7WbJg4OyDkfF3G7f1oMzE9HIpah1U4Oe80slKYyQI3xyOzODuSXXJFrg7juKDRtHtFaptXRF0NWyKkfISampgmjYwxOjZFTiKxeLlvKe0EBtupBtuGaFsp5mviqapsDJHSR0okAga59yRYNzFl3OOQuIuUFZNCKd1HUUZkl1VRUOqZDdmcPdK2UhhyWDczALEE2J2oL1ZofTSyVb5M7hWRxRztJGUCEEMLLC7Xbb3udoG5BTDtFjEyRrq6sldJGI2vfK3NE0bjGGsDQ/b8IglBd0d0ZZSSTTa2SaecsM0kmrBOrBawBsTGtFgTttc32lBOoCAgIIHTbSE0FGahsWukzxxxxZsmd0jw0AGx27Sd3MgiMe4QI6eGimjj1rasxu+Fl1ULyxrpXck3s6WMW2bTvQbhxll3Avbdu14uOSLXBd0bOlBbkxGFrczpYw3LnuXtAybs9yfg7Rt3IMOrxB+enMGpfDI8iR5kscmQkGEC4kN7bP/AGAv1OJRgvjZJEahrHOEbpGg7BcZhva3dc23ILVBig4uySpfDHIYw+QNkBY394tcbXbfnQZMmIwtj1zpYxFsIkL2hhvus4myDDxbEniLPSmCR4fGHCSUMYGvcLnML7cpuBz+sMz3Qh1upMseutcR5257dOS97ILtTUsjaXyPaxg+E5xDWjtJ2BBB4PpEZq2sgOTU04p3RyA3ziaLWFxO6w5iEEzSV0UozRSMkbexLHNeLjmu0oNb0i0pqIa+OhpqRtRI+B093TiEBrX5CNrDfmQTcOJBsUbqoxwSvABY6VpAed7GvNs/2IMLRXHjUwGSXIx+vnhY0G2bUyuYLXNySG3QTBqmcrlt5Hxm0cnZfldGzpQWfdan1eu18WpvbWaxmS/Rmva6C7x2LKXaxmVvwzmFm7L8o82zbtQYVfjcbINfG+KRhIDXa6NjCb2+MccvTsFygv0mIB0WskLI7X1g1jXCO3M942A2sT28+9BfpauOVueJ7XsO5zHBzdm/aNiC8gICAgICAg1fTXDpZ5KBkbC6JlbHPUG4s1kLXObe528rLuQabU6DVPF8Rjyl2VhhwkAtvqzUGssLnZyyxm23xQ6EGXiVPWQ1VfK2hmnFfS07GGIxWilZC6JzJczgQLuBzbQgy8J0QcKugFTAySGnwsQSFwa+MTh0Yy5Tv2B+21kGJo/o1UxR4ax0BaIK6rkkF2+9xSa7VnYdxzt2DpQU0awWWFk9NNhznVh42eP2ic2bWh+Q6y+fM4ODcp3c6CLNC6CpwqKooTUviwx7Zacapzg5rmAkNe4MeQea/PcbkFKfReqjpaSSSidLBFX1NQ/DwWOdHDMCIQGk5XFhuct/n9qDIdoxUupa5sdEYNdXUk0EF4tkTDGXnkuyttlddoOzcLoJd2FzR4vrKemkdHJVCSoNRHA+Jo1eR1RTTh2sY+wyhhvz7AgkeEvC5ZoqZ8cBqY4KpktRTgi8sYa4EAONnEEg5TvQarUaM1c0OKamjdStqDRuggLommRkW2aMBji1hcL8k7LusedBP8HmCGOpmqdRUQB0ccZbMykhbIWkkOEVMAAW7sx3g9SDG0+wKSbFYZ3UElZStpXRubHIyMiQyEtNy9p2C/egsYrgrm1dFUHC31FG2jdTikvFI6mkc4OBcJH5Xcm7S65HXuuGPh+A1lPRUMvFHl9NX1E0lOx7HSaqUyhpjJdZ9szdl7lArdH6yopa2fizmmeugqOKSOY2SanhawOieQS1pdYmxPMgvY1hbpOI1UeEvFJBPOZ6DJC1zjJG1sc+qDsjspadhN9t9iDAdovVGkqCKEsiOJRVRos8fv1KxjQ6LY7INovlvbk2F9iDMxCkE5w+ugwwyUEbqnWUbBBcOksGTiNrtW7a13PsvdBgjRSq4lJ/wJEXutxt1DnZ79S6uMBgIOU2I+ATbk26EG0cHmEyR1VZUikNFSzaoQUxyA5o2kSSmNhLY81wLDo7EG9oCAgICAgICAgWQEBAQYr8PiM7agsaZmtLGP8AnBrjdzQegkBBlICAgICAgICAgICC3PCHtLTuO+xIPeNoQW6KijhbkjaGtzOdYc7nuLnuJO8lxJJ6Sgy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36" descr="data:image/jpeg;base64,/9j/4AAQSkZJRgABAQAAAQABAAD/2wCEAAkGBxISDxUQERIVFRAWFRYVEBUVFhUVFhUWFRUZFhUVFRcYHSggGBolHRcVITEhJSkrLi4uGB8zODMsNygtLisBCgoKDg0OGxAQGy8lICUrLS0rLS4yLS0tLS0tLy0tLS0tLS0uLS0tLS0tLS0tLS0tKystLSstLS0tLS0tLS0tLf/AABEIAOEA4QMBEQACEQEDEQH/xAAcAAEAAQUBAQAAAAAAAAAAAAAABQEDBAYHCAL/xABNEAABAwICBAgHDQcCBgMAAAABAAIDBBEFEgYTITEHFCJBUWFxkQgWU1SSsdEVIzIzNEJyc4GhsrPSNVJ0gqLBwmLDJCVDY+HxZIPw/8QAGwEBAAIDAQEAAAAAAAAAAAAAAAEFAgMEBgf/xAAyEQEAAQIFAwMCBQQCAwAAAAAAAQIDBBETFFIFEhUhMVGBsQYyNEFhIkJxoeHwIzOR/9oADAMBAAIRAxEAPwDuKAgICAgICAgICAgICAgICAgICAgICAgICAgICAgICAgICAgICAgICAgICAgICAgICAgICAgICAgICCl0zFURmIZiGYhmIZqXRJdBVAQEBAQEBAQEBAQEFLoF0FURmIZiGYhmIZqXRJdQNM4QK6WN0OrkcwESZspIvYste3aVY4C3RXn3Rm8/1rEXLU0dk5e7U/dup8vL6ZVloWeMKLyGI5ye7dT5eX0ymhZ4weQxHOT3bqfLy+mU0LPGDyGI5ye7dT5eX0ymhZ4weQxHOT3bqfLy+m5RoWeMJ8hiOcs7C6mrmPyiUMG85zt6h1qs6jisPhafSmO6fZc9Is4vG15zXMUR7y2qir3xkcoubzhzi495515enHV92cvbbKjsiIbBS1bZBdp7RzjtVravU3IzpV9y3VROUshbWAgICAgICAgICCzU1LWNzONh957FruXabcZ1M6LdVc5Q16txF7zsJa3mykg942qpuY2uas6fZY0YOjtmJ92rYtPVQnMKiUxncc5u09B9q9J0zGWMRHbXTHc8d1nD4vBz301zNKO926ny8vpuVvoWeMKDyGI5yr7t1Pl5fTKnb2eMI8hiOcnu3U+Xl9MpoWeMHkMRzk926ny8vplNCzxg8hiOcqe7dT5eX03KNvZ4weQxHOWz6BV8ss8gkle8BgIDnEi+bftXBj7dummO2Mlz0bE3btyrvqz9G8Kuej7f5aRwjsJdBbol9bF2YOuKc3nOvUzVNGX8tN1Dugru14ed06/g1LugprwjTr+DUO6CmvBp1/BqXdBTXg06/hUQnoWNV+IpmWVNmuqcohuFDTiONrBzDb1k7z3rxGMvzdvTVP0fVunYSnD4emiPiP8A6yFyu99wyuaczTYrO3cmic4YXLcVxlKew7E2ybDsf9x7Fc4fF03Iyn3VV7D1W5/hIXXY51UBAQEBAQUJQYNfiLY9m9/R7Vy38TTb9M/VvtYeq5/hATzOeczjf1DsVNcu1XJzlaW7VNEZQtrU2rNTAHsLDuIsf7Fb8PeqtXIrj9nJjMPTfs1W6ozzhprqdwNiNo2Fe5oxEVU5vk92xXRXNOXspqT0FZ68MNKv4NQ7oKa8I06/g1Lugprwadfwah3Qo1oTpV/DbODuMiaW/wC4PxLjxdcVRC+6FRVTcqmY/Zvl1xPVNa0zizGLsf8A4rGbnYq8da7+2WtcW6lG4V+3OLdSbg25xbqTcG3OLdSbg26rabasa7+dMw2W7GVdM/yml5yfd7yj8sChkICnOf2RMRPulcPxa3Jk3czvb7VZYbG/21q+/hcvWlNtcCLjcrSJz9YcH8PpSCAgIKOKT6CGxDFt7Y/td7PaqzEY2Py0S7bGFmfWpDqrmc5zlZRERAoSIBUx7sZ9kPLTXcT1n1r0Nq/lRDw2Js53Zn+ZfHFupbNw0bc4t1JuDbnFupNwbc4t1JuDbtg0OiyySfRHrSLnesMBb7apbXZZrHOUJpJHcx9jv8VwYu525NV2juQ2oXDuIatE1CbiDROLpuINE1Ca8GicXTXTFrL1XLLkqnOXosPX3W4FDoEBAQRsmkMtLU2HKiLW5mH7blp5j9y9h0nCRfwv85y8R1fqFeGxuUflyjOG6YTi0VQzPE6/7w+c09DhzLXds1Wpyqd2GxVF+nuon6M8LW6VUGFiOIxwMMkrg1v3k9AHOVnbt1XJ7aYaL+It2ae6uWkO0lkqalrBdkPKszndyTtef7bu1dHUsHFnCVVT7q3p3UasTjqaY/L6/wDZSS8Y9yICAgWUx7tN+vtpmVvULri/EPNzaznOTUJrwjROLpuINE1CbiDRNQmvBopbR2Oz3fRHrXZhLndVLbao7U+u7NuyRuMMuW/b/ZUvWLnZ2fVst0dyO1KpNw26RqU3BpGpTcGkalNwaRqU3BoviWnJGzesqMTGfq32J05y/ZiLsic1gKQQEGqaSfH/AMrf7r3f4f8A0v1fN/xN+t+kMOgrpIX6yJxa4dxHQ4c4Vxds0XacqvVS2MRXZq7qJydG0d0njqLMdyJv3Sdjuth5+zeqDE4Ouz6+8PXYHqdGI/pn0ld0g0jjphl+HN81gP3uPMFjhsLXen4hnjeo28PGXvV8Ob4liMk788riTzDc1o6GjmXoLNii1GVMPIYnF3MRVnXK7gHyln834Cq7rn6Or6LP8P8A66n6tvXz59NEBAT/ACiWVDTned647mJjPKHDfnv9IXNSsNw59I1Kbg0jUpuDSNSm4NI1Kbg0mdhMdnHs/urfpF3urmP4a66O1Kq+akfibrFvYf7Kg63RNU0/VvszlmwtaqDRlv74NamjJ3wa1NGTvg1qaMnfBrU0pO+FiartsG9breEmr1mcob7dqavWWG5xJud6sKKYpjKHVEZRkoskiAg1TST5R/K3+695+Hv0v1fN/wATfrfpCLV5MxEZy8/ETPs2/RrRFzyJqgFrd7GbQ423Fx3tHVv7FT4zHRMdtH1/4eh6f0mqZi5c9I/aPZf0m0Rdd09PdxJu+Mkk35ywnf2H7OhYYPHRTHZX7fLZ1HpU1TNy37/H/LSiObnGw9R6CruJifWHmppmJyln4B8pZ/N+Eqo65+kq+i7/AA/+up+rb18+fTRAQVabG4UVUxMeqJiJjJlw1fM7f0rgu4TL1pc1y12xnDI1q59GXN3mtTRlPfBrU0ZO+DWpoyd8GtTRk74ZeGvu49n91d9Ft9tyZ/hpvVZwkV6RoRGPyWLP5v8AFVnULffkxmvtROvVdt2Osa9Nuaxr025rGvTbmsa5YzZiHRhv/LXEPhQuoESICAiGtYxTPlqhHG0ueWtsB9u09A617jod2i3hO6r5fPPxBZru4/toj9obfo3omyC0ktnzc37rPo9J6/UscVjarvpT6Q7MD0qiz/VX6y2cBcK4CEGvaR6LsqAXssyf97md1PHP27114bGV2f6Z9aVVjumUYiJmn0q+WkYdRSQ1jY5Wlrhm2cxGU7QecLp6vepu4KqYV3RsPXZ6hTTVHy2deDfRhAQEBEPsTKabUVKfFxp1/wAGvWW3cusa9Nuaxr025rGvTbmsk8Bku930f7qw6fb7apTFfcm1ZerJrmlsljH/AD/4rC7b7snHiq+3Jr/GVp0HHrHGU0DWOMpoGscZTQNZkUktyexceMt9tMLfpFzurllKvehEBAQZFHROkOzY3ndzfZ0ldFnDVXfb2c97EU0f5T9HQMjuWtGYgBzuc23XKvbdGnRFEeynqyqrmvL1ZQCzFUBAKDFq6Fkls7QSPgnnbcW2HmWNdPdTNM+0op/privL1hA11C6M9LeY+3oVHiMNNuc/2W9nExXHr7sVcrqEBAQY1XJa32ruwdvuzUXWLkU9rG4yu7QUmscZTQNY4ymgaxxlNA1k5opLeR/0R61ttW+2c3Xha+6ZbNdbsnXm03hBqMroesSfdkXVYtd+aj6zf0+1qPHl0bZQ72TjqbY3snHU2xvZOOptk72WVh2I5ZBm+Cdh6r8/fZcWOwU12Zy91l0nqkWcTTNXtPpLZV5SfScn0eKoVUMhTkiZSWH4WXcp+xvMOc9vQrDD4OaozrcN/FRHpQnWRgAAbAFbUxERlCumZmc5fakEBAQEBB8vbcWO5RMZ+kkeiExDCiOVHtHO3o7PYqvEYL+6h32MV+1aKVbksInMUJUJREzk13FcRvIQNobs+3n/AP3UvVdOwUxaiqr93z7rnVO/EzTT7UxkwuPLv2ym3snHk2xvZOPJtjeyrx1Nsb2W0aA1GaaQf6B+Jc9+12RC66NiNWur/Dd1zZPRZNF4SfhQdkvrjVn06nPueY/EHvR9WmXVnpy84JpyCaYJphdRpDYMExUECKQ7dzHHcehpPT615bq3SaqZ1LXr/D3HQetRVTFi9Pr+0z/33T0bC45QLk8y8/TbqqmIj3euquUxGcp3DsLDeU/a77h/5VthsJFv1q91ZfxM1zlHskwF3OVVAQEBAQEBAQCEEbiGGNfym7H/AHHtXHiMLTc9Y93RaxE2/f2QMsbmnK4WKpq7dVE5VQtKblNUZxKExnFQwGOM8v5xHzP/AD6le9K6VVdqi7cjKn9v5eY651qi3RNmzOdU/wCmuL1kWsvR4Kapmc5lRTpoLppyCacmYmnI23g5P/ESfVj8SruoU5Uwv+gf+yr/AA6BZVj1ObAxTBYKjKZmZst8vKcLZrX3EdAWy3ert/llzYjCWr+XfHswfE+j8kfTk/Utu8vfLm8Thfj7nihReSPpyfqTe3vlPicLx/3J4oUfkj6cn6k3t75PE4Xj9zxQo/JH05P1Jvb3z9jxOG+PueJ9H5I+nJ+pN7e+fseJw3x9zxPovJH05P1JOMuzGWf2I6VhY/tStFQRxNyxtsOsuce9xJXH2U901ZesrKM4pin9oZVlkCAgICAgICAgICAgx6ujZKMrxcdRIP2EbQsZopmc5gznKYRHifR+SPpyfqXXGMuxGUT9ldPS8PM5zH+5PE+j8kfTk/Up3t75+zHxOF+PueJ9H5I+nJ+pN7e+fseJwvx9zxPo/JH05P1Jvb3z9jxOF+PueKFF5I+nJ+pN7e+U+JwvH7nihReSPpyfqTe3vk8TheP3ZmGYHT07i+FmVxFiczjsvfnJWu5fruRlVLfh8FasTM24SVlpdWShcBvRJnHSO9BW6CmcdIQA4IBcEDOOkd6D6QfJeOlAzjpHegqXWQUzjpHegB46UH0gIKE2QUzjpHegqHAoDnW3oKZx0jvQVDggFw50FM46R3oDXAoBcAgZx0jvQM46R3oAcEH0g4n4Q3x9F9XUfihRMORybj2FEvW+D/IofqI/ywjF5GgPJb2D1Iyh1PgA+X1H8P8A7rURK/4Qnyqj+qm/HGiHKUZPRPA9pPxugEMjr1FNljkublzLe9SHpuBlJ6WnpRi0Lh8/aMP8MPzXomHPsH+VU/8AEQfmtRMvR/Cr+xav6DfzGIxeZUZPpkjmm7XEHpBIP3IiU9gem2IUjgYqqQtBuY5XOljPUQ8kgfRIKGTvWgGm8WJQkgaupYBror3tfYHsPzmHvG49ZD74Uf2NV/Vf5NQeYkZO2+D38mq/r2flBESyuH6sy4fDEP8AqVIzfRZG8/iLEQ4QjKHZfB9xLk1VITucyeP+Yat9uzJH6SIl8eEFinyWkB53zybej3uO/UbyeihDjqJd54A6rNh0sZ/6dS630Xxxu/FnREoLwh/jaH6FT64UIcjRIg7P4PXxdZ9KH1PREuvohxPwhvj6L6uo/FCiYcjk3HsKMnrfB/kUP1Ef5YRg8jQfAb2D1Iyh1Pwf/l9R/D/7rURK/wCEJ8qo/qpvxxoQ5SiWxaAaSHD6+Ock6k+91A/7TiLut0tIDv5SOdES2jh5eDiEBBBBpWkEbiDI8ghCGgYP8qp/4iD81qJl6P4Vv2LV/Qb+YxGLzKjJumhfB3LiVLJURVDIyyV0WR7HHMWsY++cHYOWB8E7kRLWscweajqHU1Q3LK217G7SDuc087T0+o7ESyNEcbdRV0NU02a14Ev+qJxtI09Ozb2tB5kRL0Lwnm+C1Z/7X+TUQ8xol23wevk1X9ez8oISi/CDqrz0kN9jY5ZCOt7mNb+ByIcmRlDc+CDEdTjEIvyZg+F3Rym5m3/mY0fahK1wsYjr8YqD82MtgZ2Rt5X9bnohqKJdd8Hur98rIelsMg+wva71tREqeEP8bQ/QqfXChDkLybG2+xsiXXabRjRosaX4gA8tBcONRixttFrdKIzb9we4Hh9PFI/DpjNFI4B7tY2QZoxuBAFvhIhtqDifhDfH0X1dR+KFEw5G/cewoyet8H+RQ/UR/lhGDyNB8BvYPUjKHU+AD5fUfw/+41ESv+EJ8qo/qpvxxoQ5XE0FwBNgSAT0C+0olmY5hb6WplppRy4nlpPM4b2PHU5pa4dqD7xXF3TxU7H7XU8Rha6/wow4ujH8oOXsAQhZwf5VT/xEH5rUJej+Fb9i1f0G/mMRi8yoyd44AP2bP/GP/IgREtX4f8nHqe1s/Fzn6cusOrv1X1n3oOWTfBPYfUg9K6dX8XZr7+Ksv28i6IebUS7b4PXyar+vZ+UEJabw11WfGXtvsiiij7DYyH8wIQ1rRrCuMyyRAXcKeokYP9UcTnM/qsiWJg1XqqmCe+yOaKQkdDHtcbdOwIhaxKqMk0sxuS+SSQ9N3vL7feiUhpXhfFaySmtbIIr9roI3u/qc5DNtfAZVZMWyc0lPI37WuY8fc1yIlN+EP8bQ/QqfXChDkaJEQ9A8BP7JP8RL+FiIdFQcf8IWjJZRz/Na6aI9sjWPb90T0TDjKJdRo+F5zMNFLxdxqmw6lkuYavY3I2Qjfe1jl3E84RGTlrW2FujYiXXPB8pDrquf5oZFGD/qJc5w7g3vRErXhC/KqP6qb8caEOUjeg7Tw56MZomYlG3lR2jqbc8ZPvbz9Fxt2P6kIcWRLLwf5VT/AMRB+a1CXo/hW/YtX9Bv5jEYvMqMm66FcIkmG0slPFTskL5XS53vcMpMbGWyBu34F/hDeiJaxjmMTVlQ6pqHZpX2BsLNaB8FrBzNHR1k7SboZMnRLBHVtdDStFw94MvQ2JpvIT0cm47XAc6D0Lwni2C1YHkv8moh5jRLtng9/Jav69n5QQly/Tqs12K1kn/yJGjsiOqB7mBEw2jgKp82KvcdzKaS/wDM+NvqJREtL0iwzitZPS80Ur2N+he8Z+1haftRMMzQbDOM4nSwEXaZWuf9CP3x4PUQwj7URKc4aIcuMyH9+KF/9OT/AAQRfBtVarGKN+4GbIf/ALWOiA73hBvHhD/G0P0Kn1woQ5DIDYgb7GyJdkpdMNHBG0Pw+MvDWhx4lCbkDab227UQ3fQLSTD6pssWHQ6pkWV0jBC2Ft5cwBDW7CeQbnqCIbagiNKsAjrqSSlluA4clw2ljxtY8dYPNzi450HmfSfRqpw+Ux1MZAvZkoB1UnWx3T/pO0IyzQ90Epo7gFTXS6qljLzflO3Rs65H7m9m/oBREvSuhWjUeH0baZhzOvmmfaxkkdbM7qGwADmACIcs8IZ4FTR3IHvU2/6bETDk7Zm3+EO8IPYFZSMmhdDI0Ojewse07i1wsR3Ih5U0pwd1DWS0sp2sdyHHZnjO1jx2i1+g3HMjLNi4NK01dPZw+UQ848q1ES9I8Kx/5LV/Qb+YxEPMWub+83vCMn3G4ONm8o9A2nuCDYcD0KxCrcBFSyBp3yStMUY6y542j6IJQd40A0Hiw2I2OsqXga6W1r23MYPmsH37z1EZrnCif+S1n1X+TUQ8v65v7w7wiXbOAGdraKsfcZWytcTfmEQJ9SEuKy1ge50jnDM9xe7aN7jmP3lCJdY8HlgdUVkgIOWKFuz/AFvkJ/AEJRvDvhwhxNs+wNniaei74jkd/Tq0IZnABh4krJ6neIohG082aZ1z9obGfSQlY4fog3EoZCQM9M1u3Ztjlkv9zwg53hde2KohlzD3uaKTePmSNd/ZB1Xwh5BrKEki2Sp9cKEOQ65v7w7wiczXN/eHeEHYfB2eC+usQeTTbu2dES7SiEfieMw05aJn5c18uxxva19w6wtlqzXdz7Izc9/FWrH55yR02lFC8FrpGuad4cxxB7QRtW7ZX+Lm8rheSHLcCzZuL0ubffiw/QmxxHE8rheSXg0moGNDGSNa0bmtjc0DsAbYJsb/ABPK4XkueN1H5b+l/sTZX+J5XC8lDpZReVHoP9ibHEcTyuF5KeNdF5Ueg/2JscRxPK4Xk+vG6j8sPRf7E2OI4nlcLyUOllF5Ueg/2JscRxPK4Xkp410XlR6D/YmxxHE8rheSp0to/LD0H+xNjiOJ5XC8lPGui8qPQf7E2OI4nlcLyVGllH5Yeg/2JscRxPK4Xkr420flv6X+xNlf4nlcLyPG6j8t/Q/2Kdlf4nlcLyDpbR+W/pf7FGxxHE8rheSnjXReVHoP9ibG/wATyuF5HjXReVHoP9inZX+J5XC8jxqovKj0H+xRsr/E8rheQNLKLyo9B/sTZX+J5XC8g6WUXPKPQf7E2V/ieVwvIGllF5Ueg/2Kdlf4nlcLyDpXReVHoP8AYo2OI4nlcLyPGui8qPQf7FOyv8TyuF5HjXReVHoP9ibK/wATyuF5HjXReVHoP9ijZX+J5XC8jxrovKj0H+xNjf4nlcLyZmGYxBO4iF4cWgZuS4Wve28dRWq5Yrt/njJvsYyzfnK3OaRutWUutiV+FwzW1sbX5b5bi9r2vbuHctlF2u3+WcnPew1u9l3xnkxPFqj83Z3LZu73KWnx2G4Qr4tUfm7O5N3e5SeOw3CFBo1R+bs7k3d7lJ47DcIPFqj83Z3Ju73KTx2G4Qr4tUfm7O5N3e5SeOw3CFPFqj83Z3Ju73KTx2G4QeLVH5uzuTd3uUo8dhuEK+LVH5uzuTd3uUp8dhuEKeLVH5uzuTd3uUnjsNwgGjdH5uzuTd3uUnjsNwhXxao/N2dybu9yk8dhuEHi1R+bs7k3d7lJ47DcIU8WqPzdncm7vcpPHYbhANG6Pzdncm6u8pPHYbhAdG6PyEfcm7vcpPHYbhCvi1R+bs7k3d7lJ47DcIPFqj83Z3JurvKTx2G4QeLVH5uzuTd3uUnjsNwg8WqPzdncm7vcpPHYbhCni1R+bs7k3V3lJ47DcIPFuj83Z3JurvKTx2G4Qr4tUfm7O5N3e5SeOw3CDxao/N2dybu7yk8dhuEHi1R+bs7k3V3lJ47DcIPFqj83Z3Ju73KTx2G4QeLNJ5uzuTd3uUo8dhuEMqgwmGEkxRtYXWzZdl7bvWtdy7Xc/NObfZw1qzn2U5Myy1t2UNN4Wqh8eFucx7mO11OMzXFpsZ2Ai46QiVdOqh7azC2te5ofWEPDSRmaInGzgN4vbegwKnhCmbFNUChvS09W+lqH68B3JlEYfGzJyvhAkEi17AnaQFa/SKCjnxWcQP1sfFGyObK4md80YbCGtcMsVswFxe+/qQfOF6Ruo5pIKumliLaOSsle6rfVjJE4NyRl+0nluuNm3pFiAzcH00mfPTx1VEaeOrBNHJrmy3IZnDZWho1ZLdo377IMfhZbK+OhigmfA+WujjEjCQRmjktex2i4Bt1IIh2k8s8+HQTXirYa/U18TSQHHUvLXgfOjfbMOZEpKr4RJmw1FWyhL6KGYwNl14a972yCMu1eU2Zc77k7tm+xCYbpLPLXSU1NSCSGCSOOqmdKI8rngOOrZlJflaQTtHQEELhulEdNTOFLSOM02IVMEMAmJ1koe4ySukePe2mxJFjbrQX5+EF8VPVOmpCyrpZIGTU4lDg5tS8NjfHIG2cCCTYgbrbLoMiTTh8EtVHWUuqNPTcbZklEusizFgaeS0NfmFrXI6+cgwzS6pfUUtPU0OoNUyWSNwnEoDY4w+xAYOXtFxuFxYnaAH3wQfsOk+jJ+dIg1jSzSeatoHPbSZaLjkEcM+taXOMVUxpc6K3JYS1wBuTe2zbcBsGLadSskqTT0Lp6WjdlrJda2Nwc1ofIIoyDnyg7bkbkFx+nOasip4Yo8kkcEsb5ptQ6Zk+3/hmlhEpaLEjMDzBBc4XJ3x4JVSRucx4EZa5ri1w9+ZuINwggsTpHYXUYfLTVFQ9lTUxU1RBNM+ZrmytPvjc5JaWnbcdX2hfo9KIqWKokhpHXdjD6SRomc50kryA6ZucWbfZaPYOsIMo442OubPW0mpqmYdUTyObOZRHDFP8AFhoAa8kAOzbxuQXMM02qHvoxNQapla46h+va/KwROlBe3KCHkAcndYnbssgwqDhTjlqI2CJnF5ZtRG8TtM4JdkZK+ny3bGXc+a9iDZBcqOEKZsU1QKG9NT1bqWd+vAdyZWxB8bMnK2uBIJFrjadpAfEumE9NX4m6pbejpooHxta5pcHScmMNGUEmUnnPJIA23QfeFcJWs1zXU7XSx07qmNtNO2pEjWEB0RLWjJILt2WOzag2LQ/H3VkTpHCCwIDTBPr2m7QSHXY0scCbFpCDYEEdj+Cw1lM+lqGkxPADrGxBBBa5p5iCAR2IITCtBY4qiKplqqqqkhBFNxiRrmxZhlLmhrRd1tlyguT6D07qSoozJNq6iodUyEOZnD3SNlIYclg27BsIJtfaguYjoXTTms1hkPHBDrRdoyGBoEbouTcEWB232jo2IMei0DhbK6aaeoqZH0z6WTjD2uDoXuBLbNaLbt46STc7UDBdA4aeeKZ1RUz6gObSMnkDmQBwynIA0XOXkgm9ggl8bwGOqdTukc8GnnbUR5C0XewEAOuDdvKOwWPWgxMV0Qpp62CvdmbUQG7XMLQHjbZsgIOYC5taxFztQRFbwaU8gmj4zVMp5pDM6nZIwRNlLg8vaCwneL2JI27tgsEnLogzjprIqiohc90b6iOJ7RFM6O2XO1zSdoABsRcILE+gdM6AwiSZruMyVcUzXtbLFNI4ucY3Btsu0ixB2IPhnB/T8XmhfLPI+eSKWone9pme6F4fGCcuUNGW1gNxKCRxLRSnnqJZ5c7jNS8TlZcBhizufcWGYPu47b9GxBH4RoJHBNBO6qqpn07ZI4Nc+NzWskYGZbBg3AbxY9NwAAE1o3gkdFSx0kTnujjBDS8tLjmcXG5aAN7jzINcfwbU5zM4xVNpzMJ207ZGCJkmcSEtBYSQSDsJI2nnsQF/GOD6CeaaQT1MLKgg1kMMgbFOQALuBaSLgWOUi6DIxfQuKoLGunmbTM1VqZuq1XvBBjy3YXs3C+VwuAgk9JcDjrqSSkmc9scmUOLC0O5Lg4WzNI3tHMgicJ0FghnZUSTVNVNGCIHVUusEVxYmNoa1oNtl7XQfQ0Gp8rm6yblV4xE7WbJg4OyDkfF3G7f1oMzE9HIpah1U4Oe80slKYyQI3xyOzODuSXXJFrg7juKDRtHtFaptXRF0NWyKkfISampgmjYwxOjZFTiKxeLlvKe0EBtupBtuGaFsp5mviqapsDJHSR0okAga59yRYNzFl3OOQuIuUFZNCKd1HUUZkl1VRUOqZDdmcPdK2UhhyWDczALEE2J2oL1ZofTSyVb5M7hWRxRztJGUCEEMLLC7Xbb3udoG5BTDtFjEyRrq6sldJGI2vfK3NE0bjGGsDQ/b8IglBd0d0ZZSSTTa2SaecsM0kmrBOrBawBsTGtFgTttc32lBOoCAgIIHTbSE0FGahsWukzxxxxZsmd0jw0AGx27Sd3MgiMe4QI6eGimjj1rasxu+Fl1ULyxrpXck3s6WMW2bTvQbhxll3Avbdu14uOSLXBd0bOlBbkxGFrczpYw3LnuXtAybs9yfg7Rt3IMOrxB+enMGpfDI8iR5kscmQkGEC4kN7bP/AGAv1OJRgvjZJEahrHOEbpGg7BcZhva3dc23ILVBig4uySpfDHIYw+QNkBY394tcbXbfnQZMmIwtj1zpYxFsIkL2hhvus4myDDxbEniLPSmCR4fGHCSUMYGvcLnML7cpuBz+sMz3Qh1upMseutcR5257dOS97ILtTUsjaXyPaxg+E5xDWjtJ2BBB4PpEZq2sgOTU04p3RyA3ziaLWFxO6w5iEEzSV0UozRSMkbexLHNeLjmu0oNb0i0pqIa+OhpqRtRI+B093TiEBrX5CNrDfmQTcOJBsUbqoxwSvABY6VpAed7GvNs/2IMLRXHjUwGSXIx+vnhY0G2bUyuYLXNySG3QTBqmcrlt5Hxm0cnZfldGzpQWfdan1eu18WpvbWaxmS/Rmva6C7x2LKXaxmVvwzmFm7L8o82zbtQYVfjcbINfG+KRhIDXa6NjCb2+MccvTsFygv0mIB0WskLI7X1g1jXCO3M942A2sT28+9BfpauOVueJ7XsO5zHBzdm/aNiC8gICAgICAg1fTXDpZ5KBkbC6JlbHPUG4s1kLXObe528rLuQabU6DVPF8Rjyl2VhhwkAtvqzUGssLnZyyxm23xQ6EGXiVPWQ1VfK2hmnFfS07GGIxWilZC6JzJczgQLuBzbQgy8J0QcKugFTAySGnwsQSFwa+MTh0Yy5Tv2B+21kGJo/o1UxR4ax0BaIK6rkkF2+9xSa7VnYdxzt2DpQU0awWWFk9NNhznVh42eP2ic2bWh+Q6y+fM4ODcp3c6CLNC6CpwqKooTUviwx7Zacapzg5rmAkNe4MeQea/PcbkFKfReqjpaSSSidLBFX1NQ/DwWOdHDMCIQGk5XFhuct/n9qDIdoxUupa5sdEYNdXUk0EF4tkTDGXnkuyttlddoOzcLoJd2FzR4vrKemkdHJVCSoNRHA+Jo1eR1RTTh2sY+wyhhvz7AgkeEvC5ZoqZ8cBqY4KpktRTgi8sYa4EAONnEEg5TvQarUaM1c0OKamjdStqDRuggLommRkW2aMBji1hcL8k7LusedBP8HmCGOpmqdRUQB0ccZbMykhbIWkkOEVMAAW7sx3g9SDG0+wKSbFYZ3UElZStpXRubHIyMiQyEtNy9p2C/egsYrgrm1dFUHC31FG2jdTikvFI6mkc4OBcJH5Xcm7S65HXuuGPh+A1lPRUMvFHl9NX1E0lOx7HSaqUyhpjJdZ9szdl7lArdH6yopa2fizmmeugqOKSOY2SanhawOieQS1pdYmxPMgvY1hbpOI1UeEvFJBPOZ6DJC1zjJG1sc+qDsjspadhN9t9iDAdovVGkqCKEsiOJRVRos8fv1KxjQ6LY7INovlvbk2F9iDMxCkE5w+ugwwyUEbqnWUbBBcOksGTiNrtW7a13PsvdBgjRSq4lJ/wJEXutxt1DnZ79S6uMBgIOU2I+ATbk26EG0cHmEyR1VZUikNFSzaoQUxyA5o2kSSmNhLY81wLDo7EG9oCAgICAgICAgWQEBAQYr8PiM7agsaZmtLGP8AnBrjdzQegkBBlICAgICAgICAgICC3PCHtLTuO+xIPeNoQW6KijhbkjaGtzOdYc7nuLnuJO8lxJJ6Sgy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AutoShape 40" descr="data:image/jpeg;base64,/9j/4AAQSkZJRgABAQAAAQABAAD/2wCEAAkGBxISDxUQERIVFRAWFRYVEBUVFhUVFhUWFRUZFhUVFRcYHSggGBolHRcVITEhJSkrLi4uGB8zODMsNygtLisBCgoKDg0OGxAQGy8lICUrLS0rLS4yLS0tLS0tLy0tLS0tLS0uLS0tLS0tLS0tLS0tKystLSstLS0tLS0tLS0tLf/AABEIAOEA4QMBEQACEQEDEQH/xAAcAAEAAQUBAQAAAAAAAAAAAAAABQEDBAYHCAL/xABNEAABAwICBAgHDQcCBgMAAAABAAIDBBEFEgYTITEHFCJBUWFxkQgWU1SSsdEVIzIzNEJyc4GhsrPSNVJ0gqLBwmLDJCVDY+HxZIPw/8QAGwEBAAIDAQEAAAAAAAAAAAAAAAEFAgMEBgf/xAAyEQEAAQIFAwMCBQQCAwAAAAAAAQIDBBETFFIFEhUhMVGBsQYyNEFhIkJxoeHwIzOR/9oADAMBAAIRAxEAPwDuKAgICAgICAgICAgICAgICAgICAgICAgICAgICAgICAgICAgICAgICAgICAgICAgICAgICAgICAgICCl0zFURmIZiGYhmIZqXRJdBVAQEBAQEBAQEBAQEFLoF0FURmIZiGYhmIZqXRJdQNM4QK6WN0OrkcwESZspIvYste3aVY4C3RXn3Rm8/1rEXLU0dk5e7U/dup8vL6ZVloWeMKLyGI5ye7dT5eX0ymhZ4weQxHOT3bqfLy+mU0LPGDyGI5ye7dT5eX0ymhZ4weQxHOT3bqfLy+m5RoWeMJ8hiOcs7C6mrmPyiUMG85zt6h1qs6jisPhafSmO6fZc9Is4vG15zXMUR7y2qir3xkcoubzhzi495515enHV92cvbbKjsiIbBS1bZBdp7RzjtVravU3IzpV9y3VROUshbWAgICAgICAgICCzU1LWNzONh957FruXabcZ1M6LdVc5Q16txF7zsJa3mykg942qpuY2uas6fZY0YOjtmJ92rYtPVQnMKiUxncc5u09B9q9J0zGWMRHbXTHc8d1nD4vBz301zNKO926ny8vpuVvoWeMKDyGI5yr7t1Pl5fTKnb2eMI8hiOcnu3U+Xl9MpoWeMHkMRzk926ny8vplNCzxg8hiOcqe7dT5eX03KNvZ4weQxHOWz6BV8ss8gkle8BgIDnEi+bftXBj7dummO2Mlz0bE3btyrvqz9G8Kuej7f5aRwjsJdBbol9bF2YOuKc3nOvUzVNGX8tN1Dugru14ed06/g1LugprwjTr+DUO6CmvBp1/BqXdBTXg06/hUQnoWNV+IpmWVNmuqcohuFDTiONrBzDb1k7z3rxGMvzdvTVP0fVunYSnD4emiPiP8A6yFyu99wyuaczTYrO3cmic4YXLcVxlKew7E2ybDsf9x7Fc4fF03Iyn3VV7D1W5/hIXXY51UBAQEBAQUJQYNfiLY9m9/R7Vy38TTb9M/VvtYeq5/hATzOeczjf1DsVNcu1XJzlaW7VNEZQtrU2rNTAHsLDuIsf7Fb8PeqtXIrj9nJjMPTfs1W6ozzhprqdwNiNo2Fe5oxEVU5vk92xXRXNOXspqT0FZ68MNKv4NQ7oKa8I06/g1Lugprwadfwah3Qo1oTpV/DbODuMiaW/wC4PxLjxdcVRC+6FRVTcqmY/Zvl1xPVNa0zizGLsf8A4rGbnYq8da7+2WtcW6lG4V+3OLdSbg25xbqTcG3OLdSbg26rabasa7+dMw2W7GVdM/yml5yfd7yj8sChkICnOf2RMRPulcPxa3Jk3czvb7VZYbG/21q+/hcvWlNtcCLjcrSJz9YcH8PpSCAgIKOKT6CGxDFt7Y/td7PaqzEY2Py0S7bGFmfWpDqrmc5zlZRERAoSIBUx7sZ9kPLTXcT1n1r0Nq/lRDw2Js53Zn+ZfHFupbNw0bc4t1JuDbnFupNwbc4t1JuDbtg0OiyySfRHrSLnesMBb7apbXZZrHOUJpJHcx9jv8VwYu525NV2juQ2oXDuIatE1CbiDROLpuINE1Ca8GicXTXTFrL1XLLkqnOXosPX3W4FDoEBAQRsmkMtLU2HKiLW5mH7blp5j9y9h0nCRfwv85y8R1fqFeGxuUflyjOG6YTi0VQzPE6/7w+c09DhzLXds1Wpyqd2GxVF+nuon6M8LW6VUGFiOIxwMMkrg1v3k9AHOVnbt1XJ7aYaL+It2ae6uWkO0lkqalrBdkPKszndyTtef7bu1dHUsHFnCVVT7q3p3UasTjqaY/L6/wDZSS8Y9yICAgWUx7tN+vtpmVvULri/EPNzaznOTUJrwjROLpuINE1CbiDRNQmvBopbR2Oz3fRHrXZhLndVLbao7U+u7NuyRuMMuW/b/ZUvWLnZ2fVst0dyO1KpNw26RqU3BpGpTcGkalNwaRqU3BoviWnJGzesqMTGfq32J05y/ZiLsic1gKQQEGqaSfH/AMrf7r3f4f8A0v1fN/xN+t+kMOgrpIX6yJxa4dxHQ4c4Vxds0XacqvVS2MRXZq7qJydG0d0njqLMdyJv3Sdjuth5+zeqDE4Ouz6+8PXYHqdGI/pn0ld0g0jjphl+HN81gP3uPMFjhsLXen4hnjeo28PGXvV8Ob4liMk788riTzDc1o6GjmXoLNii1GVMPIYnF3MRVnXK7gHyln834Cq7rn6Or6LP8P8A66n6tvXz59NEBAT/ACiWVDTned647mJjPKHDfnv9IXNSsNw59I1Kbg0jUpuDSNSm4NI1Kbg0mdhMdnHs/urfpF3urmP4a66O1Kq+akfibrFvYf7Kg63RNU0/VvszlmwtaqDRlv74NamjJ3wa1NGTvg1qaMnfBrU0pO+FiartsG9breEmr1mcob7dqavWWG5xJud6sKKYpjKHVEZRkoskiAg1TST5R/K3+695+Hv0v1fN/wATfrfpCLV5MxEZy8/ETPs2/RrRFzyJqgFrd7GbQ423Fx3tHVv7FT4zHRMdtH1/4eh6f0mqZi5c9I/aPZf0m0Rdd09PdxJu+Mkk35ywnf2H7OhYYPHRTHZX7fLZ1HpU1TNy37/H/LSiObnGw9R6CruJifWHmppmJyln4B8pZ/N+Eqo65+kq+i7/AA/+up+rb18+fTRAQVabG4UVUxMeqJiJjJlw1fM7f0rgu4TL1pc1y12xnDI1q59GXN3mtTRlPfBrU0ZO+DWpoyd8GtTRk74ZeGvu49n91d9Ft9tyZ/hpvVZwkV6RoRGPyWLP5v8AFVnULffkxmvtROvVdt2Osa9Nuaxr025rGvTbmsa5YzZiHRhv/LXEPhQuoESICAiGtYxTPlqhHG0ueWtsB9u09A617jod2i3hO6r5fPPxBZru4/toj9obfo3omyC0ktnzc37rPo9J6/UscVjarvpT6Q7MD0qiz/VX6y2cBcK4CEGvaR6LsqAXssyf97md1PHP27114bGV2f6Z9aVVjumUYiJmn0q+WkYdRSQ1jY5Wlrhm2cxGU7QecLp6vepu4KqYV3RsPXZ6hTTVHy2deDfRhAQEBEPsTKabUVKfFxp1/wAGvWW3cusa9Nuaxr025rGvTbmsk8Bku930f7qw6fb7apTFfcm1ZerJrmlsljH/AD/4rC7b7snHiq+3Jr/GVp0HHrHGU0DWOMpoGscZTQNZkUktyexceMt9tMLfpFzurllKvehEBAQZFHROkOzY3ndzfZ0ldFnDVXfb2c97EU0f5T9HQMjuWtGYgBzuc23XKvbdGnRFEeynqyqrmvL1ZQCzFUBAKDFq6Fkls7QSPgnnbcW2HmWNdPdTNM+0op/privL1hA11C6M9LeY+3oVHiMNNuc/2W9nExXHr7sVcrqEBAQY1XJa32ruwdvuzUXWLkU9rG4yu7QUmscZTQNY4ymgaxxlNA1k5opLeR/0R61ttW+2c3Xha+6ZbNdbsnXm03hBqMroesSfdkXVYtd+aj6zf0+1qPHl0bZQ72TjqbY3snHU2xvZOOptk72WVh2I5ZBm+Cdh6r8/fZcWOwU12Zy91l0nqkWcTTNXtPpLZV5SfScn0eKoVUMhTkiZSWH4WXcp+xvMOc9vQrDD4OaozrcN/FRHpQnWRgAAbAFbUxERlCumZmc5fakEBAQEBB8vbcWO5RMZ+kkeiExDCiOVHtHO3o7PYqvEYL+6h32MV+1aKVbksInMUJUJREzk13FcRvIQNobs+3n/AP3UvVdOwUxaiqr93z7rnVO/EzTT7UxkwuPLv2ym3snHk2xvZOPJtjeyrx1Nsb2W0aA1GaaQf6B+Jc9+12RC66NiNWur/Dd1zZPRZNF4SfhQdkvrjVn06nPueY/EHvR9WmXVnpy84JpyCaYJphdRpDYMExUECKQ7dzHHcehpPT615bq3SaqZ1LXr/D3HQetRVTFi9Pr+0z/33T0bC45QLk8y8/TbqqmIj3euquUxGcp3DsLDeU/a77h/5VthsJFv1q91ZfxM1zlHskwF3OVVAQEBAQEBAQCEEbiGGNfym7H/AHHtXHiMLTc9Y93RaxE2/f2QMsbmnK4WKpq7dVE5VQtKblNUZxKExnFQwGOM8v5xHzP/AD6le9K6VVdqi7cjKn9v5eY651qi3RNmzOdU/wCmuL1kWsvR4Kapmc5lRTpoLppyCacmYmnI23g5P/ESfVj8SruoU5Uwv+gf+yr/AA6BZVj1ObAxTBYKjKZmZst8vKcLZrX3EdAWy3ert/llzYjCWr+XfHswfE+j8kfTk/Utu8vfLm8Thfj7nihReSPpyfqTe3vlPicLx/3J4oUfkj6cn6k3t75PE4Xj9zxQo/JH05P1Jvb3z9jxOG+PueJ9H5I+nJ+pN7e+fseJw3x9zxPovJH05P1JOMuzGWf2I6VhY/tStFQRxNyxtsOsuce9xJXH2U901ZesrKM4pin9oZVlkCAgICAgICAgICAgx6ujZKMrxcdRIP2EbQsZopmc5gznKYRHifR+SPpyfqXXGMuxGUT9ldPS8PM5zH+5PE+j8kfTk/Up3t75+zHxOF+PueJ9H5I+nJ+pN7e+fseJwvx9zxPo/JH05P1Jvb3z9jxOF+PueKFF5I+nJ+pN7e+U+JwvH7nihReSPpyfqTe3vk8TheP3ZmGYHT07i+FmVxFiczjsvfnJWu5fruRlVLfh8FasTM24SVlpdWShcBvRJnHSO9BW6CmcdIQA4IBcEDOOkd6D6QfJeOlAzjpHegqXWQUzjpHegB46UH0gIKE2QUzjpHegqHAoDnW3oKZx0jvQVDggFw50FM46R3oDXAoBcAgZx0jvQM46R3oAcEH0g4n4Q3x9F9XUfihRMORybj2FEvW+D/IofqI/ywjF5GgPJb2D1Iyh1PgA+X1H8P8A7rURK/4Qnyqj+qm/HGiHKUZPRPA9pPxugEMjr1FNljkublzLe9SHpuBlJ6WnpRi0Lh8/aMP8MPzXomHPsH+VU/8AEQfmtRMvR/Cr+xav6DfzGIxeZUZPpkjmm7XEHpBIP3IiU9gem2IUjgYqqQtBuY5XOljPUQ8kgfRIKGTvWgGm8WJQkgaupYBror3tfYHsPzmHvG49ZD74Uf2NV/Vf5NQeYkZO2+D38mq/r2flBESyuH6sy4fDEP8AqVIzfRZG8/iLEQ4QjKHZfB9xLk1VITucyeP+Yat9uzJH6SIl8eEFinyWkB53zybej3uO/UbyeihDjqJd54A6rNh0sZ/6dS630Xxxu/FnREoLwh/jaH6FT64UIcjRIg7P4PXxdZ9KH1PREuvohxPwhvj6L6uo/FCiYcjk3HsKMnrfB/kUP1Ef5YRg8jQfAb2D1Iyh1Pwf/l9R/D/7rURK/wCEJ8qo/qpvxxoQ5SiWxaAaSHD6+Ock6k+91A/7TiLut0tIDv5SOdES2jh5eDiEBBBBpWkEbiDI8ghCGgYP8qp/4iD81qJl6P4Vv2LV/Qb+YxGLzKjJumhfB3LiVLJURVDIyyV0WR7HHMWsY++cHYOWB8E7kRLWscweajqHU1Q3LK217G7SDuc087T0+o7ESyNEcbdRV0NU02a14Ev+qJxtI09Ozb2tB5kRL0Lwnm+C1Z/7X+TUQ8xol23wevk1X9ez8oISi/CDqrz0kN9jY5ZCOt7mNb+ByIcmRlDc+CDEdTjEIvyZg+F3Rym5m3/mY0fahK1wsYjr8YqD82MtgZ2Rt5X9bnohqKJdd8Hur98rIelsMg+wva71tREqeEP8bQ/QqfXChDkLybG2+xsiXXabRjRosaX4gA8tBcONRixttFrdKIzb9we4Hh9PFI/DpjNFI4B7tY2QZoxuBAFvhIhtqDifhDfH0X1dR+KFEw5G/cewoyet8H+RQ/UR/lhGDyNB8BvYPUjKHU+AD5fUfw/+41ESv+EJ8qo/qpvxxoQ5XE0FwBNgSAT0C+0olmY5hb6WplppRy4nlpPM4b2PHU5pa4dqD7xXF3TxU7H7XU8Rha6/wow4ujH8oOXsAQhZwf5VT/xEH5rUJej+Fb9i1f0G/mMRi8yoyd44AP2bP/GP/IgREtX4f8nHqe1s/Fzn6cusOrv1X1n3oOWTfBPYfUg9K6dX8XZr7+Ksv28i6IebUS7b4PXyar+vZ+UEJabw11WfGXtvsiiij7DYyH8wIQ1rRrCuMyyRAXcKeokYP9UcTnM/qsiWJg1XqqmCe+yOaKQkdDHtcbdOwIhaxKqMk0sxuS+SSQ9N3vL7feiUhpXhfFaySmtbIIr9roI3u/qc5DNtfAZVZMWyc0lPI37WuY8fc1yIlN+EP8bQ/QqfXChDkaJEQ9A8BP7JP8RL+FiIdFQcf8IWjJZRz/Na6aI9sjWPb90T0TDjKJdRo+F5zMNFLxdxqmw6lkuYavY3I2Qjfe1jl3E84RGTlrW2FujYiXXPB8pDrquf5oZFGD/qJc5w7g3vRErXhC/KqP6qb8caEOUjeg7Tw56MZomYlG3lR2jqbc8ZPvbz9Fxt2P6kIcWRLLwf5VT/AMRB+a1CXo/hW/YtX9Bv5jEYvMqMm66FcIkmG0slPFTskL5XS53vcMpMbGWyBu34F/hDeiJaxjmMTVlQ6pqHZpX2BsLNaB8FrBzNHR1k7SboZMnRLBHVtdDStFw94MvQ2JpvIT0cm47XAc6D0Lwni2C1YHkv8moh5jRLtng9/Jav69n5QQly/Tqs12K1kn/yJGjsiOqB7mBEw2jgKp82KvcdzKaS/wDM+NvqJREtL0iwzitZPS80Ur2N+he8Z+1haftRMMzQbDOM4nSwEXaZWuf9CP3x4PUQwj7URKc4aIcuMyH9+KF/9OT/AAQRfBtVarGKN+4GbIf/ALWOiA73hBvHhD/G0P0Kn1woQ5DIDYgb7GyJdkpdMNHBG0Pw+MvDWhx4lCbkDab227UQ3fQLSTD6pssWHQ6pkWV0jBC2Ft5cwBDW7CeQbnqCIbagiNKsAjrqSSlluA4clw2ljxtY8dYPNzi450HmfSfRqpw+Ux1MZAvZkoB1UnWx3T/pO0IyzQ90Epo7gFTXS6qljLzflO3Rs65H7m9m/oBREvSuhWjUeH0baZhzOvmmfaxkkdbM7qGwADmACIcs8IZ4FTR3IHvU2/6bETDk7Zm3+EO8IPYFZSMmhdDI0Ojewse07i1wsR3Ih5U0pwd1DWS0sp2sdyHHZnjO1jx2i1+g3HMjLNi4NK01dPZw+UQ848q1ES9I8Kx/5LV/Qb+YxEPMWub+83vCMn3G4ONm8o9A2nuCDYcD0KxCrcBFSyBp3yStMUY6y542j6IJQd40A0Hiw2I2OsqXga6W1r23MYPmsH37z1EZrnCif+S1n1X+TUQ8v65v7w7wiXbOAGdraKsfcZWytcTfmEQJ9SEuKy1ge50jnDM9xe7aN7jmP3lCJdY8HlgdUVkgIOWKFuz/AFvkJ/AEJRvDvhwhxNs+wNniaei74jkd/Tq0IZnABh4krJ6neIohG082aZ1z9obGfSQlY4fog3EoZCQM9M1u3Ztjlkv9zwg53hde2KohlzD3uaKTePmSNd/ZB1Xwh5BrKEki2Sp9cKEOQ65v7w7wiczXN/eHeEHYfB2eC+usQeTTbu2dES7SiEfieMw05aJn5c18uxxva19w6wtlqzXdz7Izc9/FWrH55yR02lFC8FrpGuad4cxxB7QRtW7ZX+Lm8rheSHLcCzZuL0ubffiw/QmxxHE8rheSXg0moGNDGSNa0bmtjc0DsAbYJsb/ABPK4XkueN1H5b+l/sTZX+J5XC8lDpZReVHoP9ibHEcTyuF5KeNdF5Ueg/2JscRxPK4Xk+vG6j8sPRf7E2OI4nlcLyUOllF5Ueg/2JscRxPK4Xkp410XlR6D/YmxxHE8rheSp0to/LD0H+xNjiOJ5XC8lPGui8qPQf7E2OI4nlcLyVGllH5Yeg/2JscRxPK4Xkr420flv6X+xNlf4nlcLyPG6j8t/Q/2Kdlf4nlcLyDpbR+W/pf7FGxxHE8rheSnjXReVHoP9ibG/wATyuF5HjXReVHoP9inZX+J5XC8jxqovKj0H+xRsr/E8rheQNLKLyo9B/sTZX+J5XC8g6WUXPKPQf7E2V/ieVwvIGllF5Ueg/2Kdlf4nlcLyDpXReVHoP8AYo2OI4nlcLyPGui8qPQf7FOyv8TyuF5HjXReVHoP9ibK/wATyuF5HjXReVHoP9ijZX+J5XC8jxrovKj0H+xNjf4nlcLyZmGYxBO4iF4cWgZuS4Wve28dRWq5Yrt/njJvsYyzfnK3OaRutWUutiV+FwzW1sbX5b5bi9r2vbuHctlF2u3+WcnPew1u9l3xnkxPFqj83Z3LZu73KWnx2G4Qr4tUfm7O5N3e5SeOw3CFBo1R+bs7k3d7lJ47DcIPFqj83Z3Ju73KTx2G4Qr4tUfm7O5N3e5SeOw3CFPFqj83Z3Ju73KTx2G4QeLVH5uzuTd3uUo8dhuEK+LVH5uzuTd3uUp8dhuEKeLVH5uzuTd3uUnjsNwgGjdH5uzuTd3uUnjsNwhXxao/N2dybu9yk8dhuEHi1R+bs7k3d7lJ47DcIU8WqPzdncm7vcpPHYbhANG6Pzdncm6u8pPHYbhAdG6PyEfcm7vcpPHYbhCvi1R+bs7k3d7lJ47DcIPFqj83Z3JurvKTx2G4QeLVH5uzuTd3uUnjsNwg8WqPzdncm7vcpPHYbhCni1R+bs7k3V3lJ47DcIPFuj83Z3JurvKTx2G4Qr4tUfm7O5N3e5SeOw3CDxao/N2dybu7yk8dhuEHi1R+bs7k3V3lJ47DcIPFqj83Z3Ju73KTx2G4QeLNJ5uzuTd3uUo8dhuEMqgwmGEkxRtYXWzZdl7bvWtdy7Xc/NObfZw1qzn2U5Myy1t2UNN4Wqh8eFucx7mO11OMzXFpsZ2Ai46QiVdOqh7azC2te5ofWEPDSRmaInGzgN4vbegwKnhCmbFNUChvS09W+lqH68B3JlEYfGzJyvhAkEi17AnaQFa/SKCjnxWcQP1sfFGyObK4md80YbCGtcMsVswFxe+/qQfOF6Ruo5pIKumliLaOSsle6rfVjJE4NyRl+0nluuNm3pFiAzcH00mfPTx1VEaeOrBNHJrmy3IZnDZWho1ZLdo377IMfhZbK+OhigmfA+WujjEjCQRmjktex2i4Bt1IIh2k8s8+HQTXirYa/U18TSQHHUvLXgfOjfbMOZEpKr4RJmw1FWyhL6KGYwNl14a972yCMu1eU2Zc77k7tm+xCYbpLPLXSU1NSCSGCSOOqmdKI8rngOOrZlJflaQTtHQEELhulEdNTOFLSOM02IVMEMAmJ1koe4ySukePe2mxJFjbrQX5+EF8VPVOmpCyrpZIGTU4lDg5tS8NjfHIG2cCCTYgbrbLoMiTTh8EtVHWUuqNPTcbZklEusizFgaeS0NfmFrXI6+cgwzS6pfUUtPU0OoNUyWSNwnEoDY4w+xAYOXtFxuFxYnaAH3wQfsOk+jJ+dIg1jSzSeatoHPbSZaLjkEcM+taXOMVUxpc6K3JYS1wBuTe2zbcBsGLadSskqTT0Lp6WjdlrJda2Nwc1ofIIoyDnyg7bkbkFx+nOasip4Yo8kkcEsb5ptQ6Zk+3/hmlhEpaLEjMDzBBc4XJ3x4JVSRucx4EZa5ri1w9+ZuINwggsTpHYXUYfLTVFQ9lTUxU1RBNM+ZrmytPvjc5JaWnbcdX2hfo9KIqWKokhpHXdjD6SRomc50kryA6ZucWbfZaPYOsIMo442OubPW0mpqmYdUTyObOZRHDFP8AFhoAa8kAOzbxuQXMM02qHvoxNQapla46h+va/KwROlBe3KCHkAcndYnbssgwqDhTjlqI2CJnF5ZtRG8TtM4JdkZK+ny3bGXc+a9iDZBcqOEKZsU1QKG9NT1bqWd+vAdyZWxB8bMnK2uBIJFrjadpAfEumE9NX4m6pbejpooHxta5pcHScmMNGUEmUnnPJIA23QfeFcJWs1zXU7XSx07qmNtNO2pEjWEB0RLWjJILt2WOzag2LQ/H3VkTpHCCwIDTBPr2m7QSHXY0scCbFpCDYEEdj+Cw1lM+lqGkxPADrGxBBBa5p5iCAR2IITCtBY4qiKplqqqqkhBFNxiRrmxZhlLmhrRd1tlyguT6D07qSoozJNq6iodUyEOZnD3SNlIYclg27BsIJtfaguYjoXTTms1hkPHBDrRdoyGBoEbouTcEWB232jo2IMei0DhbK6aaeoqZH0z6WTjD2uDoXuBLbNaLbt46STc7UDBdA4aeeKZ1RUz6gObSMnkDmQBwynIA0XOXkgm9ggl8bwGOqdTukc8GnnbUR5C0XewEAOuDdvKOwWPWgxMV0Qpp62CvdmbUQG7XMLQHjbZsgIOYC5taxFztQRFbwaU8gmj4zVMp5pDM6nZIwRNlLg8vaCwneL2JI27tgsEnLogzjprIqiohc90b6iOJ7RFM6O2XO1zSdoABsRcILE+gdM6AwiSZruMyVcUzXtbLFNI4ucY3Btsu0ixB2IPhnB/T8XmhfLPI+eSKWone9pme6F4fGCcuUNGW1gNxKCRxLRSnnqJZ5c7jNS8TlZcBhizufcWGYPu47b9GxBH4RoJHBNBO6qqpn07ZI4Nc+NzWskYGZbBg3AbxY9NwAAE1o3gkdFSx0kTnujjBDS8tLjmcXG5aAN7jzINcfwbU5zM4xVNpzMJ207ZGCJkmcSEtBYSQSDsJI2nnsQF/GOD6CeaaQT1MLKgg1kMMgbFOQALuBaSLgWOUi6DIxfQuKoLGunmbTM1VqZuq1XvBBjy3YXs3C+VwuAgk9JcDjrqSSkmc9scmUOLC0O5Lg4WzNI3tHMgicJ0FghnZUSTVNVNGCIHVUusEVxYmNoa1oNtl7XQfQ0Gp8rm6yblV4xE7WbJg4OyDkfF3G7f1oMzE9HIpah1U4Oe80slKYyQI3xyOzODuSXXJFrg7juKDRtHtFaptXRF0NWyKkfISampgmjYwxOjZFTiKxeLlvKe0EBtupBtuGaFsp5mviqapsDJHSR0okAga59yRYNzFl3OOQuIuUFZNCKd1HUUZkl1VRUOqZDdmcPdK2UhhyWDczALEE2J2oL1ZofTSyVb5M7hWRxRztJGUCEEMLLC7Xbb3udoG5BTDtFjEyRrq6sldJGI2vfK3NE0bjGGsDQ/b8IglBd0d0ZZSSTTa2SaecsM0kmrBOrBawBsTGtFgTttc32lBOoCAgIIHTbSE0FGahsWukzxxxxZsmd0jw0AGx27Sd3MgiMe4QI6eGimjj1rasxu+Fl1ULyxrpXck3s6WMW2bTvQbhxll3Avbdu14uOSLXBd0bOlBbkxGFrczpYw3LnuXtAybs9yfg7Rt3IMOrxB+enMGpfDI8iR5kscmQkGEC4kN7bP/AGAv1OJRgvjZJEahrHOEbpGg7BcZhva3dc23ILVBig4uySpfDHIYw+QNkBY394tcbXbfnQZMmIwtj1zpYxFsIkL2hhvus4myDDxbEniLPSmCR4fGHCSUMYGvcLnML7cpuBz+sMz3Qh1upMseutcR5257dOS97ILtTUsjaXyPaxg+E5xDWjtJ2BBB4PpEZq2sgOTU04p3RyA3ziaLWFxO6w5iEEzSV0UozRSMkbexLHNeLjmu0oNb0i0pqIa+OhpqRtRI+B093TiEBrX5CNrDfmQTcOJBsUbqoxwSvABY6VpAed7GvNs/2IMLRXHjUwGSXIx+vnhY0G2bUyuYLXNySG3QTBqmcrlt5Hxm0cnZfldGzpQWfdan1eu18WpvbWaxmS/Rmva6C7x2LKXaxmVvwzmFm7L8o82zbtQYVfjcbINfG+KRhIDXa6NjCb2+MccvTsFygv0mIB0WskLI7X1g1jXCO3M942A2sT28+9BfpauOVueJ7XsO5zHBzdm/aNiC8gICAgICAg1fTXDpZ5KBkbC6JlbHPUG4s1kLXObe528rLuQabU6DVPF8Rjyl2VhhwkAtvqzUGssLnZyyxm23xQ6EGXiVPWQ1VfK2hmnFfS07GGIxWilZC6JzJczgQLuBzbQgy8J0QcKugFTAySGnwsQSFwa+MTh0Yy5Tv2B+21kGJo/o1UxR4ax0BaIK6rkkF2+9xSa7VnYdxzt2DpQU0awWWFk9NNhznVh42eP2ic2bWh+Q6y+fM4ODcp3c6CLNC6CpwqKooTUviwx7Zacapzg5rmAkNe4MeQea/PcbkFKfReqjpaSSSidLBFX1NQ/DwWOdHDMCIQGk5XFhuct/n9qDIdoxUupa5sdEYNdXUk0EF4tkTDGXnkuyttlddoOzcLoJd2FzR4vrKemkdHJVCSoNRHA+Jo1eR1RTTh2sY+wyhhvz7AgkeEvC5ZoqZ8cBqY4KpktRTgi8sYa4EAONnEEg5TvQarUaM1c0OKamjdStqDRuggLommRkW2aMBji1hcL8k7LusedBP8HmCGOpmqdRUQB0ccZbMykhbIWkkOEVMAAW7sx3g9SDG0+wKSbFYZ3UElZStpXRubHIyMiQyEtNy9p2C/egsYrgrm1dFUHC31FG2jdTikvFI6mkc4OBcJH5Xcm7S65HXuuGPh+A1lPRUMvFHl9NX1E0lOx7HSaqUyhpjJdZ9szdl7lArdH6yopa2fizmmeugqOKSOY2SanhawOieQS1pdYmxPMgvY1hbpOI1UeEvFJBPOZ6DJC1zjJG1sc+qDsjspadhN9t9iDAdovVGkqCKEsiOJRVRos8fv1KxjQ6LY7INovlvbk2F9iDMxCkE5w+ugwwyUEbqnWUbBBcOksGTiNrtW7a13PsvdBgjRSq4lJ/wJEXutxt1DnZ79S6uMBgIOU2I+ATbk26EG0cHmEyR1VZUikNFSzaoQUxyA5o2kSSmNhLY81wLDo7EG9oCAgICAgICAgWQEBAQYr8PiM7agsaZmtLGP8AnBrjdzQegkBBlICAgICAgICAgICC3PCHtLTuO+xIPeNoQW6KijhbkjaGtzOdYc7nuLnuJO8lxJJ6SgyEBAQEBAQEBAQEBAQEBAQEBAQEBAQEBAQEBAQEBAQEBAQEBAQEBAQEBAQEBAQEBAQEBAQEBAQEBAQEBAQEBAQEH//Z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70" y="282729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103">
            <a:extLst>
              <a:ext uri="{FF2B5EF4-FFF2-40B4-BE49-F238E27FC236}">
                <a16:creationId xmlns:a16="http://schemas.microsoft.com/office/drawing/2014/main" xmlns="" id="{DA6F6E76-11CC-45CB-89C5-C7E1092D11EA}"/>
              </a:ext>
            </a:extLst>
          </p:cNvPr>
          <p:cNvSpPr>
            <a:spLocks noEditPoints="1"/>
          </p:cNvSpPr>
          <p:nvPr/>
        </p:nvSpPr>
        <p:spPr bwMode="auto">
          <a:xfrm>
            <a:off x="7663673" y="426544"/>
            <a:ext cx="223644" cy="31091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7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2;p30">
            <a:extLst>
              <a:ext uri="{FF2B5EF4-FFF2-40B4-BE49-F238E27FC236}">
                <a16:creationId xmlns:a16="http://schemas.microsoft.com/office/drawing/2014/main" xmlns="" id="{07AA7392-A9D6-485E-9FBB-5AB5AC06A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439" y="288349"/>
            <a:ext cx="7886700" cy="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>
              <a:buSzPts val="3600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Programa de Apoio à Implementação da BNCC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FB466E4-642D-41BA-AFE8-50CCC40ABAF9}"/>
              </a:ext>
            </a:extLst>
          </p:cNvPr>
          <p:cNvSpPr/>
          <p:nvPr/>
        </p:nvSpPr>
        <p:spPr>
          <a:xfrm>
            <a:off x="2672799" y="1023666"/>
            <a:ext cx="2909979" cy="58659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latin typeface="Calibri" pitchFamily="34" charset="0"/>
                <a:cs typeface="Calibri" panose="020F0502020204030204" pitchFamily="34" charset="0"/>
              </a:rPr>
              <a:t>COMITÊ NACIONAL DE IMPLEMENTAÇÃO DA BNCC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62A13E2-F7FA-43AB-84C0-0BF46128A2AA}"/>
              </a:ext>
            </a:extLst>
          </p:cNvPr>
          <p:cNvSpPr/>
          <p:nvPr/>
        </p:nvSpPr>
        <p:spPr>
          <a:xfrm>
            <a:off x="184440" y="1023666"/>
            <a:ext cx="1834146" cy="58659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latin typeface="Calibri" pitchFamily="34" charset="0"/>
                <a:cs typeface="Calibri" panose="020F0502020204030204" pitchFamily="34" charset="0"/>
              </a:rPr>
              <a:t>SOCIEDADE CIVIL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A9FEDCDA-8EEC-4078-AEA7-A17CE57F599B}"/>
              </a:ext>
            </a:extLst>
          </p:cNvPr>
          <p:cNvSpPr/>
          <p:nvPr/>
        </p:nvSpPr>
        <p:spPr>
          <a:xfrm>
            <a:off x="6576613" y="1023665"/>
            <a:ext cx="2276965" cy="58659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latin typeface="Calibri" pitchFamily="34" charset="0"/>
                <a:cs typeface="Calibri" pitchFamily="34" charset="0"/>
              </a:rPr>
              <a:t>CONSELHOS </a:t>
            </a:r>
          </a:p>
          <a:p>
            <a:pPr lvl="0" algn="ctr"/>
            <a:r>
              <a:rPr lang="pt-BR" b="1" dirty="0">
                <a:latin typeface="Calibri" pitchFamily="34" charset="0"/>
                <a:cs typeface="Calibri" pitchFamily="34" charset="0"/>
              </a:rPr>
              <a:t>(CNE, FNCEE, </a:t>
            </a:r>
            <a:r>
              <a:rPr lang="pt-BR" b="1" dirty="0" err="1">
                <a:latin typeface="Calibri" pitchFamily="34" charset="0"/>
                <a:cs typeface="Calibri" pitchFamily="34" charset="0"/>
              </a:rPr>
              <a:t>Uncme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84C9A2B2-8B02-4E7E-A2F0-92DD9A6ECC09}"/>
              </a:ext>
            </a:extLst>
          </p:cNvPr>
          <p:cNvSpPr/>
          <p:nvPr/>
        </p:nvSpPr>
        <p:spPr>
          <a:xfrm>
            <a:off x="2050308" y="1798325"/>
            <a:ext cx="1454989" cy="668024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latin typeface="Calibri" pitchFamily="34" charset="0"/>
                <a:cs typeface="Calibri" pitchFamily="34" charset="0"/>
              </a:rPr>
              <a:t>EQUIPE TÉCNICA MEC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4EE25DC-0AD9-4005-836D-D4B28169A7B9}"/>
              </a:ext>
            </a:extLst>
          </p:cNvPr>
          <p:cNvSpPr/>
          <p:nvPr/>
        </p:nvSpPr>
        <p:spPr>
          <a:xfrm>
            <a:off x="4782004" y="1798322"/>
            <a:ext cx="1370117" cy="668024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latin typeface="Calibri" pitchFamily="34" charset="0"/>
                <a:cs typeface="Calibri" pitchFamily="34" charset="0"/>
              </a:rPr>
              <a:t>COMISSÕES ESTADUAIS DE CURRÍCULO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ED01D772-75B0-4D48-BDDC-19868DC2FD65}"/>
              </a:ext>
            </a:extLst>
          </p:cNvPr>
          <p:cNvSpPr/>
          <p:nvPr/>
        </p:nvSpPr>
        <p:spPr>
          <a:xfrm>
            <a:off x="2891336" y="2700420"/>
            <a:ext cx="1236453" cy="668024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EQUIPE DE CONSULTORES NACIONAIS</a:t>
            </a:r>
          </a:p>
        </p:txBody>
      </p: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xmlns="" id="{953094AD-B4FC-4B80-BA1C-D36766EEFA34}"/>
              </a:ext>
            </a:extLst>
          </p:cNvPr>
          <p:cNvCxnSpPr>
            <a:stCxn id="10" idx="2"/>
            <a:endCxn id="17" idx="0"/>
          </p:cNvCxnSpPr>
          <p:nvPr/>
        </p:nvCxnSpPr>
        <p:spPr>
          <a:xfrm rot="16200000" flipH="1">
            <a:off x="4703396" y="1034655"/>
            <a:ext cx="188060" cy="1339274"/>
          </a:xfrm>
          <a:prstGeom prst="bentConnector3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xmlns="" id="{39D6FE70-C080-41E8-9AC2-3244904E8000}"/>
              </a:ext>
            </a:extLst>
          </p:cNvPr>
          <p:cNvCxnSpPr>
            <a:cxnSpLocks/>
            <a:stCxn id="10" idx="2"/>
            <a:endCxn id="16" idx="0"/>
          </p:cNvCxnSpPr>
          <p:nvPr/>
        </p:nvCxnSpPr>
        <p:spPr>
          <a:xfrm rot="5400000">
            <a:off x="3358765" y="1029300"/>
            <a:ext cx="188063" cy="1349986"/>
          </a:xfrm>
          <a:prstGeom prst="bentConnector3">
            <a:avLst>
              <a:gd name="adj1" fmla="val 50000"/>
            </a:avLst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xmlns="" id="{F17B1A65-7B39-46E6-A0A8-4DEAF2B25B6F}"/>
              </a:ext>
            </a:extLst>
          </p:cNvPr>
          <p:cNvCxnSpPr>
            <a:cxnSpLocks/>
            <a:stCxn id="16" idx="2"/>
            <a:endCxn id="18" idx="1"/>
          </p:cNvCxnSpPr>
          <p:nvPr/>
        </p:nvCxnSpPr>
        <p:spPr>
          <a:xfrm rot="16200000" flipH="1">
            <a:off x="2550528" y="2693623"/>
            <a:ext cx="568083" cy="113533"/>
          </a:xfrm>
          <a:prstGeom prst="bentConnector2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C790C816-104B-4AB4-96C7-AD9DBEB33B37}"/>
              </a:ext>
            </a:extLst>
          </p:cNvPr>
          <p:cNvSpPr/>
          <p:nvPr/>
        </p:nvSpPr>
        <p:spPr>
          <a:xfrm>
            <a:off x="5567752" y="2707683"/>
            <a:ext cx="1236453" cy="668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COORDENADORES ESTADUAIS DE CURRÍCULO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xmlns="" id="{37466CC4-2B05-4E56-87F7-ADC37319D079}"/>
              </a:ext>
            </a:extLst>
          </p:cNvPr>
          <p:cNvCxnSpPr>
            <a:cxnSpLocks/>
            <a:endCxn id="35" idx="1"/>
          </p:cNvCxnSpPr>
          <p:nvPr/>
        </p:nvCxnSpPr>
        <p:spPr>
          <a:xfrm rot="16200000" flipH="1">
            <a:off x="5226944" y="2700886"/>
            <a:ext cx="568083" cy="113533"/>
          </a:xfrm>
          <a:prstGeom prst="bentConnector2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A5C4E20D-81EB-4476-9663-2209D2BB30C1}"/>
              </a:ext>
            </a:extLst>
          </p:cNvPr>
          <p:cNvSpPr/>
          <p:nvPr/>
        </p:nvSpPr>
        <p:spPr>
          <a:xfrm>
            <a:off x="4127788" y="3533503"/>
            <a:ext cx="1236453" cy="668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COORDENADORES DE ETAPA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732DDF96-5ACE-4621-9B56-F9FCEC03E9CD}"/>
              </a:ext>
            </a:extLst>
          </p:cNvPr>
          <p:cNvSpPr/>
          <p:nvPr/>
        </p:nvSpPr>
        <p:spPr>
          <a:xfrm>
            <a:off x="5567751" y="3519273"/>
            <a:ext cx="1236453" cy="668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ARTICULADOR DE REGIME DE COLABORAÇÃO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xmlns="" id="{5FF65336-D99A-463C-98E7-99ECFE1204E0}"/>
              </a:ext>
            </a:extLst>
          </p:cNvPr>
          <p:cNvSpPr/>
          <p:nvPr/>
        </p:nvSpPr>
        <p:spPr>
          <a:xfrm>
            <a:off x="7048620" y="3533503"/>
            <a:ext cx="1236453" cy="668024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latin typeface="Calibri" pitchFamily="34" charset="0"/>
                <a:cs typeface="Calibri" pitchFamily="34" charset="0"/>
              </a:rPr>
              <a:t>ANALISTA DE GESTÃO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xmlns="" id="{B2D8F9FB-C2C2-48B1-AF3B-DED30EB1F275}"/>
              </a:ext>
            </a:extLst>
          </p:cNvPr>
          <p:cNvSpPr/>
          <p:nvPr/>
        </p:nvSpPr>
        <p:spPr>
          <a:xfrm>
            <a:off x="4811456" y="4285051"/>
            <a:ext cx="1236453" cy="491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latin typeface="Calibri" pitchFamily="34" charset="0"/>
                <a:cs typeface="Calibri" pitchFamily="34" charset="0"/>
              </a:rPr>
              <a:t>REDATORES</a:t>
            </a:r>
          </a:p>
        </p:txBody>
      </p: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xmlns="" id="{0D0C47D1-BC1A-49EC-9FC7-FB673B26EDB0}"/>
              </a:ext>
            </a:extLst>
          </p:cNvPr>
          <p:cNvCxnSpPr>
            <a:cxnSpLocks/>
            <a:stCxn id="37" idx="2"/>
            <a:endCxn id="41" idx="1"/>
          </p:cNvCxnSpPr>
          <p:nvPr/>
        </p:nvCxnSpPr>
        <p:spPr>
          <a:xfrm rot="16200000" flipH="1">
            <a:off x="4614018" y="4333523"/>
            <a:ext cx="329435" cy="65441"/>
          </a:xfrm>
          <a:prstGeom prst="bentConnector2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xmlns="" id="{84151792-2061-4CA0-AA39-E4629C483CB4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 rot="5400000">
            <a:off x="5387099" y="2734623"/>
            <a:ext cx="157796" cy="1439964"/>
          </a:xfrm>
          <a:prstGeom prst="bentConnector3">
            <a:avLst>
              <a:gd name="adj1" fmla="val 50000"/>
            </a:avLst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xmlns="" id="{2B66873F-2E81-4F7A-B511-39B9B5BA6675}"/>
              </a:ext>
            </a:extLst>
          </p:cNvPr>
          <p:cNvCxnSpPr>
            <a:cxnSpLocks/>
            <a:stCxn id="35" idx="2"/>
            <a:endCxn id="39" idx="0"/>
          </p:cNvCxnSpPr>
          <p:nvPr/>
        </p:nvCxnSpPr>
        <p:spPr>
          <a:xfrm rot="16200000" flipH="1">
            <a:off x="6847515" y="2714171"/>
            <a:ext cx="157796" cy="1480868"/>
          </a:xfrm>
          <a:prstGeom prst="bentConnector3">
            <a:avLst>
              <a:gd name="adj1" fmla="val 50000"/>
            </a:avLst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xmlns="" id="{EF0E3845-0279-4D3F-80B1-BC76F5FDE9DE}"/>
              </a:ext>
            </a:extLst>
          </p:cNvPr>
          <p:cNvCxnSpPr>
            <a:cxnSpLocks/>
            <a:stCxn id="35" idx="2"/>
            <a:endCxn id="38" idx="0"/>
          </p:cNvCxnSpPr>
          <p:nvPr/>
        </p:nvCxnSpPr>
        <p:spPr>
          <a:xfrm rot="5400000">
            <a:off x="6114196" y="3447490"/>
            <a:ext cx="143566" cy="1"/>
          </a:xfrm>
          <a:prstGeom prst="bentConnector3">
            <a:avLst>
              <a:gd name="adj1" fmla="val 50000"/>
            </a:avLst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xmlns="" id="{82141EBB-DB77-4DF7-AC7A-AEA91413F136}"/>
              </a:ext>
            </a:extLst>
          </p:cNvPr>
          <p:cNvSpPr/>
          <p:nvPr/>
        </p:nvSpPr>
        <p:spPr>
          <a:xfrm>
            <a:off x="7811457" y="2707683"/>
            <a:ext cx="1236453" cy="668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1200" b="1" dirty="0">
                <a:latin typeface="Calibri" pitchFamily="34" charset="0"/>
                <a:cs typeface="Calibri" pitchFamily="34" charset="0"/>
              </a:rPr>
              <a:t>ARTICULADORES DE CONSELHO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xmlns="" id="{377C1ADD-9385-41F5-BF6E-D59351CE40BC}"/>
              </a:ext>
            </a:extLst>
          </p:cNvPr>
          <p:cNvCxnSpPr>
            <a:cxnSpLocks/>
            <a:stCxn id="15" idx="2"/>
            <a:endCxn id="53" idx="1"/>
          </p:cNvCxnSpPr>
          <p:nvPr/>
        </p:nvCxnSpPr>
        <p:spPr>
          <a:xfrm rot="16200000" flipH="1">
            <a:off x="7047559" y="2277797"/>
            <a:ext cx="1431434" cy="96361"/>
          </a:xfrm>
          <a:prstGeom prst="bentConnector2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o 6">
            <a:extLst>
              <a:ext uri="{FF2B5EF4-FFF2-40B4-BE49-F238E27FC236}">
                <a16:creationId xmlns:a16="http://schemas.microsoft.com/office/drawing/2014/main" xmlns="" id="{BE2119E6-541C-4679-B81E-AB82FC0FF381}"/>
              </a:ext>
            </a:extLst>
          </p:cNvPr>
          <p:cNvGrpSpPr/>
          <p:nvPr/>
        </p:nvGrpSpPr>
        <p:grpSpPr>
          <a:xfrm>
            <a:off x="238336" y="4018022"/>
            <a:ext cx="1348923" cy="715004"/>
            <a:chOff x="4883508" y="1520246"/>
            <a:chExt cx="1084584" cy="542292"/>
          </a:xfrm>
          <a:solidFill>
            <a:schemeClr val="accent2"/>
          </a:solidFill>
        </p:grpSpPr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xmlns="" id="{DE02F224-A4C5-4064-9918-44BF7FA2DABA}"/>
                </a:ext>
              </a:extLst>
            </p:cNvPr>
            <p:cNvSpPr/>
            <p:nvPr/>
          </p:nvSpPr>
          <p:spPr>
            <a:xfrm>
              <a:off x="4883508" y="1520246"/>
              <a:ext cx="1084584" cy="54229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xmlns="" id="{EA0F389C-96CE-4BE9-823B-4FF16563A4FF}"/>
                </a:ext>
              </a:extLst>
            </p:cNvPr>
            <p:cNvSpPr/>
            <p:nvPr/>
          </p:nvSpPr>
          <p:spPr>
            <a:xfrm>
              <a:off x="4883508" y="1520246"/>
              <a:ext cx="1084584" cy="5422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>
                  <a:latin typeface="Calibri" pitchFamily="34" charset="0"/>
                  <a:cs typeface="Calibri" pitchFamily="34" charset="0"/>
                </a:rPr>
                <a:t>Equipe bolsista do </a:t>
              </a:r>
              <a:r>
                <a:rPr lang="pt-BR" b="1" kern="1200" dirty="0" err="1">
                  <a:latin typeface="Calibri" pitchFamily="34" charset="0"/>
                  <a:cs typeface="Calibri" pitchFamily="34" charset="0"/>
                </a:rPr>
                <a:t>ProBNCC</a:t>
              </a:r>
              <a:endParaRPr lang="pt-BR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xmlns="" id="{9E9D3CD5-D65F-4151-B9DE-5F355861EB9B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 flipV="1">
            <a:off x="5582778" y="1316963"/>
            <a:ext cx="993835" cy="1"/>
          </a:xfrm>
          <a:prstGeom prst="line">
            <a:avLst/>
          </a:prstGeom>
          <a:ln w="28575">
            <a:solidFill>
              <a:srgbClr val="1F4E7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xmlns="" id="{D3A82659-8994-4283-A2BD-866C046F2D2D}"/>
              </a:ext>
            </a:extLst>
          </p:cNvPr>
          <p:cNvCxnSpPr/>
          <p:nvPr/>
        </p:nvCxnSpPr>
        <p:spPr>
          <a:xfrm flipV="1">
            <a:off x="6790235" y="3041694"/>
            <a:ext cx="993835" cy="1"/>
          </a:xfrm>
          <a:prstGeom prst="line">
            <a:avLst/>
          </a:prstGeom>
          <a:ln w="28575">
            <a:solidFill>
              <a:srgbClr val="1F4E7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xmlns="" id="{68DB148A-A21E-465D-9090-1202348A80BC}"/>
              </a:ext>
            </a:extLst>
          </p:cNvPr>
          <p:cNvCxnSpPr>
            <a:cxnSpLocks/>
            <a:stCxn id="14" idx="3"/>
            <a:endCxn id="10" idx="1"/>
          </p:cNvCxnSpPr>
          <p:nvPr/>
        </p:nvCxnSpPr>
        <p:spPr>
          <a:xfrm>
            <a:off x="2018586" y="1316964"/>
            <a:ext cx="654213" cy="0"/>
          </a:xfrm>
          <a:prstGeom prst="line">
            <a:avLst/>
          </a:prstGeom>
          <a:ln w="28575">
            <a:solidFill>
              <a:srgbClr val="1F4E7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103">
            <a:extLst>
              <a:ext uri="{FF2B5EF4-FFF2-40B4-BE49-F238E27FC236}">
                <a16:creationId xmlns:a16="http://schemas.microsoft.com/office/drawing/2014/main" xmlns="" id="{8A269406-E362-4CC5-A074-C5502E41ADCA}"/>
              </a:ext>
            </a:extLst>
          </p:cNvPr>
          <p:cNvSpPr>
            <a:spLocks noEditPoints="1"/>
          </p:cNvSpPr>
          <p:nvPr/>
        </p:nvSpPr>
        <p:spPr bwMode="auto">
          <a:xfrm>
            <a:off x="7663673" y="426544"/>
            <a:ext cx="223644" cy="31091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9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5" descr="http://upload.wikimedia.org/wikipedia/commons/e/eb/Ministries_Esplanade_Brasilia.jpg"/>
          <p:cNvPicPr preferRelativeResize="0"/>
          <p:nvPr/>
        </p:nvPicPr>
        <p:blipFill rotWithShape="1">
          <a:blip r:embed="rId3">
            <a:alphaModFix/>
          </a:blip>
          <a:srcRect t="1404" r="36221" b="6510"/>
          <a:stretch/>
        </p:blipFill>
        <p:spPr>
          <a:xfrm>
            <a:off x="0" y="-14044"/>
            <a:ext cx="9129010" cy="5157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761514" y="-14044"/>
            <a:ext cx="1367496" cy="5157544"/>
          </a:xfrm>
          <a:prstGeom prst="rect">
            <a:avLst/>
          </a:prstGeom>
          <a:solidFill>
            <a:srgbClr val="262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5" name="Google Shape;285;p35"/>
          <p:cNvSpPr/>
          <p:nvPr/>
        </p:nvSpPr>
        <p:spPr>
          <a:xfrm>
            <a:off x="-1329229" y="0"/>
            <a:ext cx="6913537" cy="5163466"/>
          </a:xfrm>
          <a:prstGeom prst="parallelogram">
            <a:avLst>
              <a:gd name="adj" fmla="val 24870"/>
            </a:avLst>
          </a:prstGeom>
          <a:solidFill>
            <a:schemeClr val="accent4">
              <a:lumMod val="20000"/>
              <a:lumOff val="80000"/>
              <a:alpha val="29000"/>
            </a:schemeClr>
          </a:solidFill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marL="152396"/>
            <a:endParaRPr sz="900" b="1" i="1">
              <a:solidFill>
                <a:schemeClr val="lt1"/>
              </a:solidFill>
            </a:endParaRPr>
          </a:p>
        </p:txBody>
      </p:sp>
      <p:sp>
        <p:nvSpPr>
          <p:cNvPr id="286" name="Google Shape;286;p35"/>
          <p:cNvSpPr/>
          <p:nvPr/>
        </p:nvSpPr>
        <p:spPr>
          <a:xfrm>
            <a:off x="1422627" y="-14044"/>
            <a:ext cx="7721373" cy="5167527"/>
          </a:xfrm>
          <a:prstGeom prst="parallelogram">
            <a:avLst>
              <a:gd name="adj" fmla="val 25553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marL="152396"/>
            <a:endParaRPr sz="900" b="1" i="1">
              <a:solidFill>
                <a:schemeClr val="lt1"/>
              </a:solidFill>
            </a:endParaRPr>
          </a:p>
        </p:txBody>
      </p:sp>
      <p:cxnSp>
        <p:nvCxnSpPr>
          <p:cNvPr id="287" name="Google Shape;287;p35"/>
          <p:cNvCxnSpPr/>
          <p:nvPr/>
        </p:nvCxnSpPr>
        <p:spPr>
          <a:xfrm rot="10800000" flipH="1">
            <a:off x="1422628" y="-11466"/>
            <a:ext cx="1343025" cy="5174933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8" name="Google Shape;288;p35"/>
          <p:cNvSpPr txBox="1"/>
          <p:nvPr/>
        </p:nvSpPr>
        <p:spPr>
          <a:xfrm>
            <a:off x="201179" y="114375"/>
            <a:ext cx="2151267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r>
              <a:rPr lang="pt-BR" sz="3200" dirty="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rPr>
              <a:t>AÇÕES 2018</a:t>
            </a:r>
            <a:endParaRPr sz="3200" dirty="0">
              <a:solidFill>
                <a:srgbClr val="2626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ource Sans Pro"/>
            </a:endParaRPr>
          </a:p>
        </p:txBody>
      </p:sp>
      <p:grpSp>
        <p:nvGrpSpPr>
          <p:cNvPr id="289" name="Google Shape;289;p35"/>
          <p:cNvGrpSpPr/>
          <p:nvPr/>
        </p:nvGrpSpPr>
        <p:grpSpPr>
          <a:xfrm>
            <a:off x="3609414" y="106173"/>
            <a:ext cx="5301014" cy="992579"/>
            <a:chOff x="4851837" y="141563"/>
            <a:chExt cx="7068019" cy="1323439"/>
          </a:xfrm>
        </p:grpSpPr>
        <p:sp>
          <p:nvSpPr>
            <p:cNvPr id="290" name="Google Shape;290;p35"/>
            <p:cNvSpPr txBox="1"/>
            <p:nvPr/>
          </p:nvSpPr>
          <p:spPr>
            <a:xfrm>
              <a:off x="4851837" y="141563"/>
              <a:ext cx="156381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r"/>
              <a:r>
                <a:rPr lang="en" sz="5400" dirty="0">
                  <a:solidFill>
                    <a:srgbClr val="F2F2F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01</a:t>
              </a:r>
              <a:endParaRPr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Google Shape;291;p35"/>
            <p:cNvSpPr txBox="1"/>
            <p:nvPr/>
          </p:nvSpPr>
          <p:spPr>
            <a:xfrm>
              <a:off x="6415650" y="387784"/>
              <a:ext cx="550420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r>
                <a:rPr lang="en" sz="1600" b="1" dirty="0">
                  <a:solidFill>
                    <a:srgbClr val="D8D8D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Plataforma digital desenvolvida </a:t>
              </a:r>
              <a:r>
                <a:rPr lang="en" sz="1600" dirty="0">
                  <a:solidFill>
                    <a:srgbClr val="D8D8D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e disponibilizada para apoio ao processo</a:t>
              </a:r>
              <a:endParaRPr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2" name="Google Shape;292;p35"/>
          <p:cNvGrpSpPr/>
          <p:nvPr/>
        </p:nvGrpSpPr>
        <p:grpSpPr>
          <a:xfrm>
            <a:off x="3389883" y="3265049"/>
            <a:ext cx="5582543" cy="992579"/>
            <a:chOff x="4476466" y="2938124"/>
            <a:chExt cx="7443389" cy="1323439"/>
          </a:xfrm>
        </p:grpSpPr>
        <p:sp>
          <p:nvSpPr>
            <p:cNvPr id="293" name="Google Shape;293;p35"/>
            <p:cNvSpPr txBox="1"/>
            <p:nvPr/>
          </p:nvSpPr>
          <p:spPr>
            <a:xfrm>
              <a:off x="4476466" y="2938124"/>
              <a:ext cx="193918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r"/>
              <a:r>
                <a:rPr lang="en" sz="5400" dirty="0">
                  <a:solidFill>
                    <a:srgbClr val="F2F2F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+70</a:t>
              </a:r>
              <a:endParaRPr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Google Shape;294;p35"/>
            <p:cNvSpPr txBox="1"/>
            <p:nvPr/>
          </p:nvSpPr>
          <p:spPr>
            <a:xfrm>
              <a:off x="6415650" y="3192479"/>
              <a:ext cx="5504205" cy="830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r>
                <a:rPr lang="en" sz="1600" b="1">
                  <a:solidFill>
                    <a:srgbClr val="D8D8D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Encontros </a:t>
              </a:r>
              <a:r>
                <a:rPr lang="en" sz="1600" b="1" smtClean="0">
                  <a:solidFill>
                    <a:srgbClr val="D8D8D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a </a:t>
              </a:r>
              <a:r>
                <a:rPr lang="en" sz="1600" b="1" dirty="0">
                  <a:solidFill>
                    <a:srgbClr val="D8D8D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distância </a:t>
              </a:r>
              <a:r>
                <a:rPr lang="en" sz="1600" dirty="0">
                  <a:solidFill>
                    <a:srgbClr val="D8D8D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para alinhamento e formação às equipes estaduais</a:t>
              </a:r>
              <a:endParaRPr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5" name="Google Shape;295;p35"/>
          <p:cNvGrpSpPr/>
          <p:nvPr/>
        </p:nvGrpSpPr>
        <p:grpSpPr>
          <a:xfrm>
            <a:off x="3280008" y="1626835"/>
            <a:ext cx="5628603" cy="1112500"/>
            <a:chOff x="4415051" y="1593118"/>
            <a:chExt cx="7504803" cy="1483334"/>
          </a:xfrm>
        </p:grpSpPr>
        <p:sp>
          <p:nvSpPr>
            <p:cNvPr id="296" name="Google Shape;296;p35"/>
            <p:cNvSpPr txBox="1"/>
            <p:nvPr/>
          </p:nvSpPr>
          <p:spPr>
            <a:xfrm>
              <a:off x="4415051" y="1593118"/>
              <a:ext cx="200059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r"/>
              <a:r>
                <a:rPr lang="en" sz="5400" dirty="0">
                  <a:solidFill>
                    <a:srgbClr val="F2F2F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+10</a:t>
              </a:r>
              <a:endParaRPr sz="1050" dirty="0"/>
            </a:p>
          </p:txBody>
        </p:sp>
        <p:sp>
          <p:nvSpPr>
            <p:cNvPr id="297" name="Google Shape;297;p35"/>
            <p:cNvSpPr txBox="1"/>
            <p:nvPr/>
          </p:nvSpPr>
          <p:spPr>
            <a:xfrm>
              <a:off x="6415648" y="1876122"/>
              <a:ext cx="5504206" cy="1200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r>
                <a:rPr lang="en" sz="1600" b="1" dirty="0">
                  <a:solidFill>
                    <a:srgbClr val="D8D8D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Materiais forma</a:t>
              </a:r>
              <a:r>
                <a:rPr lang="pt-BR" sz="1600" b="1" dirty="0" err="1">
                  <a:solidFill>
                    <a:srgbClr val="D8D8D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tivos</a:t>
              </a:r>
              <a:r>
                <a:rPr lang="en" sz="1600" b="1" dirty="0">
                  <a:solidFill>
                    <a:srgbClr val="D8D8D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" sz="1600" dirty="0">
                  <a:solidFill>
                    <a:srgbClr val="D8D8D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desenvolvidos e disponibilizados aos estados </a:t>
              </a:r>
              <a:endParaRPr sz="1050" dirty="0"/>
            </a:p>
          </p:txBody>
        </p:sp>
      </p:grpSp>
      <p:grpSp>
        <p:nvGrpSpPr>
          <p:cNvPr id="298" name="Google Shape;298;p35"/>
          <p:cNvGrpSpPr/>
          <p:nvPr/>
        </p:nvGrpSpPr>
        <p:grpSpPr>
          <a:xfrm>
            <a:off x="3327887" y="858170"/>
            <a:ext cx="5582541" cy="992579"/>
            <a:chOff x="4476467" y="2981545"/>
            <a:chExt cx="7443387" cy="1323439"/>
          </a:xfrm>
        </p:grpSpPr>
        <p:sp>
          <p:nvSpPr>
            <p:cNvPr id="299" name="Google Shape;299;p35"/>
            <p:cNvSpPr txBox="1"/>
            <p:nvPr/>
          </p:nvSpPr>
          <p:spPr>
            <a:xfrm>
              <a:off x="4476467" y="2981545"/>
              <a:ext cx="193918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r"/>
              <a:r>
                <a:rPr lang="en" sz="5400" dirty="0">
                  <a:solidFill>
                    <a:srgbClr val="F2F2F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05</a:t>
              </a:r>
              <a:endParaRPr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Google Shape;300;p35"/>
            <p:cNvSpPr txBox="1"/>
            <p:nvPr/>
          </p:nvSpPr>
          <p:spPr>
            <a:xfrm>
              <a:off x="6415649" y="3227765"/>
              <a:ext cx="550420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r>
                <a:rPr lang="en" sz="1600" b="1" dirty="0">
                  <a:solidFill>
                    <a:srgbClr val="D8D8D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Encontros presenciais </a:t>
              </a:r>
              <a:r>
                <a:rPr lang="en" sz="1600" dirty="0">
                  <a:solidFill>
                    <a:srgbClr val="D8D8D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para alinhamento e formação às equipes estaduais</a:t>
              </a:r>
              <a:endParaRPr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1" name="Google Shape;301;p35"/>
          <p:cNvGrpSpPr/>
          <p:nvPr/>
        </p:nvGrpSpPr>
        <p:grpSpPr>
          <a:xfrm>
            <a:off x="2618683" y="4119526"/>
            <a:ext cx="6665495" cy="992579"/>
            <a:chOff x="3642293" y="3095961"/>
            <a:chExt cx="8277562" cy="1323439"/>
          </a:xfrm>
        </p:grpSpPr>
        <p:sp>
          <p:nvSpPr>
            <p:cNvPr id="302" name="Google Shape;302;p35"/>
            <p:cNvSpPr txBox="1"/>
            <p:nvPr/>
          </p:nvSpPr>
          <p:spPr>
            <a:xfrm>
              <a:off x="3642293" y="3095961"/>
              <a:ext cx="277335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r"/>
              <a:r>
                <a:rPr lang="en" sz="4500" dirty="0">
                  <a:solidFill>
                    <a:srgbClr val="F2F2F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+100 M</a:t>
              </a:r>
              <a:endParaRPr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Google Shape;303;p35"/>
            <p:cNvSpPr txBox="1"/>
            <p:nvPr/>
          </p:nvSpPr>
          <p:spPr>
            <a:xfrm>
              <a:off x="6415649" y="3227765"/>
              <a:ext cx="550420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r>
                <a:rPr lang="en" sz="1600" b="1" dirty="0">
                  <a:solidFill>
                    <a:srgbClr val="D8D8D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De reais </a:t>
              </a:r>
              <a:r>
                <a:rPr lang="pt-BR" sz="1600" b="1" dirty="0">
                  <a:solidFill>
                    <a:srgbClr val="D8D8D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de orçamento disponível para transferência aos estados</a:t>
              </a:r>
              <a:endParaRPr sz="1600" dirty="0">
                <a:solidFill>
                  <a:srgbClr val="D8D8D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endParaRPr>
            </a:p>
          </p:txBody>
        </p:sp>
      </p:grpSp>
      <p:grpSp>
        <p:nvGrpSpPr>
          <p:cNvPr id="26" name="Google Shape;295;p35">
            <a:extLst>
              <a:ext uri="{FF2B5EF4-FFF2-40B4-BE49-F238E27FC236}">
                <a16:creationId xmlns:a16="http://schemas.microsoft.com/office/drawing/2014/main" xmlns="" id="{490DFF14-A40C-4A6C-9F4D-0C4BFD89CA7E}"/>
              </a:ext>
            </a:extLst>
          </p:cNvPr>
          <p:cNvGrpSpPr/>
          <p:nvPr/>
        </p:nvGrpSpPr>
        <p:grpSpPr>
          <a:xfrm>
            <a:off x="3327887" y="2409028"/>
            <a:ext cx="5628603" cy="1112500"/>
            <a:chOff x="4415051" y="1593118"/>
            <a:chExt cx="7504803" cy="1483334"/>
          </a:xfrm>
        </p:grpSpPr>
        <p:sp>
          <p:nvSpPr>
            <p:cNvPr id="27" name="Google Shape;296;p35">
              <a:extLst>
                <a:ext uri="{FF2B5EF4-FFF2-40B4-BE49-F238E27FC236}">
                  <a16:creationId xmlns:a16="http://schemas.microsoft.com/office/drawing/2014/main" xmlns="" id="{399FE374-7CC0-404A-ACC8-44E3F5C39186}"/>
                </a:ext>
              </a:extLst>
            </p:cNvPr>
            <p:cNvSpPr txBox="1"/>
            <p:nvPr/>
          </p:nvSpPr>
          <p:spPr>
            <a:xfrm>
              <a:off x="4415051" y="1593118"/>
              <a:ext cx="200059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r"/>
              <a:r>
                <a:rPr lang="en" sz="5400" dirty="0">
                  <a:solidFill>
                    <a:srgbClr val="F2F2F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+15</a:t>
              </a:r>
              <a:endParaRPr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Google Shape;297;p35">
              <a:extLst>
                <a:ext uri="{FF2B5EF4-FFF2-40B4-BE49-F238E27FC236}">
                  <a16:creationId xmlns:a16="http://schemas.microsoft.com/office/drawing/2014/main" xmlns="" id="{4EFAAD89-0D1B-4E85-BE4B-4B778214C42C}"/>
                </a:ext>
              </a:extLst>
            </p:cNvPr>
            <p:cNvSpPr txBox="1"/>
            <p:nvPr/>
          </p:nvSpPr>
          <p:spPr>
            <a:xfrm>
              <a:off x="6415648" y="1876122"/>
              <a:ext cx="5504206" cy="1200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r>
                <a:rPr lang="pt-BR" sz="1600" dirty="0">
                  <a:solidFill>
                    <a:srgbClr val="D8D8D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Participações em </a:t>
              </a:r>
              <a:r>
                <a:rPr lang="pt-BR" sz="1600" b="1" dirty="0">
                  <a:solidFill>
                    <a:srgbClr val="D8D8D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reuniões técnicas e encontros de conselho </a:t>
              </a:r>
              <a:endParaRPr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73288" y="1572747"/>
            <a:ext cx="5003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 Midiática na BNCC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73288" y="2233778"/>
            <a:ext cx="58240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 de Construção da BNCC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73288" y="2953678"/>
            <a:ext cx="80746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Iniciativas de apoio à implementação da BNCC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4658" y="1572747"/>
            <a:ext cx="388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accent4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4658" y="2263212"/>
            <a:ext cx="388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accent4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4658" y="2953678"/>
            <a:ext cx="388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accent4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57856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91;p30">
            <a:extLst>
              <a:ext uri="{FF2B5EF4-FFF2-40B4-BE49-F238E27FC236}">
                <a16:creationId xmlns:a16="http://schemas.microsoft.com/office/drawing/2014/main" xmlns="" id="{1B148D32-4833-4DC8-9C00-E1B8768217EB}"/>
              </a:ext>
            </a:extLst>
          </p:cNvPr>
          <p:cNvSpPr/>
          <p:nvPr/>
        </p:nvSpPr>
        <p:spPr>
          <a:xfrm>
            <a:off x="1443487" y="1593012"/>
            <a:ext cx="5653177" cy="279495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algn="ctr"/>
            <a:endParaRPr sz="1100">
              <a:solidFill>
                <a:schemeClr val="lt1"/>
              </a:solidFill>
            </a:endParaRPr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184439" y="288349"/>
            <a:ext cx="7886700" cy="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>
              <a:buSzPts val="3600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Programa de Apoio à Implementação da BNCC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848303" y="1170000"/>
            <a:ext cx="6927192" cy="30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200"/>
            </a:pPr>
            <a:r>
              <a:rPr lang="en" b="1" dirty="0"/>
              <a:t>FRENTES DE ATUAÇÃO </a:t>
            </a:r>
            <a:r>
              <a:rPr lang="pt-BR" b="1" dirty="0"/>
              <a:t>PARA EDUCAÇÃO INFANTIL E ENSINO FUNDAMENTAL</a:t>
            </a:r>
            <a:endParaRPr sz="1200" dirty="0"/>
          </a:p>
        </p:txBody>
      </p:sp>
      <p:grpSp>
        <p:nvGrpSpPr>
          <p:cNvPr id="21" name="Google Shape;193;p30">
            <a:extLst>
              <a:ext uri="{FF2B5EF4-FFF2-40B4-BE49-F238E27FC236}">
                <a16:creationId xmlns:a16="http://schemas.microsoft.com/office/drawing/2014/main" xmlns="" id="{451619AE-36B9-45B9-87E6-8E20956D7FAD}"/>
              </a:ext>
            </a:extLst>
          </p:cNvPr>
          <p:cNvGrpSpPr/>
          <p:nvPr/>
        </p:nvGrpSpPr>
        <p:grpSpPr>
          <a:xfrm>
            <a:off x="2214114" y="2318710"/>
            <a:ext cx="1925168" cy="1925772"/>
            <a:chOff x="663207" y="1246790"/>
            <a:chExt cx="1324962" cy="1612996"/>
          </a:xfrm>
        </p:grpSpPr>
        <p:sp>
          <p:nvSpPr>
            <p:cNvPr id="22" name="Google Shape;194;p30">
              <a:extLst>
                <a:ext uri="{FF2B5EF4-FFF2-40B4-BE49-F238E27FC236}">
                  <a16:creationId xmlns:a16="http://schemas.microsoft.com/office/drawing/2014/main" xmlns="" id="{46D853A2-EF23-479E-8E65-1709443C11FB}"/>
                </a:ext>
              </a:extLst>
            </p:cNvPr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endParaRPr sz="1100">
                <a:solidFill>
                  <a:schemeClr val="lt1"/>
                </a:solidFill>
              </a:endParaRPr>
            </a:p>
          </p:txBody>
        </p:sp>
        <p:sp>
          <p:nvSpPr>
            <p:cNvPr id="23" name="Google Shape;195;p30">
              <a:extLst>
                <a:ext uri="{FF2B5EF4-FFF2-40B4-BE49-F238E27FC236}">
                  <a16:creationId xmlns:a16="http://schemas.microsoft.com/office/drawing/2014/main" xmlns="" id="{831A2ED8-B7C3-4FDA-B2FF-3DCD2FA8DED8}"/>
                </a:ext>
              </a:extLst>
            </p:cNvPr>
            <p:cNvSpPr txBox="1"/>
            <p:nvPr/>
          </p:nvSpPr>
          <p:spPr>
            <a:xfrm>
              <a:off x="729409" y="2340806"/>
              <a:ext cx="1192558" cy="406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SzPts val="900"/>
              </a:pPr>
              <a:r>
                <a:rPr lang="en" b="1" dirty="0">
                  <a:solidFill>
                    <a:schemeClr val="lt1"/>
                  </a:solidFill>
                </a:rPr>
                <a:t>(RE) ELABORAÇÃO </a:t>
              </a:r>
              <a:endParaRPr sz="2000" dirty="0"/>
            </a:p>
            <a:p>
              <a:pPr algn="ctr">
                <a:spcBef>
                  <a:spcPts val="200"/>
                </a:spcBef>
                <a:buSzPts val="900"/>
              </a:pPr>
              <a:r>
                <a:rPr lang="en" b="1" dirty="0">
                  <a:solidFill>
                    <a:schemeClr val="lt1"/>
                  </a:solidFill>
                </a:rPr>
                <a:t>DOS CURRÍCULOS</a:t>
              </a:r>
              <a:endParaRPr sz="2000" dirty="0"/>
            </a:p>
          </p:txBody>
        </p:sp>
      </p:grpSp>
      <p:sp>
        <p:nvSpPr>
          <p:cNvPr id="24" name="Google Shape;196;p30">
            <a:extLst>
              <a:ext uri="{FF2B5EF4-FFF2-40B4-BE49-F238E27FC236}">
                <a16:creationId xmlns:a16="http://schemas.microsoft.com/office/drawing/2014/main" xmlns="" id="{FBB42073-D930-4D42-8822-8ECC2363749F}"/>
              </a:ext>
            </a:extLst>
          </p:cNvPr>
          <p:cNvSpPr/>
          <p:nvPr/>
        </p:nvSpPr>
        <p:spPr>
          <a:xfrm>
            <a:off x="2214115" y="2318716"/>
            <a:ext cx="1925168" cy="1190705"/>
          </a:xfrm>
          <a:prstGeom prst="round2SameRect">
            <a:avLst>
              <a:gd name="adj1" fmla="val 873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algn="ctr"/>
            <a:endParaRPr sz="1100">
              <a:solidFill>
                <a:srgbClr val="833C0B"/>
              </a:solidFill>
            </a:endParaRPr>
          </a:p>
        </p:txBody>
      </p:sp>
      <p:sp>
        <p:nvSpPr>
          <p:cNvPr id="26" name="Google Shape;205;p30">
            <a:extLst>
              <a:ext uri="{FF2B5EF4-FFF2-40B4-BE49-F238E27FC236}">
                <a16:creationId xmlns:a16="http://schemas.microsoft.com/office/drawing/2014/main" xmlns="" id="{03EC8419-2ABB-4C4E-A42E-B47D925BA883}"/>
              </a:ext>
            </a:extLst>
          </p:cNvPr>
          <p:cNvSpPr txBox="1"/>
          <p:nvPr/>
        </p:nvSpPr>
        <p:spPr>
          <a:xfrm>
            <a:off x="4886741" y="3816527"/>
            <a:ext cx="12529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900"/>
            </a:pPr>
            <a:r>
              <a:rPr lang="en" sz="1200" b="1" dirty="0">
                <a:solidFill>
                  <a:schemeClr val="lt1"/>
                </a:solidFill>
              </a:rPr>
              <a:t>FORMAÇÃO DE P</a:t>
            </a:r>
            <a:r>
              <a:rPr lang="pt-BR" sz="1200" b="1" dirty="0">
                <a:solidFill>
                  <a:schemeClr val="lt1"/>
                </a:solidFill>
              </a:rPr>
              <a:t>ROFISSIONAIS DA EDUCAÇÃO</a:t>
            </a:r>
            <a:endParaRPr sz="1800" dirty="0"/>
          </a:p>
        </p:txBody>
      </p:sp>
      <p:grpSp>
        <p:nvGrpSpPr>
          <p:cNvPr id="27" name="Google Shape;193;p30">
            <a:extLst>
              <a:ext uri="{FF2B5EF4-FFF2-40B4-BE49-F238E27FC236}">
                <a16:creationId xmlns:a16="http://schemas.microsoft.com/office/drawing/2014/main" xmlns="" id="{0924C144-B58C-4B9A-AA73-0D0DF64C889D}"/>
              </a:ext>
            </a:extLst>
          </p:cNvPr>
          <p:cNvGrpSpPr/>
          <p:nvPr/>
        </p:nvGrpSpPr>
        <p:grpSpPr>
          <a:xfrm>
            <a:off x="4399471" y="2318704"/>
            <a:ext cx="1925168" cy="1935262"/>
            <a:chOff x="663207" y="1246790"/>
            <a:chExt cx="1324962" cy="1620945"/>
          </a:xfrm>
        </p:grpSpPr>
        <p:sp>
          <p:nvSpPr>
            <p:cNvPr id="28" name="Google Shape;194;p30">
              <a:extLst>
                <a:ext uri="{FF2B5EF4-FFF2-40B4-BE49-F238E27FC236}">
                  <a16:creationId xmlns:a16="http://schemas.microsoft.com/office/drawing/2014/main" xmlns="" id="{EB98FB23-B16C-417C-A59A-6F498B396162}"/>
                </a:ext>
              </a:extLst>
            </p:cNvPr>
            <p:cNvSpPr/>
            <p:nvPr/>
          </p:nvSpPr>
          <p:spPr>
            <a:xfrm>
              <a:off x="663207" y="1246790"/>
              <a:ext cx="1324962" cy="1612996"/>
            </a:xfrm>
            <a:prstGeom prst="roundRect">
              <a:avLst>
                <a:gd name="adj" fmla="val 7114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endParaRPr sz="1100">
                <a:solidFill>
                  <a:schemeClr val="lt1"/>
                </a:solidFill>
              </a:endParaRPr>
            </a:p>
          </p:txBody>
        </p:sp>
        <p:sp>
          <p:nvSpPr>
            <p:cNvPr id="29" name="Google Shape;195;p30">
              <a:extLst>
                <a:ext uri="{FF2B5EF4-FFF2-40B4-BE49-F238E27FC236}">
                  <a16:creationId xmlns:a16="http://schemas.microsoft.com/office/drawing/2014/main" xmlns="" id="{0A71D74F-A9CA-4853-8C8B-D20015AE8FDC}"/>
                </a:ext>
              </a:extLst>
            </p:cNvPr>
            <p:cNvSpPr txBox="1"/>
            <p:nvPr/>
          </p:nvSpPr>
          <p:spPr>
            <a:xfrm>
              <a:off x="729409" y="2188094"/>
              <a:ext cx="1192558" cy="679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SzPts val="900"/>
              </a:pPr>
              <a:r>
                <a:rPr lang="pt-BR" b="1" dirty="0">
                  <a:solidFill>
                    <a:schemeClr val="lt1"/>
                  </a:solidFill>
                </a:rPr>
                <a:t>FORMAÇÃO DE PROFISSIONAIS DA EDUCAÇÃO</a:t>
              </a:r>
              <a:endParaRPr lang="pt-BR" dirty="0"/>
            </a:p>
          </p:txBody>
        </p:sp>
      </p:grpSp>
      <p:sp>
        <p:nvSpPr>
          <p:cNvPr id="30" name="Google Shape;196;p30">
            <a:extLst>
              <a:ext uri="{FF2B5EF4-FFF2-40B4-BE49-F238E27FC236}">
                <a16:creationId xmlns:a16="http://schemas.microsoft.com/office/drawing/2014/main" xmlns="" id="{50C71760-BCB8-4E6F-97B4-061DE48EED80}"/>
              </a:ext>
            </a:extLst>
          </p:cNvPr>
          <p:cNvSpPr/>
          <p:nvPr/>
        </p:nvSpPr>
        <p:spPr>
          <a:xfrm>
            <a:off x="4399472" y="2318710"/>
            <a:ext cx="1925168" cy="1190705"/>
          </a:xfrm>
          <a:prstGeom prst="round2SameRect">
            <a:avLst>
              <a:gd name="adj1" fmla="val 8730"/>
              <a:gd name="adj2" fmla="val 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algn="ctr"/>
            <a:endParaRPr sz="1100">
              <a:solidFill>
                <a:srgbClr val="833C0B"/>
              </a:solidFill>
            </a:endParaRPr>
          </a:p>
        </p:txBody>
      </p:sp>
      <p:sp>
        <p:nvSpPr>
          <p:cNvPr id="31" name="Google Shape;208;p30">
            <a:extLst>
              <a:ext uri="{FF2B5EF4-FFF2-40B4-BE49-F238E27FC236}">
                <a16:creationId xmlns:a16="http://schemas.microsoft.com/office/drawing/2014/main" xmlns="" id="{02175F60-BAF3-49D1-8FE5-FAAFC6B8B263}"/>
              </a:ext>
            </a:extLst>
          </p:cNvPr>
          <p:cNvSpPr/>
          <p:nvPr/>
        </p:nvSpPr>
        <p:spPr>
          <a:xfrm>
            <a:off x="2916945" y="2761553"/>
            <a:ext cx="550873" cy="460027"/>
          </a:xfrm>
          <a:custGeom>
            <a:avLst/>
            <a:gdLst/>
            <a:ahLst/>
            <a:cxnLst/>
            <a:rect l="l" t="t" r="r" b="b"/>
            <a:pathLst>
              <a:path w="64" h="50" extrusionOk="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endParaRPr sz="1100"/>
          </a:p>
        </p:txBody>
      </p:sp>
      <p:sp>
        <p:nvSpPr>
          <p:cNvPr id="32" name="Google Shape;210;p30">
            <a:extLst>
              <a:ext uri="{FF2B5EF4-FFF2-40B4-BE49-F238E27FC236}">
                <a16:creationId xmlns:a16="http://schemas.microsoft.com/office/drawing/2014/main" xmlns="" id="{C8BA2210-3656-4CED-AF31-F8BFD4BA3DD9}"/>
              </a:ext>
            </a:extLst>
          </p:cNvPr>
          <p:cNvSpPr/>
          <p:nvPr/>
        </p:nvSpPr>
        <p:spPr>
          <a:xfrm>
            <a:off x="5127561" y="2761553"/>
            <a:ext cx="456604" cy="518247"/>
          </a:xfrm>
          <a:custGeom>
            <a:avLst/>
            <a:gdLst/>
            <a:ahLst/>
            <a:cxnLst/>
            <a:rect l="l" t="t" r="r" b="b"/>
            <a:pathLst>
              <a:path w="64" h="64" extrusionOk="0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endParaRPr sz="1100"/>
          </a:p>
        </p:txBody>
      </p:sp>
      <p:sp>
        <p:nvSpPr>
          <p:cNvPr id="34" name="Google Shape;207;p30">
            <a:extLst>
              <a:ext uri="{FF2B5EF4-FFF2-40B4-BE49-F238E27FC236}">
                <a16:creationId xmlns:a16="http://schemas.microsoft.com/office/drawing/2014/main" xmlns="" id="{0F920CB5-A717-49BE-8D39-B7DBC1C81FEC}"/>
              </a:ext>
            </a:extLst>
          </p:cNvPr>
          <p:cNvSpPr txBox="1"/>
          <p:nvPr/>
        </p:nvSpPr>
        <p:spPr>
          <a:xfrm>
            <a:off x="1731034" y="1678474"/>
            <a:ext cx="38026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900"/>
            </a:pPr>
            <a:r>
              <a:rPr lang="en" sz="1200" b="1" dirty="0"/>
              <a:t>GOVERNANÇA E REGIME DE COLABORAÇÃO</a:t>
            </a:r>
            <a:endParaRPr sz="1800" dirty="0"/>
          </a:p>
        </p:txBody>
      </p:sp>
      <p:sp>
        <p:nvSpPr>
          <p:cNvPr id="35" name="Google Shape;216;p30">
            <a:extLst>
              <a:ext uri="{FF2B5EF4-FFF2-40B4-BE49-F238E27FC236}">
                <a16:creationId xmlns:a16="http://schemas.microsoft.com/office/drawing/2014/main" xmlns="" id="{FF964074-4E15-44AA-8869-9CE7CAFD36AD}"/>
              </a:ext>
            </a:extLst>
          </p:cNvPr>
          <p:cNvSpPr txBox="1"/>
          <p:nvPr/>
        </p:nvSpPr>
        <p:spPr>
          <a:xfrm>
            <a:off x="2310305" y="2030492"/>
            <a:ext cx="1127713" cy="22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200"/>
            </a:pPr>
            <a:r>
              <a:rPr lang="pt-BR" sz="1200" b="1" dirty="0"/>
              <a:t>ETAPA 1</a:t>
            </a:r>
            <a:endParaRPr sz="1100" dirty="0"/>
          </a:p>
        </p:txBody>
      </p:sp>
      <p:sp>
        <p:nvSpPr>
          <p:cNvPr id="36" name="Google Shape;216;p30">
            <a:extLst>
              <a:ext uri="{FF2B5EF4-FFF2-40B4-BE49-F238E27FC236}">
                <a16:creationId xmlns:a16="http://schemas.microsoft.com/office/drawing/2014/main" xmlns="" id="{73218F49-5931-4BB1-ADE6-4FA26DA6DBDC}"/>
              </a:ext>
            </a:extLst>
          </p:cNvPr>
          <p:cNvSpPr txBox="1"/>
          <p:nvPr/>
        </p:nvSpPr>
        <p:spPr>
          <a:xfrm>
            <a:off x="4495662" y="2052128"/>
            <a:ext cx="1127713" cy="22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200"/>
            </a:pPr>
            <a:r>
              <a:rPr lang="pt-BR" sz="1200" b="1" dirty="0"/>
              <a:t>ETAPA 2</a:t>
            </a:r>
            <a:endParaRPr sz="1100" dirty="0"/>
          </a:p>
        </p:txBody>
      </p:sp>
      <p:sp>
        <p:nvSpPr>
          <p:cNvPr id="37" name="Google Shape;212;p30">
            <a:extLst>
              <a:ext uri="{FF2B5EF4-FFF2-40B4-BE49-F238E27FC236}">
                <a16:creationId xmlns:a16="http://schemas.microsoft.com/office/drawing/2014/main" xmlns="" id="{360B2FF8-163B-4375-9732-F196BC73488D}"/>
              </a:ext>
            </a:extLst>
          </p:cNvPr>
          <p:cNvSpPr txBox="1"/>
          <p:nvPr/>
        </p:nvSpPr>
        <p:spPr>
          <a:xfrm>
            <a:off x="2547970" y="4504617"/>
            <a:ext cx="1192069" cy="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900"/>
            </a:pPr>
            <a:r>
              <a:rPr lang="pt-BR" sz="1100" b="1" dirty="0"/>
              <a:t>ANO 1 </a:t>
            </a:r>
          </a:p>
          <a:p>
            <a:pPr algn="ctr">
              <a:buSzPts val="900"/>
            </a:pPr>
            <a:r>
              <a:rPr lang="pt-BR" sz="1100" b="1" dirty="0"/>
              <a:t>2018</a:t>
            </a:r>
            <a:endParaRPr sz="1600" dirty="0"/>
          </a:p>
        </p:txBody>
      </p:sp>
      <p:sp>
        <p:nvSpPr>
          <p:cNvPr id="38" name="Google Shape;214;p30">
            <a:extLst>
              <a:ext uri="{FF2B5EF4-FFF2-40B4-BE49-F238E27FC236}">
                <a16:creationId xmlns:a16="http://schemas.microsoft.com/office/drawing/2014/main" xmlns="" id="{A5D3382D-0F34-4FFF-82F4-10AA4B1DC654}"/>
              </a:ext>
            </a:extLst>
          </p:cNvPr>
          <p:cNvSpPr txBox="1"/>
          <p:nvPr/>
        </p:nvSpPr>
        <p:spPr>
          <a:xfrm>
            <a:off x="4773424" y="4504617"/>
            <a:ext cx="1192069" cy="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900"/>
            </a:pPr>
            <a:r>
              <a:rPr lang="pt-BR" sz="1100" b="1" dirty="0"/>
              <a:t>ANO 2 </a:t>
            </a:r>
          </a:p>
          <a:p>
            <a:pPr algn="ctr">
              <a:buSzPts val="900"/>
            </a:pPr>
            <a:r>
              <a:rPr lang="pt-BR" sz="1100" b="1" dirty="0"/>
              <a:t>2019</a:t>
            </a:r>
            <a:endParaRPr sz="1600" dirty="0"/>
          </a:p>
        </p:txBody>
      </p:sp>
      <p:sp>
        <p:nvSpPr>
          <p:cNvPr id="39" name="Freeform 103">
            <a:extLst>
              <a:ext uri="{FF2B5EF4-FFF2-40B4-BE49-F238E27FC236}">
                <a16:creationId xmlns:a16="http://schemas.microsoft.com/office/drawing/2014/main" xmlns="" id="{DA6F6E76-11CC-45CB-89C5-C7E1092D11EA}"/>
              </a:ext>
            </a:extLst>
          </p:cNvPr>
          <p:cNvSpPr>
            <a:spLocks noEditPoints="1"/>
          </p:cNvSpPr>
          <p:nvPr/>
        </p:nvSpPr>
        <p:spPr bwMode="auto">
          <a:xfrm>
            <a:off x="7663673" y="426544"/>
            <a:ext cx="223644" cy="31091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69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>
            <a:spLocks noGrp="1"/>
          </p:cNvSpPr>
          <p:nvPr>
            <p:ph type="title"/>
          </p:nvPr>
        </p:nvSpPr>
        <p:spPr>
          <a:xfrm>
            <a:off x="184439" y="288349"/>
            <a:ext cx="7886700" cy="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>
              <a:buSzPts val="3600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Programa de Apoio à Implementação da BNCC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6"/>
          <p:cNvSpPr txBox="1"/>
          <p:nvPr/>
        </p:nvSpPr>
        <p:spPr>
          <a:xfrm>
            <a:off x="275503" y="1210207"/>
            <a:ext cx="7137463" cy="20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r>
              <a:rPr lang="en" b="1" dirty="0"/>
              <a:t>PRINCIPAIS MARCOS PARA A (RE)ELABORAÇÃO DOS CURRÍCULOS </a:t>
            </a:r>
            <a:r>
              <a:rPr lang="pt-BR" b="1" dirty="0"/>
              <a:t>ESTADUAIS</a:t>
            </a:r>
            <a:endParaRPr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xmlns="" id="{F007F79E-9B0C-4CEC-AE8D-31CAEA29AE8B}"/>
              </a:ext>
            </a:extLst>
          </p:cNvPr>
          <p:cNvCxnSpPr/>
          <p:nvPr/>
        </p:nvCxnSpPr>
        <p:spPr>
          <a:xfrm>
            <a:off x="1109663" y="2705100"/>
            <a:ext cx="66675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7E94DFDC-E375-4BEE-B607-BDCBE8128373}"/>
              </a:ext>
            </a:extLst>
          </p:cNvPr>
          <p:cNvSpPr/>
          <p:nvPr/>
        </p:nvSpPr>
        <p:spPr>
          <a:xfrm>
            <a:off x="1076326" y="2585696"/>
            <a:ext cx="200025" cy="2095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 dirty="0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xmlns="" id="{B61CC0B7-1836-410B-A07D-CA95E21BD427}"/>
              </a:ext>
            </a:extLst>
          </p:cNvPr>
          <p:cNvSpPr/>
          <p:nvPr/>
        </p:nvSpPr>
        <p:spPr>
          <a:xfrm>
            <a:off x="3224213" y="2585696"/>
            <a:ext cx="200025" cy="2095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xmlns="" id="{3673BABA-CA67-4F47-A961-8A7735620153}"/>
              </a:ext>
            </a:extLst>
          </p:cNvPr>
          <p:cNvSpPr/>
          <p:nvPr/>
        </p:nvSpPr>
        <p:spPr>
          <a:xfrm>
            <a:off x="5372102" y="2600330"/>
            <a:ext cx="200025" cy="2095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xmlns="" id="{C22212E3-E78C-4644-8DF0-B9622FC48C2F}"/>
              </a:ext>
            </a:extLst>
          </p:cNvPr>
          <p:cNvSpPr/>
          <p:nvPr/>
        </p:nvSpPr>
        <p:spPr>
          <a:xfrm>
            <a:off x="7610477" y="2600330"/>
            <a:ext cx="200025" cy="20954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EB87031-7D67-470F-BDB2-F891AF42DF34}"/>
              </a:ext>
            </a:extLst>
          </p:cNvPr>
          <p:cNvSpPr/>
          <p:nvPr/>
        </p:nvSpPr>
        <p:spPr>
          <a:xfrm>
            <a:off x="971549" y="1735973"/>
            <a:ext cx="190967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pt-B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CONSOLIDAÇÃO DA 1ª VERSÃO DA PROPOSTA DE CURRÍCULO DO ESTADO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9912374-46BE-4316-8B44-1B61556922FE}"/>
              </a:ext>
            </a:extLst>
          </p:cNvPr>
          <p:cNvSpPr/>
          <p:nvPr/>
        </p:nvSpPr>
        <p:spPr>
          <a:xfrm>
            <a:off x="3116267" y="2904788"/>
            <a:ext cx="145877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REALIZAÇÃO DAS CONSULTAS PÚBLICAS</a:t>
            </a:r>
            <a:endParaRPr lang="pt-BR" sz="1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08D545BD-BDCF-4FCA-B643-D4B04F1A4A33}"/>
              </a:ext>
            </a:extLst>
          </p:cNvPr>
          <p:cNvSpPr/>
          <p:nvPr/>
        </p:nvSpPr>
        <p:spPr>
          <a:xfrm>
            <a:off x="5238752" y="1735973"/>
            <a:ext cx="1614127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SISTEMATIZAÇÃO DOS RESULTADOS DAS CONSULTAS PÚBLICAS</a:t>
            </a:r>
            <a:endParaRPr lang="pt-BR" sz="1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30A8FBE-FEBC-492E-AFDB-541FFA74AF36}"/>
              </a:ext>
            </a:extLst>
          </p:cNvPr>
          <p:cNvSpPr/>
          <p:nvPr/>
        </p:nvSpPr>
        <p:spPr>
          <a:xfrm>
            <a:off x="7493406" y="2904788"/>
            <a:ext cx="1560599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sz="1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PROPOSTAS APROVADAS PELOS CONSELHOS</a:t>
            </a:r>
            <a:endParaRPr lang="pt-BR" sz="1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Freeform 103">
            <a:extLst>
              <a:ext uri="{FF2B5EF4-FFF2-40B4-BE49-F238E27FC236}">
                <a16:creationId xmlns:a16="http://schemas.microsoft.com/office/drawing/2014/main" xmlns="" id="{9A28C6C2-9621-40F2-9A5F-11D22F8A9DA0}"/>
              </a:ext>
            </a:extLst>
          </p:cNvPr>
          <p:cNvSpPr>
            <a:spLocks noEditPoints="1"/>
          </p:cNvSpPr>
          <p:nvPr/>
        </p:nvSpPr>
        <p:spPr bwMode="auto">
          <a:xfrm>
            <a:off x="7663673" y="426544"/>
            <a:ext cx="223644" cy="31091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30">
            <a:extLst>
              <a:ext uri="{FF2B5EF4-FFF2-40B4-BE49-F238E27FC236}">
                <a16:creationId xmlns:a16="http://schemas.microsoft.com/office/drawing/2014/main" xmlns="" id="{C3A4E966-91CE-4F41-994D-DE82D589EF7C}"/>
              </a:ext>
            </a:extLst>
          </p:cNvPr>
          <p:cNvSpPr>
            <a:spLocks/>
          </p:cNvSpPr>
          <p:nvPr/>
        </p:nvSpPr>
        <p:spPr bwMode="auto">
          <a:xfrm>
            <a:off x="4395114" y="1684807"/>
            <a:ext cx="1550462" cy="1184312"/>
          </a:xfrm>
          <a:custGeom>
            <a:avLst/>
            <a:gdLst/>
            <a:ahLst/>
            <a:cxnLst>
              <a:cxn ang="0">
                <a:pos x="1066" y="46"/>
              </a:cxn>
              <a:cxn ang="0">
                <a:pos x="1054" y="88"/>
              </a:cxn>
              <a:cxn ang="0">
                <a:pos x="1027" y="136"/>
              </a:cxn>
              <a:cxn ang="0">
                <a:pos x="989" y="201"/>
              </a:cxn>
              <a:cxn ang="0">
                <a:pos x="950" y="241"/>
              </a:cxn>
              <a:cxn ang="0">
                <a:pos x="914" y="274"/>
              </a:cxn>
              <a:cxn ang="0">
                <a:pos x="946" y="291"/>
              </a:cxn>
              <a:cxn ang="0">
                <a:pos x="979" y="332"/>
              </a:cxn>
              <a:cxn ang="0">
                <a:pos x="979" y="380"/>
              </a:cxn>
              <a:cxn ang="0">
                <a:pos x="960" y="432"/>
              </a:cxn>
              <a:cxn ang="0">
                <a:pos x="996" y="462"/>
              </a:cxn>
              <a:cxn ang="0">
                <a:pos x="1002" y="499"/>
              </a:cxn>
              <a:cxn ang="0">
                <a:pos x="993" y="527"/>
              </a:cxn>
              <a:cxn ang="0">
                <a:pos x="1021" y="572"/>
              </a:cxn>
              <a:cxn ang="0">
                <a:pos x="1037" y="633"/>
              </a:cxn>
              <a:cxn ang="0">
                <a:pos x="1075" y="671"/>
              </a:cxn>
              <a:cxn ang="0">
                <a:pos x="1077" y="679"/>
              </a:cxn>
              <a:cxn ang="0">
                <a:pos x="1048" y="698"/>
              </a:cxn>
              <a:cxn ang="0">
                <a:pos x="1042" y="735"/>
              </a:cxn>
              <a:cxn ang="0">
                <a:pos x="1052" y="767"/>
              </a:cxn>
              <a:cxn ang="0">
                <a:pos x="1052" y="819"/>
              </a:cxn>
              <a:cxn ang="0">
                <a:pos x="1029" y="825"/>
              </a:cxn>
              <a:cxn ang="0">
                <a:pos x="1000" y="848"/>
              </a:cxn>
              <a:cxn ang="0">
                <a:pos x="962" y="850"/>
              </a:cxn>
              <a:cxn ang="0">
                <a:pos x="950" y="875"/>
              </a:cxn>
              <a:cxn ang="0">
                <a:pos x="921" y="863"/>
              </a:cxn>
              <a:cxn ang="0">
                <a:pos x="897" y="854"/>
              </a:cxn>
              <a:cxn ang="0">
                <a:pos x="862" y="838"/>
              </a:cxn>
              <a:cxn ang="0">
                <a:pos x="831" y="863"/>
              </a:cxn>
              <a:cxn ang="0">
                <a:pos x="785" y="848"/>
              </a:cxn>
              <a:cxn ang="0">
                <a:pos x="783" y="812"/>
              </a:cxn>
              <a:cxn ang="0">
                <a:pos x="756" y="823"/>
              </a:cxn>
              <a:cxn ang="0">
                <a:pos x="752" y="769"/>
              </a:cxn>
              <a:cxn ang="0">
                <a:pos x="756" y="716"/>
              </a:cxn>
              <a:cxn ang="0">
                <a:pos x="758" y="658"/>
              </a:cxn>
              <a:cxn ang="0">
                <a:pos x="756" y="618"/>
              </a:cxn>
              <a:cxn ang="0">
                <a:pos x="624" y="606"/>
              </a:cxn>
              <a:cxn ang="0">
                <a:pos x="486" y="600"/>
              </a:cxn>
              <a:cxn ang="0">
                <a:pos x="353" y="595"/>
              </a:cxn>
              <a:cxn ang="0">
                <a:pos x="288" y="552"/>
              </a:cxn>
              <a:cxn ang="0">
                <a:pos x="286" y="489"/>
              </a:cxn>
              <a:cxn ang="0">
                <a:pos x="267" y="439"/>
              </a:cxn>
              <a:cxn ang="0">
                <a:pos x="244" y="443"/>
              </a:cxn>
              <a:cxn ang="0">
                <a:pos x="238" y="512"/>
              </a:cxn>
              <a:cxn ang="0">
                <a:pos x="199" y="551"/>
              </a:cxn>
              <a:cxn ang="0">
                <a:pos x="86" y="551"/>
              </a:cxn>
              <a:cxn ang="0">
                <a:pos x="0" y="552"/>
              </a:cxn>
              <a:cxn ang="0">
                <a:pos x="2" y="623"/>
              </a:cxn>
              <a:cxn ang="0">
                <a:pos x="15" y="677"/>
              </a:cxn>
              <a:cxn ang="0">
                <a:pos x="53" y="708"/>
              </a:cxn>
              <a:cxn ang="0">
                <a:pos x="99" y="731"/>
              </a:cxn>
              <a:cxn ang="0">
                <a:pos x="109" y="781"/>
              </a:cxn>
              <a:cxn ang="0">
                <a:pos x="103" y="825"/>
              </a:cxn>
              <a:cxn ang="0">
                <a:pos x="73" y="862"/>
              </a:cxn>
              <a:cxn ang="0">
                <a:pos x="51" y="894"/>
              </a:cxn>
            </a:cxnLst>
            <a:rect l="0" t="0" r="r" b="b"/>
            <a:pathLst>
              <a:path w="1094" h="906">
                <a:moveTo>
                  <a:pt x="1090" y="0"/>
                </a:moveTo>
                <a:lnTo>
                  <a:pt x="1083" y="7"/>
                </a:lnTo>
                <a:lnTo>
                  <a:pt x="1079" y="17"/>
                </a:lnTo>
                <a:lnTo>
                  <a:pt x="1081" y="26"/>
                </a:lnTo>
                <a:lnTo>
                  <a:pt x="1075" y="34"/>
                </a:lnTo>
                <a:lnTo>
                  <a:pt x="1066" y="46"/>
                </a:lnTo>
                <a:lnTo>
                  <a:pt x="1067" y="53"/>
                </a:lnTo>
                <a:lnTo>
                  <a:pt x="1067" y="63"/>
                </a:lnTo>
                <a:lnTo>
                  <a:pt x="1066" y="74"/>
                </a:lnTo>
                <a:lnTo>
                  <a:pt x="1062" y="82"/>
                </a:lnTo>
                <a:lnTo>
                  <a:pt x="1054" y="82"/>
                </a:lnTo>
                <a:lnTo>
                  <a:pt x="1054" y="88"/>
                </a:lnTo>
                <a:lnTo>
                  <a:pt x="1048" y="96"/>
                </a:lnTo>
                <a:lnTo>
                  <a:pt x="1041" y="101"/>
                </a:lnTo>
                <a:lnTo>
                  <a:pt x="1037" y="111"/>
                </a:lnTo>
                <a:lnTo>
                  <a:pt x="1037" y="119"/>
                </a:lnTo>
                <a:lnTo>
                  <a:pt x="1037" y="126"/>
                </a:lnTo>
                <a:lnTo>
                  <a:pt x="1027" y="136"/>
                </a:lnTo>
                <a:lnTo>
                  <a:pt x="1023" y="145"/>
                </a:lnTo>
                <a:lnTo>
                  <a:pt x="1019" y="155"/>
                </a:lnTo>
                <a:lnTo>
                  <a:pt x="1012" y="165"/>
                </a:lnTo>
                <a:lnTo>
                  <a:pt x="1004" y="172"/>
                </a:lnTo>
                <a:lnTo>
                  <a:pt x="996" y="188"/>
                </a:lnTo>
                <a:lnTo>
                  <a:pt x="989" y="201"/>
                </a:lnTo>
                <a:lnTo>
                  <a:pt x="987" y="213"/>
                </a:lnTo>
                <a:lnTo>
                  <a:pt x="985" y="220"/>
                </a:lnTo>
                <a:lnTo>
                  <a:pt x="981" y="234"/>
                </a:lnTo>
                <a:lnTo>
                  <a:pt x="973" y="240"/>
                </a:lnTo>
                <a:lnTo>
                  <a:pt x="964" y="245"/>
                </a:lnTo>
                <a:lnTo>
                  <a:pt x="950" y="241"/>
                </a:lnTo>
                <a:lnTo>
                  <a:pt x="945" y="240"/>
                </a:lnTo>
                <a:lnTo>
                  <a:pt x="939" y="249"/>
                </a:lnTo>
                <a:lnTo>
                  <a:pt x="933" y="253"/>
                </a:lnTo>
                <a:lnTo>
                  <a:pt x="925" y="261"/>
                </a:lnTo>
                <a:lnTo>
                  <a:pt x="916" y="266"/>
                </a:lnTo>
                <a:lnTo>
                  <a:pt x="914" y="274"/>
                </a:lnTo>
                <a:lnTo>
                  <a:pt x="908" y="280"/>
                </a:lnTo>
                <a:lnTo>
                  <a:pt x="898" y="289"/>
                </a:lnTo>
                <a:lnTo>
                  <a:pt x="912" y="288"/>
                </a:lnTo>
                <a:lnTo>
                  <a:pt x="925" y="288"/>
                </a:lnTo>
                <a:lnTo>
                  <a:pt x="935" y="289"/>
                </a:lnTo>
                <a:lnTo>
                  <a:pt x="946" y="291"/>
                </a:lnTo>
                <a:lnTo>
                  <a:pt x="952" y="295"/>
                </a:lnTo>
                <a:lnTo>
                  <a:pt x="962" y="299"/>
                </a:lnTo>
                <a:lnTo>
                  <a:pt x="971" y="303"/>
                </a:lnTo>
                <a:lnTo>
                  <a:pt x="977" y="312"/>
                </a:lnTo>
                <a:lnTo>
                  <a:pt x="979" y="322"/>
                </a:lnTo>
                <a:lnTo>
                  <a:pt x="979" y="332"/>
                </a:lnTo>
                <a:lnTo>
                  <a:pt x="981" y="341"/>
                </a:lnTo>
                <a:lnTo>
                  <a:pt x="985" y="347"/>
                </a:lnTo>
                <a:lnTo>
                  <a:pt x="987" y="355"/>
                </a:lnTo>
                <a:lnTo>
                  <a:pt x="985" y="362"/>
                </a:lnTo>
                <a:lnTo>
                  <a:pt x="981" y="372"/>
                </a:lnTo>
                <a:lnTo>
                  <a:pt x="979" y="380"/>
                </a:lnTo>
                <a:lnTo>
                  <a:pt x="977" y="389"/>
                </a:lnTo>
                <a:lnTo>
                  <a:pt x="977" y="397"/>
                </a:lnTo>
                <a:lnTo>
                  <a:pt x="973" y="408"/>
                </a:lnTo>
                <a:lnTo>
                  <a:pt x="968" y="416"/>
                </a:lnTo>
                <a:lnTo>
                  <a:pt x="958" y="422"/>
                </a:lnTo>
                <a:lnTo>
                  <a:pt x="960" y="432"/>
                </a:lnTo>
                <a:lnTo>
                  <a:pt x="968" y="435"/>
                </a:lnTo>
                <a:lnTo>
                  <a:pt x="971" y="439"/>
                </a:lnTo>
                <a:lnTo>
                  <a:pt x="971" y="449"/>
                </a:lnTo>
                <a:lnTo>
                  <a:pt x="979" y="453"/>
                </a:lnTo>
                <a:lnTo>
                  <a:pt x="989" y="456"/>
                </a:lnTo>
                <a:lnTo>
                  <a:pt x="996" y="462"/>
                </a:lnTo>
                <a:lnTo>
                  <a:pt x="1000" y="468"/>
                </a:lnTo>
                <a:lnTo>
                  <a:pt x="996" y="474"/>
                </a:lnTo>
                <a:lnTo>
                  <a:pt x="993" y="478"/>
                </a:lnTo>
                <a:lnTo>
                  <a:pt x="996" y="485"/>
                </a:lnTo>
                <a:lnTo>
                  <a:pt x="1000" y="491"/>
                </a:lnTo>
                <a:lnTo>
                  <a:pt x="1002" y="499"/>
                </a:lnTo>
                <a:lnTo>
                  <a:pt x="998" y="506"/>
                </a:lnTo>
                <a:lnTo>
                  <a:pt x="991" y="508"/>
                </a:lnTo>
                <a:lnTo>
                  <a:pt x="993" y="512"/>
                </a:lnTo>
                <a:lnTo>
                  <a:pt x="996" y="516"/>
                </a:lnTo>
                <a:lnTo>
                  <a:pt x="991" y="522"/>
                </a:lnTo>
                <a:lnTo>
                  <a:pt x="993" y="527"/>
                </a:lnTo>
                <a:lnTo>
                  <a:pt x="1000" y="535"/>
                </a:lnTo>
                <a:lnTo>
                  <a:pt x="1000" y="541"/>
                </a:lnTo>
                <a:lnTo>
                  <a:pt x="1002" y="551"/>
                </a:lnTo>
                <a:lnTo>
                  <a:pt x="1010" y="558"/>
                </a:lnTo>
                <a:lnTo>
                  <a:pt x="1017" y="564"/>
                </a:lnTo>
                <a:lnTo>
                  <a:pt x="1021" y="572"/>
                </a:lnTo>
                <a:lnTo>
                  <a:pt x="1021" y="579"/>
                </a:lnTo>
                <a:lnTo>
                  <a:pt x="1027" y="593"/>
                </a:lnTo>
                <a:lnTo>
                  <a:pt x="1029" y="602"/>
                </a:lnTo>
                <a:lnTo>
                  <a:pt x="1033" y="612"/>
                </a:lnTo>
                <a:lnTo>
                  <a:pt x="1035" y="623"/>
                </a:lnTo>
                <a:lnTo>
                  <a:pt x="1037" y="633"/>
                </a:lnTo>
                <a:lnTo>
                  <a:pt x="1041" y="645"/>
                </a:lnTo>
                <a:lnTo>
                  <a:pt x="1048" y="652"/>
                </a:lnTo>
                <a:lnTo>
                  <a:pt x="1050" y="660"/>
                </a:lnTo>
                <a:lnTo>
                  <a:pt x="1060" y="668"/>
                </a:lnTo>
                <a:lnTo>
                  <a:pt x="1067" y="668"/>
                </a:lnTo>
                <a:lnTo>
                  <a:pt x="1075" y="671"/>
                </a:lnTo>
                <a:lnTo>
                  <a:pt x="1081" y="670"/>
                </a:lnTo>
                <a:lnTo>
                  <a:pt x="1090" y="668"/>
                </a:lnTo>
                <a:lnTo>
                  <a:pt x="1094" y="670"/>
                </a:lnTo>
                <a:lnTo>
                  <a:pt x="1090" y="673"/>
                </a:lnTo>
                <a:lnTo>
                  <a:pt x="1087" y="675"/>
                </a:lnTo>
                <a:lnTo>
                  <a:pt x="1077" y="679"/>
                </a:lnTo>
                <a:lnTo>
                  <a:pt x="1069" y="685"/>
                </a:lnTo>
                <a:lnTo>
                  <a:pt x="1066" y="685"/>
                </a:lnTo>
                <a:lnTo>
                  <a:pt x="1058" y="685"/>
                </a:lnTo>
                <a:lnTo>
                  <a:pt x="1056" y="691"/>
                </a:lnTo>
                <a:lnTo>
                  <a:pt x="1054" y="694"/>
                </a:lnTo>
                <a:lnTo>
                  <a:pt x="1048" y="698"/>
                </a:lnTo>
                <a:lnTo>
                  <a:pt x="1046" y="704"/>
                </a:lnTo>
                <a:lnTo>
                  <a:pt x="1041" y="708"/>
                </a:lnTo>
                <a:lnTo>
                  <a:pt x="1042" y="714"/>
                </a:lnTo>
                <a:lnTo>
                  <a:pt x="1039" y="719"/>
                </a:lnTo>
                <a:lnTo>
                  <a:pt x="1039" y="729"/>
                </a:lnTo>
                <a:lnTo>
                  <a:pt x="1042" y="735"/>
                </a:lnTo>
                <a:lnTo>
                  <a:pt x="1042" y="741"/>
                </a:lnTo>
                <a:lnTo>
                  <a:pt x="1046" y="746"/>
                </a:lnTo>
                <a:lnTo>
                  <a:pt x="1054" y="748"/>
                </a:lnTo>
                <a:lnTo>
                  <a:pt x="1054" y="754"/>
                </a:lnTo>
                <a:lnTo>
                  <a:pt x="1052" y="762"/>
                </a:lnTo>
                <a:lnTo>
                  <a:pt x="1052" y="767"/>
                </a:lnTo>
                <a:lnTo>
                  <a:pt x="1046" y="771"/>
                </a:lnTo>
                <a:lnTo>
                  <a:pt x="1048" y="781"/>
                </a:lnTo>
                <a:lnTo>
                  <a:pt x="1052" y="790"/>
                </a:lnTo>
                <a:lnTo>
                  <a:pt x="1044" y="800"/>
                </a:lnTo>
                <a:lnTo>
                  <a:pt x="1046" y="812"/>
                </a:lnTo>
                <a:lnTo>
                  <a:pt x="1052" y="819"/>
                </a:lnTo>
                <a:lnTo>
                  <a:pt x="1050" y="831"/>
                </a:lnTo>
                <a:lnTo>
                  <a:pt x="1046" y="829"/>
                </a:lnTo>
                <a:lnTo>
                  <a:pt x="1042" y="831"/>
                </a:lnTo>
                <a:lnTo>
                  <a:pt x="1039" y="833"/>
                </a:lnTo>
                <a:lnTo>
                  <a:pt x="1035" y="829"/>
                </a:lnTo>
                <a:lnTo>
                  <a:pt x="1029" y="825"/>
                </a:lnTo>
                <a:lnTo>
                  <a:pt x="1023" y="827"/>
                </a:lnTo>
                <a:lnTo>
                  <a:pt x="1021" y="833"/>
                </a:lnTo>
                <a:lnTo>
                  <a:pt x="1019" y="840"/>
                </a:lnTo>
                <a:lnTo>
                  <a:pt x="1014" y="844"/>
                </a:lnTo>
                <a:lnTo>
                  <a:pt x="1008" y="846"/>
                </a:lnTo>
                <a:lnTo>
                  <a:pt x="1000" y="848"/>
                </a:lnTo>
                <a:lnTo>
                  <a:pt x="996" y="854"/>
                </a:lnTo>
                <a:lnTo>
                  <a:pt x="989" y="856"/>
                </a:lnTo>
                <a:lnTo>
                  <a:pt x="981" y="852"/>
                </a:lnTo>
                <a:lnTo>
                  <a:pt x="971" y="850"/>
                </a:lnTo>
                <a:lnTo>
                  <a:pt x="966" y="848"/>
                </a:lnTo>
                <a:lnTo>
                  <a:pt x="962" y="850"/>
                </a:lnTo>
                <a:lnTo>
                  <a:pt x="958" y="856"/>
                </a:lnTo>
                <a:lnTo>
                  <a:pt x="962" y="862"/>
                </a:lnTo>
                <a:lnTo>
                  <a:pt x="964" y="867"/>
                </a:lnTo>
                <a:lnTo>
                  <a:pt x="962" y="873"/>
                </a:lnTo>
                <a:lnTo>
                  <a:pt x="958" y="877"/>
                </a:lnTo>
                <a:lnTo>
                  <a:pt x="950" y="875"/>
                </a:lnTo>
                <a:lnTo>
                  <a:pt x="946" y="871"/>
                </a:lnTo>
                <a:lnTo>
                  <a:pt x="943" y="871"/>
                </a:lnTo>
                <a:lnTo>
                  <a:pt x="933" y="869"/>
                </a:lnTo>
                <a:lnTo>
                  <a:pt x="931" y="865"/>
                </a:lnTo>
                <a:lnTo>
                  <a:pt x="927" y="862"/>
                </a:lnTo>
                <a:lnTo>
                  <a:pt x="921" y="863"/>
                </a:lnTo>
                <a:lnTo>
                  <a:pt x="918" y="867"/>
                </a:lnTo>
                <a:lnTo>
                  <a:pt x="916" y="869"/>
                </a:lnTo>
                <a:lnTo>
                  <a:pt x="908" y="869"/>
                </a:lnTo>
                <a:lnTo>
                  <a:pt x="904" y="863"/>
                </a:lnTo>
                <a:lnTo>
                  <a:pt x="900" y="860"/>
                </a:lnTo>
                <a:lnTo>
                  <a:pt x="897" y="854"/>
                </a:lnTo>
                <a:lnTo>
                  <a:pt x="897" y="846"/>
                </a:lnTo>
                <a:lnTo>
                  <a:pt x="893" y="840"/>
                </a:lnTo>
                <a:lnTo>
                  <a:pt x="881" y="838"/>
                </a:lnTo>
                <a:lnTo>
                  <a:pt x="875" y="840"/>
                </a:lnTo>
                <a:lnTo>
                  <a:pt x="870" y="837"/>
                </a:lnTo>
                <a:lnTo>
                  <a:pt x="862" y="838"/>
                </a:lnTo>
                <a:lnTo>
                  <a:pt x="856" y="848"/>
                </a:lnTo>
                <a:lnTo>
                  <a:pt x="852" y="854"/>
                </a:lnTo>
                <a:lnTo>
                  <a:pt x="848" y="862"/>
                </a:lnTo>
                <a:lnTo>
                  <a:pt x="843" y="863"/>
                </a:lnTo>
                <a:lnTo>
                  <a:pt x="835" y="863"/>
                </a:lnTo>
                <a:lnTo>
                  <a:pt x="831" y="863"/>
                </a:lnTo>
                <a:lnTo>
                  <a:pt x="822" y="860"/>
                </a:lnTo>
                <a:lnTo>
                  <a:pt x="816" y="850"/>
                </a:lnTo>
                <a:lnTo>
                  <a:pt x="806" y="848"/>
                </a:lnTo>
                <a:lnTo>
                  <a:pt x="802" y="852"/>
                </a:lnTo>
                <a:lnTo>
                  <a:pt x="791" y="854"/>
                </a:lnTo>
                <a:lnTo>
                  <a:pt x="785" y="848"/>
                </a:lnTo>
                <a:lnTo>
                  <a:pt x="783" y="840"/>
                </a:lnTo>
                <a:lnTo>
                  <a:pt x="785" y="837"/>
                </a:lnTo>
                <a:lnTo>
                  <a:pt x="783" y="829"/>
                </a:lnTo>
                <a:lnTo>
                  <a:pt x="779" y="825"/>
                </a:lnTo>
                <a:lnTo>
                  <a:pt x="779" y="817"/>
                </a:lnTo>
                <a:lnTo>
                  <a:pt x="783" y="812"/>
                </a:lnTo>
                <a:lnTo>
                  <a:pt x="779" y="808"/>
                </a:lnTo>
                <a:lnTo>
                  <a:pt x="772" y="806"/>
                </a:lnTo>
                <a:lnTo>
                  <a:pt x="766" y="810"/>
                </a:lnTo>
                <a:lnTo>
                  <a:pt x="764" y="815"/>
                </a:lnTo>
                <a:lnTo>
                  <a:pt x="762" y="821"/>
                </a:lnTo>
                <a:lnTo>
                  <a:pt x="756" y="823"/>
                </a:lnTo>
                <a:lnTo>
                  <a:pt x="749" y="821"/>
                </a:lnTo>
                <a:lnTo>
                  <a:pt x="749" y="815"/>
                </a:lnTo>
                <a:lnTo>
                  <a:pt x="751" y="804"/>
                </a:lnTo>
                <a:lnTo>
                  <a:pt x="752" y="794"/>
                </a:lnTo>
                <a:lnTo>
                  <a:pt x="751" y="781"/>
                </a:lnTo>
                <a:lnTo>
                  <a:pt x="752" y="769"/>
                </a:lnTo>
                <a:lnTo>
                  <a:pt x="752" y="758"/>
                </a:lnTo>
                <a:lnTo>
                  <a:pt x="749" y="748"/>
                </a:lnTo>
                <a:lnTo>
                  <a:pt x="751" y="739"/>
                </a:lnTo>
                <a:lnTo>
                  <a:pt x="752" y="731"/>
                </a:lnTo>
                <a:lnTo>
                  <a:pt x="756" y="723"/>
                </a:lnTo>
                <a:lnTo>
                  <a:pt x="756" y="716"/>
                </a:lnTo>
                <a:lnTo>
                  <a:pt x="751" y="710"/>
                </a:lnTo>
                <a:lnTo>
                  <a:pt x="749" y="698"/>
                </a:lnTo>
                <a:lnTo>
                  <a:pt x="754" y="691"/>
                </a:lnTo>
                <a:lnTo>
                  <a:pt x="752" y="679"/>
                </a:lnTo>
                <a:lnTo>
                  <a:pt x="756" y="670"/>
                </a:lnTo>
                <a:lnTo>
                  <a:pt x="758" y="658"/>
                </a:lnTo>
                <a:lnTo>
                  <a:pt x="764" y="648"/>
                </a:lnTo>
                <a:lnTo>
                  <a:pt x="770" y="641"/>
                </a:lnTo>
                <a:lnTo>
                  <a:pt x="774" y="631"/>
                </a:lnTo>
                <a:lnTo>
                  <a:pt x="776" y="625"/>
                </a:lnTo>
                <a:lnTo>
                  <a:pt x="776" y="618"/>
                </a:lnTo>
                <a:lnTo>
                  <a:pt x="756" y="618"/>
                </a:lnTo>
                <a:lnTo>
                  <a:pt x="741" y="614"/>
                </a:lnTo>
                <a:lnTo>
                  <a:pt x="722" y="614"/>
                </a:lnTo>
                <a:lnTo>
                  <a:pt x="699" y="610"/>
                </a:lnTo>
                <a:lnTo>
                  <a:pt x="678" y="610"/>
                </a:lnTo>
                <a:lnTo>
                  <a:pt x="658" y="610"/>
                </a:lnTo>
                <a:lnTo>
                  <a:pt x="624" y="606"/>
                </a:lnTo>
                <a:lnTo>
                  <a:pt x="605" y="606"/>
                </a:lnTo>
                <a:lnTo>
                  <a:pt x="583" y="604"/>
                </a:lnTo>
                <a:lnTo>
                  <a:pt x="557" y="602"/>
                </a:lnTo>
                <a:lnTo>
                  <a:pt x="537" y="600"/>
                </a:lnTo>
                <a:lnTo>
                  <a:pt x="510" y="600"/>
                </a:lnTo>
                <a:lnTo>
                  <a:pt x="486" y="600"/>
                </a:lnTo>
                <a:lnTo>
                  <a:pt x="462" y="600"/>
                </a:lnTo>
                <a:lnTo>
                  <a:pt x="437" y="597"/>
                </a:lnTo>
                <a:lnTo>
                  <a:pt x="416" y="595"/>
                </a:lnTo>
                <a:lnTo>
                  <a:pt x="399" y="595"/>
                </a:lnTo>
                <a:lnTo>
                  <a:pt x="376" y="595"/>
                </a:lnTo>
                <a:lnTo>
                  <a:pt x="353" y="595"/>
                </a:lnTo>
                <a:lnTo>
                  <a:pt x="340" y="597"/>
                </a:lnTo>
                <a:lnTo>
                  <a:pt x="326" y="585"/>
                </a:lnTo>
                <a:lnTo>
                  <a:pt x="320" y="575"/>
                </a:lnTo>
                <a:lnTo>
                  <a:pt x="311" y="568"/>
                </a:lnTo>
                <a:lnTo>
                  <a:pt x="299" y="558"/>
                </a:lnTo>
                <a:lnTo>
                  <a:pt x="288" y="552"/>
                </a:lnTo>
                <a:lnTo>
                  <a:pt x="282" y="539"/>
                </a:lnTo>
                <a:lnTo>
                  <a:pt x="282" y="527"/>
                </a:lnTo>
                <a:lnTo>
                  <a:pt x="286" y="522"/>
                </a:lnTo>
                <a:lnTo>
                  <a:pt x="292" y="510"/>
                </a:lnTo>
                <a:lnTo>
                  <a:pt x="286" y="499"/>
                </a:lnTo>
                <a:lnTo>
                  <a:pt x="286" y="489"/>
                </a:lnTo>
                <a:lnTo>
                  <a:pt x="288" y="478"/>
                </a:lnTo>
                <a:lnTo>
                  <a:pt x="286" y="468"/>
                </a:lnTo>
                <a:lnTo>
                  <a:pt x="282" y="460"/>
                </a:lnTo>
                <a:lnTo>
                  <a:pt x="276" y="456"/>
                </a:lnTo>
                <a:lnTo>
                  <a:pt x="272" y="447"/>
                </a:lnTo>
                <a:lnTo>
                  <a:pt x="267" y="439"/>
                </a:lnTo>
                <a:lnTo>
                  <a:pt x="263" y="426"/>
                </a:lnTo>
                <a:lnTo>
                  <a:pt x="257" y="418"/>
                </a:lnTo>
                <a:lnTo>
                  <a:pt x="255" y="416"/>
                </a:lnTo>
                <a:lnTo>
                  <a:pt x="253" y="420"/>
                </a:lnTo>
                <a:lnTo>
                  <a:pt x="247" y="430"/>
                </a:lnTo>
                <a:lnTo>
                  <a:pt x="244" y="443"/>
                </a:lnTo>
                <a:lnTo>
                  <a:pt x="244" y="455"/>
                </a:lnTo>
                <a:lnTo>
                  <a:pt x="242" y="468"/>
                </a:lnTo>
                <a:lnTo>
                  <a:pt x="240" y="478"/>
                </a:lnTo>
                <a:lnTo>
                  <a:pt x="242" y="489"/>
                </a:lnTo>
                <a:lnTo>
                  <a:pt x="238" y="504"/>
                </a:lnTo>
                <a:lnTo>
                  <a:pt x="238" y="512"/>
                </a:lnTo>
                <a:lnTo>
                  <a:pt x="228" y="522"/>
                </a:lnTo>
                <a:lnTo>
                  <a:pt x="230" y="533"/>
                </a:lnTo>
                <a:lnTo>
                  <a:pt x="228" y="543"/>
                </a:lnTo>
                <a:lnTo>
                  <a:pt x="224" y="545"/>
                </a:lnTo>
                <a:lnTo>
                  <a:pt x="213" y="547"/>
                </a:lnTo>
                <a:lnTo>
                  <a:pt x="199" y="551"/>
                </a:lnTo>
                <a:lnTo>
                  <a:pt x="178" y="552"/>
                </a:lnTo>
                <a:lnTo>
                  <a:pt x="159" y="551"/>
                </a:lnTo>
                <a:lnTo>
                  <a:pt x="142" y="552"/>
                </a:lnTo>
                <a:lnTo>
                  <a:pt x="123" y="552"/>
                </a:lnTo>
                <a:lnTo>
                  <a:pt x="101" y="552"/>
                </a:lnTo>
                <a:lnTo>
                  <a:pt x="86" y="551"/>
                </a:lnTo>
                <a:lnTo>
                  <a:pt x="69" y="551"/>
                </a:lnTo>
                <a:lnTo>
                  <a:pt x="51" y="552"/>
                </a:lnTo>
                <a:lnTo>
                  <a:pt x="36" y="551"/>
                </a:lnTo>
                <a:lnTo>
                  <a:pt x="26" y="551"/>
                </a:lnTo>
                <a:lnTo>
                  <a:pt x="15" y="552"/>
                </a:lnTo>
                <a:lnTo>
                  <a:pt x="0" y="552"/>
                </a:lnTo>
                <a:lnTo>
                  <a:pt x="2" y="566"/>
                </a:lnTo>
                <a:lnTo>
                  <a:pt x="2" y="577"/>
                </a:lnTo>
                <a:lnTo>
                  <a:pt x="3" y="585"/>
                </a:lnTo>
                <a:lnTo>
                  <a:pt x="2" y="597"/>
                </a:lnTo>
                <a:lnTo>
                  <a:pt x="2" y="610"/>
                </a:lnTo>
                <a:lnTo>
                  <a:pt x="2" y="623"/>
                </a:lnTo>
                <a:lnTo>
                  <a:pt x="5" y="633"/>
                </a:lnTo>
                <a:lnTo>
                  <a:pt x="7" y="641"/>
                </a:lnTo>
                <a:lnTo>
                  <a:pt x="9" y="648"/>
                </a:lnTo>
                <a:lnTo>
                  <a:pt x="11" y="658"/>
                </a:lnTo>
                <a:lnTo>
                  <a:pt x="13" y="668"/>
                </a:lnTo>
                <a:lnTo>
                  <a:pt x="15" y="677"/>
                </a:lnTo>
                <a:lnTo>
                  <a:pt x="23" y="683"/>
                </a:lnTo>
                <a:lnTo>
                  <a:pt x="25" y="689"/>
                </a:lnTo>
                <a:lnTo>
                  <a:pt x="30" y="698"/>
                </a:lnTo>
                <a:lnTo>
                  <a:pt x="36" y="704"/>
                </a:lnTo>
                <a:lnTo>
                  <a:pt x="44" y="708"/>
                </a:lnTo>
                <a:lnTo>
                  <a:pt x="53" y="708"/>
                </a:lnTo>
                <a:lnTo>
                  <a:pt x="59" y="710"/>
                </a:lnTo>
                <a:lnTo>
                  <a:pt x="65" y="718"/>
                </a:lnTo>
                <a:lnTo>
                  <a:pt x="71" y="719"/>
                </a:lnTo>
                <a:lnTo>
                  <a:pt x="78" y="721"/>
                </a:lnTo>
                <a:lnTo>
                  <a:pt x="92" y="725"/>
                </a:lnTo>
                <a:lnTo>
                  <a:pt x="99" y="731"/>
                </a:lnTo>
                <a:lnTo>
                  <a:pt x="101" y="742"/>
                </a:lnTo>
                <a:lnTo>
                  <a:pt x="101" y="754"/>
                </a:lnTo>
                <a:lnTo>
                  <a:pt x="105" y="762"/>
                </a:lnTo>
                <a:lnTo>
                  <a:pt x="107" y="771"/>
                </a:lnTo>
                <a:lnTo>
                  <a:pt x="109" y="777"/>
                </a:lnTo>
                <a:lnTo>
                  <a:pt x="109" y="781"/>
                </a:lnTo>
                <a:lnTo>
                  <a:pt x="107" y="790"/>
                </a:lnTo>
                <a:lnTo>
                  <a:pt x="109" y="796"/>
                </a:lnTo>
                <a:lnTo>
                  <a:pt x="109" y="806"/>
                </a:lnTo>
                <a:lnTo>
                  <a:pt x="107" y="814"/>
                </a:lnTo>
                <a:lnTo>
                  <a:pt x="103" y="819"/>
                </a:lnTo>
                <a:lnTo>
                  <a:pt x="103" y="825"/>
                </a:lnTo>
                <a:lnTo>
                  <a:pt x="99" y="835"/>
                </a:lnTo>
                <a:lnTo>
                  <a:pt x="96" y="842"/>
                </a:lnTo>
                <a:lnTo>
                  <a:pt x="90" y="848"/>
                </a:lnTo>
                <a:lnTo>
                  <a:pt x="82" y="852"/>
                </a:lnTo>
                <a:lnTo>
                  <a:pt x="76" y="856"/>
                </a:lnTo>
                <a:lnTo>
                  <a:pt x="73" y="862"/>
                </a:lnTo>
                <a:lnTo>
                  <a:pt x="69" y="867"/>
                </a:lnTo>
                <a:lnTo>
                  <a:pt x="67" y="873"/>
                </a:lnTo>
                <a:lnTo>
                  <a:pt x="67" y="879"/>
                </a:lnTo>
                <a:lnTo>
                  <a:pt x="65" y="885"/>
                </a:lnTo>
                <a:lnTo>
                  <a:pt x="57" y="888"/>
                </a:lnTo>
                <a:lnTo>
                  <a:pt x="51" y="894"/>
                </a:lnTo>
                <a:lnTo>
                  <a:pt x="50" y="898"/>
                </a:lnTo>
                <a:lnTo>
                  <a:pt x="46" y="906"/>
                </a:lnTo>
              </a:path>
            </a:pathLst>
          </a:custGeom>
          <a:solidFill>
            <a:srgbClr val="D9D9D9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62" name="Freeform 33">
            <a:extLst>
              <a:ext uri="{FF2B5EF4-FFF2-40B4-BE49-F238E27FC236}">
                <a16:creationId xmlns:a16="http://schemas.microsoft.com/office/drawing/2014/main" xmlns="" id="{3AD5E8BD-399C-42F8-AD7F-40C325AA3249}"/>
              </a:ext>
            </a:extLst>
          </p:cNvPr>
          <p:cNvSpPr>
            <a:spLocks/>
          </p:cNvSpPr>
          <p:nvPr/>
        </p:nvSpPr>
        <p:spPr bwMode="auto">
          <a:xfrm>
            <a:off x="5667090" y="1687208"/>
            <a:ext cx="857482" cy="1632332"/>
          </a:xfrm>
          <a:custGeom>
            <a:avLst/>
            <a:gdLst/>
            <a:ahLst/>
            <a:cxnLst>
              <a:cxn ang="0">
                <a:pos x="580" y="1232"/>
              </a:cxn>
              <a:cxn ang="0">
                <a:pos x="555" y="1220"/>
              </a:cxn>
              <a:cxn ang="0">
                <a:pos x="561" y="1199"/>
              </a:cxn>
              <a:cxn ang="0">
                <a:pos x="557" y="1167"/>
              </a:cxn>
              <a:cxn ang="0">
                <a:pos x="575" y="1142"/>
              </a:cxn>
              <a:cxn ang="0">
                <a:pos x="582" y="1105"/>
              </a:cxn>
              <a:cxn ang="0">
                <a:pos x="579" y="1073"/>
              </a:cxn>
              <a:cxn ang="0">
                <a:pos x="555" y="1057"/>
              </a:cxn>
              <a:cxn ang="0">
                <a:pos x="519" y="1050"/>
              </a:cxn>
              <a:cxn ang="0">
                <a:pos x="482" y="1046"/>
              </a:cxn>
              <a:cxn ang="0">
                <a:pos x="463" y="1019"/>
              </a:cxn>
              <a:cxn ang="0">
                <a:pos x="438" y="1013"/>
              </a:cxn>
              <a:cxn ang="0">
                <a:pos x="408" y="1004"/>
              </a:cxn>
              <a:cxn ang="0">
                <a:pos x="386" y="981"/>
              </a:cxn>
              <a:cxn ang="0">
                <a:pos x="367" y="975"/>
              </a:cxn>
              <a:cxn ang="0">
                <a:pos x="333" y="971"/>
              </a:cxn>
              <a:cxn ang="0">
                <a:pos x="319" y="952"/>
              </a:cxn>
              <a:cxn ang="0">
                <a:pos x="310" y="940"/>
              </a:cxn>
              <a:cxn ang="0">
                <a:pos x="277" y="948"/>
              </a:cxn>
              <a:cxn ang="0">
                <a:pos x="237" y="967"/>
              </a:cxn>
              <a:cxn ang="0">
                <a:pos x="198" y="986"/>
              </a:cxn>
              <a:cxn ang="0">
                <a:pos x="166" y="996"/>
              </a:cxn>
              <a:cxn ang="0">
                <a:pos x="169" y="963"/>
              </a:cxn>
              <a:cxn ang="0">
                <a:pos x="162" y="931"/>
              </a:cxn>
              <a:cxn ang="0">
                <a:pos x="156" y="900"/>
              </a:cxn>
              <a:cxn ang="0">
                <a:pos x="160" y="873"/>
              </a:cxn>
              <a:cxn ang="0">
                <a:pos x="152" y="850"/>
              </a:cxn>
              <a:cxn ang="0">
                <a:pos x="154" y="819"/>
              </a:cxn>
              <a:cxn ang="0">
                <a:pos x="150" y="781"/>
              </a:cxn>
              <a:cxn ang="0">
                <a:pos x="156" y="754"/>
              </a:cxn>
              <a:cxn ang="0">
                <a:pos x="144" y="735"/>
              </a:cxn>
              <a:cxn ang="0">
                <a:pos x="143" y="708"/>
              </a:cxn>
              <a:cxn ang="0">
                <a:pos x="158" y="691"/>
              </a:cxn>
              <a:cxn ang="0">
                <a:pos x="179" y="679"/>
              </a:cxn>
              <a:cxn ang="0">
                <a:pos x="194" y="670"/>
              </a:cxn>
              <a:cxn ang="0">
                <a:pos x="169" y="668"/>
              </a:cxn>
              <a:cxn ang="0">
                <a:pos x="143" y="645"/>
              </a:cxn>
              <a:cxn ang="0">
                <a:pos x="131" y="602"/>
              </a:cxn>
              <a:cxn ang="0">
                <a:pos x="119" y="564"/>
              </a:cxn>
              <a:cxn ang="0">
                <a:pos x="102" y="535"/>
              </a:cxn>
              <a:cxn ang="0">
                <a:pos x="95" y="512"/>
              </a:cxn>
              <a:cxn ang="0">
                <a:pos x="102" y="491"/>
              </a:cxn>
              <a:cxn ang="0">
                <a:pos x="102" y="468"/>
              </a:cxn>
              <a:cxn ang="0">
                <a:pos x="73" y="449"/>
              </a:cxn>
              <a:cxn ang="0">
                <a:pos x="60" y="422"/>
              </a:cxn>
              <a:cxn ang="0">
                <a:pos x="79" y="389"/>
              </a:cxn>
              <a:cxn ang="0">
                <a:pos x="89" y="355"/>
              </a:cxn>
              <a:cxn ang="0">
                <a:pos x="81" y="322"/>
              </a:cxn>
              <a:cxn ang="0">
                <a:pos x="54" y="295"/>
              </a:cxn>
              <a:cxn ang="0">
                <a:pos x="14" y="288"/>
              </a:cxn>
              <a:cxn ang="0">
                <a:pos x="18" y="266"/>
              </a:cxn>
              <a:cxn ang="0">
                <a:pos x="47" y="240"/>
              </a:cxn>
              <a:cxn ang="0">
                <a:pos x="83" y="234"/>
              </a:cxn>
              <a:cxn ang="0">
                <a:pos x="98" y="188"/>
              </a:cxn>
              <a:cxn ang="0">
                <a:pos x="125" y="145"/>
              </a:cxn>
              <a:cxn ang="0">
                <a:pos x="139" y="111"/>
              </a:cxn>
              <a:cxn ang="0">
                <a:pos x="156" y="82"/>
              </a:cxn>
              <a:cxn ang="0">
                <a:pos x="169" y="53"/>
              </a:cxn>
              <a:cxn ang="0">
                <a:pos x="181" y="17"/>
              </a:cxn>
            </a:cxnLst>
            <a:rect l="0" t="0" r="r" b="b"/>
            <a:pathLst>
              <a:path w="605" h="1249">
                <a:moveTo>
                  <a:pt x="605" y="1249"/>
                </a:moveTo>
                <a:lnTo>
                  <a:pt x="596" y="1240"/>
                </a:lnTo>
                <a:lnTo>
                  <a:pt x="592" y="1236"/>
                </a:lnTo>
                <a:lnTo>
                  <a:pt x="580" y="1232"/>
                </a:lnTo>
                <a:lnTo>
                  <a:pt x="575" y="1226"/>
                </a:lnTo>
                <a:lnTo>
                  <a:pt x="569" y="1222"/>
                </a:lnTo>
                <a:lnTo>
                  <a:pt x="559" y="1222"/>
                </a:lnTo>
                <a:lnTo>
                  <a:pt x="555" y="1220"/>
                </a:lnTo>
                <a:lnTo>
                  <a:pt x="546" y="1211"/>
                </a:lnTo>
                <a:lnTo>
                  <a:pt x="552" y="1209"/>
                </a:lnTo>
                <a:lnTo>
                  <a:pt x="559" y="1207"/>
                </a:lnTo>
                <a:lnTo>
                  <a:pt x="561" y="1199"/>
                </a:lnTo>
                <a:lnTo>
                  <a:pt x="565" y="1196"/>
                </a:lnTo>
                <a:lnTo>
                  <a:pt x="563" y="1188"/>
                </a:lnTo>
                <a:lnTo>
                  <a:pt x="559" y="1176"/>
                </a:lnTo>
                <a:lnTo>
                  <a:pt x="557" y="1167"/>
                </a:lnTo>
                <a:lnTo>
                  <a:pt x="561" y="1161"/>
                </a:lnTo>
                <a:lnTo>
                  <a:pt x="571" y="1159"/>
                </a:lnTo>
                <a:lnTo>
                  <a:pt x="577" y="1151"/>
                </a:lnTo>
                <a:lnTo>
                  <a:pt x="575" y="1142"/>
                </a:lnTo>
                <a:lnTo>
                  <a:pt x="577" y="1132"/>
                </a:lnTo>
                <a:lnTo>
                  <a:pt x="577" y="1124"/>
                </a:lnTo>
                <a:lnTo>
                  <a:pt x="579" y="1115"/>
                </a:lnTo>
                <a:lnTo>
                  <a:pt x="582" y="1105"/>
                </a:lnTo>
                <a:lnTo>
                  <a:pt x="582" y="1098"/>
                </a:lnTo>
                <a:lnTo>
                  <a:pt x="582" y="1088"/>
                </a:lnTo>
                <a:lnTo>
                  <a:pt x="584" y="1080"/>
                </a:lnTo>
                <a:lnTo>
                  <a:pt x="579" y="1073"/>
                </a:lnTo>
                <a:lnTo>
                  <a:pt x="573" y="1065"/>
                </a:lnTo>
                <a:lnTo>
                  <a:pt x="569" y="1061"/>
                </a:lnTo>
                <a:lnTo>
                  <a:pt x="561" y="1055"/>
                </a:lnTo>
                <a:lnTo>
                  <a:pt x="555" y="1057"/>
                </a:lnTo>
                <a:lnTo>
                  <a:pt x="546" y="1061"/>
                </a:lnTo>
                <a:lnTo>
                  <a:pt x="532" y="1061"/>
                </a:lnTo>
                <a:lnTo>
                  <a:pt x="527" y="1053"/>
                </a:lnTo>
                <a:lnTo>
                  <a:pt x="519" y="1050"/>
                </a:lnTo>
                <a:lnTo>
                  <a:pt x="509" y="1050"/>
                </a:lnTo>
                <a:lnTo>
                  <a:pt x="498" y="1053"/>
                </a:lnTo>
                <a:lnTo>
                  <a:pt x="490" y="1052"/>
                </a:lnTo>
                <a:lnTo>
                  <a:pt x="482" y="1046"/>
                </a:lnTo>
                <a:lnTo>
                  <a:pt x="477" y="1038"/>
                </a:lnTo>
                <a:lnTo>
                  <a:pt x="473" y="1029"/>
                </a:lnTo>
                <a:lnTo>
                  <a:pt x="469" y="1021"/>
                </a:lnTo>
                <a:lnTo>
                  <a:pt x="463" y="1019"/>
                </a:lnTo>
                <a:lnTo>
                  <a:pt x="458" y="1013"/>
                </a:lnTo>
                <a:lnTo>
                  <a:pt x="450" y="1009"/>
                </a:lnTo>
                <a:lnTo>
                  <a:pt x="444" y="1009"/>
                </a:lnTo>
                <a:lnTo>
                  <a:pt x="438" y="1013"/>
                </a:lnTo>
                <a:lnTo>
                  <a:pt x="431" y="1015"/>
                </a:lnTo>
                <a:lnTo>
                  <a:pt x="421" y="1013"/>
                </a:lnTo>
                <a:lnTo>
                  <a:pt x="415" y="1009"/>
                </a:lnTo>
                <a:lnTo>
                  <a:pt x="408" y="1004"/>
                </a:lnTo>
                <a:lnTo>
                  <a:pt x="402" y="1000"/>
                </a:lnTo>
                <a:lnTo>
                  <a:pt x="398" y="994"/>
                </a:lnTo>
                <a:lnTo>
                  <a:pt x="392" y="988"/>
                </a:lnTo>
                <a:lnTo>
                  <a:pt x="386" y="981"/>
                </a:lnTo>
                <a:lnTo>
                  <a:pt x="381" y="981"/>
                </a:lnTo>
                <a:lnTo>
                  <a:pt x="373" y="979"/>
                </a:lnTo>
                <a:lnTo>
                  <a:pt x="371" y="973"/>
                </a:lnTo>
                <a:lnTo>
                  <a:pt x="367" y="975"/>
                </a:lnTo>
                <a:lnTo>
                  <a:pt x="360" y="971"/>
                </a:lnTo>
                <a:lnTo>
                  <a:pt x="350" y="969"/>
                </a:lnTo>
                <a:lnTo>
                  <a:pt x="342" y="967"/>
                </a:lnTo>
                <a:lnTo>
                  <a:pt x="333" y="971"/>
                </a:lnTo>
                <a:lnTo>
                  <a:pt x="327" y="971"/>
                </a:lnTo>
                <a:lnTo>
                  <a:pt x="323" y="963"/>
                </a:lnTo>
                <a:lnTo>
                  <a:pt x="321" y="957"/>
                </a:lnTo>
                <a:lnTo>
                  <a:pt x="319" y="952"/>
                </a:lnTo>
                <a:lnTo>
                  <a:pt x="325" y="950"/>
                </a:lnTo>
                <a:lnTo>
                  <a:pt x="319" y="944"/>
                </a:lnTo>
                <a:lnTo>
                  <a:pt x="313" y="940"/>
                </a:lnTo>
                <a:lnTo>
                  <a:pt x="310" y="940"/>
                </a:lnTo>
                <a:lnTo>
                  <a:pt x="302" y="942"/>
                </a:lnTo>
                <a:lnTo>
                  <a:pt x="294" y="940"/>
                </a:lnTo>
                <a:lnTo>
                  <a:pt x="287" y="944"/>
                </a:lnTo>
                <a:lnTo>
                  <a:pt x="277" y="948"/>
                </a:lnTo>
                <a:lnTo>
                  <a:pt x="265" y="952"/>
                </a:lnTo>
                <a:lnTo>
                  <a:pt x="256" y="956"/>
                </a:lnTo>
                <a:lnTo>
                  <a:pt x="248" y="963"/>
                </a:lnTo>
                <a:lnTo>
                  <a:pt x="237" y="967"/>
                </a:lnTo>
                <a:lnTo>
                  <a:pt x="227" y="971"/>
                </a:lnTo>
                <a:lnTo>
                  <a:pt x="221" y="977"/>
                </a:lnTo>
                <a:lnTo>
                  <a:pt x="212" y="981"/>
                </a:lnTo>
                <a:lnTo>
                  <a:pt x="198" y="986"/>
                </a:lnTo>
                <a:lnTo>
                  <a:pt x="192" y="990"/>
                </a:lnTo>
                <a:lnTo>
                  <a:pt x="187" y="994"/>
                </a:lnTo>
                <a:lnTo>
                  <a:pt x="175" y="996"/>
                </a:lnTo>
                <a:lnTo>
                  <a:pt x="166" y="996"/>
                </a:lnTo>
                <a:lnTo>
                  <a:pt x="168" y="988"/>
                </a:lnTo>
                <a:lnTo>
                  <a:pt x="166" y="981"/>
                </a:lnTo>
                <a:lnTo>
                  <a:pt x="168" y="971"/>
                </a:lnTo>
                <a:lnTo>
                  <a:pt x="169" y="963"/>
                </a:lnTo>
                <a:lnTo>
                  <a:pt x="168" y="954"/>
                </a:lnTo>
                <a:lnTo>
                  <a:pt x="169" y="946"/>
                </a:lnTo>
                <a:lnTo>
                  <a:pt x="166" y="938"/>
                </a:lnTo>
                <a:lnTo>
                  <a:pt x="162" y="931"/>
                </a:lnTo>
                <a:lnTo>
                  <a:pt x="162" y="925"/>
                </a:lnTo>
                <a:lnTo>
                  <a:pt x="160" y="913"/>
                </a:lnTo>
                <a:lnTo>
                  <a:pt x="156" y="908"/>
                </a:lnTo>
                <a:lnTo>
                  <a:pt x="156" y="900"/>
                </a:lnTo>
                <a:lnTo>
                  <a:pt x="158" y="890"/>
                </a:lnTo>
                <a:lnTo>
                  <a:pt x="162" y="886"/>
                </a:lnTo>
                <a:lnTo>
                  <a:pt x="162" y="879"/>
                </a:lnTo>
                <a:lnTo>
                  <a:pt x="160" y="873"/>
                </a:lnTo>
                <a:lnTo>
                  <a:pt x="154" y="867"/>
                </a:lnTo>
                <a:lnTo>
                  <a:pt x="154" y="862"/>
                </a:lnTo>
                <a:lnTo>
                  <a:pt x="152" y="858"/>
                </a:lnTo>
                <a:lnTo>
                  <a:pt x="152" y="850"/>
                </a:lnTo>
                <a:lnTo>
                  <a:pt x="156" y="844"/>
                </a:lnTo>
                <a:lnTo>
                  <a:pt x="156" y="837"/>
                </a:lnTo>
                <a:lnTo>
                  <a:pt x="152" y="831"/>
                </a:lnTo>
                <a:lnTo>
                  <a:pt x="154" y="819"/>
                </a:lnTo>
                <a:lnTo>
                  <a:pt x="148" y="812"/>
                </a:lnTo>
                <a:lnTo>
                  <a:pt x="146" y="800"/>
                </a:lnTo>
                <a:lnTo>
                  <a:pt x="154" y="790"/>
                </a:lnTo>
                <a:lnTo>
                  <a:pt x="150" y="781"/>
                </a:lnTo>
                <a:lnTo>
                  <a:pt x="148" y="771"/>
                </a:lnTo>
                <a:lnTo>
                  <a:pt x="154" y="767"/>
                </a:lnTo>
                <a:lnTo>
                  <a:pt x="154" y="762"/>
                </a:lnTo>
                <a:lnTo>
                  <a:pt x="156" y="754"/>
                </a:lnTo>
                <a:lnTo>
                  <a:pt x="156" y="748"/>
                </a:lnTo>
                <a:lnTo>
                  <a:pt x="148" y="746"/>
                </a:lnTo>
                <a:lnTo>
                  <a:pt x="144" y="741"/>
                </a:lnTo>
                <a:lnTo>
                  <a:pt x="144" y="735"/>
                </a:lnTo>
                <a:lnTo>
                  <a:pt x="141" y="729"/>
                </a:lnTo>
                <a:lnTo>
                  <a:pt x="141" y="719"/>
                </a:lnTo>
                <a:lnTo>
                  <a:pt x="144" y="714"/>
                </a:lnTo>
                <a:lnTo>
                  <a:pt x="143" y="708"/>
                </a:lnTo>
                <a:lnTo>
                  <a:pt x="148" y="704"/>
                </a:lnTo>
                <a:lnTo>
                  <a:pt x="150" y="698"/>
                </a:lnTo>
                <a:lnTo>
                  <a:pt x="156" y="694"/>
                </a:lnTo>
                <a:lnTo>
                  <a:pt x="158" y="691"/>
                </a:lnTo>
                <a:lnTo>
                  <a:pt x="160" y="685"/>
                </a:lnTo>
                <a:lnTo>
                  <a:pt x="168" y="685"/>
                </a:lnTo>
                <a:lnTo>
                  <a:pt x="171" y="685"/>
                </a:lnTo>
                <a:lnTo>
                  <a:pt x="179" y="679"/>
                </a:lnTo>
                <a:lnTo>
                  <a:pt x="189" y="675"/>
                </a:lnTo>
                <a:lnTo>
                  <a:pt x="192" y="673"/>
                </a:lnTo>
                <a:lnTo>
                  <a:pt x="196" y="670"/>
                </a:lnTo>
                <a:lnTo>
                  <a:pt x="194" y="670"/>
                </a:lnTo>
                <a:lnTo>
                  <a:pt x="191" y="666"/>
                </a:lnTo>
                <a:lnTo>
                  <a:pt x="183" y="670"/>
                </a:lnTo>
                <a:lnTo>
                  <a:pt x="177" y="671"/>
                </a:lnTo>
                <a:lnTo>
                  <a:pt x="169" y="668"/>
                </a:lnTo>
                <a:lnTo>
                  <a:pt x="162" y="668"/>
                </a:lnTo>
                <a:lnTo>
                  <a:pt x="152" y="660"/>
                </a:lnTo>
                <a:lnTo>
                  <a:pt x="150" y="652"/>
                </a:lnTo>
                <a:lnTo>
                  <a:pt x="143" y="645"/>
                </a:lnTo>
                <a:lnTo>
                  <a:pt x="139" y="633"/>
                </a:lnTo>
                <a:lnTo>
                  <a:pt x="137" y="623"/>
                </a:lnTo>
                <a:lnTo>
                  <a:pt x="135" y="612"/>
                </a:lnTo>
                <a:lnTo>
                  <a:pt x="131" y="602"/>
                </a:lnTo>
                <a:lnTo>
                  <a:pt x="129" y="593"/>
                </a:lnTo>
                <a:lnTo>
                  <a:pt x="123" y="579"/>
                </a:lnTo>
                <a:lnTo>
                  <a:pt x="123" y="572"/>
                </a:lnTo>
                <a:lnTo>
                  <a:pt x="119" y="564"/>
                </a:lnTo>
                <a:lnTo>
                  <a:pt x="112" y="558"/>
                </a:lnTo>
                <a:lnTo>
                  <a:pt x="104" y="551"/>
                </a:lnTo>
                <a:lnTo>
                  <a:pt x="102" y="541"/>
                </a:lnTo>
                <a:lnTo>
                  <a:pt x="102" y="535"/>
                </a:lnTo>
                <a:lnTo>
                  <a:pt x="95" y="527"/>
                </a:lnTo>
                <a:lnTo>
                  <a:pt x="93" y="522"/>
                </a:lnTo>
                <a:lnTo>
                  <a:pt x="98" y="516"/>
                </a:lnTo>
                <a:lnTo>
                  <a:pt x="95" y="512"/>
                </a:lnTo>
                <a:lnTo>
                  <a:pt x="93" y="508"/>
                </a:lnTo>
                <a:lnTo>
                  <a:pt x="100" y="506"/>
                </a:lnTo>
                <a:lnTo>
                  <a:pt x="104" y="499"/>
                </a:lnTo>
                <a:lnTo>
                  <a:pt x="102" y="491"/>
                </a:lnTo>
                <a:lnTo>
                  <a:pt x="98" y="485"/>
                </a:lnTo>
                <a:lnTo>
                  <a:pt x="95" y="478"/>
                </a:lnTo>
                <a:lnTo>
                  <a:pt x="98" y="474"/>
                </a:lnTo>
                <a:lnTo>
                  <a:pt x="102" y="468"/>
                </a:lnTo>
                <a:lnTo>
                  <a:pt x="98" y="462"/>
                </a:lnTo>
                <a:lnTo>
                  <a:pt x="91" y="456"/>
                </a:lnTo>
                <a:lnTo>
                  <a:pt x="81" y="453"/>
                </a:lnTo>
                <a:lnTo>
                  <a:pt x="73" y="449"/>
                </a:lnTo>
                <a:lnTo>
                  <a:pt x="73" y="439"/>
                </a:lnTo>
                <a:lnTo>
                  <a:pt x="70" y="435"/>
                </a:lnTo>
                <a:lnTo>
                  <a:pt x="62" y="432"/>
                </a:lnTo>
                <a:lnTo>
                  <a:pt x="60" y="422"/>
                </a:lnTo>
                <a:lnTo>
                  <a:pt x="70" y="416"/>
                </a:lnTo>
                <a:lnTo>
                  <a:pt x="75" y="408"/>
                </a:lnTo>
                <a:lnTo>
                  <a:pt x="79" y="397"/>
                </a:lnTo>
                <a:lnTo>
                  <a:pt x="79" y="389"/>
                </a:lnTo>
                <a:lnTo>
                  <a:pt x="81" y="380"/>
                </a:lnTo>
                <a:lnTo>
                  <a:pt x="83" y="372"/>
                </a:lnTo>
                <a:lnTo>
                  <a:pt x="87" y="362"/>
                </a:lnTo>
                <a:lnTo>
                  <a:pt x="89" y="355"/>
                </a:lnTo>
                <a:lnTo>
                  <a:pt x="87" y="347"/>
                </a:lnTo>
                <a:lnTo>
                  <a:pt x="83" y="341"/>
                </a:lnTo>
                <a:lnTo>
                  <a:pt x="81" y="332"/>
                </a:lnTo>
                <a:lnTo>
                  <a:pt x="81" y="322"/>
                </a:lnTo>
                <a:lnTo>
                  <a:pt x="79" y="312"/>
                </a:lnTo>
                <a:lnTo>
                  <a:pt x="73" y="303"/>
                </a:lnTo>
                <a:lnTo>
                  <a:pt x="64" y="299"/>
                </a:lnTo>
                <a:lnTo>
                  <a:pt x="54" y="295"/>
                </a:lnTo>
                <a:lnTo>
                  <a:pt x="48" y="291"/>
                </a:lnTo>
                <a:lnTo>
                  <a:pt x="37" y="289"/>
                </a:lnTo>
                <a:lnTo>
                  <a:pt x="27" y="288"/>
                </a:lnTo>
                <a:lnTo>
                  <a:pt x="14" y="288"/>
                </a:lnTo>
                <a:lnTo>
                  <a:pt x="0" y="289"/>
                </a:lnTo>
                <a:lnTo>
                  <a:pt x="10" y="280"/>
                </a:lnTo>
                <a:lnTo>
                  <a:pt x="16" y="274"/>
                </a:lnTo>
                <a:lnTo>
                  <a:pt x="18" y="266"/>
                </a:lnTo>
                <a:lnTo>
                  <a:pt x="27" y="261"/>
                </a:lnTo>
                <a:lnTo>
                  <a:pt x="35" y="253"/>
                </a:lnTo>
                <a:lnTo>
                  <a:pt x="41" y="249"/>
                </a:lnTo>
                <a:lnTo>
                  <a:pt x="47" y="240"/>
                </a:lnTo>
                <a:lnTo>
                  <a:pt x="52" y="241"/>
                </a:lnTo>
                <a:lnTo>
                  <a:pt x="66" y="245"/>
                </a:lnTo>
                <a:lnTo>
                  <a:pt x="75" y="240"/>
                </a:lnTo>
                <a:lnTo>
                  <a:pt x="83" y="234"/>
                </a:lnTo>
                <a:lnTo>
                  <a:pt x="87" y="220"/>
                </a:lnTo>
                <a:lnTo>
                  <a:pt x="89" y="213"/>
                </a:lnTo>
                <a:lnTo>
                  <a:pt x="91" y="201"/>
                </a:lnTo>
                <a:lnTo>
                  <a:pt x="98" y="188"/>
                </a:lnTo>
                <a:lnTo>
                  <a:pt x="106" y="172"/>
                </a:lnTo>
                <a:lnTo>
                  <a:pt x="114" y="165"/>
                </a:lnTo>
                <a:lnTo>
                  <a:pt x="121" y="155"/>
                </a:lnTo>
                <a:lnTo>
                  <a:pt x="125" y="145"/>
                </a:lnTo>
                <a:lnTo>
                  <a:pt x="129" y="136"/>
                </a:lnTo>
                <a:lnTo>
                  <a:pt x="139" y="126"/>
                </a:lnTo>
                <a:lnTo>
                  <a:pt x="139" y="119"/>
                </a:lnTo>
                <a:lnTo>
                  <a:pt x="139" y="111"/>
                </a:lnTo>
                <a:lnTo>
                  <a:pt x="143" y="101"/>
                </a:lnTo>
                <a:lnTo>
                  <a:pt x="150" y="96"/>
                </a:lnTo>
                <a:lnTo>
                  <a:pt x="156" y="88"/>
                </a:lnTo>
                <a:lnTo>
                  <a:pt x="156" y="82"/>
                </a:lnTo>
                <a:lnTo>
                  <a:pt x="164" y="82"/>
                </a:lnTo>
                <a:lnTo>
                  <a:pt x="168" y="74"/>
                </a:lnTo>
                <a:lnTo>
                  <a:pt x="169" y="63"/>
                </a:lnTo>
                <a:lnTo>
                  <a:pt x="169" y="53"/>
                </a:lnTo>
                <a:lnTo>
                  <a:pt x="168" y="46"/>
                </a:lnTo>
                <a:lnTo>
                  <a:pt x="177" y="34"/>
                </a:lnTo>
                <a:lnTo>
                  <a:pt x="183" y="26"/>
                </a:lnTo>
                <a:lnTo>
                  <a:pt x="181" y="17"/>
                </a:lnTo>
                <a:lnTo>
                  <a:pt x="185" y="7"/>
                </a:lnTo>
                <a:lnTo>
                  <a:pt x="192" y="0"/>
                </a:lnTo>
              </a:path>
            </a:pathLst>
          </a:custGeom>
          <a:solidFill>
            <a:srgbClr val="D9D9D9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3" name="Freeform 4">
            <a:extLst>
              <a:ext uri="{FF2B5EF4-FFF2-40B4-BE49-F238E27FC236}">
                <a16:creationId xmlns:a16="http://schemas.microsoft.com/office/drawing/2014/main" xmlns="" id="{475F1F51-219C-4AEB-91C1-B34820A4668C}"/>
              </a:ext>
            </a:extLst>
          </p:cNvPr>
          <p:cNvSpPr>
            <a:spLocks/>
          </p:cNvSpPr>
          <p:nvPr/>
        </p:nvSpPr>
        <p:spPr bwMode="auto">
          <a:xfrm>
            <a:off x="4853648" y="4120691"/>
            <a:ext cx="689094" cy="622184"/>
          </a:xfrm>
          <a:custGeom>
            <a:avLst/>
            <a:gdLst/>
            <a:ahLst/>
            <a:cxnLst>
              <a:cxn ang="0">
                <a:pos x="378" y="351"/>
              </a:cxn>
              <a:cxn ang="0">
                <a:pos x="412" y="324"/>
              </a:cxn>
              <a:cxn ang="0">
                <a:pos x="427" y="285"/>
              </a:cxn>
              <a:cxn ang="0">
                <a:pos x="441" y="262"/>
              </a:cxn>
              <a:cxn ang="0">
                <a:pos x="460" y="224"/>
              </a:cxn>
              <a:cxn ang="0">
                <a:pos x="479" y="186"/>
              </a:cxn>
              <a:cxn ang="0">
                <a:pos x="473" y="161"/>
              </a:cxn>
              <a:cxn ang="0">
                <a:pos x="470" y="136"/>
              </a:cxn>
              <a:cxn ang="0">
                <a:pos x="479" y="105"/>
              </a:cxn>
              <a:cxn ang="0">
                <a:pos x="452" y="92"/>
              </a:cxn>
              <a:cxn ang="0">
                <a:pos x="420" y="74"/>
              </a:cxn>
              <a:cxn ang="0">
                <a:pos x="397" y="50"/>
              </a:cxn>
              <a:cxn ang="0">
                <a:pos x="370" y="30"/>
              </a:cxn>
              <a:cxn ang="0">
                <a:pos x="331" y="17"/>
              </a:cxn>
              <a:cxn ang="0">
                <a:pos x="310" y="11"/>
              </a:cxn>
              <a:cxn ang="0">
                <a:pos x="293" y="11"/>
              </a:cxn>
              <a:cxn ang="0">
                <a:pos x="272" y="7"/>
              </a:cxn>
              <a:cxn ang="0">
                <a:pos x="249" y="0"/>
              </a:cxn>
              <a:cxn ang="0">
                <a:pos x="220" y="5"/>
              </a:cxn>
              <a:cxn ang="0">
                <a:pos x="186" y="26"/>
              </a:cxn>
              <a:cxn ang="0">
                <a:pos x="157" y="51"/>
              </a:cxn>
              <a:cxn ang="0">
                <a:pos x="126" y="73"/>
              </a:cxn>
              <a:cxn ang="0">
                <a:pos x="97" y="101"/>
              </a:cxn>
              <a:cxn ang="0">
                <a:pos x="71" y="132"/>
              </a:cxn>
              <a:cxn ang="0">
                <a:pos x="49" y="168"/>
              </a:cxn>
              <a:cxn ang="0">
                <a:pos x="26" y="205"/>
              </a:cxn>
              <a:cxn ang="0">
                <a:pos x="0" y="245"/>
              </a:cxn>
              <a:cxn ang="0">
                <a:pos x="40" y="239"/>
              </a:cxn>
              <a:cxn ang="0">
                <a:pos x="76" y="261"/>
              </a:cxn>
              <a:cxn ang="0">
                <a:pos x="118" y="284"/>
              </a:cxn>
              <a:cxn ang="0">
                <a:pos x="159" y="320"/>
              </a:cxn>
              <a:cxn ang="0">
                <a:pos x="193" y="339"/>
              </a:cxn>
              <a:cxn ang="0">
                <a:pos x="234" y="368"/>
              </a:cxn>
              <a:cxn ang="0">
                <a:pos x="259" y="395"/>
              </a:cxn>
              <a:cxn ang="0">
                <a:pos x="282" y="406"/>
              </a:cxn>
              <a:cxn ang="0">
                <a:pos x="303" y="389"/>
              </a:cxn>
              <a:cxn ang="0">
                <a:pos x="299" y="416"/>
              </a:cxn>
              <a:cxn ang="0">
                <a:pos x="270" y="437"/>
              </a:cxn>
              <a:cxn ang="0">
                <a:pos x="264" y="470"/>
              </a:cxn>
              <a:cxn ang="0">
                <a:pos x="287" y="462"/>
              </a:cxn>
              <a:cxn ang="0">
                <a:pos x="307" y="435"/>
              </a:cxn>
              <a:cxn ang="0">
                <a:pos x="295" y="472"/>
              </a:cxn>
              <a:cxn ang="0">
                <a:pos x="318" y="427"/>
              </a:cxn>
              <a:cxn ang="0">
                <a:pos x="335" y="385"/>
              </a:cxn>
              <a:cxn ang="0">
                <a:pos x="331" y="366"/>
              </a:cxn>
              <a:cxn ang="0">
                <a:pos x="333" y="337"/>
              </a:cxn>
              <a:cxn ang="0">
                <a:pos x="358" y="310"/>
              </a:cxn>
              <a:cxn ang="0">
                <a:pos x="383" y="278"/>
              </a:cxn>
              <a:cxn ang="0">
                <a:pos x="397" y="247"/>
              </a:cxn>
              <a:cxn ang="0">
                <a:pos x="420" y="243"/>
              </a:cxn>
              <a:cxn ang="0">
                <a:pos x="416" y="259"/>
              </a:cxn>
              <a:cxn ang="0">
                <a:pos x="412" y="284"/>
              </a:cxn>
              <a:cxn ang="0">
                <a:pos x="391" y="305"/>
              </a:cxn>
              <a:cxn ang="0">
                <a:pos x="379" y="326"/>
              </a:cxn>
              <a:cxn ang="0">
                <a:pos x="356" y="341"/>
              </a:cxn>
              <a:cxn ang="0">
                <a:pos x="341" y="356"/>
              </a:cxn>
              <a:cxn ang="0">
                <a:pos x="347" y="366"/>
              </a:cxn>
            </a:cxnLst>
            <a:rect l="0" t="0" r="r" b="b"/>
            <a:pathLst>
              <a:path w="487" h="475">
                <a:moveTo>
                  <a:pt x="353" y="368"/>
                </a:moveTo>
                <a:lnTo>
                  <a:pt x="358" y="362"/>
                </a:lnTo>
                <a:lnTo>
                  <a:pt x="364" y="358"/>
                </a:lnTo>
                <a:lnTo>
                  <a:pt x="372" y="353"/>
                </a:lnTo>
                <a:lnTo>
                  <a:pt x="378" y="351"/>
                </a:lnTo>
                <a:lnTo>
                  <a:pt x="379" y="345"/>
                </a:lnTo>
                <a:lnTo>
                  <a:pt x="387" y="339"/>
                </a:lnTo>
                <a:lnTo>
                  <a:pt x="397" y="335"/>
                </a:lnTo>
                <a:lnTo>
                  <a:pt x="402" y="328"/>
                </a:lnTo>
                <a:lnTo>
                  <a:pt x="412" y="324"/>
                </a:lnTo>
                <a:lnTo>
                  <a:pt x="414" y="314"/>
                </a:lnTo>
                <a:lnTo>
                  <a:pt x="418" y="303"/>
                </a:lnTo>
                <a:lnTo>
                  <a:pt x="426" y="299"/>
                </a:lnTo>
                <a:lnTo>
                  <a:pt x="429" y="293"/>
                </a:lnTo>
                <a:lnTo>
                  <a:pt x="427" y="285"/>
                </a:lnTo>
                <a:lnTo>
                  <a:pt x="429" y="280"/>
                </a:lnTo>
                <a:lnTo>
                  <a:pt x="435" y="276"/>
                </a:lnTo>
                <a:lnTo>
                  <a:pt x="435" y="272"/>
                </a:lnTo>
                <a:lnTo>
                  <a:pt x="437" y="266"/>
                </a:lnTo>
                <a:lnTo>
                  <a:pt x="441" y="262"/>
                </a:lnTo>
                <a:lnTo>
                  <a:pt x="447" y="255"/>
                </a:lnTo>
                <a:lnTo>
                  <a:pt x="452" y="247"/>
                </a:lnTo>
                <a:lnTo>
                  <a:pt x="454" y="238"/>
                </a:lnTo>
                <a:lnTo>
                  <a:pt x="458" y="232"/>
                </a:lnTo>
                <a:lnTo>
                  <a:pt x="460" y="224"/>
                </a:lnTo>
                <a:lnTo>
                  <a:pt x="464" y="220"/>
                </a:lnTo>
                <a:lnTo>
                  <a:pt x="468" y="213"/>
                </a:lnTo>
                <a:lnTo>
                  <a:pt x="472" y="199"/>
                </a:lnTo>
                <a:lnTo>
                  <a:pt x="477" y="191"/>
                </a:lnTo>
                <a:lnTo>
                  <a:pt x="479" y="186"/>
                </a:lnTo>
                <a:lnTo>
                  <a:pt x="483" y="176"/>
                </a:lnTo>
                <a:lnTo>
                  <a:pt x="487" y="170"/>
                </a:lnTo>
                <a:lnTo>
                  <a:pt x="485" y="167"/>
                </a:lnTo>
                <a:lnTo>
                  <a:pt x="479" y="165"/>
                </a:lnTo>
                <a:lnTo>
                  <a:pt x="473" y="161"/>
                </a:lnTo>
                <a:lnTo>
                  <a:pt x="470" y="161"/>
                </a:lnTo>
                <a:lnTo>
                  <a:pt x="462" y="155"/>
                </a:lnTo>
                <a:lnTo>
                  <a:pt x="458" y="149"/>
                </a:lnTo>
                <a:lnTo>
                  <a:pt x="464" y="144"/>
                </a:lnTo>
                <a:lnTo>
                  <a:pt x="470" y="136"/>
                </a:lnTo>
                <a:lnTo>
                  <a:pt x="472" y="130"/>
                </a:lnTo>
                <a:lnTo>
                  <a:pt x="473" y="124"/>
                </a:lnTo>
                <a:lnTo>
                  <a:pt x="475" y="117"/>
                </a:lnTo>
                <a:lnTo>
                  <a:pt x="477" y="111"/>
                </a:lnTo>
                <a:lnTo>
                  <a:pt x="479" y="105"/>
                </a:lnTo>
                <a:lnTo>
                  <a:pt x="477" y="99"/>
                </a:lnTo>
                <a:lnTo>
                  <a:pt x="473" y="97"/>
                </a:lnTo>
                <a:lnTo>
                  <a:pt x="466" y="97"/>
                </a:lnTo>
                <a:lnTo>
                  <a:pt x="456" y="97"/>
                </a:lnTo>
                <a:lnTo>
                  <a:pt x="452" y="92"/>
                </a:lnTo>
                <a:lnTo>
                  <a:pt x="445" y="90"/>
                </a:lnTo>
                <a:lnTo>
                  <a:pt x="437" y="88"/>
                </a:lnTo>
                <a:lnTo>
                  <a:pt x="431" y="84"/>
                </a:lnTo>
                <a:lnTo>
                  <a:pt x="424" y="80"/>
                </a:lnTo>
                <a:lnTo>
                  <a:pt x="420" y="74"/>
                </a:lnTo>
                <a:lnTo>
                  <a:pt x="418" y="67"/>
                </a:lnTo>
                <a:lnTo>
                  <a:pt x="414" y="59"/>
                </a:lnTo>
                <a:lnTo>
                  <a:pt x="408" y="57"/>
                </a:lnTo>
                <a:lnTo>
                  <a:pt x="399" y="53"/>
                </a:lnTo>
                <a:lnTo>
                  <a:pt x="397" y="50"/>
                </a:lnTo>
                <a:lnTo>
                  <a:pt x="393" y="44"/>
                </a:lnTo>
                <a:lnTo>
                  <a:pt x="389" y="42"/>
                </a:lnTo>
                <a:lnTo>
                  <a:pt x="385" y="38"/>
                </a:lnTo>
                <a:lnTo>
                  <a:pt x="376" y="34"/>
                </a:lnTo>
                <a:lnTo>
                  <a:pt x="370" y="30"/>
                </a:lnTo>
                <a:lnTo>
                  <a:pt x="362" y="30"/>
                </a:lnTo>
                <a:lnTo>
                  <a:pt x="355" y="26"/>
                </a:lnTo>
                <a:lnTo>
                  <a:pt x="349" y="23"/>
                </a:lnTo>
                <a:lnTo>
                  <a:pt x="341" y="17"/>
                </a:lnTo>
                <a:lnTo>
                  <a:pt x="331" y="17"/>
                </a:lnTo>
                <a:lnTo>
                  <a:pt x="330" y="15"/>
                </a:lnTo>
                <a:lnTo>
                  <a:pt x="326" y="13"/>
                </a:lnTo>
                <a:lnTo>
                  <a:pt x="320" y="11"/>
                </a:lnTo>
                <a:lnTo>
                  <a:pt x="314" y="11"/>
                </a:lnTo>
                <a:lnTo>
                  <a:pt x="310" y="11"/>
                </a:lnTo>
                <a:lnTo>
                  <a:pt x="307" y="7"/>
                </a:lnTo>
                <a:lnTo>
                  <a:pt x="303" y="7"/>
                </a:lnTo>
                <a:lnTo>
                  <a:pt x="301" y="9"/>
                </a:lnTo>
                <a:lnTo>
                  <a:pt x="297" y="11"/>
                </a:lnTo>
                <a:lnTo>
                  <a:pt x="293" y="11"/>
                </a:lnTo>
                <a:lnTo>
                  <a:pt x="289" y="7"/>
                </a:lnTo>
                <a:lnTo>
                  <a:pt x="284" y="3"/>
                </a:lnTo>
                <a:lnTo>
                  <a:pt x="278" y="3"/>
                </a:lnTo>
                <a:lnTo>
                  <a:pt x="274" y="3"/>
                </a:lnTo>
                <a:lnTo>
                  <a:pt x="272" y="7"/>
                </a:lnTo>
                <a:lnTo>
                  <a:pt x="266" y="7"/>
                </a:lnTo>
                <a:lnTo>
                  <a:pt x="264" y="5"/>
                </a:lnTo>
                <a:lnTo>
                  <a:pt x="260" y="3"/>
                </a:lnTo>
                <a:lnTo>
                  <a:pt x="257" y="2"/>
                </a:lnTo>
                <a:lnTo>
                  <a:pt x="249" y="0"/>
                </a:lnTo>
                <a:lnTo>
                  <a:pt x="243" y="2"/>
                </a:lnTo>
                <a:lnTo>
                  <a:pt x="237" y="3"/>
                </a:lnTo>
                <a:lnTo>
                  <a:pt x="232" y="0"/>
                </a:lnTo>
                <a:lnTo>
                  <a:pt x="226" y="0"/>
                </a:lnTo>
                <a:lnTo>
                  <a:pt x="220" y="5"/>
                </a:lnTo>
                <a:lnTo>
                  <a:pt x="216" y="11"/>
                </a:lnTo>
                <a:lnTo>
                  <a:pt x="209" y="13"/>
                </a:lnTo>
                <a:lnTo>
                  <a:pt x="203" y="17"/>
                </a:lnTo>
                <a:lnTo>
                  <a:pt x="195" y="25"/>
                </a:lnTo>
                <a:lnTo>
                  <a:pt x="186" y="26"/>
                </a:lnTo>
                <a:lnTo>
                  <a:pt x="180" y="30"/>
                </a:lnTo>
                <a:lnTo>
                  <a:pt x="174" y="38"/>
                </a:lnTo>
                <a:lnTo>
                  <a:pt x="166" y="40"/>
                </a:lnTo>
                <a:lnTo>
                  <a:pt x="161" y="44"/>
                </a:lnTo>
                <a:lnTo>
                  <a:pt x="157" y="51"/>
                </a:lnTo>
                <a:lnTo>
                  <a:pt x="153" y="55"/>
                </a:lnTo>
                <a:lnTo>
                  <a:pt x="149" y="59"/>
                </a:lnTo>
                <a:lnTo>
                  <a:pt x="142" y="61"/>
                </a:lnTo>
                <a:lnTo>
                  <a:pt x="136" y="65"/>
                </a:lnTo>
                <a:lnTo>
                  <a:pt x="126" y="73"/>
                </a:lnTo>
                <a:lnTo>
                  <a:pt x="115" y="80"/>
                </a:lnTo>
                <a:lnTo>
                  <a:pt x="107" y="80"/>
                </a:lnTo>
                <a:lnTo>
                  <a:pt x="105" y="82"/>
                </a:lnTo>
                <a:lnTo>
                  <a:pt x="101" y="92"/>
                </a:lnTo>
                <a:lnTo>
                  <a:pt x="97" y="101"/>
                </a:lnTo>
                <a:lnTo>
                  <a:pt x="92" y="109"/>
                </a:lnTo>
                <a:lnTo>
                  <a:pt x="84" y="117"/>
                </a:lnTo>
                <a:lnTo>
                  <a:pt x="80" y="126"/>
                </a:lnTo>
                <a:lnTo>
                  <a:pt x="74" y="130"/>
                </a:lnTo>
                <a:lnTo>
                  <a:pt x="71" y="132"/>
                </a:lnTo>
                <a:lnTo>
                  <a:pt x="69" y="144"/>
                </a:lnTo>
                <a:lnTo>
                  <a:pt x="67" y="151"/>
                </a:lnTo>
                <a:lnTo>
                  <a:pt x="65" y="159"/>
                </a:lnTo>
                <a:lnTo>
                  <a:pt x="57" y="165"/>
                </a:lnTo>
                <a:lnTo>
                  <a:pt x="49" y="168"/>
                </a:lnTo>
                <a:lnTo>
                  <a:pt x="47" y="174"/>
                </a:lnTo>
                <a:lnTo>
                  <a:pt x="44" y="182"/>
                </a:lnTo>
                <a:lnTo>
                  <a:pt x="36" y="188"/>
                </a:lnTo>
                <a:lnTo>
                  <a:pt x="32" y="197"/>
                </a:lnTo>
                <a:lnTo>
                  <a:pt x="26" y="205"/>
                </a:lnTo>
                <a:lnTo>
                  <a:pt x="17" y="211"/>
                </a:lnTo>
                <a:lnTo>
                  <a:pt x="9" y="214"/>
                </a:lnTo>
                <a:lnTo>
                  <a:pt x="5" y="224"/>
                </a:lnTo>
                <a:lnTo>
                  <a:pt x="3" y="234"/>
                </a:lnTo>
                <a:lnTo>
                  <a:pt x="0" y="245"/>
                </a:lnTo>
                <a:lnTo>
                  <a:pt x="7" y="251"/>
                </a:lnTo>
                <a:lnTo>
                  <a:pt x="15" y="251"/>
                </a:lnTo>
                <a:lnTo>
                  <a:pt x="21" y="245"/>
                </a:lnTo>
                <a:lnTo>
                  <a:pt x="30" y="243"/>
                </a:lnTo>
                <a:lnTo>
                  <a:pt x="40" y="239"/>
                </a:lnTo>
                <a:lnTo>
                  <a:pt x="49" y="238"/>
                </a:lnTo>
                <a:lnTo>
                  <a:pt x="57" y="241"/>
                </a:lnTo>
                <a:lnTo>
                  <a:pt x="63" y="247"/>
                </a:lnTo>
                <a:lnTo>
                  <a:pt x="72" y="249"/>
                </a:lnTo>
                <a:lnTo>
                  <a:pt x="76" y="261"/>
                </a:lnTo>
                <a:lnTo>
                  <a:pt x="82" y="270"/>
                </a:lnTo>
                <a:lnTo>
                  <a:pt x="88" y="274"/>
                </a:lnTo>
                <a:lnTo>
                  <a:pt x="97" y="274"/>
                </a:lnTo>
                <a:lnTo>
                  <a:pt x="111" y="282"/>
                </a:lnTo>
                <a:lnTo>
                  <a:pt x="118" y="284"/>
                </a:lnTo>
                <a:lnTo>
                  <a:pt x="128" y="287"/>
                </a:lnTo>
                <a:lnTo>
                  <a:pt x="136" y="301"/>
                </a:lnTo>
                <a:lnTo>
                  <a:pt x="143" y="303"/>
                </a:lnTo>
                <a:lnTo>
                  <a:pt x="149" y="312"/>
                </a:lnTo>
                <a:lnTo>
                  <a:pt x="159" y="320"/>
                </a:lnTo>
                <a:lnTo>
                  <a:pt x="166" y="320"/>
                </a:lnTo>
                <a:lnTo>
                  <a:pt x="176" y="324"/>
                </a:lnTo>
                <a:lnTo>
                  <a:pt x="182" y="330"/>
                </a:lnTo>
                <a:lnTo>
                  <a:pt x="188" y="335"/>
                </a:lnTo>
                <a:lnTo>
                  <a:pt x="193" y="339"/>
                </a:lnTo>
                <a:lnTo>
                  <a:pt x="205" y="345"/>
                </a:lnTo>
                <a:lnTo>
                  <a:pt x="211" y="349"/>
                </a:lnTo>
                <a:lnTo>
                  <a:pt x="220" y="356"/>
                </a:lnTo>
                <a:lnTo>
                  <a:pt x="230" y="358"/>
                </a:lnTo>
                <a:lnTo>
                  <a:pt x="234" y="368"/>
                </a:lnTo>
                <a:lnTo>
                  <a:pt x="234" y="372"/>
                </a:lnTo>
                <a:lnTo>
                  <a:pt x="241" y="376"/>
                </a:lnTo>
                <a:lnTo>
                  <a:pt x="249" y="379"/>
                </a:lnTo>
                <a:lnTo>
                  <a:pt x="255" y="385"/>
                </a:lnTo>
                <a:lnTo>
                  <a:pt x="259" y="395"/>
                </a:lnTo>
                <a:lnTo>
                  <a:pt x="264" y="401"/>
                </a:lnTo>
                <a:lnTo>
                  <a:pt x="268" y="404"/>
                </a:lnTo>
                <a:lnTo>
                  <a:pt x="272" y="408"/>
                </a:lnTo>
                <a:lnTo>
                  <a:pt x="276" y="406"/>
                </a:lnTo>
                <a:lnTo>
                  <a:pt x="282" y="406"/>
                </a:lnTo>
                <a:lnTo>
                  <a:pt x="287" y="401"/>
                </a:lnTo>
                <a:lnTo>
                  <a:pt x="291" y="393"/>
                </a:lnTo>
                <a:lnTo>
                  <a:pt x="293" y="391"/>
                </a:lnTo>
                <a:lnTo>
                  <a:pt x="297" y="387"/>
                </a:lnTo>
                <a:lnTo>
                  <a:pt x="303" y="389"/>
                </a:lnTo>
                <a:lnTo>
                  <a:pt x="303" y="395"/>
                </a:lnTo>
                <a:lnTo>
                  <a:pt x="299" y="401"/>
                </a:lnTo>
                <a:lnTo>
                  <a:pt x="299" y="404"/>
                </a:lnTo>
                <a:lnTo>
                  <a:pt x="301" y="410"/>
                </a:lnTo>
                <a:lnTo>
                  <a:pt x="299" y="416"/>
                </a:lnTo>
                <a:lnTo>
                  <a:pt x="293" y="420"/>
                </a:lnTo>
                <a:lnTo>
                  <a:pt x="284" y="422"/>
                </a:lnTo>
                <a:lnTo>
                  <a:pt x="278" y="424"/>
                </a:lnTo>
                <a:lnTo>
                  <a:pt x="274" y="431"/>
                </a:lnTo>
                <a:lnTo>
                  <a:pt x="270" y="437"/>
                </a:lnTo>
                <a:lnTo>
                  <a:pt x="268" y="447"/>
                </a:lnTo>
                <a:lnTo>
                  <a:pt x="264" y="452"/>
                </a:lnTo>
                <a:lnTo>
                  <a:pt x="262" y="458"/>
                </a:lnTo>
                <a:lnTo>
                  <a:pt x="262" y="464"/>
                </a:lnTo>
                <a:lnTo>
                  <a:pt x="264" y="470"/>
                </a:lnTo>
                <a:lnTo>
                  <a:pt x="266" y="475"/>
                </a:lnTo>
                <a:lnTo>
                  <a:pt x="270" y="475"/>
                </a:lnTo>
                <a:lnTo>
                  <a:pt x="276" y="473"/>
                </a:lnTo>
                <a:lnTo>
                  <a:pt x="282" y="468"/>
                </a:lnTo>
                <a:lnTo>
                  <a:pt x="287" y="462"/>
                </a:lnTo>
                <a:lnTo>
                  <a:pt x="289" y="452"/>
                </a:lnTo>
                <a:lnTo>
                  <a:pt x="295" y="441"/>
                </a:lnTo>
                <a:lnTo>
                  <a:pt x="301" y="431"/>
                </a:lnTo>
                <a:lnTo>
                  <a:pt x="305" y="433"/>
                </a:lnTo>
                <a:lnTo>
                  <a:pt x="307" y="435"/>
                </a:lnTo>
                <a:lnTo>
                  <a:pt x="303" y="447"/>
                </a:lnTo>
                <a:lnTo>
                  <a:pt x="299" y="454"/>
                </a:lnTo>
                <a:lnTo>
                  <a:pt x="297" y="462"/>
                </a:lnTo>
                <a:lnTo>
                  <a:pt x="287" y="470"/>
                </a:lnTo>
                <a:lnTo>
                  <a:pt x="295" y="472"/>
                </a:lnTo>
                <a:lnTo>
                  <a:pt x="305" y="468"/>
                </a:lnTo>
                <a:lnTo>
                  <a:pt x="310" y="454"/>
                </a:lnTo>
                <a:lnTo>
                  <a:pt x="314" y="447"/>
                </a:lnTo>
                <a:lnTo>
                  <a:pt x="318" y="437"/>
                </a:lnTo>
                <a:lnTo>
                  <a:pt x="318" y="427"/>
                </a:lnTo>
                <a:lnTo>
                  <a:pt x="324" y="418"/>
                </a:lnTo>
                <a:lnTo>
                  <a:pt x="326" y="406"/>
                </a:lnTo>
                <a:lnTo>
                  <a:pt x="330" y="401"/>
                </a:lnTo>
                <a:lnTo>
                  <a:pt x="333" y="391"/>
                </a:lnTo>
                <a:lnTo>
                  <a:pt x="335" y="385"/>
                </a:lnTo>
                <a:lnTo>
                  <a:pt x="343" y="376"/>
                </a:lnTo>
                <a:lnTo>
                  <a:pt x="341" y="370"/>
                </a:lnTo>
                <a:lnTo>
                  <a:pt x="339" y="366"/>
                </a:lnTo>
                <a:lnTo>
                  <a:pt x="335" y="368"/>
                </a:lnTo>
                <a:lnTo>
                  <a:pt x="331" y="366"/>
                </a:lnTo>
                <a:lnTo>
                  <a:pt x="333" y="364"/>
                </a:lnTo>
                <a:lnTo>
                  <a:pt x="335" y="360"/>
                </a:lnTo>
                <a:lnTo>
                  <a:pt x="333" y="353"/>
                </a:lnTo>
                <a:lnTo>
                  <a:pt x="331" y="345"/>
                </a:lnTo>
                <a:lnTo>
                  <a:pt x="333" y="337"/>
                </a:lnTo>
                <a:lnTo>
                  <a:pt x="337" y="333"/>
                </a:lnTo>
                <a:lnTo>
                  <a:pt x="343" y="330"/>
                </a:lnTo>
                <a:lnTo>
                  <a:pt x="347" y="324"/>
                </a:lnTo>
                <a:lnTo>
                  <a:pt x="353" y="318"/>
                </a:lnTo>
                <a:lnTo>
                  <a:pt x="358" y="310"/>
                </a:lnTo>
                <a:lnTo>
                  <a:pt x="366" y="303"/>
                </a:lnTo>
                <a:lnTo>
                  <a:pt x="370" y="297"/>
                </a:lnTo>
                <a:lnTo>
                  <a:pt x="376" y="291"/>
                </a:lnTo>
                <a:lnTo>
                  <a:pt x="379" y="284"/>
                </a:lnTo>
                <a:lnTo>
                  <a:pt x="383" y="278"/>
                </a:lnTo>
                <a:lnTo>
                  <a:pt x="387" y="270"/>
                </a:lnTo>
                <a:lnTo>
                  <a:pt x="389" y="262"/>
                </a:lnTo>
                <a:lnTo>
                  <a:pt x="391" y="257"/>
                </a:lnTo>
                <a:lnTo>
                  <a:pt x="395" y="251"/>
                </a:lnTo>
                <a:lnTo>
                  <a:pt x="397" y="247"/>
                </a:lnTo>
                <a:lnTo>
                  <a:pt x="404" y="243"/>
                </a:lnTo>
                <a:lnTo>
                  <a:pt x="408" y="245"/>
                </a:lnTo>
                <a:lnTo>
                  <a:pt x="412" y="247"/>
                </a:lnTo>
                <a:lnTo>
                  <a:pt x="416" y="241"/>
                </a:lnTo>
                <a:lnTo>
                  <a:pt x="420" y="243"/>
                </a:lnTo>
                <a:lnTo>
                  <a:pt x="427" y="243"/>
                </a:lnTo>
                <a:lnTo>
                  <a:pt x="429" y="247"/>
                </a:lnTo>
                <a:lnTo>
                  <a:pt x="426" y="251"/>
                </a:lnTo>
                <a:lnTo>
                  <a:pt x="420" y="255"/>
                </a:lnTo>
                <a:lnTo>
                  <a:pt x="416" y="259"/>
                </a:lnTo>
                <a:lnTo>
                  <a:pt x="418" y="264"/>
                </a:lnTo>
                <a:lnTo>
                  <a:pt x="418" y="270"/>
                </a:lnTo>
                <a:lnTo>
                  <a:pt x="414" y="276"/>
                </a:lnTo>
                <a:lnTo>
                  <a:pt x="414" y="280"/>
                </a:lnTo>
                <a:lnTo>
                  <a:pt x="412" y="284"/>
                </a:lnTo>
                <a:lnTo>
                  <a:pt x="408" y="287"/>
                </a:lnTo>
                <a:lnTo>
                  <a:pt x="402" y="293"/>
                </a:lnTo>
                <a:lnTo>
                  <a:pt x="395" y="293"/>
                </a:lnTo>
                <a:lnTo>
                  <a:pt x="393" y="297"/>
                </a:lnTo>
                <a:lnTo>
                  <a:pt x="391" y="305"/>
                </a:lnTo>
                <a:lnTo>
                  <a:pt x="391" y="310"/>
                </a:lnTo>
                <a:lnTo>
                  <a:pt x="389" y="314"/>
                </a:lnTo>
                <a:lnTo>
                  <a:pt x="387" y="320"/>
                </a:lnTo>
                <a:lnTo>
                  <a:pt x="383" y="322"/>
                </a:lnTo>
                <a:lnTo>
                  <a:pt x="379" y="326"/>
                </a:lnTo>
                <a:lnTo>
                  <a:pt x="376" y="326"/>
                </a:lnTo>
                <a:lnTo>
                  <a:pt x="370" y="330"/>
                </a:lnTo>
                <a:lnTo>
                  <a:pt x="368" y="335"/>
                </a:lnTo>
                <a:lnTo>
                  <a:pt x="364" y="337"/>
                </a:lnTo>
                <a:lnTo>
                  <a:pt x="356" y="341"/>
                </a:lnTo>
                <a:lnTo>
                  <a:pt x="353" y="343"/>
                </a:lnTo>
                <a:lnTo>
                  <a:pt x="349" y="347"/>
                </a:lnTo>
                <a:lnTo>
                  <a:pt x="347" y="351"/>
                </a:lnTo>
                <a:lnTo>
                  <a:pt x="343" y="355"/>
                </a:lnTo>
                <a:lnTo>
                  <a:pt x="341" y="356"/>
                </a:lnTo>
                <a:lnTo>
                  <a:pt x="341" y="358"/>
                </a:lnTo>
                <a:lnTo>
                  <a:pt x="341" y="362"/>
                </a:lnTo>
                <a:lnTo>
                  <a:pt x="345" y="362"/>
                </a:lnTo>
                <a:lnTo>
                  <a:pt x="347" y="364"/>
                </a:lnTo>
                <a:lnTo>
                  <a:pt x="347" y="366"/>
                </a:lnTo>
                <a:lnTo>
                  <a:pt x="353" y="3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4" name="Freeform 2">
            <a:extLst>
              <a:ext uri="{FF2B5EF4-FFF2-40B4-BE49-F238E27FC236}">
                <a16:creationId xmlns:a16="http://schemas.microsoft.com/office/drawing/2014/main" xmlns="" id="{75245347-C46C-42E1-B26D-F1610154F228}"/>
              </a:ext>
            </a:extLst>
          </p:cNvPr>
          <p:cNvSpPr>
            <a:spLocks noEditPoints="1"/>
          </p:cNvSpPr>
          <p:nvPr/>
        </p:nvSpPr>
        <p:spPr bwMode="auto">
          <a:xfrm>
            <a:off x="5212443" y="2739395"/>
            <a:ext cx="694276" cy="666626"/>
          </a:xfrm>
          <a:custGeom>
            <a:avLst/>
            <a:gdLst/>
            <a:ahLst/>
            <a:cxnLst>
              <a:cxn ang="0">
                <a:pos x="155" y="507"/>
              </a:cxn>
              <a:cxn ang="0">
                <a:pos x="167" y="490"/>
              </a:cxn>
              <a:cxn ang="0">
                <a:pos x="186" y="474"/>
              </a:cxn>
              <a:cxn ang="0">
                <a:pos x="199" y="453"/>
              </a:cxn>
              <a:cxn ang="0">
                <a:pos x="220" y="445"/>
              </a:cxn>
              <a:cxn ang="0">
                <a:pos x="244" y="442"/>
              </a:cxn>
              <a:cxn ang="0">
                <a:pos x="270" y="436"/>
              </a:cxn>
              <a:cxn ang="0">
                <a:pos x="297" y="424"/>
              </a:cxn>
              <a:cxn ang="0">
                <a:pos x="318" y="426"/>
              </a:cxn>
              <a:cxn ang="0">
                <a:pos x="343" y="428"/>
              </a:cxn>
              <a:cxn ang="0">
                <a:pos x="370" y="424"/>
              </a:cxn>
              <a:cxn ang="0">
                <a:pos x="376" y="392"/>
              </a:cxn>
              <a:cxn ang="0">
                <a:pos x="386" y="359"/>
              </a:cxn>
              <a:cxn ang="0">
                <a:pos x="397" y="332"/>
              </a:cxn>
              <a:cxn ang="0">
                <a:pos x="399" y="300"/>
              </a:cxn>
              <a:cxn ang="0">
                <a:pos x="403" y="250"/>
              </a:cxn>
              <a:cxn ang="0">
                <a:pos x="418" y="209"/>
              </a:cxn>
              <a:cxn ang="0">
                <a:pos x="453" y="183"/>
              </a:cxn>
              <a:cxn ang="0">
                <a:pos x="483" y="183"/>
              </a:cxn>
              <a:cxn ang="0">
                <a:pos x="491" y="158"/>
              </a:cxn>
              <a:cxn ang="0">
                <a:pos x="483" y="119"/>
              </a:cxn>
              <a:cxn ang="0">
                <a:pos x="485" y="81"/>
              </a:cxn>
              <a:cxn ang="0">
                <a:pos x="474" y="52"/>
              </a:cxn>
              <a:cxn ang="0">
                <a:pos x="470" y="23"/>
              </a:cxn>
              <a:cxn ang="0">
                <a:pos x="447" y="21"/>
              </a:cxn>
              <a:cxn ang="0">
                <a:pos x="424" y="43"/>
              </a:cxn>
              <a:cxn ang="0">
                <a:pos x="389" y="43"/>
              </a:cxn>
              <a:cxn ang="0">
                <a:pos x="387" y="68"/>
              </a:cxn>
              <a:cxn ang="0">
                <a:pos x="357" y="64"/>
              </a:cxn>
              <a:cxn ang="0">
                <a:pos x="339" y="64"/>
              </a:cxn>
              <a:cxn ang="0">
                <a:pos x="320" y="41"/>
              </a:cxn>
              <a:cxn ang="0">
                <a:pos x="286" y="33"/>
              </a:cxn>
              <a:cxn ang="0">
                <a:pos x="259" y="58"/>
              </a:cxn>
              <a:cxn ang="0">
                <a:pos x="226" y="46"/>
              </a:cxn>
              <a:cxn ang="0">
                <a:pos x="207" y="23"/>
              </a:cxn>
              <a:cxn ang="0">
                <a:pos x="196" y="0"/>
              </a:cxn>
              <a:cxn ang="0">
                <a:pos x="173" y="18"/>
              </a:cxn>
              <a:cxn ang="0">
                <a:pos x="186" y="31"/>
              </a:cxn>
              <a:cxn ang="0">
                <a:pos x="171" y="73"/>
              </a:cxn>
              <a:cxn ang="0">
                <a:pos x="159" y="123"/>
              </a:cxn>
              <a:cxn ang="0">
                <a:pos x="138" y="175"/>
              </a:cxn>
              <a:cxn ang="0">
                <a:pos x="111" y="202"/>
              </a:cxn>
              <a:cxn ang="0">
                <a:pos x="90" y="240"/>
              </a:cxn>
              <a:cxn ang="0">
                <a:pos x="57" y="259"/>
              </a:cxn>
              <a:cxn ang="0">
                <a:pos x="38" y="296"/>
              </a:cxn>
              <a:cxn ang="0">
                <a:pos x="6" y="313"/>
              </a:cxn>
              <a:cxn ang="0">
                <a:pos x="4" y="357"/>
              </a:cxn>
              <a:cxn ang="0">
                <a:pos x="17" y="417"/>
              </a:cxn>
              <a:cxn ang="0">
                <a:pos x="32" y="440"/>
              </a:cxn>
              <a:cxn ang="0">
                <a:pos x="55" y="457"/>
              </a:cxn>
              <a:cxn ang="0">
                <a:pos x="77" y="467"/>
              </a:cxn>
              <a:cxn ang="0">
                <a:pos x="102" y="474"/>
              </a:cxn>
              <a:cxn ang="0">
                <a:pos x="117" y="480"/>
              </a:cxn>
              <a:cxn ang="0">
                <a:pos x="134" y="486"/>
              </a:cxn>
              <a:cxn ang="0">
                <a:pos x="148" y="501"/>
              </a:cxn>
            </a:cxnLst>
            <a:rect l="0" t="0" r="r" b="b"/>
            <a:pathLst>
              <a:path w="491" h="509">
                <a:moveTo>
                  <a:pt x="151" y="507"/>
                </a:moveTo>
                <a:lnTo>
                  <a:pt x="151" y="509"/>
                </a:lnTo>
                <a:lnTo>
                  <a:pt x="151" y="507"/>
                </a:lnTo>
                <a:close/>
                <a:moveTo>
                  <a:pt x="151" y="507"/>
                </a:moveTo>
                <a:lnTo>
                  <a:pt x="155" y="507"/>
                </a:lnTo>
                <a:lnTo>
                  <a:pt x="159" y="505"/>
                </a:lnTo>
                <a:lnTo>
                  <a:pt x="161" y="501"/>
                </a:lnTo>
                <a:lnTo>
                  <a:pt x="161" y="497"/>
                </a:lnTo>
                <a:lnTo>
                  <a:pt x="163" y="493"/>
                </a:lnTo>
                <a:lnTo>
                  <a:pt x="167" y="490"/>
                </a:lnTo>
                <a:lnTo>
                  <a:pt x="171" y="486"/>
                </a:lnTo>
                <a:lnTo>
                  <a:pt x="176" y="486"/>
                </a:lnTo>
                <a:lnTo>
                  <a:pt x="178" y="480"/>
                </a:lnTo>
                <a:lnTo>
                  <a:pt x="184" y="480"/>
                </a:lnTo>
                <a:lnTo>
                  <a:pt x="186" y="474"/>
                </a:lnTo>
                <a:lnTo>
                  <a:pt x="186" y="468"/>
                </a:lnTo>
                <a:lnTo>
                  <a:pt x="188" y="465"/>
                </a:lnTo>
                <a:lnTo>
                  <a:pt x="192" y="461"/>
                </a:lnTo>
                <a:lnTo>
                  <a:pt x="194" y="457"/>
                </a:lnTo>
                <a:lnTo>
                  <a:pt x="199" y="453"/>
                </a:lnTo>
                <a:lnTo>
                  <a:pt x="203" y="449"/>
                </a:lnTo>
                <a:lnTo>
                  <a:pt x="205" y="447"/>
                </a:lnTo>
                <a:lnTo>
                  <a:pt x="211" y="445"/>
                </a:lnTo>
                <a:lnTo>
                  <a:pt x="217" y="445"/>
                </a:lnTo>
                <a:lnTo>
                  <a:pt x="220" y="445"/>
                </a:lnTo>
                <a:lnTo>
                  <a:pt x="224" y="447"/>
                </a:lnTo>
                <a:lnTo>
                  <a:pt x="226" y="445"/>
                </a:lnTo>
                <a:lnTo>
                  <a:pt x="230" y="442"/>
                </a:lnTo>
                <a:lnTo>
                  <a:pt x="238" y="442"/>
                </a:lnTo>
                <a:lnTo>
                  <a:pt x="244" y="442"/>
                </a:lnTo>
                <a:lnTo>
                  <a:pt x="249" y="445"/>
                </a:lnTo>
                <a:lnTo>
                  <a:pt x="253" y="445"/>
                </a:lnTo>
                <a:lnTo>
                  <a:pt x="259" y="442"/>
                </a:lnTo>
                <a:lnTo>
                  <a:pt x="265" y="440"/>
                </a:lnTo>
                <a:lnTo>
                  <a:pt x="270" y="436"/>
                </a:lnTo>
                <a:lnTo>
                  <a:pt x="274" y="432"/>
                </a:lnTo>
                <a:lnTo>
                  <a:pt x="280" y="428"/>
                </a:lnTo>
                <a:lnTo>
                  <a:pt x="284" y="424"/>
                </a:lnTo>
                <a:lnTo>
                  <a:pt x="290" y="426"/>
                </a:lnTo>
                <a:lnTo>
                  <a:pt x="297" y="424"/>
                </a:lnTo>
                <a:lnTo>
                  <a:pt x="301" y="422"/>
                </a:lnTo>
                <a:lnTo>
                  <a:pt x="305" y="422"/>
                </a:lnTo>
                <a:lnTo>
                  <a:pt x="309" y="424"/>
                </a:lnTo>
                <a:lnTo>
                  <a:pt x="313" y="426"/>
                </a:lnTo>
                <a:lnTo>
                  <a:pt x="318" y="426"/>
                </a:lnTo>
                <a:lnTo>
                  <a:pt x="324" y="422"/>
                </a:lnTo>
                <a:lnTo>
                  <a:pt x="328" y="422"/>
                </a:lnTo>
                <a:lnTo>
                  <a:pt x="334" y="424"/>
                </a:lnTo>
                <a:lnTo>
                  <a:pt x="338" y="426"/>
                </a:lnTo>
                <a:lnTo>
                  <a:pt x="343" y="428"/>
                </a:lnTo>
                <a:lnTo>
                  <a:pt x="347" y="430"/>
                </a:lnTo>
                <a:lnTo>
                  <a:pt x="353" y="430"/>
                </a:lnTo>
                <a:lnTo>
                  <a:pt x="359" y="428"/>
                </a:lnTo>
                <a:lnTo>
                  <a:pt x="364" y="426"/>
                </a:lnTo>
                <a:lnTo>
                  <a:pt x="370" y="424"/>
                </a:lnTo>
                <a:lnTo>
                  <a:pt x="374" y="421"/>
                </a:lnTo>
                <a:lnTo>
                  <a:pt x="376" y="413"/>
                </a:lnTo>
                <a:lnTo>
                  <a:pt x="376" y="403"/>
                </a:lnTo>
                <a:lnTo>
                  <a:pt x="378" y="397"/>
                </a:lnTo>
                <a:lnTo>
                  <a:pt x="376" y="392"/>
                </a:lnTo>
                <a:lnTo>
                  <a:pt x="380" y="386"/>
                </a:lnTo>
                <a:lnTo>
                  <a:pt x="380" y="378"/>
                </a:lnTo>
                <a:lnTo>
                  <a:pt x="376" y="371"/>
                </a:lnTo>
                <a:lnTo>
                  <a:pt x="382" y="363"/>
                </a:lnTo>
                <a:lnTo>
                  <a:pt x="386" y="359"/>
                </a:lnTo>
                <a:lnTo>
                  <a:pt x="393" y="353"/>
                </a:lnTo>
                <a:lnTo>
                  <a:pt x="399" y="350"/>
                </a:lnTo>
                <a:lnTo>
                  <a:pt x="401" y="344"/>
                </a:lnTo>
                <a:lnTo>
                  <a:pt x="395" y="340"/>
                </a:lnTo>
                <a:lnTo>
                  <a:pt x="397" y="332"/>
                </a:lnTo>
                <a:lnTo>
                  <a:pt x="403" y="330"/>
                </a:lnTo>
                <a:lnTo>
                  <a:pt x="405" y="325"/>
                </a:lnTo>
                <a:lnTo>
                  <a:pt x="407" y="317"/>
                </a:lnTo>
                <a:lnTo>
                  <a:pt x="403" y="307"/>
                </a:lnTo>
                <a:lnTo>
                  <a:pt x="399" y="300"/>
                </a:lnTo>
                <a:lnTo>
                  <a:pt x="399" y="286"/>
                </a:lnTo>
                <a:lnTo>
                  <a:pt x="397" y="279"/>
                </a:lnTo>
                <a:lnTo>
                  <a:pt x="397" y="267"/>
                </a:lnTo>
                <a:lnTo>
                  <a:pt x="399" y="257"/>
                </a:lnTo>
                <a:lnTo>
                  <a:pt x="403" y="250"/>
                </a:lnTo>
                <a:lnTo>
                  <a:pt x="407" y="240"/>
                </a:lnTo>
                <a:lnTo>
                  <a:pt x="407" y="229"/>
                </a:lnTo>
                <a:lnTo>
                  <a:pt x="409" y="221"/>
                </a:lnTo>
                <a:lnTo>
                  <a:pt x="412" y="215"/>
                </a:lnTo>
                <a:lnTo>
                  <a:pt x="418" y="209"/>
                </a:lnTo>
                <a:lnTo>
                  <a:pt x="430" y="208"/>
                </a:lnTo>
                <a:lnTo>
                  <a:pt x="439" y="206"/>
                </a:lnTo>
                <a:lnTo>
                  <a:pt x="443" y="202"/>
                </a:lnTo>
                <a:lnTo>
                  <a:pt x="445" y="192"/>
                </a:lnTo>
                <a:lnTo>
                  <a:pt x="453" y="183"/>
                </a:lnTo>
                <a:lnTo>
                  <a:pt x="457" y="179"/>
                </a:lnTo>
                <a:lnTo>
                  <a:pt x="464" y="177"/>
                </a:lnTo>
                <a:lnTo>
                  <a:pt x="468" y="175"/>
                </a:lnTo>
                <a:lnTo>
                  <a:pt x="478" y="175"/>
                </a:lnTo>
                <a:lnTo>
                  <a:pt x="483" y="183"/>
                </a:lnTo>
                <a:lnTo>
                  <a:pt x="487" y="190"/>
                </a:lnTo>
                <a:lnTo>
                  <a:pt x="489" y="185"/>
                </a:lnTo>
                <a:lnTo>
                  <a:pt x="489" y="175"/>
                </a:lnTo>
                <a:lnTo>
                  <a:pt x="489" y="165"/>
                </a:lnTo>
                <a:lnTo>
                  <a:pt x="491" y="158"/>
                </a:lnTo>
                <a:lnTo>
                  <a:pt x="489" y="150"/>
                </a:lnTo>
                <a:lnTo>
                  <a:pt x="491" y="142"/>
                </a:lnTo>
                <a:lnTo>
                  <a:pt x="487" y="135"/>
                </a:lnTo>
                <a:lnTo>
                  <a:pt x="483" y="125"/>
                </a:lnTo>
                <a:lnTo>
                  <a:pt x="483" y="119"/>
                </a:lnTo>
                <a:lnTo>
                  <a:pt x="481" y="108"/>
                </a:lnTo>
                <a:lnTo>
                  <a:pt x="478" y="102"/>
                </a:lnTo>
                <a:lnTo>
                  <a:pt x="478" y="94"/>
                </a:lnTo>
                <a:lnTo>
                  <a:pt x="480" y="85"/>
                </a:lnTo>
                <a:lnTo>
                  <a:pt x="485" y="81"/>
                </a:lnTo>
                <a:lnTo>
                  <a:pt x="483" y="73"/>
                </a:lnTo>
                <a:lnTo>
                  <a:pt x="481" y="68"/>
                </a:lnTo>
                <a:lnTo>
                  <a:pt x="476" y="62"/>
                </a:lnTo>
                <a:lnTo>
                  <a:pt x="476" y="56"/>
                </a:lnTo>
                <a:lnTo>
                  <a:pt x="474" y="52"/>
                </a:lnTo>
                <a:lnTo>
                  <a:pt x="474" y="44"/>
                </a:lnTo>
                <a:lnTo>
                  <a:pt x="478" y="39"/>
                </a:lnTo>
                <a:lnTo>
                  <a:pt x="478" y="31"/>
                </a:lnTo>
                <a:lnTo>
                  <a:pt x="474" y="27"/>
                </a:lnTo>
                <a:lnTo>
                  <a:pt x="470" y="23"/>
                </a:lnTo>
                <a:lnTo>
                  <a:pt x="466" y="25"/>
                </a:lnTo>
                <a:lnTo>
                  <a:pt x="462" y="27"/>
                </a:lnTo>
                <a:lnTo>
                  <a:pt x="458" y="23"/>
                </a:lnTo>
                <a:lnTo>
                  <a:pt x="453" y="20"/>
                </a:lnTo>
                <a:lnTo>
                  <a:pt x="447" y="21"/>
                </a:lnTo>
                <a:lnTo>
                  <a:pt x="445" y="27"/>
                </a:lnTo>
                <a:lnTo>
                  <a:pt x="443" y="35"/>
                </a:lnTo>
                <a:lnTo>
                  <a:pt x="437" y="39"/>
                </a:lnTo>
                <a:lnTo>
                  <a:pt x="432" y="41"/>
                </a:lnTo>
                <a:lnTo>
                  <a:pt x="424" y="43"/>
                </a:lnTo>
                <a:lnTo>
                  <a:pt x="422" y="48"/>
                </a:lnTo>
                <a:lnTo>
                  <a:pt x="414" y="50"/>
                </a:lnTo>
                <a:lnTo>
                  <a:pt x="407" y="46"/>
                </a:lnTo>
                <a:lnTo>
                  <a:pt x="395" y="44"/>
                </a:lnTo>
                <a:lnTo>
                  <a:pt x="389" y="43"/>
                </a:lnTo>
                <a:lnTo>
                  <a:pt x="386" y="44"/>
                </a:lnTo>
                <a:lnTo>
                  <a:pt x="382" y="50"/>
                </a:lnTo>
                <a:lnTo>
                  <a:pt x="386" y="56"/>
                </a:lnTo>
                <a:lnTo>
                  <a:pt x="387" y="62"/>
                </a:lnTo>
                <a:lnTo>
                  <a:pt x="387" y="68"/>
                </a:lnTo>
                <a:lnTo>
                  <a:pt x="384" y="71"/>
                </a:lnTo>
                <a:lnTo>
                  <a:pt x="374" y="69"/>
                </a:lnTo>
                <a:lnTo>
                  <a:pt x="370" y="66"/>
                </a:lnTo>
                <a:lnTo>
                  <a:pt x="366" y="66"/>
                </a:lnTo>
                <a:lnTo>
                  <a:pt x="357" y="64"/>
                </a:lnTo>
                <a:lnTo>
                  <a:pt x="355" y="60"/>
                </a:lnTo>
                <a:lnTo>
                  <a:pt x="351" y="56"/>
                </a:lnTo>
                <a:lnTo>
                  <a:pt x="345" y="58"/>
                </a:lnTo>
                <a:lnTo>
                  <a:pt x="341" y="62"/>
                </a:lnTo>
                <a:lnTo>
                  <a:pt x="339" y="64"/>
                </a:lnTo>
                <a:lnTo>
                  <a:pt x="334" y="64"/>
                </a:lnTo>
                <a:lnTo>
                  <a:pt x="328" y="58"/>
                </a:lnTo>
                <a:lnTo>
                  <a:pt x="326" y="54"/>
                </a:lnTo>
                <a:lnTo>
                  <a:pt x="320" y="48"/>
                </a:lnTo>
                <a:lnTo>
                  <a:pt x="320" y="41"/>
                </a:lnTo>
                <a:lnTo>
                  <a:pt x="316" y="35"/>
                </a:lnTo>
                <a:lnTo>
                  <a:pt x="305" y="33"/>
                </a:lnTo>
                <a:lnTo>
                  <a:pt x="299" y="35"/>
                </a:lnTo>
                <a:lnTo>
                  <a:pt x="293" y="31"/>
                </a:lnTo>
                <a:lnTo>
                  <a:pt x="286" y="33"/>
                </a:lnTo>
                <a:lnTo>
                  <a:pt x="280" y="43"/>
                </a:lnTo>
                <a:lnTo>
                  <a:pt x="276" y="48"/>
                </a:lnTo>
                <a:lnTo>
                  <a:pt x="272" y="56"/>
                </a:lnTo>
                <a:lnTo>
                  <a:pt x="267" y="58"/>
                </a:lnTo>
                <a:lnTo>
                  <a:pt x="259" y="58"/>
                </a:lnTo>
                <a:lnTo>
                  <a:pt x="255" y="58"/>
                </a:lnTo>
                <a:lnTo>
                  <a:pt x="245" y="54"/>
                </a:lnTo>
                <a:lnTo>
                  <a:pt x="240" y="44"/>
                </a:lnTo>
                <a:lnTo>
                  <a:pt x="230" y="43"/>
                </a:lnTo>
                <a:lnTo>
                  <a:pt x="226" y="46"/>
                </a:lnTo>
                <a:lnTo>
                  <a:pt x="215" y="48"/>
                </a:lnTo>
                <a:lnTo>
                  <a:pt x="209" y="43"/>
                </a:lnTo>
                <a:lnTo>
                  <a:pt x="207" y="35"/>
                </a:lnTo>
                <a:lnTo>
                  <a:pt x="209" y="31"/>
                </a:lnTo>
                <a:lnTo>
                  <a:pt x="207" y="23"/>
                </a:lnTo>
                <a:lnTo>
                  <a:pt x="203" y="20"/>
                </a:lnTo>
                <a:lnTo>
                  <a:pt x="203" y="12"/>
                </a:lnTo>
                <a:lnTo>
                  <a:pt x="207" y="6"/>
                </a:lnTo>
                <a:lnTo>
                  <a:pt x="203" y="2"/>
                </a:lnTo>
                <a:lnTo>
                  <a:pt x="196" y="0"/>
                </a:lnTo>
                <a:lnTo>
                  <a:pt x="190" y="4"/>
                </a:lnTo>
                <a:lnTo>
                  <a:pt x="188" y="10"/>
                </a:lnTo>
                <a:lnTo>
                  <a:pt x="186" y="16"/>
                </a:lnTo>
                <a:lnTo>
                  <a:pt x="180" y="18"/>
                </a:lnTo>
                <a:lnTo>
                  <a:pt x="173" y="18"/>
                </a:lnTo>
                <a:lnTo>
                  <a:pt x="173" y="23"/>
                </a:lnTo>
                <a:lnTo>
                  <a:pt x="174" y="29"/>
                </a:lnTo>
                <a:lnTo>
                  <a:pt x="180" y="31"/>
                </a:lnTo>
                <a:lnTo>
                  <a:pt x="184" y="29"/>
                </a:lnTo>
                <a:lnTo>
                  <a:pt x="186" y="31"/>
                </a:lnTo>
                <a:lnTo>
                  <a:pt x="182" y="41"/>
                </a:lnTo>
                <a:lnTo>
                  <a:pt x="180" y="48"/>
                </a:lnTo>
                <a:lnTo>
                  <a:pt x="180" y="54"/>
                </a:lnTo>
                <a:lnTo>
                  <a:pt x="174" y="64"/>
                </a:lnTo>
                <a:lnTo>
                  <a:pt x="171" y="73"/>
                </a:lnTo>
                <a:lnTo>
                  <a:pt x="165" y="79"/>
                </a:lnTo>
                <a:lnTo>
                  <a:pt x="159" y="87"/>
                </a:lnTo>
                <a:lnTo>
                  <a:pt x="159" y="98"/>
                </a:lnTo>
                <a:lnTo>
                  <a:pt x="159" y="110"/>
                </a:lnTo>
                <a:lnTo>
                  <a:pt x="159" y="123"/>
                </a:lnTo>
                <a:lnTo>
                  <a:pt x="151" y="133"/>
                </a:lnTo>
                <a:lnTo>
                  <a:pt x="149" y="146"/>
                </a:lnTo>
                <a:lnTo>
                  <a:pt x="146" y="158"/>
                </a:lnTo>
                <a:lnTo>
                  <a:pt x="144" y="169"/>
                </a:lnTo>
                <a:lnTo>
                  <a:pt x="138" y="175"/>
                </a:lnTo>
                <a:lnTo>
                  <a:pt x="128" y="181"/>
                </a:lnTo>
                <a:lnTo>
                  <a:pt x="121" y="183"/>
                </a:lnTo>
                <a:lnTo>
                  <a:pt x="117" y="186"/>
                </a:lnTo>
                <a:lnTo>
                  <a:pt x="113" y="192"/>
                </a:lnTo>
                <a:lnTo>
                  <a:pt x="111" y="202"/>
                </a:lnTo>
                <a:lnTo>
                  <a:pt x="105" y="211"/>
                </a:lnTo>
                <a:lnTo>
                  <a:pt x="103" y="217"/>
                </a:lnTo>
                <a:lnTo>
                  <a:pt x="98" y="227"/>
                </a:lnTo>
                <a:lnTo>
                  <a:pt x="92" y="233"/>
                </a:lnTo>
                <a:lnTo>
                  <a:pt x="90" y="240"/>
                </a:lnTo>
                <a:lnTo>
                  <a:pt x="82" y="244"/>
                </a:lnTo>
                <a:lnTo>
                  <a:pt x="67" y="246"/>
                </a:lnTo>
                <a:lnTo>
                  <a:pt x="61" y="246"/>
                </a:lnTo>
                <a:lnTo>
                  <a:pt x="61" y="256"/>
                </a:lnTo>
                <a:lnTo>
                  <a:pt x="57" y="259"/>
                </a:lnTo>
                <a:lnTo>
                  <a:pt x="52" y="267"/>
                </a:lnTo>
                <a:lnTo>
                  <a:pt x="50" y="275"/>
                </a:lnTo>
                <a:lnTo>
                  <a:pt x="46" y="284"/>
                </a:lnTo>
                <a:lnTo>
                  <a:pt x="42" y="292"/>
                </a:lnTo>
                <a:lnTo>
                  <a:pt x="38" y="296"/>
                </a:lnTo>
                <a:lnTo>
                  <a:pt x="32" y="302"/>
                </a:lnTo>
                <a:lnTo>
                  <a:pt x="27" y="309"/>
                </a:lnTo>
                <a:lnTo>
                  <a:pt x="21" y="313"/>
                </a:lnTo>
                <a:lnTo>
                  <a:pt x="13" y="313"/>
                </a:lnTo>
                <a:lnTo>
                  <a:pt x="6" y="313"/>
                </a:lnTo>
                <a:lnTo>
                  <a:pt x="6" y="321"/>
                </a:lnTo>
                <a:lnTo>
                  <a:pt x="6" y="334"/>
                </a:lnTo>
                <a:lnTo>
                  <a:pt x="4" y="344"/>
                </a:lnTo>
                <a:lnTo>
                  <a:pt x="0" y="350"/>
                </a:lnTo>
                <a:lnTo>
                  <a:pt x="4" y="357"/>
                </a:lnTo>
                <a:lnTo>
                  <a:pt x="4" y="373"/>
                </a:lnTo>
                <a:lnTo>
                  <a:pt x="7" y="378"/>
                </a:lnTo>
                <a:lnTo>
                  <a:pt x="11" y="396"/>
                </a:lnTo>
                <a:lnTo>
                  <a:pt x="13" y="407"/>
                </a:lnTo>
                <a:lnTo>
                  <a:pt x="17" y="417"/>
                </a:lnTo>
                <a:lnTo>
                  <a:pt x="21" y="426"/>
                </a:lnTo>
                <a:lnTo>
                  <a:pt x="25" y="430"/>
                </a:lnTo>
                <a:lnTo>
                  <a:pt x="27" y="434"/>
                </a:lnTo>
                <a:lnTo>
                  <a:pt x="29" y="436"/>
                </a:lnTo>
                <a:lnTo>
                  <a:pt x="32" y="440"/>
                </a:lnTo>
                <a:lnTo>
                  <a:pt x="36" y="445"/>
                </a:lnTo>
                <a:lnTo>
                  <a:pt x="42" y="447"/>
                </a:lnTo>
                <a:lnTo>
                  <a:pt x="46" y="451"/>
                </a:lnTo>
                <a:lnTo>
                  <a:pt x="50" y="455"/>
                </a:lnTo>
                <a:lnTo>
                  <a:pt x="55" y="457"/>
                </a:lnTo>
                <a:lnTo>
                  <a:pt x="59" y="457"/>
                </a:lnTo>
                <a:lnTo>
                  <a:pt x="63" y="461"/>
                </a:lnTo>
                <a:lnTo>
                  <a:pt x="69" y="465"/>
                </a:lnTo>
                <a:lnTo>
                  <a:pt x="73" y="467"/>
                </a:lnTo>
                <a:lnTo>
                  <a:pt x="77" y="467"/>
                </a:lnTo>
                <a:lnTo>
                  <a:pt x="80" y="470"/>
                </a:lnTo>
                <a:lnTo>
                  <a:pt x="86" y="474"/>
                </a:lnTo>
                <a:lnTo>
                  <a:pt x="90" y="474"/>
                </a:lnTo>
                <a:lnTo>
                  <a:pt x="94" y="474"/>
                </a:lnTo>
                <a:lnTo>
                  <a:pt x="102" y="474"/>
                </a:lnTo>
                <a:lnTo>
                  <a:pt x="107" y="474"/>
                </a:lnTo>
                <a:lnTo>
                  <a:pt x="111" y="474"/>
                </a:lnTo>
                <a:lnTo>
                  <a:pt x="113" y="474"/>
                </a:lnTo>
                <a:lnTo>
                  <a:pt x="115" y="478"/>
                </a:lnTo>
                <a:lnTo>
                  <a:pt x="117" y="480"/>
                </a:lnTo>
                <a:lnTo>
                  <a:pt x="119" y="484"/>
                </a:lnTo>
                <a:lnTo>
                  <a:pt x="123" y="486"/>
                </a:lnTo>
                <a:lnTo>
                  <a:pt x="126" y="486"/>
                </a:lnTo>
                <a:lnTo>
                  <a:pt x="130" y="486"/>
                </a:lnTo>
                <a:lnTo>
                  <a:pt x="134" y="486"/>
                </a:lnTo>
                <a:lnTo>
                  <a:pt x="138" y="488"/>
                </a:lnTo>
                <a:lnTo>
                  <a:pt x="140" y="490"/>
                </a:lnTo>
                <a:lnTo>
                  <a:pt x="144" y="493"/>
                </a:lnTo>
                <a:lnTo>
                  <a:pt x="146" y="497"/>
                </a:lnTo>
                <a:lnTo>
                  <a:pt x="148" y="501"/>
                </a:lnTo>
                <a:lnTo>
                  <a:pt x="151" y="5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xmlns="" id="{9FB4FAA1-673F-4CA6-AC02-B01C2B9FA632}"/>
              </a:ext>
            </a:extLst>
          </p:cNvPr>
          <p:cNvSpPr>
            <a:spLocks/>
          </p:cNvSpPr>
          <p:nvPr/>
        </p:nvSpPr>
        <p:spPr bwMode="auto">
          <a:xfrm>
            <a:off x="5170994" y="4013792"/>
            <a:ext cx="488323" cy="329108"/>
          </a:xfrm>
          <a:custGeom>
            <a:avLst/>
            <a:gdLst/>
            <a:ahLst/>
            <a:cxnLst>
              <a:cxn ang="0">
                <a:pos x="255" y="246"/>
              </a:cxn>
              <a:cxn ang="0">
                <a:pos x="238" y="236"/>
              </a:cxn>
              <a:cxn ang="0">
                <a:pos x="246" y="217"/>
              </a:cxn>
              <a:cxn ang="0">
                <a:pos x="251" y="198"/>
              </a:cxn>
              <a:cxn ang="0">
                <a:pos x="253" y="180"/>
              </a:cxn>
              <a:cxn ang="0">
                <a:pos x="232" y="178"/>
              </a:cxn>
              <a:cxn ang="0">
                <a:pos x="213" y="169"/>
              </a:cxn>
              <a:cxn ang="0">
                <a:pos x="196" y="155"/>
              </a:cxn>
              <a:cxn ang="0">
                <a:pos x="184" y="138"/>
              </a:cxn>
              <a:cxn ang="0">
                <a:pos x="169" y="125"/>
              </a:cxn>
              <a:cxn ang="0">
                <a:pos x="152" y="115"/>
              </a:cxn>
              <a:cxn ang="0">
                <a:pos x="131" y="107"/>
              </a:cxn>
              <a:cxn ang="0">
                <a:pos x="107" y="98"/>
              </a:cxn>
              <a:cxn ang="0">
                <a:pos x="96" y="92"/>
              </a:cxn>
              <a:cxn ang="0">
                <a:pos x="83" y="88"/>
              </a:cxn>
              <a:cxn ang="0">
                <a:pos x="73" y="92"/>
              </a:cxn>
              <a:cxn ang="0">
                <a:pos x="60" y="84"/>
              </a:cxn>
              <a:cxn ang="0">
                <a:pos x="48" y="88"/>
              </a:cxn>
              <a:cxn ang="0">
                <a:pos x="36" y="84"/>
              </a:cxn>
              <a:cxn ang="0">
                <a:pos x="19" y="83"/>
              </a:cxn>
              <a:cxn ang="0">
                <a:pos x="2" y="81"/>
              </a:cxn>
              <a:cxn ang="0">
                <a:pos x="6" y="56"/>
              </a:cxn>
              <a:cxn ang="0">
                <a:pos x="8" y="31"/>
              </a:cxn>
              <a:cxn ang="0">
                <a:pos x="8" y="15"/>
              </a:cxn>
              <a:cxn ang="0">
                <a:pos x="21" y="31"/>
              </a:cxn>
              <a:cxn ang="0">
                <a:pos x="40" y="29"/>
              </a:cxn>
              <a:cxn ang="0">
                <a:pos x="54" y="38"/>
              </a:cxn>
              <a:cxn ang="0">
                <a:pos x="71" y="31"/>
              </a:cxn>
              <a:cxn ang="0">
                <a:pos x="92" y="27"/>
              </a:cxn>
              <a:cxn ang="0">
                <a:pos x="111" y="38"/>
              </a:cxn>
              <a:cxn ang="0">
                <a:pos x="134" y="46"/>
              </a:cxn>
              <a:cxn ang="0">
                <a:pos x="161" y="60"/>
              </a:cxn>
              <a:cxn ang="0">
                <a:pos x="173" y="48"/>
              </a:cxn>
              <a:cxn ang="0">
                <a:pos x="175" y="31"/>
              </a:cxn>
              <a:cxn ang="0">
                <a:pos x="186" y="19"/>
              </a:cxn>
              <a:cxn ang="0">
                <a:pos x="205" y="15"/>
              </a:cxn>
              <a:cxn ang="0">
                <a:pos x="219" y="6"/>
              </a:cxn>
              <a:cxn ang="0">
                <a:pos x="232" y="17"/>
              </a:cxn>
              <a:cxn ang="0">
                <a:pos x="249" y="13"/>
              </a:cxn>
              <a:cxn ang="0">
                <a:pos x="269" y="19"/>
              </a:cxn>
              <a:cxn ang="0">
                <a:pos x="288" y="12"/>
              </a:cxn>
              <a:cxn ang="0">
                <a:pos x="309" y="0"/>
              </a:cxn>
              <a:cxn ang="0">
                <a:pos x="338" y="0"/>
              </a:cxn>
              <a:cxn ang="0">
                <a:pos x="340" y="19"/>
              </a:cxn>
              <a:cxn ang="0">
                <a:pos x="340" y="38"/>
              </a:cxn>
              <a:cxn ang="0">
                <a:pos x="334" y="54"/>
              </a:cxn>
              <a:cxn ang="0">
                <a:pos x="334" y="71"/>
              </a:cxn>
              <a:cxn ang="0">
                <a:pos x="332" y="88"/>
              </a:cxn>
              <a:cxn ang="0">
                <a:pos x="342" y="100"/>
              </a:cxn>
              <a:cxn ang="0">
                <a:pos x="342" y="115"/>
              </a:cxn>
              <a:cxn ang="0">
                <a:pos x="340" y="134"/>
              </a:cxn>
              <a:cxn ang="0">
                <a:pos x="336" y="154"/>
              </a:cxn>
              <a:cxn ang="0">
                <a:pos x="330" y="173"/>
              </a:cxn>
              <a:cxn ang="0">
                <a:pos x="320" y="194"/>
              </a:cxn>
              <a:cxn ang="0">
                <a:pos x="303" y="203"/>
              </a:cxn>
              <a:cxn ang="0">
                <a:pos x="288" y="223"/>
              </a:cxn>
              <a:cxn ang="0">
                <a:pos x="273" y="240"/>
              </a:cxn>
            </a:cxnLst>
            <a:rect l="0" t="0" r="r" b="b"/>
            <a:pathLst>
              <a:path w="345" h="251">
                <a:moveTo>
                  <a:pt x="263" y="251"/>
                </a:moveTo>
                <a:lnTo>
                  <a:pt x="261" y="246"/>
                </a:lnTo>
                <a:lnTo>
                  <a:pt x="255" y="246"/>
                </a:lnTo>
                <a:lnTo>
                  <a:pt x="249" y="242"/>
                </a:lnTo>
                <a:lnTo>
                  <a:pt x="246" y="242"/>
                </a:lnTo>
                <a:lnTo>
                  <a:pt x="238" y="236"/>
                </a:lnTo>
                <a:lnTo>
                  <a:pt x="234" y="230"/>
                </a:lnTo>
                <a:lnTo>
                  <a:pt x="240" y="225"/>
                </a:lnTo>
                <a:lnTo>
                  <a:pt x="246" y="217"/>
                </a:lnTo>
                <a:lnTo>
                  <a:pt x="248" y="211"/>
                </a:lnTo>
                <a:lnTo>
                  <a:pt x="249" y="205"/>
                </a:lnTo>
                <a:lnTo>
                  <a:pt x="251" y="198"/>
                </a:lnTo>
                <a:lnTo>
                  <a:pt x="253" y="192"/>
                </a:lnTo>
                <a:lnTo>
                  <a:pt x="255" y="186"/>
                </a:lnTo>
                <a:lnTo>
                  <a:pt x="253" y="180"/>
                </a:lnTo>
                <a:lnTo>
                  <a:pt x="249" y="178"/>
                </a:lnTo>
                <a:lnTo>
                  <a:pt x="242" y="178"/>
                </a:lnTo>
                <a:lnTo>
                  <a:pt x="232" y="178"/>
                </a:lnTo>
                <a:lnTo>
                  <a:pt x="228" y="173"/>
                </a:lnTo>
                <a:lnTo>
                  <a:pt x="221" y="171"/>
                </a:lnTo>
                <a:lnTo>
                  <a:pt x="213" y="169"/>
                </a:lnTo>
                <a:lnTo>
                  <a:pt x="207" y="165"/>
                </a:lnTo>
                <a:lnTo>
                  <a:pt x="200" y="161"/>
                </a:lnTo>
                <a:lnTo>
                  <a:pt x="196" y="155"/>
                </a:lnTo>
                <a:lnTo>
                  <a:pt x="194" y="148"/>
                </a:lnTo>
                <a:lnTo>
                  <a:pt x="190" y="140"/>
                </a:lnTo>
                <a:lnTo>
                  <a:pt x="184" y="138"/>
                </a:lnTo>
                <a:lnTo>
                  <a:pt x="175" y="134"/>
                </a:lnTo>
                <a:lnTo>
                  <a:pt x="173" y="131"/>
                </a:lnTo>
                <a:lnTo>
                  <a:pt x="169" y="125"/>
                </a:lnTo>
                <a:lnTo>
                  <a:pt x="165" y="123"/>
                </a:lnTo>
                <a:lnTo>
                  <a:pt x="161" y="119"/>
                </a:lnTo>
                <a:lnTo>
                  <a:pt x="152" y="115"/>
                </a:lnTo>
                <a:lnTo>
                  <a:pt x="146" y="111"/>
                </a:lnTo>
                <a:lnTo>
                  <a:pt x="138" y="111"/>
                </a:lnTo>
                <a:lnTo>
                  <a:pt x="131" y="107"/>
                </a:lnTo>
                <a:lnTo>
                  <a:pt x="125" y="104"/>
                </a:lnTo>
                <a:lnTo>
                  <a:pt x="117" y="98"/>
                </a:lnTo>
                <a:lnTo>
                  <a:pt x="107" y="98"/>
                </a:lnTo>
                <a:lnTo>
                  <a:pt x="106" y="96"/>
                </a:lnTo>
                <a:lnTo>
                  <a:pt x="102" y="94"/>
                </a:lnTo>
                <a:lnTo>
                  <a:pt x="96" y="92"/>
                </a:lnTo>
                <a:lnTo>
                  <a:pt x="90" y="92"/>
                </a:lnTo>
                <a:lnTo>
                  <a:pt x="86" y="92"/>
                </a:lnTo>
                <a:lnTo>
                  <a:pt x="83" y="88"/>
                </a:lnTo>
                <a:lnTo>
                  <a:pt x="79" y="88"/>
                </a:lnTo>
                <a:lnTo>
                  <a:pt x="77" y="90"/>
                </a:lnTo>
                <a:lnTo>
                  <a:pt x="73" y="92"/>
                </a:lnTo>
                <a:lnTo>
                  <a:pt x="69" y="92"/>
                </a:lnTo>
                <a:lnTo>
                  <a:pt x="65" y="88"/>
                </a:lnTo>
                <a:lnTo>
                  <a:pt x="60" y="84"/>
                </a:lnTo>
                <a:lnTo>
                  <a:pt x="54" y="84"/>
                </a:lnTo>
                <a:lnTo>
                  <a:pt x="50" y="84"/>
                </a:lnTo>
                <a:lnTo>
                  <a:pt x="48" y="88"/>
                </a:lnTo>
                <a:lnTo>
                  <a:pt x="42" y="88"/>
                </a:lnTo>
                <a:lnTo>
                  <a:pt x="40" y="86"/>
                </a:lnTo>
                <a:lnTo>
                  <a:pt x="36" y="84"/>
                </a:lnTo>
                <a:lnTo>
                  <a:pt x="33" y="83"/>
                </a:lnTo>
                <a:lnTo>
                  <a:pt x="25" y="81"/>
                </a:lnTo>
                <a:lnTo>
                  <a:pt x="19" y="83"/>
                </a:lnTo>
                <a:lnTo>
                  <a:pt x="13" y="84"/>
                </a:lnTo>
                <a:lnTo>
                  <a:pt x="8" y="81"/>
                </a:lnTo>
                <a:lnTo>
                  <a:pt x="2" y="81"/>
                </a:lnTo>
                <a:lnTo>
                  <a:pt x="6" y="75"/>
                </a:lnTo>
                <a:lnTo>
                  <a:pt x="8" y="67"/>
                </a:lnTo>
                <a:lnTo>
                  <a:pt x="6" y="56"/>
                </a:lnTo>
                <a:lnTo>
                  <a:pt x="12" y="46"/>
                </a:lnTo>
                <a:lnTo>
                  <a:pt x="10" y="38"/>
                </a:lnTo>
                <a:lnTo>
                  <a:pt x="8" y="31"/>
                </a:lnTo>
                <a:lnTo>
                  <a:pt x="4" y="23"/>
                </a:lnTo>
                <a:lnTo>
                  <a:pt x="0" y="15"/>
                </a:lnTo>
                <a:lnTo>
                  <a:pt x="8" y="15"/>
                </a:lnTo>
                <a:lnTo>
                  <a:pt x="12" y="19"/>
                </a:lnTo>
                <a:lnTo>
                  <a:pt x="15" y="27"/>
                </a:lnTo>
                <a:lnTo>
                  <a:pt x="21" y="31"/>
                </a:lnTo>
                <a:lnTo>
                  <a:pt x="29" y="31"/>
                </a:lnTo>
                <a:lnTo>
                  <a:pt x="33" y="35"/>
                </a:lnTo>
                <a:lnTo>
                  <a:pt x="40" y="29"/>
                </a:lnTo>
                <a:lnTo>
                  <a:pt x="44" y="31"/>
                </a:lnTo>
                <a:lnTo>
                  <a:pt x="48" y="35"/>
                </a:lnTo>
                <a:lnTo>
                  <a:pt x="54" y="38"/>
                </a:lnTo>
                <a:lnTo>
                  <a:pt x="60" y="35"/>
                </a:lnTo>
                <a:lnTo>
                  <a:pt x="65" y="33"/>
                </a:lnTo>
                <a:lnTo>
                  <a:pt x="71" y="31"/>
                </a:lnTo>
                <a:lnTo>
                  <a:pt x="77" y="29"/>
                </a:lnTo>
                <a:lnTo>
                  <a:pt x="84" y="25"/>
                </a:lnTo>
                <a:lnTo>
                  <a:pt x="92" y="27"/>
                </a:lnTo>
                <a:lnTo>
                  <a:pt x="100" y="29"/>
                </a:lnTo>
                <a:lnTo>
                  <a:pt x="107" y="35"/>
                </a:lnTo>
                <a:lnTo>
                  <a:pt x="111" y="38"/>
                </a:lnTo>
                <a:lnTo>
                  <a:pt x="119" y="42"/>
                </a:lnTo>
                <a:lnTo>
                  <a:pt x="123" y="42"/>
                </a:lnTo>
                <a:lnTo>
                  <a:pt x="134" y="46"/>
                </a:lnTo>
                <a:lnTo>
                  <a:pt x="144" y="52"/>
                </a:lnTo>
                <a:lnTo>
                  <a:pt x="154" y="58"/>
                </a:lnTo>
                <a:lnTo>
                  <a:pt x="161" y="60"/>
                </a:lnTo>
                <a:lnTo>
                  <a:pt x="171" y="60"/>
                </a:lnTo>
                <a:lnTo>
                  <a:pt x="173" y="54"/>
                </a:lnTo>
                <a:lnTo>
                  <a:pt x="173" y="48"/>
                </a:lnTo>
                <a:lnTo>
                  <a:pt x="177" y="44"/>
                </a:lnTo>
                <a:lnTo>
                  <a:pt x="177" y="36"/>
                </a:lnTo>
                <a:lnTo>
                  <a:pt x="175" y="31"/>
                </a:lnTo>
                <a:lnTo>
                  <a:pt x="175" y="23"/>
                </a:lnTo>
                <a:lnTo>
                  <a:pt x="177" y="19"/>
                </a:lnTo>
                <a:lnTo>
                  <a:pt x="186" y="19"/>
                </a:lnTo>
                <a:lnTo>
                  <a:pt x="190" y="19"/>
                </a:lnTo>
                <a:lnTo>
                  <a:pt x="200" y="17"/>
                </a:lnTo>
                <a:lnTo>
                  <a:pt x="205" y="15"/>
                </a:lnTo>
                <a:lnTo>
                  <a:pt x="209" y="10"/>
                </a:lnTo>
                <a:lnTo>
                  <a:pt x="211" y="4"/>
                </a:lnTo>
                <a:lnTo>
                  <a:pt x="219" y="6"/>
                </a:lnTo>
                <a:lnTo>
                  <a:pt x="223" y="10"/>
                </a:lnTo>
                <a:lnTo>
                  <a:pt x="226" y="15"/>
                </a:lnTo>
                <a:lnTo>
                  <a:pt x="232" y="17"/>
                </a:lnTo>
                <a:lnTo>
                  <a:pt x="240" y="17"/>
                </a:lnTo>
                <a:lnTo>
                  <a:pt x="244" y="15"/>
                </a:lnTo>
                <a:lnTo>
                  <a:pt x="249" y="13"/>
                </a:lnTo>
                <a:lnTo>
                  <a:pt x="255" y="13"/>
                </a:lnTo>
                <a:lnTo>
                  <a:pt x="261" y="17"/>
                </a:lnTo>
                <a:lnTo>
                  <a:pt x="269" y="19"/>
                </a:lnTo>
                <a:lnTo>
                  <a:pt x="276" y="19"/>
                </a:lnTo>
                <a:lnTo>
                  <a:pt x="282" y="13"/>
                </a:lnTo>
                <a:lnTo>
                  <a:pt x="288" y="12"/>
                </a:lnTo>
                <a:lnTo>
                  <a:pt x="294" y="6"/>
                </a:lnTo>
                <a:lnTo>
                  <a:pt x="303" y="2"/>
                </a:lnTo>
                <a:lnTo>
                  <a:pt x="309" y="0"/>
                </a:lnTo>
                <a:lnTo>
                  <a:pt x="317" y="2"/>
                </a:lnTo>
                <a:lnTo>
                  <a:pt x="330" y="2"/>
                </a:lnTo>
                <a:lnTo>
                  <a:pt x="338" y="0"/>
                </a:lnTo>
                <a:lnTo>
                  <a:pt x="336" y="8"/>
                </a:lnTo>
                <a:lnTo>
                  <a:pt x="338" y="13"/>
                </a:lnTo>
                <a:lnTo>
                  <a:pt x="340" y="19"/>
                </a:lnTo>
                <a:lnTo>
                  <a:pt x="340" y="25"/>
                </a:lnTo>
                <a:lnTo>
                  <a:pt x="342" y="33"/>
                </a:lnTo>
                <a:lnTo>
                  <a:pt x="340" y="38"/>
                </a:lnTo>
                <a:lnTo>
                  <a:pt x="336" y="44"/>
                </a:lnTo>
                <a:lnTo>
                  <a:pt x="338" y="50"/>
                </a:lnTo>
                <a:lnTo>
                  <a:pt x="334" y="54"/>
                </a:lnTo>
                <a:lnTo>
                  <a:pt x="330" y="61"/>
                </a:lnTo>
                <a:lnTo>
                  <a:pt x="332" y="65"/>
                </a:lnTo>
                <a:lnTo>
                  <a:pt x="334" y="71"/>
                </a:lnTo>
                <a:lnTo>
                  <a:pt x="334" y="77"/>
                </a:lnTo>
                <a:lnTo>
                  <a:pt x="336" y="84"/>
                </a:lnTo>
                <a:lnTo>
                  <a:pt x="332" y="88"/>
                </a:lnTo>
                <a:lnTo>
                  <a:pt x="338" y="92"/>
                </a:lnTo>
                <a:lnTo>
                  <a:pt x="342" y="94"/>
                </a:lnTo>
                <a:lnTo>
                  <a:pt x="342" y="100"/>
                </a:lnTo>
                <a:lnTo>
                  <a:pt x="340" y="107"/>
                </a:lnTo>
                <a:lnTo>
                  <a:pt x="340" y="111"/>
                </a:lnTo>
                <a:lnTo>
                  <a:pt x="342" y="115"/>
                </a:lnTo>
                <a:lnTo>
                  <a:pt x="345" y="123"/>
                </a:lnTo>
                <a:lnTo>
                  <a:pt x="344" y="131"/>
                </a:lnTo>
                <a:lnTo>
                  <a:pt x="340" y="134"/>
                </a:lnTo>
                <a:lnTo>
                  <a:pt x="336" y="140"/>
                </a:lnTo>
                <a:lnTo>
                  <a:pt x="332" y="144"/>
                </a:lnTo>
                <a:lnTo>
                  <a:pt x="336" y="154"/>
                </a:lnTo>
                <a:lnTo>
                  <a:pt x="332" y="161"/>
                </a:lnTo>
                <a:lnTo>
                  <a:pt x="332" y="167"/>
                </a:lnTo>
                <a:lnTo>
                  <a:pt x="330" y="173"/>
                </a:lnTo>
                <a:lnTo>
                  <a:pt x="326" y="178"/>
                </a:lnTo>
                <a:lnTo>
                  <a:pt x="320" y="184"/>
                </a:lnTo>
                <a:lnTo>
                  <a:pt x="320" y="194"/>
                </a:lnTo>
                <a:lnTo>
                  <a:pt x="317" y="200"/>
                </a:lnTo>
                <a:lnTo>
                  <a:pt x="309" y="203"/>
                </a:lnTo>
                <a:lnTo>
                  <a:pt x="303" y="203"/>
                </a:lnTo>
                <a:lnTo>
                  <a:pt x="297" y="207"/>
                </a:lnTo>
                <a:lnTo>
                  <a:pt x="292" y="215"/>
                </a:lnTo>
                <a:lnTo>
                  <a:pt x="288" y="223"/>
                </a:lnTo>
                <a:lnTo>
                  <a:pt x="282" y="226"/>
                </a:lnTo>
                <a:lnTo>
                  <a:pt x="278" y="234"/>
                </a:lnTo>
                <a:lnTo>
                  <a:pt x="273" y="240"/>
                </a:lnTo>
                <a:lnTo>
                  <a:pt x="269" y="244"/>
                </a:lnTo>
                <a:lnTo>
                  <a:pt x="263" y="25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6" name="Freeform 6">
            <a:extLst>
              <a:ext uri="{FF2B5EF4-FFF2-40B4-BE49-F238E27FC236}">
                <a16:creationId xmlns:a16="http://schemas.microsoft.com/office/drawing/2014/main" xmlns="" id="{DFEA9E85-7D89-4C6C-8378-C3568911B6DF}"/>
              </a:ext>
            </a:extLst>
          </p:cNvPr>
          <p:cNvSpPr>
            <a:spLocks/>
          </p:cNvSpPr>
          <p:nvPr/>
        </p:nvSpPr>
        <p:spPr bwMode="auto">
          <a:xfrm>
            <a:off x="5230577" y="3439652"/>
            <a:ext cx="828985" cy="504473"/>
          </a:xfrm>
          <a:custGeom>
            <a:avLst/>
            <a:gdLst/>
            <a:ahLst/>
            <a:cxnLst>
              <a:cxn ang="0">
                <a:pos x="568" y="193"/>
              </a:cxn>
              <a:cxn ang="0">
                <a:pos x="551" y="184"/>
              </a:cxn>
              <a:cxn ang="0">
                <a:pos x="538" y="193"/>
              </a:cxn>
              <a:cxn ang="0">
                <a:pos x="515" y="195"/>
              </a:cxn>
              <a:cxn ang="0">
                <a:pos x="491" y="201"/>
              </a:cxn>
              <a:cxn ang="0">
                <a:pos x="470" y="216"/>
              </a:cxn>
              <a:cxn ang="0">
                <a:pos x="445" y="207"/>
              </a:cxn>
              <a:cxn ang="0">
                <a:pos x="428" y="182"/>
              </a:cxn>
              <a:cxn ang="0">
                <a:pos x="422" y="155"/>
              </a:cxn>
              <a:cxn ang="0">
                <a:pos x="424" y="124"/>
              </a:cxn>
              <a:cxn ang="0">
                <a:pos x="401" y="99"/>
              </a:cxn>
              <a:cxn ang="0">
                <a:pos x="392" y="67"/>
              </a:cxn>
              <a:cxn ang="0">
                <a:pos x="386" y="38"/>
              </a:cxn>
              <a:cxn ang="0">
                <a:pos x="373" y="11"/>
              </a:cxn>
              <a:cxn ang="0">
                <a:pos x="338" y="11"/>
              </a:cxn>
              <a:cxn ang="0">
                <a:pos x="302" y="17"/>
              </a:cxn>
              <a:cxn ang="0">
                <a:pos x="280" y="30"/>
              </a:cxn>
              <a:cxn ang="0">
                <a:pos x="267" y="25"/>
              </a:cxn>
              <a:cxn ang="0">
                <a:pos x="255" y="25"/>
              </a:cxn>
              <a:cxn ang="0">
                <a:pos x="255" y="11"/>
              </a:cxn>
              <a:cxn ang="0">
                <a:pos x="231" y="0"/>
              </a:cxn>
              <a:cxn ang="0">
                <a:pos x="188" y="5"/>
              </a:cxn>
              <a:cxn ang="0">
                <a:pos x="156" y="2"/>
              </a:cxn>
              <a:cxn ang="0">
                <a:pos x="133" y="23"/>
              </a:cxn>
              <a:cxn ang="0">
                <a:pos x="117" y="38"/>
              </a:cxn>
              <a:cxn ang="0">
                <a:pos x="98" y="67"/>
              </a:cxn>
              <a:cxn ang="0">
                <a:pos x="81" y="101"/>
              </a:cxn>
              <a:cxn ang="0">
                <a:pos x="65" y="136"/>
              </a:cxn>
              <a:cxn ang="0">
                <a:pos x="42" y="172"/>
              </a:cxn>
              <a:cxn ang="0">
                <a:pos x="6" y="192"/>
              </a:cxn>
              <a:cxn ang="0">
                <a:pos x="35" y="199"/>
              </a:cxn>
              <a:cxn ang="0">
                <a:pos x="65" y="193"/>
              </a:cxn>
              <a:cxn ang="0">
                <a:pos x="108" y="201"/>
              </a:cxn>
              <a:cxn ang="0">
                <a:pos x="133" y="203"/>
              </a:cxn>
              <a:cxn ang="0">
                <a:pos x="152" y="216"/>
              </a:cxn>
              <a:cxn ang="0">
                <a:pos x="181" y="216"/>
              </a:cxn>
              <a:cxn ang="0">
                <a:pos x="211" y="218"/>
              </a:cxn>
              <a:cxn ang="0">
                <a:pos x="219" y="234"/>
              </a:cxn>
              <a:cxn ang="0">
                <a:pos x="234" y="255"/>
              </a:cxn>
              <a:cxn ang="0">
                <a:pos x="238" y="287"/>
              </a:cxn>
              <a:cxn ang="0">
                <a:pos x="255" y="316"/>
              </a:cxn>
              <a:cxn ang="0">
                <a:pos x="263" y="345"/>
              </a:cxn>
              <a:cxn ang="0">
                <a:pos x="296" y="347"/>
              </a:cxn>
              <a:cxn ang="0">
                <a:pos x="305" y="378"/>
              </a:cxn>
              <a:cxn ang="0">
                <a:pos x="332" y="385"/>
              </a:cxn>
              <a:cxn ang="0">
                <a:pos x="359" y="358"/>
              </a:cxn>
              <a:cxn ang="0">
                <a:pos x="390" y="337"/>
              </a:cxn>
              <a:cxn ang="0">
                <a:pos x="415" y="314"/>
              </a:cxn>
              <a:cxn ang="0">
                <a:pos x="440" y="295"/>
              </a:cxn>
              <a:cxn ang="0">
                <a:pos x="476" y="286"/>
              </a:cxn>
              <a:cxn ang="0">
                <a:pos x="511" y="274"/>
              </a:cxn>
              <a:cxn ang="0">
                <a:pos x="545" y="257"/>
              </a:cxn>
              <a:cxn ang="0">
                <a:pos x="549" y="222"/>
              </a:cxn>
              <a:cxn ang="0">
                <a:pos x="572" y="209"/>
              </a:cxn>
              <a:cxn ang="0">
                <a:pos x="586" y="203"/>
              </a:cxn>
            </a:cxnLst>
            <a:rect l="0" t="0" r="r" b="b"/>
            <a:pathLst>
              <a:path w="586" h="385">
                <a:moveTo>
                  <a:pt x="584" y="197"/>
                </a:moveTo>
                <a:lnTo>
                  <a:pt x="576" y="199"/>
                </a:lnTo>
                <a:lnTo>
                  <a:pt x="572" y="195"/>
                </a:lnTo>
                <a:lnTo>
                  <a:pt x="568" y="193"/>
                </a:lnTo>
                <a:lnTo>
                  <a:pt x="561" y="195"/>
                </a:lnTo>
                <a:lnTo>
                  <a:pt x="555" y="192"/>
                </a:lnTo>
                <a:lnTo>
                  <a:pt x="555" y="188"/>
                </a:lnTo>
                <a:lnTo>
                  <a:pt x="551" y="184"/>
                </a:lnTo>
                <a:lnTo>
                  <a:pt x="545" y="182"/>
                </a:lnTo>
                <a:lnTo>
                  <a:pt x="541" y="184"/>
                </a:lnTo>
                <a:lnTo>
                  <a:pt x="539" y="188"/>
                </a:lnTo>
                <a:lnTo>
                  <a:pt x="538" y="193"/>
                </a:lnTo>
                <a:lnTo>
                  <a:pt x="534" y="197"/>
                </a:lnTo>
                <a:lnTo>
                  <a:pt x="528" y="195"/>
                </a:lnTo>
                <a:lnTo>
                  <a:pt x="520" y="193"/>
                </a:lnTo>
                <a:lnTo>
                  <a:pt x="515" y="195"/>
                </a:lnTo>
                <a:lnTo>
                  <a:pt x="507" y="203"/>
                </a:lnTo>
                <a:lnTo>
                  <a:pt x="501" y="201"/>
                </a:lnTo>
                <a:lnTo>
                  <a:pt x="497" y="197"/>
                </a:lnTo>
                <a:lnTo>
                  <a:pt x="491" y="201"/>
                </a:lnTo>
                <a:lnTo>
                  <a:pt x="491" y="209"/>
                </a:lnTo>
                <a:lnTo>
                  <a:pt x="486" y="213"/>
                </a:lnTo>
                <a:lnTo>
                  <a:pt x="480" y="213"/>
                </a:lnTo>
                <a:lnTo>
                  <a:pt x="470" y="216"/>
                </a:lnTo>
                <a:lnTo>
                  <a:pt x="463" y="218"/>
                </a:lnTo>
                <a:lnTo>
                  <a:pt x="453" y="216"/>
                </a:lnTo>
                <a:lnTo>
                  <a:pt x="449" y="211"/>
                </a:lnTo>
                <a:lnTo>
                  <a:pt x="445" y="207"/>
                </a:lnTo>
                <a:lnTo>
                  <a:pt x="444" y="201"/>
                </a:lnTo>
                <a:lnTo>
                  <a:pt x="440" y="192"/>
                </a:lnTo>
                <a:lnTo>
                  <a:pt x="434" y="188"/>
                </a:lnTo>
                <a:lnTo>
                  <a:pt x="428" y="182"/>
                </a:lnTo>
                <a:lnTo>
                  <a:pt x="428" y="176"/>
                </a:lnTo>
                <a:lnTo>
                  <a:pt x="426" y="170"/>
                </a:lnTo>
                <a:lnTo>
                  <a:pt x="422" y="163"/>
                </a:lnTo>
                <a:lnTo>
                  <a:pt x="422" y="155"/>
                </a:lnTo>
                <a:lnTo>
                  <a:pt x="424" y="149"/>
                </a:lnTo>
                <a:lnTo>
                  <a:pt x="426" y="142"/>
                </a:lnTo>
                <a:lnTo>
                  <a:pt x="426" y="134"/>
                </a:lnTo>
                <a:lnTo>
                  <a:pt x="424" y="124"/>
                </a:lnTo>
                <a:lnTo>
                  <a:pt x="420" y="117"/>
                </a:lnTo>
                <a:lnTo>
                  <a:pt x="413" y="111"/>
                </a:lnTo>
                <a:lnTo>
                  <a:pt x="405" y="105"/>
                </a:lnTo>
                <a:lnTo>
                  <a:pt x="401" y="99"/>
                </a:lnTo>
                <a:lnTo>
                  <a:pt x="399" y="90"/>
                </a:lnTo>
                <a:lnTo>
                  <a:pt x="397" y="82"/>
                </a:lnTo>
                <a:lnTo>
                  <a:pt x="394" y="76"/>
                </a:lnTo>
                <a:lnTo>
                  <a:pt x="392" y="67"/>
                </a:lnTo>
                <a:lnTo>
                  <a:pt x="394" y="61"/>
                </a:lnTo>
                <a:lnTo>
                  <a:pt x="392" y="53"/>
                </a:lnTo>
                <a:lnTo>
                  <a:pt x="388" y="46"/>
                </a:lnTo>
                <a:lnTo>
                  <a:pt x="386" y="38"/>
                </a:lnTo>
                <a:lnTo>
                  <a:pt x="386" y="30"/>
                </a:lnTo>
                <a:lnTo>
                  <a:pt x="386" y="23"/>
                </a:lnTo>
                <a:lnTo>
                  <a:pt x="380" y="15"/>
                </a:lnTo>
                <a:lnTo>
                  <a:pt x="373" y="11"/>
                </a:lnTo>
                <a:lnTo>
                  <a:pt x="363" y="9"/>
                </a:lnTo>
                <a:lnTo>
                  <a:pt x="355" y="11"/>
                </a:lnTo>
                <a:lnTo>
                  <a:pt x="346" y="11"/>
                </a:lnTo>
                <a:lnTo>
                  <a:pt x="338" y="11"/>
                </a:lnTo>
                <a:lnTo>
                  <a:pt x="330" y="15"/>
                </a:lnTo>
                <a:lnTo>
                  <a:pt x="321" y="15"/>
                </a:lnTo>
                <a:lnTo>
                  <a:pt x="309" y="15"/>
                </a:lnTo>
                <a:lnTo>
                  <a:pt x="302" y="17"/>
                </a:lnTo>
                <a:lnTo>
                  <a:pt x="294" y="21"/>
                </a:lnTo>
                <a:lnTo>
                  <a:pt x="286" y="23"/>
                </a:lnTo>
                <a:lnTo>
                  <a:pt x="280" y="23"/>
                </a:lnTo>
                <a:lnTo>
                  <a:pt x="280" y="30"/>
                </a:lnTo>
                <a:lnTo>
                  <a:pt x="278" y="34"/>
                </a:lnTo>
                <a:lnTo>
                  <a:pt x="273" y="34"/>
                </a:lnTo>
                <a:lnTo>
                  <a:pt x="269" y="30"/>
                </a:lnTo>
                <a:lnTo>
                  <a:pt x="267" y="25"/>
                </a:lnTo>
                <a:lnTo>
                  <a:pt x="265" y="19"/>
                </a:lnTo>
                <a:lnTo>
                  <a:pt x="263" y="21"/>
                </a:lnTo>
                <a:lnTo>
                  <a:pt x="257" y="27"/>
                </a:lnTo>
                <a:lnTo>
                  <a:pt x="255" y="25"/>
                </a:lnTo>
                <a:lnTo>
                  <a:pt x="254" y="23"/>
                </a:lnTo>
                <a:lnTo>
                  <a:pt x="254" y="21"/>
                </a:lnTo>
                <a:lnTo>
                  <a:pt x="255" y="15"/>
                </a:lnTo>
                <a:lnTo>
                  <a:pt x="255" y="11"/>
                </a:lnTo>
                <a:lnTo>
                  <a:pt x="250" y="7"/>
                </a:lnTo>
                <a:lnTo>
                  <a:pt x="240" y="7"/>
                </a:lnTo>
                <a:lnTo>
                  <a:pt x="234" y="5"/>
                </a:lnTo>
                <a:lnTo>
                  <a:pt x="231" y="0"/>
                </a:lnTo>
                <a:lnTo>
                  <a:pt x="223" y="2"/>
                </a:lnTo>
                <a:lnTo>
                  <a:pt x="215" y="7"/>
                </a:lnTo>
                <a:lnTo>
                  <a:pt x="206" y="7"/>
                </a:lnTo>
                <a:lnTo>
                  <a:pt x="188" y="5"/>
                </a:lnTo>
                <a:lnTo>
                  <a:pt x="179" y="4"/>
                </a:lnTo>
                <a:lnTo>
                  <a:pt x="173" y="0"/>
                </a:lnTo>
                <a:lnTo>
                  <a:pt x="165" y="0"/>
                </a:lnTo>
                <a:lnTo>
                  <a:pt x="156" y="2"/>
                </a:lnTo>
                <a:lnTo>
                  <a:pt x="148" y="5"/>
                </a:lnTo>
                <a:lnTo>
                  <a:pt x="142" y="11"/>
                </a:lnTo>
                <a:lnTo>
                  <a:pt x="136" y="17"/>
                </a:lnTo>
                <a:lnTo>
                  <a:pt x="133" y="23"/>
                </a:lnTo>
                <a:lnTo>
                  <a:pt x="131" y="28"/>
                </a:lnTo>
                <a:lnTo>
                  <a:pt x="127" y="34"/>
                </a:lnTo>
                <a:lnTo>
                  <a:pt x="121" y="36"/>
                </a:lnTo>
                <a:lnTo>
                  <a:pt x="117" y="38"/>
                </a:lnTo>
                <a:lnTo>
                  <a:pt x="112" y="44"/>
                </a:lnTo>
                <a:lnTo>
                  <a:pt x="106" y="52"/>
                </a:lnTo>
                <a:lnTo>
                  <a:pt x="102" y="57"/>
                </a:lnTo>
                <a:lnTo>
                  <a:pt x="98" y="67"/>
                </a:lnTo>
                <a:lnTo>
                  <a:pt x="96" y="75"/>
                </a:lnTo>
                <a:lnTo>
                  <a:pt x="92" y="84"/>
                </a:lnTo>
                <a:lnTo>
                  <a:pt x="87" y="94"/>
                </a:lnTo>
                <a:lnTo>
                  <a:pt x="81" y="101"/>
                </a:lnTo>
                <a:lnTo>
                  <a:pt x="81" y="111"/>
                </a:lnTo>
                <a:lnTo>
                  <a:pt x="77" y="119"/>
                </a:lnTo>
                <a:lnTo>
                  <a:pt x="69" y="126"/>
                </a:lnTo>
                <a:lnTo>
                  <a:pt x="65" y="136"/>
                </a:lnTo>
                <a:lnTo>
                  <a:pt x="62" y="146"/>
                </a:lnTo>
                <a:lnTo>
                  <a:pt x="56" y="155"/>
                </a:lnTo>
                <a:lnTo>
                  <a:pt x="50" y="165"/>
                </a:lnTo>
                <a:lnTo>
                  <a:pt x="42" y="172"/>
                </a:lnTo>
                <a:lnTo>
                  <a:pt x="33" y="178"/>
                </a:lnTo>
                <a:lnTo>
                  <a:pt x="21" y="180"/>
                </a:lnTo>
                <a:lnTo>
                  <a:pt x="14" y="184"/>
                </a:lnTo>
                <a:lnTo>
                  <a:pt x="6" y="192"/>
                </a:lnTo>
                <a:lnTo>
                  <a:pt x="0" y="197"/>
                </a:lnTo>
                <a:lnTo>
                  <a:pt x="16" y="195"/>
                </a:lnTo>
                <a:lnTo>
                  <a:pt x="27" y="197"/>
                </a:lnTo>
                <a:lnTo>
                  <a:pt x="35" y="199"/>
                </a:lnTo>
                <a:lnTo>
                  <a:pt x="42" y="195"/>
                </a:lnTo>
                <a:lnTo>
                  <a:pt x="46" y="195"/>
                </a:lnTo>
                <a:lnTo>
                  <a:pt x="58" y="197"/>
                </a:lnTo>
                <a:lnTo>
                  <a:pt x="65" y="193"/>
                </a:lnTo>
                <a:lnTo>
                  <a:pt x="75" y="193"/>
                </a:lnTo>
                <a:lnTo>
                  <a:pt x="87" y="197"/>
                </a:lnTo>
                <a:lnTo>
                  <a:pt x="96" y="197"/>
                </a:lnTo>
                <a:lnTo>
                  <a:pt x="108" y="201"/>
                </a:lnTo>
                <a:lnTo>
                  <a:pt x="115" y="201"/>
                </a:lnTo>
                <a:lnTo>
                  <a:pt x="121" y="205"/>
                </a:lnTo>
                <a:lnTo>
                  <a:pt x="129" y="201"/>
                </a:lnTo>
                <a:lnTo>
                  <a:pt x="133" y="203"/>
                </a:lnTo>
                <a:lnTo>
                  <a:pt x="135" y="209"/>
                </a:lnTo>
                <a:lnTo>
                  <a:pt x="142" y="215"/>
                </a:lnTo>
                <a:lnTo>
                  <a:pt x="148" y="218"/>
                </a:lnTo>
                <a:lnTo>
                  <a:pt x="152" y="216"/>
                </a:lnTo>
                <a:lnTo>
                  <a:pt x="160" y="220"/>
                </a:lnTo>
                <a:lnTo>
                  <a:pt x="165" y="226"/>
                </a:lnTo>
                <a:lnTo>
                  <a:pt x="171" y="218"/>
                </a:lnTo>
                <a:lnTo>
                  <a:pt x="181" y="216"/>
                </a:lnTo>
                <a:lnTo>
                  <a:pt x="192" y="216"/>
                </a:lnTo>
                <a:lnTo>
                  <a:pt x="202" y="218"/>
                </a:lnTo>
                <a:lnTo>
                  <a:pt x="207" y="220"/>
                </a:lnTo>
                <a:lnTo>
                  <a:pt x="211" y="218"/>
                </a:lnTo>
                <a:lnTo>
                  <a:pt x="215" y="220"/>
                </a:lnTo>
                <a:lnTo>
                  <a:pt x="217" y="224"/>
                </a:lnTo>
                <a:lnTo>
                  <a:pt x="217" y="230"/>
                </a:lnTo>
                <a:lnTo>
                  <a:pt x="219" y="234"/>
                </a:lnTo>
                <a:lnTo>
                  <a:pt x="229" y="234"/>
                </a:lnTo>
                <a:lnTo>
                  <a:pt x="232" y="240"/>
                </a:lnTo>
                <a:lnTo>
                  <a:pt x="232" y="247"/>
                </a:lnTo>
                <a:lnTo>
                  <a:pt x="234" y="255"/>
                </a:lnTo>
                <a:lnTo>
                  <a:pt x="238" y="263"/>
                </a:lnTo>
                <a:lnTo>
                  <a:pt x="240" y="272"/>
                </a:lnTo>
                <a:lnTo>
                  <a:pt x="238" y="280"/>
                </a:lnTo>
                <a:lnTo>
                  <a:pt x="238" y="287"/>
                </a:lnTo>
                <a:lnTo>
                  <a:pt x="244" y="293"/>
                </a:lnTo>
                <a:lnTo>
                  <a:pt x="250" y="301"/>
                </a:lnTo>
                <a:lnTo>
                  <a:pt x="252" y="311"/>
                </a:lnTo>
                <a:lnTo>
                  <a:pt x="255" y="316"/>
                </a:lnTo>
                <a:lnTo>
                  <a:pt x="255" y="326"/>
                </a:lnTo>
                <a:lnTo>
                  <a:pt x="254" y="334"/>
                </a:lnTo>
                <a:lnTo>
                  <a:pt x="257" y="339"/>
                </a:lnTo>
                <a:lnTo>
                  <a:pt x="263" y="345"/>
                </a:lnTo>
                <a:lnTo>
                  <a:pt x="271" y="343"/>
                </a:lnTo>
                <a:lnTo>
                  <a:pt x="278" y="339"/>
                </a:lnTo>
                <a:lnTo>
                  <a:pt x="288" y="345"/>
                </a:lnTo>
                <a:lnTo>
                  <a:pt x="296" y="347"/>
                </a:lnTo>
                <a:lnTo>
                  <a:pt x="302" y="349"/>
                </a:lnTo>
                <a:lnTo>
                  <a:pt x="302" y="358"/>
                </a:lnTo>
                <a:lnTo>
                  <a:pt x="302" y="370"/>
                </a:lnTo>
                <a:lnTo>
                  <a:pt x="305" y="378"/>
                </a:lnTo>
                <a:lnTo>
                  <a:pt x="313" y="378"/>
                </a:lnTo>
                <a:lnTo>
                  <a:pt x="319" y="376"/>
                </a:lnTo>
                <a:lnTo>
                  <a:pt x="328" y="378"/>
                </a:lnTo>
                <a:lnTo>
                  <a:pt x="332" y="385"/>
                </a:lnTo>
                <a:lnTo>
                  <a:pt x="340" y="378"/>
                </a:lnTo>
                <a:lnTo>
                  <a:pt x="346" y="370"/>
                </a:lnTo>
                <a:lnTo>
                  <a:pt x="349" y="360"/>
                </a:lnTo>
                <a:lnTo>
                  <a:pt x="359" y="358"/>
                </a:lnTo>
                <a:lnTo>
                  <a:pt x="367" y="355"/>
                </a:lnTo>
                <a:lnTo>
                  <a:pt x="373" y="347"/>
                </a:lnTo>
                <a:lnTo>
                  <a:pt x="380" y="343"/>
                </a:lnTo>
                <a:lnTo>
                  <a:pt x="390" y="337"/>
                </a:lnTo>
                <a:lnTo>
                  <a:pt x="396" y="332"/>
                </a:lnTo>
                <a:lnTo>
                  <a:pt x="403" y="326"/>
                </a:lnTo>
                <a:lnTo>
                  <a:pt x="409" y="320"/>
                </a:lnTo>
                <a:lnTo>
                  <a:pt x="415" y="314"/>
                </a:lnTo>
                <a:lnTo>
                  <a:pt x="419" y="311"/>
                </a:lnTo>
                <a:lnTo>
                  <a:pt x="428" y="307"/>
                </a:lnTo>
                <a:lnTo>
                  <a:pt x="434" y="301"/>
                </a:lnTo>
                <a:lnTo>
                  <a:pt x="440" y="295"/>
                </a:lnTo>
                <a:lnTo>
                  <a:pt x="451" y="295"/>
                </a:lnTo>
                <a:lnTo>
                  <a:pt x="459" y="293"/>
                </a:lnTo>
                <a:lnTo>
                  <a:pt x="467" y="289"/>
                </a:lnTo>
                <a:lnTo>
                  <a:pt x="476" y="286"/>
                </a:lnTo>
                <a:lnTo>
                  <a:pt x="486" y="284"/>
                </a:lnTo>
                <a:lnTo>
                  <a:pt x="497" y="282"/>
                </a:lnTo>
                <a:lnTo>
                  <a:pt x="505" y="280"/>
                </a:lnTo>
                <a:lnTo>
                  <a:pt x="511" y="274"/>
                </a:lnTo>
                <a:lnTo>
                  <a:pt x="518" y="268"/>
                </a:lnTo>
                <a:lnTo>
                  <a:pt x="526" y="264"/>
                </a:lnTo>
                <a:lnTo>
                  <a:pt x="536" y="259"/>
                </a:lnTo>
                <a:lnTo>
                  <a:pt x="545" y="257"/>
                </a:lnTo>
                <a:lnTo>
                  <a:pt x="545" y="245"/>
                </a:lnTo>
                <a:lnTo>
                  <a:pt x="545" y="238"/>
                </a:lnTo>
                <a:lnTo>
                  <a:pt x="545" y="230"/>
                </a:lnTo>
                <a:lnTo>
                  <a:pt x="549" y="222"/>
                </a:lnTo>
                <a:lnTo>
                  <a:pt x="557" y="220"/>
                </a:lnTo>
                <a:lnTo>
                  <a:pt x="564" y="222"/>
                </a:lnTo>
                <a:lnTo>
                  <a:pt x="568" y="216"/>
                </a:lnTo>
                <a:lnTo>
                  <a:pt x="572" y="209"/>
                </a:lnTo>
                <a:lnTo>
                  <a:pt x="580" y="207"/>
                </a:lnTo>
                <a:lnTo>
                  <a:pt x="584" y="207"/>
                </a:lnTo>
                <a:lnTo>
                  <a:pt x="586" y="205"/>
                </a:lnTo>
                <a:lnTo>
                  <a:pt x="586" y="203"/>
                </a:lnTo>
                <a:lnTo>
                  <a:pt x="586" y="201"/>
                </a:lnTo>
                <a:lnTo>
                  <a:pt x="584" y="199"/>
                </a:lnTo>
                <a:lnTo>
                  <a:pt x="584" y="197"/>
                </a:lnTo>
                <a:close/>
              </a:path>
            </a:pathLst>
          </a:custGeom>
          <a:solidFill>
            <a:srgbClr val="FFD966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7" name="Freeform 7">
            <a:extLst>
              <a:ext uri="{FF2B5EF4-FFF2-40B4-BE49-F238E27FC236}">
                <a16:creationId xmlns:a16="http://schemas.microsoft.com/office/drawing/2014/main" xmlns="" id="{8E2CB677-138A-4D0E-BF6A-4AA1123C9F45}"/>
              </a:ext>
            </a:extLst>
          </p:cNvPr>
          <p:cNvSpPr>
            <a:spLocks/>
          </p:cNvSpPr>
          <p:nvPr/>
        </p:nvSpPr>
        <p:spPr bwMode="auto">
          <a:xfrm>
            <a:off x="5103638" y="3691889"/>
            <a:ext cx="597128" cy="401177"/>
          </a:xfrm>
          <a:custGeom>
            <a:avLst/>
            <a:gdLst/>
            <a:ahLst/>
            <a:cxnLst>
              <a:cxn ang="0">
                <a:pos x="415" y="208"/>
              </a:cxn>
              <a:cxn ang="0">
                <a:pos x="403" y="223"/>
              </a:cxn>
              <a:cxn ang="0">
                <a:pos x="392" y="238"/>
              </a:cxn>
              <a:cxn ang="0">
                <a:pos x="365" y="248"/>
              </a:cxn>
              <a:cxn ang="0">
                <a:pos x="342" y="252"/>
              </a:cxn>
              <a:cxn ang="0">
                <a:pos x="324" y="265"/>
              </a:cxn>
              <a:cxn ang="0">
                <a:pos x="303" y="259"/>
              </a:cxn>
              <a:cxn ang="0">
                <a:pos x="288" y="263"/>
              </a:cxn>
              <a:cxn ang="0">
                <a:pos x="271" y="256"/>
              </a:cxn>
              <a:cxn ang="0">
                <a:pos x="257" y="256"/>
              </a:cxn>
              <a:cxn ang="0">
                <a:pos x="238" y="265"/>
              </a:cxn>
              <a:cxn ang="0">
                <a:pos x="223" y="269"/>
              </a:cxn>
              <a:cxn ang="0">
                <a:pos x="225" y="290"/>
              </a:cxn>
              <a:cxn ang="0">
                <a:pos x="219" y="306"/>
              </a:cxn>
              <a:cxn ang="0">
                <a:pos x="192" y="298"/>
              </a:cxn>
              <a:cxn ang="0">
                <a:pos x="167" y="288"/>
              </a:cxn>
              <a:cxn ang="0">
                <a:pos x="148" y="275"/>
              </a:cxn>
              <a:cxn ang="0">
                <a:pos x="125" y="275"/>
              </a:cxn>
              <a:cxn ang="0">
                <a:pos x="108" y="281"/>
              </a:cxn>
              <a:cxn ang="0">
                <a:pos x="92" y="277"/>
              </a:cxn>
              <a:cxn ang="0">
                <a:pos x="77" y="277"/>
              </a:cxn>
              <a:cxn ang="0">
                <a:pos x="60" y="265"/>
              </a:cxn>
              <a:cxn ang="0">
                <a:pos x="48" y="256"/>
              </a:cxn>
              <a:cxn ang="0">
                <a:pos x="48" y="229"/>
              </a:cxn>
              <a:cxn ang="0">
                <a:pos x="21" y="219"/>
              </a:cxn>
              <a:cxn ang="0">
                <a:pos x="0" y="223"/>
              </a:cxn>
              <a:cxn ang="0">
                <a:pos x="6" y="185"/>
              </a:cxn>
              <a:cxn ang="0">
                <a:pos x="15" y="144"/>
              </a:cxn>
              <a:cxn ang="0">
                <a:pos x="15" y="110"/>
              </a:cxn>
              <a:cxn ang="0">
                <a:pos x="37" y="79"/>
              </a:cxn>
              <a:cxn ang="0">
                <a:pos x="56" y="43"/>
              </a:cxn>
              <a:cxn ang="0">
                <a:pos x="69" y="20"/>
              </a:cxn>
              <a:cxn ang="0">
                <a:pos x="106" y="2"/>
              </a:cxn>
              <a:cxn ang="0">
                <a:pos x="132" y="2"/>
              </a:cxn>
              <a:cxn ang="0">
                <a:pos x="155" y="0"/>
              </a:cxn>
              <a:cxn ang="0">
                <a:pos x="186" y="4"/>
              </a:cxn>
              <a:cxn ang="0">
                <a:pos x="211" y="12"/>
              </a:cxn>
              <a:cxn ang="0">
                <a:pos x="225" y="16"/>
              </a:cxn>
              <a:cxn ang="0">
                <a:pos x="242" y="23"/>
              </a:cxn>
              <a:cxn ang="0">
                <a:pos x="261" y="25"/>
              </a:cxn>
              <a:cxn ang="0">
                <a:pos x="292" y="25"/>
              </a:cxn>
              <a:cxn ang="0">
                <a:pos x="305" y="27"/>
              </a:cxn>
              <a:cxn ang="0">
                <a:pos x="309" y="41"/>
              </a:cxn>
              <a:cxn ang="0">
                <a:pos x="322" y="54"/>
              </a:cxn>
              <a:cxn ang="0">
                <a:pos x="330" y="79"/>
              </a:cxn>
              <a:cxn ang="0">
                <a:pos x="334" y="100"/>
              </a:cxn>
              <a:cxn ang="0">
                <a:pos x="345" y="123"/>
              </a:cxn>
              <a:cxn ang="0">
                <a:pos x="347" y="146"/>
              </a:cxn>
              <a:cxn ang="0">
                <a:pos x="368" y="146"/>
              </a:cxn>
              <a:cxn ang="0">
                <a:pos x="392" y="156"/>
              </a:cxn>
              <a:cxn ang="0">
                <a:pos x="395" y="185"/>
              </a:cxn>
              <a:cxn ang="0">
                <a:pos x="418" y="185"/>
              </a:cxn>
            </a:cxnLst>
            <a:rect l="0" t="0" r="r" b="b"/>
            <a:pathLst>
              <a:path w="422" h="306">
                <a:moveTo>
                  <a:pt x="422" y="192"/>
                </a:moveTo>
                <a:lnTo>
                  <a:pt x="418" y="198"/>
                </a:lnTo>
                <a:lnTo>
                  <a:pt x="415" y="208"/>
                </a:lnTo>
                <a:lnTo>
                  <a:pt x="409" y="213"/>
                </a:lnTo>
                <a:lnTo>
                  <a:pt x="407" y="219"/>
                </a:lnTo>
                <a:lnTo>
                  <a:pt x="403" y="223"/>
                </a:lnTo>
                <a:lnTo>
                  <a:pt x="395" y="225"/>
                </a:lnTo>
                <a:lnTo>
                  <a:pt x="393" y="233"/>
                </a:lnTo>
                <a:lnTo>
                  <a:pt x="392" y="238"/>
                </a:lnTo>
                <a:lnTo>
                  <a:pt x="386" y="246"/>
                </a:lnTo>
                <a:lnTo>
                  <a:pt x="378" y="248"/>
                </a:lnTo>
                <a:lnTo>
                  <a:pt x="365" y="248"/>
                </a:lnTo>
                <a:lnTo>
                  <a:pt x="357" y="246"/>
                </a:lnTo>
                <a:lnTo>
                  <a:pt x="351" y="248"/>
                </a:lnTo>
                <a:lnTo>
                  <a:pt x="342" y="252"/>
                </a:lnTo>
                <a:lnTo>
                  <a:pt x="336" y="258"/>
                </a:lnTo>
                <a:lnTo>
                  <a:pt x="330" y="259"/>
                </a:lnTo>
                <a:lnTo>
                  <a:pt x="324" y="265"/>
                </a:lnTo>
                <a:lnTo>
                  <a:pt x="317" y="265"/>
                </a:lnTo>
                <a:lnTo>
                  <a:pt x="309" y="263"/>
                </a:lnTo>
                <a:lnTo>
                  <a:pt x="303" y="259"/>
                </a:lnTo>
                <a:lnTo>
                  <a:pt x="297" y="259"/>
                </a:lnTo>
                <a:lnTo>
                  <a:pt x="292" y="261"/>
                </a:lnTo>
                <a:lnTo>
                  <a:pt x="288" y="263"/>
                </a:lnTo>
                <a:lnTo>
                  <a:pt x="280" y="263"/>
                </a:lnTo>
                <a:lnTo>
                  <a:pt x="274" y="261"/>
                </a:lnTo>
                <a:lnTo>
                  <a:pt x="271" y="256"/>
                </a:lnTo>
                <a:lnTo>
                  <a:pt x="267" y="252"/>
                </a:lnTo>
                <a:lnTo>
                  <a:pt x="259" y="250"/>
                </a:lnTo>
                <a:lnTo>
                  <a:pt x="257" y="256"/>
                </a:lnTo>
                <a:lnTo>
                  <a:pt x="253" y="261"/>
                </a:lnTo>
                <a:lnTo>
                  <a:pt x="248" y="263"/>
                </a:lnTo>
                <a:lnTo>
                  <a:pt x="238" y="265"/>
                </a:lnTo>
                <a:lnTo>
                  <a:pt x="234" y="265"/>
                </a:lnTo>
                <a:lnTo>
                  <a:pt x="225" y="265"/>
                </a:lnTo>
                <a:lnTo>
                  <a:pt x="223" y="269"/>
                </a:lnTo>
                <a:lnTo>
                  <a:pt x="223" y="277"/>
                </a:lnTo>
                <a:lnTo>
                  <a:pt x="225" y="282"/>
                </a:lnTo>
                <a:lnTo>
                  <a:pt x="225" y="290"/>
                </a:lnTo>
                <a:lnTo>
                  <a:pt x="221" y="294"/>
                </a:lnTo>
                <a:lnTo>
                  <a:pt x="221" y="300"/>
                </a:lnTo>
                <a:lnTo>
                  <a:pt x="219" y="306"/>
                </a:lnTo>
                <a:lnTo>
                  <a:pt x="209" y="306"/>
                </a:lnTo>
                <a:lnTo>
                  <a:pt x="202" y="304"/>
                </a:lnTo>
                <a:lnTo>
                  <a:pt x="192" y="298"/>
                </a:lnTo>
                <a:lnTo>
                  <a:pt x="182" y="292"/>
                </a:lnTo>
                <a:lnTo>
                  <a:pt x="171" y="288"/>
                </a:lnTo>
                <a:lnTo>
                  <a:pt x="167" y="288"/>
                </a:lnTo>
                <a:lnTo>
                  <a:pt x="159" y="284"/>
                </a:lnTo>
                <a:lnTo>
                  <a:pt x="155" y="281"/>
                </a:lnTo>
                <a:lnTo>
                  <a:pt x="148" y="275"/>
                </a:lnTo>
                <a:lnTo>
                  <a:pt x="140" y="273"/>
                </a:lnTo>
                <a:lnTo>
                  <a:pt x="132" y="271"/>
                </a:lnTo>
                <a:lnTo>
                  <a:pt x="125" y="275"/>
                </a:lnTo>
                <a:lnTo>
                  <a:pt x="119" y="277"/>
                </a:lnTo>
                <a:lnTo>
                  <a:pt x="113" y="279"/>
                </a:lnTo>
                <a:lnTo>
                  <a:pt x="108" y="281"/>
                </a:lnTo>
                <a:lnTo>
                  <a:pt x="102" y="284"/>
                </a:lnTo>
                <a:lnTo>
                  <a:pt x="96" y="281"/>
                </a:lnTo>
                <a:lnTo>
                  <a:pt x="92" y="277"/>
                </a:lnTo>
                <a:lnTo>
                  <a:pt x="88" y="275"/>
                </a:lnTo>
                <a:lnTo>
                  <a:pt x="81" y="281"/>
                </a:lnTo>
                <a:lnTo>
                  <a:pt x="77" y="277"/>
                </a:lnTo>
                <a:lnTo>
                  <a:pt x="69" y="277"/>
                </a:lnTo>
                <a:lnTo>
                  <a:pt x="63" y="273"/>
                </a:lnTo>
                <a:lnTo>
                  <a:pt x="60" y="265"/>
                </a:lnTo>
                <a:lnTo>
                  <a:pt x="56" y="261"/>
                </a:lnTo>
                <a:lnTo>
                  <a:pt x="48" y="261"/>
                </a:lnTo>
                <a:lnTo>
                  <a:pt x="48" y="256"/>
                </a:lnTo>
                <a:lnTo>
                  <a:pt x="50" y="246"/>
                </a:lnTo>
                <a:lnTo>
                  <a:pt x="50" y="238"/>
                </a:lnTo>
                <a:lnTo>
                  <a:pt x="48" y="229"/>
                </a:lnTo>
                <a:lnTo>
                  <a:pt x="40" y="223"/>
                </a:lnTo>
                <a:lnTo>
                  <a:pt x="27" y="219"/>
                </a:lnTo>
                <a:lnTo>
                  <a:pt x="21" y="219"/>
                </a:lnTo>
                <a:lnTo>
                  <a:pt x="12" y="223"/>
                </a:lnTo>
                <a:lnTo>
                  <a:pt x="6" y="225"/>
                </a:lnTo>
                <a:lnTo>
                  <a:pt x="0" y="223"/>
                </a:lnTo>
                <a:lnTo>
                  <a:pt x="2" y="213"/>
                </a:lnTo>
                <a:lnTo>
                  <a:pt x="6" y="196"/>
                </a:lnTo>
                <a:lnTo>
                  <a:pt x="6" y="185"/>
                </a:lnTo>
                <a:lnTo>
                  <a:pt x="12" y="175"/>
                </a:lnTo>
                <a:lnTo>
                  <a:pt x="13" y="160"/>
                </a:lnTo>
                <a:lnTo>
                  <a:pt x="15" y="144"/>
                </a:lnTo>
                <a:lnTo>
                  <a:pt x="15" y="127"/>
                </a:lnTo>
                <a:lnTo>
                  <a:pt x="15" y="116"/>
                </a:lnTo>
                <a:lnTo>
                  <a:pt x="15" y="110"/>
                </a:lnTo>
                <a:lnTo>
                  <a:pt x="25" y="100"/>
                </a:lnTo>
                <a:lnTo>
                  <a:pt x="33" y="89"/>
                </a:lnTo>
                <a:lnTo>
                  <a:pt x="37" y="79"/>
                </a:lnTo>
                <a:lnTo>
                  <a:pt x="42" y="64"/>
                </a:lnTo>
                <a:lnTo>
                  <a:pt x="48" y="54"/>
                </a:lnTo>
                <a:lnTo>
                  <a:pt x="56" y="43"/>
                </a:lnTo>
                <a:lnTo>
                  <a:pt x="54" y="31"/>
                </a:lnTo>
                <a:lnTo>
                  <a:pt x="58" y="25"/>
                </a:lnTo>
                <a:lnTo>
                  <a:pt x="69" y="20"/>
                </a:lnTo>
                <a:lnTo>
                  <a:pt x="83" y="16"/>
                </a:lnTo>
                <a:lnTo>
                  <a:pt x="90" y="4"/>
                </a:lnTo>
                <a:lnTo>
                  <a:pt x="106" y="2"/>
                </a:lnTo>
                <a:lnTo>
                  <a:pt x="117" y="4"/>
                </a:lnTo>
                <a:lnTo>
                  <a:pt x="125" y="6"/>
                </a:lnTo>
                <a:lnTo>
                  <a:pt x="132" y="2"/>
                </a:lnTo>
                <a:lnTo>
                  <a:pt x="136" y="2"/>
                </a:lnTo>
                <a:lnTo>
                  <a:pt x="148" y="4"/>
                </a:lnTo>
                <a:lnTo>
                  <a:pt x="155" y="0"/>
                </a:lnTo>
                <a:lnTo>
                  <a:pt x="165" y="0"/>
                </a:lnTo>
                <a:lnTo>
                  <a:pt x="177" y="4"/>
                </a:lnTo>
                <a:lnTo>
                  <a:pt x="186" y="4"/>
                </a:lnTo>
                <a:lnTo>
                  <a:pt x="198" y="8"/>
                </a:lnTo>
                <a:lnTo>
                  <a:pt x="205" y="8"/>
                </a:lnTo>
                <a:lnTo>
                  <a:pt x="211" y="12"/>
                </a:lnTo>
                <a:lnTo>
                  <a:pt x="219" y="8"/>
                </a:lnTo>
                <a:lnTo>
                  <a:pt x="223" y="10"/>
                </a:lnTo>
                <a:lnTo>
                  <a:pt x="225" y="16"/>
                </a:lnTo>
                <a:lnTo>
                  <a:pt x="232" y="22"/>
                </a:lnTo>
                <a:lnTo>
                  <a:pt x="238" y="25"/>
                </a:lnTo>
                <a:lnTo>
                  <a:pt x="242" y="23"/>
                </a:lnTo>
                <a:lnTo>
                  <a:pt x="250" y="27"/>
                </a:lnTo>
                <a:lnTo>
                  <a:pt x="255" y="33"/>
                </a:lnTo>
                <a:lnTo>
                  <a:pt x="261" y="25"/>
                </a:lnTo>
                <a:lnTo>
                  <a:pt x="271" y="23"/>
                </a:lnTo>
                <a:lnTo>
                  <a:pt x="282" y="23"/>
                </a:lnTo>
                <a:lnTo>
                  <a:pt x="292" y="25"/>
                </a:lnTo>
                <a:lnTo>
                  <a:pt x="297" y="27"/>
                </a:lnTo>
                <a:lnTo>
                  <a:pt x="301" y="25"/>
                </a:lnTo>
                <a:lnTo>
                  <a:pt x="305" y="27"/>
                </a:lnTo>
                <a:lnTo>
                  <a:pt x="307" y="31"/>
                </a:lnTo>
                <a:lnTo>
                  <a:pt x="307" y="37"/>
                </a:lnTo>
                <a:lnTo>
                  <a:pt x="309" y="41"/>
                </a:lnTo>
                <a:lnTo>
                  <a:pt x="319" y="41"/>
                </a:lnTo>
                <a:lnTo>
                  <a:pt x="322" y="47"/>
                </a:lnTo>
                <a:lnTo>
                  <a:pt x="322" y="54"/>
                </a:lnTo>
                <a:lnTo>
                  <a:pt x="324" y="62"/>
                </a:lnTo>
                <a:lnTo>
                  <a:pt x="328" y="70"/>
                </a:lnTo>
                <a:lnTo>
                  <a:pt x="330" y="79"/>
                </a:lnTo>
                <a:lnTo>
                  <a:pt x="328" y="87"/>
                </a:lnTo>
                <a:lnTo>
                  <a:pt x="328" y="94"/>
                </a:lnTo>
                <a:lnTo>
                  <a:pt x="334" y="100"/>
                </a:lnTo>
                <a:lnTo>
                  <a:pt x="340" y="108"/>
                </a:lnTo>
                <a:lnTo>
                  <a:pt x="342" y="118"/>
                </a:lnTo>
                <a:lnTo>
                  <a:pt x="345" y="123"/>
                </a:lnTo>
                <a:lnTo>
                  <a:pt x="345" y="133"/>
                </a:lnTo>
                <a:lnTo>
                  <a:pt x="344" y="141"/>
                </a:lnTo>
                <a:lnTo>
                  <a:pt x="347" y="146"/>
                </a:lnTo>
                <a:lnTo>
                  <a:pt x="353" y="152"/>
                </a:lnTo>
                <a:lnTo>
                  <a:pt x="361" y="150"/>
                </a:lnTo>
                <a:lnTo>
                  <a:pt x="368" y="146"/>
                </a:lnTo>
                <a:lnTo>
                  <a:pt x="378" y="152"/>
                </a:lnTo>
                <a:lnTo>
                  <a:pt x="386" y="154"/>
                </a:lnTo>
                <a:lnTo>
                  <a:pt x="392" y="156"/>
                </a:lnTo>
                <a:lnTo>
                  <a:pt x="392" y="165"/>
                </a:lnTo>
                <a:lnTo>
                  <a:pt x="392" y="177"/>
                </a:lnTo>
                <a:lnTo>
                  <a:pt x="395" y="185"/>
                </a:lnTo>
                <a:lnTo>
                  <a:pt x="403" y="185"/>
                </a:lnTo>
                <a:lnTo>
                  <a:pt x="409" y="183"/>
                </a:lnTo>
                <a:lnTo>
                  <a:pt x="418" y="185"/>
                </a:lnTo>
                <a:lnTo>
                  <a:pt x="422" y="19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8" name="Freeform 8">
            <a:extLst>
              <a:ext uri="{FF2B5EF4-FFF2-40B4-BE49-F238E27FC236}">
                <a16:creationId xmlns:a16="http://schemas.microsoft.com/office/drawing/2014/main" xmlns="" id="{1FAC0DD6-5E5A-49D7-AB23-7BE674570E60}"/>
              </a:ext>
            </a:extLst>
          </p:cNvPr>
          <p:cNvSpPr>
            <a:spLocks/>
          </p:cNvSpPr>
          <p:nvPr/>
        </p:nvSpPr>
        <p:spPr bwMode="auto">
          <a:xfrm>
            <a:off x="4746139" y="3198227"/>
            <a:ext cx="680027" cy="640201"/>
          </a:xfrm>
          <a:custGeom>
            <a:avLst/>
            <a:gdLst/>
            <a:ahLst/>
            <a:cxnLst>
              <a:cxn ang="0">
                <a:pos x="460" y="222"/>
              </a:cxn>
              <a:cxn ang="0">
                <a:pos x="439" y="259"/>
              </a:cxn>
              <a:cxn ang="0">
                <a:pos x="420" y="303"/>
              </a:cxn>
              <a:cxn ang="0">
                <a:pos x="393" y="349"/>
              </a:cxn>
              <a:cxn ang="0">
                <a:pos x="349" y="376"/>
              </a:cxn>
              <a:cxn ang="0">
                <a:pos x="307" y="408"/>
              </a:cxn>
              <a:cxn ang="0">
                <a:pos x="286" y="466"/>
              </a:cxn>
              <a:cxn ang="0">
                <a:pos x="255" y="477"/>
              </a:cxn>
              <a:cxn ang="0">
                <a:pos x="215" y="473"/>
              </a:cxn>
              <a:cxn ang="0">
                <a:pos x="184" y="470"/>
              </a:cxn>
              <a:cxn ang="0">
                <a:pos x="178" y="431"/>
              </a:cxn>
              <a:cxn ang="0">
                <a:pos x="169" y="391"/>
              </a:cxn>
              <a:cxn ang="0">
                <a:pos x="169" y="362"/>
              </a:cxn>
              <a:cxn ang="0">
                <a:pos x="136" y="356"/>
              </a:cxn>
              <a:cxn ang="0">
                <a:pos x="124" y="353"/>
              </a:cxn>
              <a:cxn ang="0">
                <a:pos x="100" y="360"/>
              </a:cxn>
              <a:cxn ang="0">
                <a:pos x="53" y="351"/>
              </a:cxn>
              <a:cxn ang="0">
                <a:pos x="23" y="345"/>
              </a:cxn>
              <a:cxn ang="0">
                <a:pos x="23" y="308"/>
              </a:cxn>
              <a:cxn ang="0">
                <a:pos x="21" y="270"/>
              </a:cxn>
              <a:cxn ang="0">
                <a:pos x="13" y="236"/>
              </a:cxn>
              <a:cxn ang="0">
                <a:pos x="2" y="212"/>
              </a:cxn>
              <a:cxn ang="0">
                <a:pos x="13" y="191"/>
              </a:cxn>
              <a:cxn ang="0">
                <a:pos x="9" y="168"/>
              </a:cxn>
              <a:cxn ang="0">
                <a:pos x="17" y="145"/>
              </a:cxn>
              <a:cxn ang="0">
                <a:pos x="25" y="113"/>
              </a:cxn>
              <a:cxn ang="0">
                <a:pos x="29" y="86"/>
              </a:cxn>
              <a:cxn ang="0">
                <a:pos x="29" y="63"/>
              </a:cxn>
              <a:cxn ang="0">
                <a:pos x="17" y="49"/>
              </a:cxn>
              <a:cxn ang="0">
                <a:pos x="17" y="32"/>
              </a:cxn>
              <a:cxn ang="0">
                <a:pos x="42" y="36"/>
              </a:cxn>
              <a:cxn ang="0">
                <a:pos x="69" y="30"/>
              </a:cxn>
              <a:cxn ang="0">
                <a:pos x="88" y="17"/>
              </a:cxn>
              <a:cxn ang="0">
                <a:pos x="105" y="5"/>
              </a:cxn>
              <a:cxn ang="0">
                <a:pos x="130" y="0"/>
              </a:cxn>
              <a:cxn ang="0">
                <a:pos x="153" y="7"/>
              </a:cxn>
              <a:cxn ang="0">
                <a:pos x="184" y="17"/>
              </a:cxn>
              <a:cxn ang="0">
                <a:pos x="209" y="19"/>
              </a:cxn>
              <a:cxn ang="0">
                <a:pos x="234" y="19"/>
              </a:cxn>
              <a:cxn ang="0">
                <a:pos x="251" y="15"/>
              </a:cxn>
              <a:cxn ang="0">
                <a:pos x="274" y="21"/>
              </a:cxn>
              <a:cxn ang="0">
                <a:pos x="293" y="24"/>
              </a:cxn>
              <a:cxn ang="0">
                <a:pos x="314" y="42"/>
              </a:cxn>
              <a:cxn ang="0">
                <a:pos x="332" y="65"/>
              </a:cxn>
              <a:cxn ang="0">
                <a:pos x="351" y="76"/>
              </a:cxn>
              <a:cxn ang="0">
                <a:pos x="366" y="95"/>
              </a:cxn>
              <a:cxn ang="0">
                <a:pos x="389" y="107"/>
              </a:cxn>
              <a:cxn ang="0">
                <a:pos x="410" y="120"/>
              </a:cxn>
              <a:cxn ang="0">
                <a:pos x="437" y="124"/>
              </a:cxn>
              <a:cxn ang="0">
                <a:pos x="449" y="134"/>
              </a:cxn>
              <a:cxn ang="0">
                <a:pos x="468" y="138"/>
              </a:cxn>
              <a:cxn ang="0">
                <a:pos x="481" y="157"/>
              </a:cxn>
              <a:cxn ang="0">
                <a:pos x="476" y="174"/>
              </a:cxn>
              <a:cxn ang="0">
                <a:pos x="481" y="195"/>
              </a:cxn>
            </a:cxnLst>
            <a:rect l="0" t="0" r="r" b="b"/>
            <a:pathLst>
              <a:path w="481" h="489">
                <a:moveTo>
                  <a:pt x="476" y="207"/>
                </a:moveTo>
                <a:lnTo>
                  <a:pt x="474" y="212"/>
                </a:lnTo>
                <a:lnTo>
                  <a:pt x="470" y="218"/>
                </a:lnTo>
                <a:lnTo>
                  <a:pt x="464" y="220"/>
                </a:lnTo>
                <a:lnTo>
                  <a:pt x="460" y="222"/>
                </a:lnTo>
                <a:lnTo>
                  <a:pt x="455" y="228"/>
                </a:lnTo>
                <a:lnTo>
                  <a:pt x="449" y="236"/>
                </a:lnTo>
                <a:lnTo>
                  <a:pt x="445" y="241"/>
                </a:lnTo>
                <a:lnTo>
                  <a:pt x="441" y="251"/>
                </a:lnTo>
                <a:lnTo>
                  <a:pt x="439" y="259"/>
                </a:lnTo>
                <a:lnTo>
                  <a:pt x="435" y="268"/>
                </a:lnTo>
                <a:lnTo>
                  <a:pt x="430" y="278"/>
                </a:lnTo>
                <a:lnTo>
                  <a:pt x="424" y="285"/>
                </a:lnTo>
                <a:lnTo>
                  <a:pt x="424" y="295"/>
                </a:lnTo>
                <a:lnTo>
                  <a:pt x="420" y="303"/>
                </a:lnTo>
                <a:lnTo>
                  <a:pt x="412" y="310"/>
                </a:lnTo>
                <a:lnTo>
                  <a:pt x="408" y="320"/>
                </a:lnTo>
                <a:lnTo>
                  <a:pt x="405" y="330"/>
                </a:lnTo>
                <a:lnTo>
                  <a:pt x="399" y="339"/>
                </a:lnTo>
                <a:lnTo>
                  <a:pt x="393" y="349"/>
                </a:lnTo>
                <a:lnTo>
                  <a:pt x="385" y="356"/>
                </a:lnTo>
                <a:lnTo>
                  <a:pt x="376" y="362"/>
                </a:lnTo>
                <a:lnTo>
                  <a:pt x="364" y="364"/>
                </a:lnTo>
                <a:lnTo>
                  <a:pt x="357" y="368"/>
                </a:lnTo>
                <a:lnTo>
                  <a:pt x="349" y="376"/>
                </a:lnTo>
                <a:lnTo>
                  <a:pt x="343" y="381"/>
                </a:lnTo>
                <a:lnTo>
                  <a:pt x="336" y="393"/>
                </a:lnTo>
                <a:lnTo>
                  <a:pt x="322" y="397"/>
                </a:lnTo>
                <a:lnTo>
                  <a:pt x="311" y="402"/>
                </a:lnTo>
                <a:lnTo>
                  <a:pt x="307" y="408"/>
                </a:lnTo>
                <a:lnTo>
                  <a:pt x="309" y="420"/>
                </a:lnTo>
                <a:lnTo>
                  <a:pt x="301" y="431"/>
                </a:lnTo>
                <a:lnTo>
                  <a:pt x="295" y="441"/>
                </a:lnTo>
                <a:lnTo>
                  <a:pt x="290" y="456"/>
                </a:lnTo>
                <a:lnTo>
                  <a:pt x="286" y="466"/>
                </a:lnTo>
                <a:lnTo>
                  <a:pt x="278" y="477"/>
                </a:lnTo>
                <a:lnTo>
                  <a:pt x="268" y="487"/>
                </a:lnTo>
                <a:lnTo>
                  <a:pt x="268" y="489"/>
                </a:lnTo>
                <a:lnTo>
                  <a:pt x="263" y="481"/>
                </a:lnTo>
                <a:lnTo>
                  <a:pt x="255" y="477"/>
                </a:lnTo>
                <a:lnTo>
                  <a:pt x="243" y="473"/>
                </a:lnTo>
                <a:lnTo>
                  <a:pt x="236" y="470"/>
                </a:lnTo>
                <a:lnTo>
                  <a:pt x="228" y="473"/>
                </a:lnTo>
                <a:lnTo>
                  <a:pt x="219" y="471"/>
                </a:lnTo>
                <a:lnTo>
                  <a:pt x="215" y="473"/>
                </a:lnTo>
                <a:lnTo>
                  <a:pt x="209" y="475"/>
                </a:lnTo>
                <a:lnTo>
                  <a:pt x="205" y="479"/>
                </a:lnTo>
                <a:lnTo>
                  <a:pt x="197" y="479"/>
                </a:lnTo>
                <a:lnTo>
                  <a:pt x="190" y="475"/>
                </a:lnTo>
                <a:lnTo>
                  <a:pt x="184" y="470"/>
                </a:lnTo>
                <a:lnTo>
                  <a:pt x="182" y="466"/>
                </a:lnTo>
                <a:lnTo>
                  <a:pt x="184" y="456"/>
                </a:lnTo>
                <a:lnTo>
                  <a:pt x="186" y="447"/>
                </a:lnTo>
                <a:lnTo>
                  <a:pt x="184" y="439"/>
                </a:lnTo>
                <a:lnTo>
                  <a:pt x="178" y="431"/>
                </a:lnTo>
                <a:lnTo>
                  <a:pt x="176" y="422"/>
                </a:lnTo>
                <a:lnTo>
                  <a:pt x="174" y="414"/>
                </a:lnTo>
                <a:lnTo>
                  <a:pt x="172" y="406"/>
                </a:lnTo>
                <a:lnTo>
                  <a:pt x="171" y="399"/>
                </a:lnTo>
                <a:lnTo>
                  <a:pt x="169" y="391"/>
                </a:lnTo>
                <a:lnTo>
                  <a:pt x="172" y="389"/>
                </a:lnTo>
                <a:lnTo>
                  <a:pt x="180" y="387"/>
                </a:lnTo>
                <a:lnTo>
                  <a:pt x="174" y="379"/>
                </a:lnTo>
                <a:lnTo>
                  <a:pt x="172" y="370"/>
                </a:lnTo>
                <a:lnTo>
                  <a:pt x="169" y="362"/>
                </a:lnTo>
                <a:lnTo>
                  <a:pt x="161" y="358"/>
                </a:lnTo>
                <a:lnTo>
                  <a:pt x="153" y="358"/>
                </a:lnTo>
                <a:lnTo>
                  <a:pt x="149" y="362"/>
                </a:lnTo>
                <a:lnTo>
                  <a:pt x="140" y="362"/>
                </a:lnTo>
                <a:lnTo>
                  <a:pt x="136" y="356"/>
                </a:lnTo>
                <a:lnTo>
                  <a:pt x="134" y="351"/>
                </a:lnTo>
                <a:lnTo>
                  <a:pt x="132" y="347"/>
                </a:lnTo>
                <a:lnTo>
                  <a:pt x="128" y="347"/>
                </a:lnTo>
                <a:lnTo>
                  <a:pt x="124" y="349"/>
                </a:lnTo>
                <a:lnTo>
                  <a:pt x="124" y="353"/>
                </a:lnTo>
                <a:lnTo>
                  <a:pt x="123" y="354"/>
                </a:lnTo>
                <a:lnTo>
                  <a:pt x="121" y="360"/>
                </a:lnTo>
                <a:lnTo>
                  <a:pt x="113" y="364"/>
                </a:lnTo>
                <a:lnTo>
                  <a:pt x="107" y="362"/>
                </a:lnTo>
                <a:lnTo>
                  <a:pt x="100" y="360"/>
                </a:lnTo>
                <a:lnTo>
                  <a:pt x="86" y="356"/>
                </a:lnTo>
                <a:lnTo>
                  <a:pt x="80" y="353"/>
                </a:lnTo>
                <a:lnTo>
                  <a:pt x="75" y="353"/>
                </a:lnTo>
                <a:lnTo>
                  <a:pt x="63" y="353"/>
                </a:lnTo>
                <a:lnTo>
                  <a:pt x="53" y="351"/>
                </a:lnTo>
                <a:lnTo>
                  <a:pt x="44" y="351"/>
                </a:lnTo>
                <a:lnTo>
                  <a:pt x="32" y="353"/>
                </a:lnTo>
                <a:lnTo>
                  <a:pt x="27" y="353"/>
                </a:lnTo>
                <a:lnTo>
                  <a:pt x="23" y="351"/>
                </a:lnTo>
                <a:lnTo>
                  <a:pt x="23" y="345"/>
                </a:lnTo>
                <a:lnTo>
                  <a:pt x="25" y="337"/>
                </a:lnTo>
                <a:lnTo>
                  <a:pt x="29" y="330"/>
                </a:lnTo>
                <a:lnTo>
                  <a:pt x="23" y="326"/>
                </a:lnTo>
                <a:lnTo>
                  <a:pt x="21" y="316"/>
                </a:lnTo>
                <a:lnTo>
                  <a:pt x="23" y="308"/>
                </a:lnTo>
                <a:lnTo>
                  <a:pt x="25" y="299"/>
                </a:lnTo>
                <a:lnTo>
                  <a:pt x="27" y="291"/>
                </a:lnTo>
                <a:lnTo>
                  <a:pt x="23" y="285"/>
                </a:lnTo>
                <a:lnTo>
                  <a:pt x="21" y="280"/>
                </a:lnTo>
                <a:lnTo>
                  <a:pt x="21" y="270"/>
                </a:lnTo>
                <a:lnTo>
                  <a:pt x="19" y="260"/>
                </a:lnTo>
                <a:lnTo>
                  <a:pt x="23" y="255"/>
                </a:lnTo>
                <a:lnTo>
                  <a:pt x="19" y="249"/>
                </a:lnTo>
                <a:lnTo>
                  <a:pt x="17" y="241"/>
                </a:lnTo>
                <a:lnTo>
                  <a:pt x="13" y="236"/>
                </a:lnTo>
                <a:lnTo>
                  <a:pt x="9" y="232"/>
                </a:lnTo>
                <a:lnTo>
                  <a:pt x="6" y="226"/>
                </a:lnTo>
                <a:lnTo>
                  <a:pt x="9" y="220"/>
                </a:lnTo>
                <a:lnTo>
                  <a:pt x="9" y="216"/>
                </a:lnTo>
                <a:lnTo>
                  <a:pt x="2" y="212"/>
                </a:lnTo>
                <a:lnTo>
                  <a:pt x="0" y="207"/>
                </a:lnTo>
                <a:lnTo>
                  <a:pt x="2" y="203"/>
                </a:lnTo>
                <a:lnTo>
                  <a:pt x="11" y="201"/>
                </a:lnTo>
                <a:lnTo>
                  <a:pt x="13" y="197"/>
                </a:lnTo>
                <a:lnTo>
                  <a:pt x="13" y="191"/>
                </a:lnTo>
                <a:lnTo>
                  <a:pt x="13" y="184"/>
                </a:lnTo>
                <a:lnTo>
                  <a:pt x="11" y="180"/>
                </a:lnTo>
                <a:lnTo>
                  <a:pt x="7" y="176"/>
                </a:lnTo>
                <a:lnTo>
                  <a:pt x="7" y="170"/>
                </a:lnTo>
                <a:lnTo>
                  <a:pt x="9" y="168"/>
                </a:lnTo>
                <a:lnTo>
                  <a:pt x="13" y="166"/>
                </a:lnTo>
                <a:lnTo>
                  <a:pt x="15" y="161"/>
                </a:lnTo>
                <a:lnTo>
                  <a:pt x="15" y="153"/>
                </a:lnTo>
                <a:lnTo>
                  <a:pt x="15" y="149"/>
                </a:lnTo>
                <a:lnTo>
                  <a:pt x="17" y="145"/>
                </a:lnTo>
                <a:lnTo>
                  <a:pt x="21" y="140"/>
                </a:lnTo>
                <a:lnTo>
                  <a:pt x="23" y="136"/>
                </a:lnTo>
                <a:lnTo>
                  <a:pt x="25" y="126"/>
                </a:lnTo>
                <a:lnTo>
                  <a:pt x="25" y="120"/>
                </a:lnTo>
                <a:lnTo>
                  <a:pt x="25" y="113"/>
                </a:lnTo>
                <a:lnTo>
                  <a:pt x="27" y="107"/>
                </a:lnTo>
                <a:lnTo>
                  <a:pt x="27" y="101"/>
                </a:lnTo>
                <a:lnTo>
                  <a:pt x="27" y="97"/>
                </a:lnTo>
                <a:lnTo>
                  <a:pt x="29" y="90"/>
                </a:lnTo>
                <a:lnTo>
                  <a:pt x="29" y="86"/>
                </a:lnTo>
                <a:lnTo>
                  <a:pt x="30" y="80"/>
                </a:lnTo>
                <a:lnTo>
                  <a:pt x="32" y="76"/>
                </a:lnTo>
                <a:lnTo>
                  <a:pt x="32" y="72"/>
                </a:lnTo>
                <a:lnTo>
                  <a:pt x="30" y="67"/>
                </a:lnTo>
                <a:lnTo>
                  <a:pt x="29" y="63"/>
                </a:lnTo>
                <a:lnTo>
                  <a:pt x="27" y="61"/>
                </a:lnTo>
                <a:lnTo>
                  <a:pt x="25" y="57"/>
                </a:lnTo>
                <a:lnTo>
                  <a:pt x="25" y="53"/>
                </a:lnTo>
                <a:lnTo>
                  <a:pt x="21" y="51"/>
                </a:lnTo>
                <a:lnTo>
                  <a:pt x="17" y="49"/>
                </a:lnTo>
                <a:lnTo>
                  <a:pt x="15" y="46"/>
                </a:lnTo>
                <a:lnTo>
                  <a:pt x="15" y="44"/>
                </a:lnTo>
                <a:lnTo>
                  <a:pt x="13" y="38"/>
                </a:lnTo>
                <a:lnTo>
                  <a:pt x="15" y="36"/>
                </a:lnTo>
                <a:lnTo>
                  <a:pt x="17" y="32"/>
                </a:lnTo>
                <a:lnTo>
                  <a:pt x="23" y="30"/>
                </a:lnTo>
                <a:lnTo>
                  <a:pt x="27" y="30"/>
                </a:lnTo>
                <a:lnTo>
                  <a:pt x="30" y="30"/>
                </a:lnTo>
                <a:lnTo>
                  <a:pt x="34" y="34"/>
                </a:lnTo>
                <a:lnTo>
                  <a:pt x="42" y="36"/>
                </a:lnTo>
                <a:lnTo>
                  <a:pt x="46" y="36"/>
                </a:lnTo>
                <a:lnTo>
                  <a:pt x="53" y="38"/>
                </a:lnTo>
                <a:lnTo>
                  <a:pt x="57" y="36"/>
                </a:lnTo>
                <a:lnTo>
                  <a:pt x="65" y="32"/>
                </a:lnTo>
                <a:lnTo>
                  <a:pt x="69" y="30"/>
                </a:lnTo>
                <a:lnTo>
                  <a:pt x="73" y="30"/>
                </a:lnTo>
                <a:lnTo>
                  <a:pt x="75" y="28"/>
                </a:lnTo>
                <a:lnTo>
                  <a:pt x="78" y="24"/>
                </a:lnTo>
                <a:lnTo>
                  <a:pt x="82" y="21"/>
                </a:lnTo>
                <a:lnTo>
                  <a:pt x="88" y="17"/>
                </a:lnTo>
                <a:lnTo>
                  <a:pt x="90" y="15"/>
                </a:lnTo>
                <a:lnTo>
                  <a:pt x="94" y="11"/>
                </a:lnTo>
                <a:lnTo>
                  <a:pt x="98" y="7"/>
                </a:lnTo>
                <a:lnTo>
                  <a:pt x="103" y="7"/>
                </a:lnTo>
                <a:lnTo>
                  <a:pt x="105" y="5"/>
                </a:lnTo>
                <a:lnTo>
                  <a:pt x="111" y="3"/>
                </a:lnTo>
                <a:lnTo>
                  <a:pt x="115" y="1"/>
                </a:lnTo>
                <a:lnTo>
                  <a:pt x="121" y="0"/>
                </a:lnTo>
                <a:lnTo>
                  <a:pt x="124" y="0"/>
                </a:lnTo>
                <a:lnTo>
                  <a:pt x="130" y="0"/>
                </a:lnTo>
                <a:lnTo>
                  <a:pt x="134" y="0"/>
                </a:lnTo>
                <a:lnTo>
                  <a:pt x="140" y="1"/>
                </a:lnTo>
                <a:lnTo>
                  <a:pt x="144" y="3"/>
                </a:lnTo>
                <a:lnTo>
                  <a:pt x="149" y="5"/>
                </a:lnTo>
                <a:lnTo>
                  <a:pt x="153" y="7"/>
                </a:lnTo>
                <a:lnTo>
                  <a:pt x="159" y="7"/>
                </a:lnTo>
                <a:lnTo>
                  <a:pt x="167" y="11"/>
                </a:lnTo>
                <a:lnTo>
                  <a:pt x="172" y="13"/>
                </a:lnTo>
                <a:lnTo>
                  <a:pt x="178" y="15"/>
                </a:lnTo>
                <a:lnTo>
                  <a:pt x="184" y="17"/>
                </a:lnTo>
                <a:lnTo>
                  <a:pt x="188" y="19"/>
                </a:lnTo>
                <a:lnTo>
                  <a:pt x="194" y="21"/>
                </a:lnTo>
                <a:lnTo>
                  <a:pt x="199" y="21"/>
                </a:lnTo>
                <a:lnTo>
                  <a:pt x="203" y="19"/>
                </a:lnTo>
                <a:lnTo>
                  <a:pt x="209" y="19"/>
                </a:lnTo>
                <a:lnTo>
                  <a:pt x="215" y="17"/>
                </a:lnTo>
                <a:lnTo>
                  <a:pt x="220" y="19"/>
                </a:lnTo>
                <a:lnTo>
                  <a:pt x="228" y="17"/>
                </a:lnTo>
                <a:lnTo>
                  <a:pt x="230" y="17"/>
                </a:lnTo>
                <a:lnTo>
                  <a:pt x="234" y="19"/>
                </a:lnTo>
                <a:lnTo>
                  <a:pt x="236" y="21"/>
                </a:lnTo>
                <a:lnTo>
                  <a:pt x="242" y="23"/>
                </a:lnTo>
                <a:lnTo>
                  <a:pt x="245" y="21"/>
                </a:lnTo>
                <a:lnTo>
                  <a:pt x="247" y="17"/>
                </a:lnTo>
                <a:lnTo>
                  <a:pt x="251" y="15"/>
                </a:lnTo>
                <a:lnTo>
                  <a:pt x="255" y="15"/>
                </a:lnTo>
                <a:lnTo>
                  <a:pt x="263" y="15"/>
                </a:lnTo>
                <a:lnTo>
                  <a:pt x="266" y="15"/>
                </a:lnTo>
                <a:lnTo>
                  <a:pt x="270" y="19"/>
                </a:lnTo>
                <a:lnTo>
                  <a:pt x="274" y="21"/>
                </a:lnTo>
                <a:lnTo>
                  <a:pt x="278" y="23"/>
                </a:lnTo>
                <a:lnTo>
                  <a:pt x="282" y="21"/>
                </a:lnTo>
                <a:lnTo>
                  <a:pt x="284" y="21"/>
                </a:lnTo>
                <a:lnTo>
                  <a:pt x="288" y="21"/>
                </a:lnTo>
                <a:lnTo>
                  <a:pt x="293" y="24"/>
                </a:lnTo>
                <a:lnTo>
                  <a:pt x="297" y="28"/>
                </a:lnTo>
                <a:lnTo>
                  <a:pt x="301" y="32"/>
                </a:lnTo>
                <a:lnTo>
                  <a:pt x="305" y="36"/>
                </a:lnTo>
                <a:lnTo>
                  <a:pt x="311" y="38"/>
                </a:lnTo>
                <a:lnTo>
                  <a:pt x="314" y="42"/>
                </a:lnTo>
                <a:lnTo>
                  <a:pt x="318" y="46"/>
                </a:lnTo>
                <a:lnTo>
                  <a:pt x="320" y="51"/>
                </a:lnTo>
                <a:lnTo>
                  <a:pt x="324" y="55"/>
                </a:lnTo>
                <a:lnTo>
                  <a:pt x="328" y="59"/>
                </a:lnTo>
                <a:lnTo>
                  <a:pt x="332" y="65"/>
                </a:lnTo>
                <a:lnTo>
                  <a:pt x="336" y="69"/>
                </a:lnTo>
                <a:lnTo>
                  <a:pt x="341" y="72"/>
                </a:lnTo>
                <a:lnTo>
                  <a:pt x="343" y="72"/>
                </a:lnTo>
                <a:lnTo>
                  <a:pt x="347" y="74"/>
                </a:lnTo>
                <a:lnTo>
                  <a:pt x="351" y="76"/>
                </a:lnTo>
                <a:lnTo>
                  <a:pt x="355" y="80"/>
                </a:lnTo>
                <a:lnTo>
                  <a:pt x="357" y="84"/>
                </a:lnTo>
                <a:lnTo>
                  <a:pt x="359" y="86"/>
                </a:lnTo>
                <a:lnTo>
                  <a:pt x="362" y="90"/>
                </a:lnTo>
                <a:lnTo>
                  <a:pt x="366" y="95"/>
                </a:lnTo>
                <a:lnTo>
                  <a:pt x="372" y="97"/>
                </a:lnTo>
                <a:lnTo>
                  <a:pt x="376" y="101"/>
                </a:lnTo>
                <a:lnTo>
                  <a:pt x="380" y="105"/>
                </a:lnTo>
                <a:lnTo>
                  <a:pt x="385" y="107"/>
                </a:lnTo>
                <a:lnTo>
                  <a:pt x="389" y="107"/>
                </a:lnTo>
                <a:lnTo>
                  <a:pt x="393" y="111"/>
                </a:lnTo>
                <a:lnTo>
                  <a:pt x="399" y="115"/>
                </a:lnTo>
                <a:lnTo>
                  <a:pt x="403" y="117"/>
                </a:lnTo>
                <a:lnTo>
                  <a:pt x="407" y="117"/>
                </a:lnTo>
                <a:lnTo>
                  <a:pt x="410" y="120"/>
                </a:lnTo>
                <a:lnTo>
                  <a:pt x="416" y="124"/>
                </a:lnTo>
                <a:lnTo>
                  <a:pt x="420" y="124"/>
                </a:lnTo>
                <a:lnTo>
                  <a:pt x="424" y="124"/>
                </a:lnTo>
                <a:lnTo>
                  <a:pt x="432" y="124"/>
                </a:lnTo>
                <a:lnTo>
                  <a:pt x="437" y="124"/>
                </a:lnTo>
                <a:lnTo>
                  <a:pt x="441" y="124"/>
                </a:lnTo>
                <a:lnTo>
                  <a:pt x="443" y="124"/>
                </a:lnTo>
                <a:lnTo>
                  <a:pt x="445" y="128"/>
                </a:lnTo>
                <a:lnTo>
                  <a:pt x="447" y="130"/>
                </a:lnTo>
                <a:lnTo>
                  <a:pt x="449" y="134"/>
                </a:lnTo>
                <a:lnTo>
                  <a:pt x="453" y="136"/>
                </a:lnTo>
                <a:lnTo>
                  <a:pt x="456" y="136"/>
                </a:lnTo>
                <a:lnTo>
                  <a:pt x="460" y="136"/>
                </a:lnTo>
                <a:lnTo>
                  <a:pt x="464" y="136"/>
                </a:lnTo>
                <a:lnTo>
                  <a:pt x="468" y="138"/>
                </a:lnTo>
                <a:lnTo>
                  <a:pt x="470" y="140"/>
                </a:lnTo>
                <a:lnTo>
                  <a:pt x="474" y="143"/>
                </a:lnTo>
                <a:lnTo>
                  <a:pt x="476" y="147"/>
                </a:lnTo>
                <a:lnTo>
                  <a:pt x="478" y="151"/>
                </a:lnTo>
                <a:lnTo>
                  <a:pt x="481" y="157"/>
                </a:lnTo>
                <a:lnTo>
                  <a:pt x="479" y="161"/>
                </a:lnTo>
                <a:lnTo>
                  <a:pt x="476" y="165"/>
                </a:lnTo>
                <a:lnTo>
                  <a:pt x="476" y="166"/>
                </a:lnTo>
                <a:lnTo>
                  <a:pt x="476" y="170"/>
                </a:lnTo>
                <a:lnTo>
                  <a:pt x="476" y="174"/>
                </a:lnTo>
                <a:lnTo>
                  <a:pt x="476" y="178"/>
                </a:lnTo>
                <a:lnTo>
                  <a:pt x="478" y="182"/>
                </a:lnTo>
                <a:lnTo>
                  <a:pt x="481" y="186"/>
                </a:lnTo>
                <a:lnTo>
                  <a:pt x="481" y="191"/>
                </a:lnTo>
                <a:lnTo>
                  <a:pt x="481" y="195"/>
                </a:lnTo>
                <a:lnTo>
                  <a:pt x="481" y="199"/>
                </a:lnTo>
                <a:lnTo>
                  <a:pt x="479" y="201"/>
                </a:lnTo>
                <a:lnTo>
                  <a:pt x="476" y="2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xmlns="" id="{1454CDFC-5A27-4D61-93E2-3B159AD09642}"/>
              </a:ext>
            </a:extLst>
          </p:cNvPr>
          <p:cNvSpPr>
            <a:spLocks/>
          </p:cNvSpPr>
          <p:nvPr/>
        </p:nvSpPr>
        <p:spPr bwMode="auto">
          <a:xfrm>
            <a:off x="5418394" y="2915961"/>
            <a:ext cx="1076386" cy="808358"/>
          </a:xfrm>
          <a:custGeom>
            <a:avLst/>
            <a:gdLst/>
            <a:ahLst/>
            <a:cxnLst>
              <a:cxn ang="0">
                <a:pos x="401" y="596"/>
              </a:cxn>
              <a:cxn ang="0">
                <a:pos x="364" y="596"/>
              </a:cxn>
              <a:cxn ang="0">
                <a:pos x="330" y="617"/>
              </a:cxn>
              <a:cxn ang="0">
                <a:pos x="301" y="587"/>
              </a:cxn>
              <a:cxn ang="0">
                <a:pos x="291" y="548"/>
              </a:cxn>
              <a:cxn ang="0">
                <a:pos x="272" y="504"/>
              </a:cxn>
              <a:cxn ang="0">
                <a:pos x="261" y="460"/>
              </a:cxn>
              <a:cxn ang="0">
                <a:pos x="247" y="414"/>
              </a:cxn>
              <a:cxn ang="0">
                <a:pos x="197" y="414"/>
              </a:cxn>
              <a:cxn ang="0">
                <a:pos x="147" y="422"/>
              </a:cxn>
              <a:cxn ang="0">
                <a:pos x="132" y="418"/>
              </a:cxn>
              <a:cxn ang="0">
                <a:pos x="122" y="414"/>
              </a:cxn>
              <a:cxn ang="0">
                <a:pos x="90" y="401"/>
              </a:cxn>
              <a:cxn ang="0">
                <a:pos x="32" y="399"/>
              </a:cxn>
              <a:cxn ang="0">
                <a:pos x="5" y="406"/>
              </a:cxn>
              <a:cxn ang="0">
                <a:pos x="0" y="381"/>
              </a:cxn>
              <a:cxn ang="0">
                <a:pos x="13" y="370"/>
              </a:cxn>
              <a:cxn ang="0">
                <a:pos x="30" y="351"/>
              </a:cxn>
              <a:cxn ang="0">
                <a:pos x="46" y="326"/>
              </a:cxn>
              <a:cxn ang="0">
                <a:pos x="71" y="310"/>
              </a:cxn>
              <a:cxn ang="0">
                <a:pos x="98" y="307"/>
              </a:cxn>
              <a:cxn ang="0">
                <a:pos x="128" y="297"/>
              </a:cxn>
              <a:cxn ang="0">
                <a:pos x="159" y="287"/>
              </a:cxn>
              <a:cxn ang="0">
                <a:pos x="188" y="289"/>
              </a:cxn>
              <a:cxn ang="0">
                <a:pos x="218" y="291"/>
              </a:cxn>
              <a:cxn ang="0">
                <a:pos x="230" y="257"/>
              </a:cxn>
              <a:cxn ang="0">
                <a:pos x="247" y="218"/>
              </a:cxn>
              <a:cxn ang="0">
                <a:pos x="259" y="190"/>
              </a:cxn>
              <a:cxn ang="0">
                <a:pos x="251" y="132"/>
              </a:cxn>
              <a:cxn ang="0">
                <a:pos x="266" y="80"/>
              </a:cxn>
              <a:cxn ang="0">
                <a:pos x="307" y="48"/>
              </a:cxn>
              <a:cxn ang="0">
                <a:pos x="341" y="55"/>
              </a:cxn>
              <a:cxn ang="0">
                <a:pos x="397" y="38"/>
              </a:cxn>
              <a:cxn ang="0">
                <a:pos x="453" y="7"/>
              </a:cxn>
              <a:cxn ang="0">
                <a:pos x="497" y="4"/>
              </a:cxn>
              <a:cxn ang="0">
                <a:pos x="510" y="30"/>
              </a:cxn>
              <a:cxn ang="0">
                <a:pos x="548" y="38"/>
              </a:cxn>
              <a:cxn ang="0">
                <a:pos x="585" y="63"/>
              </a:cxn>
              <a:cxn ang="0">
                <a:pos x="627" y="69"/>
              </a:cxn>
              <a:cxn ang="0">
                <a:pos x="658" y="105"/>
              </a:cxn>
              <a:cxn ang="0">
                <a:pos x="710" y="121"/>
              </a:cxn>
              <a:cxn ang="0">
                <a:pos x="754" y="132"/>
              </a:cxn>
              <a:cxn ang="0">
                <a:pos x="752" y="186"/>
              </a:cxn>
              <a:cxn ang="0">
                <a:pos x="733" y="226"/>
              </a:cxn>
              <a:cxn ang="0">
                <a:pos x="729" y="270"/>
              </a:cxn>
              <a:cxn ang="0">
                <a:pos x="683" y="291"/>
              </a:cxn>
              <a:cxn ang="0">
                <a:pos x="677" y="345"/>
              </a:cxn>
              <a:cxn ang="0">
                <a:pos x="667" y="389"/>
              </a:cxn>
              <a:cxn ang="0">
                <a:pos x="644" y="431"/>
              </a:cxn>
              <a:cxn ang="0">
                <a:pos x="604" y="477"/>
              </a:cxn>
              <a:cxn ang="0">
                <a:pos x="575" y="527"/>
              </a:cxn>
              <a:cxn ang="0">
                <a:pos x="522" y="556"/>
              </a:cxn>
              <a:cxn ang="0">
                <a:pos x="458" y="566"/>
              </a:cxn>
            </a:cxnLst>
            <a:rect l="0" t="0" r="r" b="b"/>
            <a:pathLst>
              <a:path w="760" h="617">
                <a:moveTo>
                  <a:pt x="418" y="583"/>
                </a:moveTo>
                <a:lnTo>
                  <a:pt x="412" y="581"/>
                </a:lnTo>
                <a:lnTo>
                  <a:pt x="408" y="583"/>
                </a:lnTo>
                <a:lnTo>
                  <a:pt x="406" y="587"/>
                </a:lnTo>
                <a:lnTo>
                  <a:pt x="405" y="592"/>
                </a:lnTo>
                <a:lnTo>
                  <a:pt x="401" y="596"/>
                </a:lnTo>
                <a:lnTo>
                  <a:pt x="395" y="594"/>
                </a:lnTo>
                <a:lnTo>
                  <a:pt x="387" y="592"/>
                </a:lnTo>
                <a:lnTo>
                  <a:pt x="382" y="594"/>
                </a:lnTo>
                <a:lnTo>
                  <a:pt x="374" y="602"/>
                </a:lnTo>
                <a:lnTo>
                  <a:pt x="368" y="600"/>
                </a:lnTo>
                <a:lnTo>
                  <a:pt x="364" y="596"/>
                </a:lnTo>
                <a:lnTo>
                  <a:pt x="358" y="600"/>
                </a:lnTo>
                <a:lnTo>
                  <a:pt x="358" y="608"/>
                </a:lnTo>
                <a:lnTo>
                  <a:pt x="353" y="612"/>
                </a:lnTo>
                <a:lnTo>
                  <a:pt x="347" y="612"/>
                </a:lnTo>
                <a:lnTo>
                  <a:pt x="337" y="615"/>
                </a:lnTo>
                <a:lnTo>
                  <a:pt x="330" y="617"/>
                </a:lnTo>
                <a:lnTo>
                  <a:pt x="320" y="615"/>
                </a:lnTo>
                <a:lnTo>
                  <a:pt x="316" y="610"/>
                </a:lnTo>
                <a:lnTo>
                  <a:pt x="312" y="606"/>
                </a:lnTo>
                <a:lnTo>
                  <a:pt x="311" y="600"/>
                </a:lnTo>
                <a:lnTo>
                  <a:pt x="307" y="591"/>
                </a:lnTo>
                <a:lnTo>
                  <a:pt x="301" y="587"/>
                </a:lnTo>
                <a:lnTo>
                  <a:pt x="295" y="581"/>
                </a:lnTo>
                <a:lnTo>
                  <a:pt x="295" y="575"/>
                </a:lnTo>
                <a:lnTo>
                  <a:pt x="293" y="569"/>
                </a:lnTo>
                <a:lnTo>
                  <a:pt x="289" y="562"/>
                </a:lnTo>
                <a:lnTo>
                  <a:pt x="289" y="554"/>
                </a:lnTo>
                <a:lnTo>
                  <a:pt x="291" y="548"/>
                </a:lnTo>
                <a:lnTo>
                  <a:pt x="293" y="541"/>
                </a:lnTo>
                <a:lnTo>
                  <a:pt x="293" y="533"/>
                </a:lnTo>
                <a:lnTo>
                  <a:pt x="291" y="523"/>
                </a:lnTo>
                <a:lnTo>
                  <a:pt x="287" y="516"/>
                </a:lnTo>
                <a:lnTo>
                  <a:pt x="280" y="510"/>
                </a:lnTo>
                <a:lnTo>
                  <a:pt x="272" y="504"/>
                </a:lnTo>
                <a:lnTo>
                  <a:pt x="268" y="498"/>
                </a:lnTo>
                <a:lnTo>
                  <a:pt x="266" y="489"/>
                </a:lnTo>
                <a:lnTo>
                  <a:pt x="264" y="481"/>
                </a:lnTo>
                <a:lnTo>
                  <a:pt x="261" y="475"/>
                </a:lnTo>
                <a:lnTo>
                  <a:pt x="259" y="466"/>
                </a:lnTo>
                <a:lnTo>
                  <a:pt x="261" y="460"/>
                </a:lnTo>
                <a:lnTo>
                  <a:pt x="259" y="452"/>
                </a:lnTo>
                <a:lnTo>
                  <a:pt x="255" y="445"/>
                </a:lnTo>
                <a:lnTo>
                  <a:pt x="253" y="437"/>
                </a:lnTo>
                <a:lnTo>
                  <a:pt x="253" y="429"/>
                </a:lnTo>
                <a:lnTo>
                  <a:pt x="253" y="422"/>
                </a:lnTo>
                <a:lnTo>
                  <a:pt x="247" y="414"/>
                </a:lnTo>
                <a:lnTo>
                  <a:pt x="240" y="410"/>
                </a:lnTo>
                <a:lnTo>
                  <a:pt x="230" y="408"/>
                </a:lnTo>
                <a:lnTo>
                  <a:pt x="222" y="410"/>
                </a:lnTo>
                <a:lnTo>
                  <a:pt x="213" y="410"/>
                </a:lnTo>
                <a:lnTo>
                  <a:pt x="205" y="410"/>
                </a:lnTo>
                <a:lnTo>
                  <a:pt x="197" y="414"/>
                </a:lnTo>
                <a:lnTo>
                  <a:pt x="188" y="414"/>
                </a:lnTo>
                <a:lnTo>
                  <a:pt x="176" y="414"/>
                </a:lnTo>
                <a:lnTo>
                  <a:pt x="169" y="416"/>
                </a:lnTo>
                <a:lnTo>
                  <a:pt x="161" y="420"/>
                </a:lnTo>
                <a:lnTo>
                  <a:pt x="153" y="422"/>
                </a:lnTo>
                <a:lnTo>
                  <a:pt x="147" y="422"/>
                </a:lnTo>
                <a:lnTo>
                  <a:pt x="147" y="429"/>
                </a:lnTo>
                <a:lnTo>
                  <a:pt x="145" y="433"/>
                </a:lnTo>
                <a:lnTo>
                  <a:pt x="140" y="433"/>
                </a:lnTo>
                <a:lnTo>
                  <a:pt x="136" y="429"/>
                </a:lnTo>
                <a:lnTo>
                  <a:pt x="134" y="424"/>
                </a:lnTo>
                <a:lnTo>
                  <a:pt x="132" y="418"/>
                </a:lnTo>
                <a:lnTo>
                  <a:pt x="130" y="420"/>
                </a:lnTo>
                <a:lnTo>
                  <a:pt x="124" y="426"/>
                </a:lnTo>
                <a:lnTo>
                  <a:pt x="122" y="424"/>
                </a:lnTo>
                <a:lnTo>
                  <a:pt x="121" y="422"/>
                </a:lnTo>
                <a:lnTo>
                  <a:pt x="121" y="420"/>
                </a:lnTo>
                <a:lnTo>
                  <a:pt x="122" y="414"/>
                </a:lnTo>
                <a:lnTo>
                  <a:pt x="122" y="410"/>
                </a:lnTo>
                <a:lnTo>
                  <a:pt x="117" y="406"/>
                </a:lnTo>
                <a:lnTo>
                  <a:pt x="107" y="406"/>
                </a:lnTo>
                <a:lnTo>
                  <a:pt x="101" y="404"/>
                </a:lnTo>
                <a:lnTo>
                  <a:pt x="98" y="399"/>
                </a:lnTo>
                <a:lnTo>
                  <a:pt x="90" y="401"/>
                </a:lnTo>
                <a:lnTo>
                  <a:pt x="82" y="406"/>
                </a:lnTo>
                <a:lnTo>
                  <a:pt x="73" y="406"/>
                </a:lnTo>
                <a:lnTo>
                  <a:pt x="55" y="404"/>
                </a:lnTo>
                <a:lnTo>
                  <a:pt x="46" y="403"/>
                </a:lnTo>
                <a:lnTo>
                  <a:pt x="40" y="399"/>
                </a:lnTo>
                <a:lnTo>
                  <a:pt x="32" y="399"/>
                </a:lnTo>
                <a:lnTo>
                  <a:pt x="23" y="401"/>
                </a:lnTo>
                <a:lnTo>
                  <a:pt x="15" y="404"/>
                </a:lnTo>
                <a:lnTo>
                  <a:pt x="9" y="410"/>
                </a:lnTo>
                <a:lnTo>
                  <a:pt x="5" y="414"/>
                </a:lnTo>
                <a:lnTo>
                  <a:pt x="5" y="410"/>
                </a:lnTo>
                <a:lnTo>
                  <a:pt x="5" y="406"/>
                </a:lnTo>
                <a:lnTo>
                  <a:pt x="5" y="401"/>
                </a:lnTo>
                <a:lnTo>
                  <a:pt x="2" y="397"/>
                </a:lnTo>
                <a:lnTo>
                  <a:pt x="0" y="393"/>
                </a:lnTo>
                <a:lnTo>
                  <a:pt x="0" y="389"/>
                </a:lnTo>
                <a:lnTo>
                  <a:pt x="0" y="385"/>
                </a:lnTo>
                <a:lnTo>
                  <a:pt x="0" y="381"/>
                </a:lnTo>
                <a:lnTo>
                  <a:pt x="0" y="380"/>
                </a:lnTo>
                <a:lnTo>
                  <a:pt x="3" y="376"/>
                </a:lnTo>
                <a:lnTo>
                  <a:pt x="5" y="372"/>
                </a:lnTo>
                <a:lnTo>
                  <a:pt x="5" y="374"/>
                </a:lnTo>
                <a:lnTo>
                  <a:pt x="9" y="372"/>
                </a:lnTo>
                <a:lnTo>
                  <a:pt x="13" y="370"/>
                </a:lnTo>
                <a:lnTo>
                  <a:pt x="15" y="366"/>
                </a:lnTo>
                <a:lnTo>
                  <a:pt x="15" y="362"/>
                </a:lnTo>
                <a:lnTo>
                  <a:pt x="17" y="358"/>
                </a:lnTo>
                <a:lnTo>
                  <a:pt x="21" y="355"/>
                </a:lnTo>
                <a:lnTo>
                  <a:pt x="25" y="351"/>
                </a:lnTo>
                <a:lnTo>
                  <a:pt x="30" y="351"/>
                </a:lnTo>
                <a:lnTo>
                  <a:pt x="32" y="345"/>
                </a:lnTo>
                <a:lnTo>
                  <a:pt x="38" y="345"/>
                </a:lnTo>
                <a:lnTo>
                  <a:pt x="40" y="339"/>
                </a:lnTo>
                <a:lnTo>
                  <a:pt x="40" y="333"/>
                </a:lnTo>
                <a:lnTo>
                  <a:pt x="42" y="330"/>
                </a:lnTo>
                <a:lnTo>
                  <a:pt x="46" y="326"/>
                </a:lnTo>
                <a:lnTo>
                  <a:pt x="48" y="322"/>
                </a:lnTo>
                <a:lnTo>
                  <a:pt x="53" y="318"/>
                </a:lnTo>
                <a:lnTo>
                  <a:pt x="57" y="314"/>
                </a:lnTo>
                <a:lnTo>
                  <a:pt x="59" y="312"/>
                </a:lnTo>
                <a:lnTo>
                  <a:pt x="65" y="310"/>
                </a:lnTo>
                <a:lnTo>
                  <a:pt x="71" y="310"/>
                </a:lnTo>
                <a:lnTo>
                  <a:pt x="74" y="310"/>
                </a:lnTo>
                <a:lnTo>
                  <a:pt x="78" y="312"/>
                </a:lnTo>
                <a:lnTo>
                  <a:pt x="80" y="310"/>
                </a:lnTo>
                <a:lnTo>
                  <a:pt x="84" y="307"/>
                </a:lnTo>
                <a:lnTo>
                  <a:pt x="92" y="307"/>
                </a:lnTo>
                <a:lnTo>
                  <a:pt x="98" y="307"/>
                </a:lnTo>
                <a:lnTo>
                  <a:pt x="103" y="310"/>
                </a:lnTo>
                <a:lnTo>
                  <a:pt x="107" y="310"/>
                </a:lnTo>
                <a:lnTo>
                  <a:pt x="113" y="307"/>
                </a:lnTo>
                <a:lnTo>
                  <a:pt x="119" y="305"/>
                </a:lnTo>
                <a:lnTo>
                  <a:pt x="124" y="301"/>
                </a:lnTo>
                <a:lnTo>
                  <a:pt x="128" y="297"/>
                </a:lnTo>
                <a:lnTo>
                  <a:pt x="134" y="293"/>
                </a:lnTo>
                <a:lnTo>
                  <a:pt x="138" y="289"/>
                </a:lnTo>
                <a:lnTo>
                  <a:pt x="144" y="291"/>
                </a:lnTo>
                <a:lnTo>
                  <a:pt x="151" y="289"/>
                </a:lnTo>
                <a:lnTo>
                  <a:pt x="155" y="287"/>
                </a:lnTo>
                <a:lnTo>
                  <a:pt x="159" y="287"/>
                </a:lnTo>
                <a:lnTo>
                  <a:pt x="163" y="289"/>
                </a:lnTo>
                <a:lnTo>
                  <a:pt x="167" y="291"/>
                </a:lnTo>
                <a:lnTo>
                  <a:pt x="172" y="291"/>
                </a:lnTo>
                <a:lnTo>
                  <a:pt x="178" y="287"/>
                </a:lnTo>
                <a:lnTo>
                  <a:pt x="182" y="287"/>
                </a:lnTo>
                <a:lnTo>
                  <a:pt x="188" y="289"/>
                </a:lnTo>
                <a:lnTo>
                  <a:pt x="192" y="291"/>
                </a:lnTo>
                <a:lnTo>
                  <a:pt x="197" y="293"/>
                </a:lnTo>
                <a:lnTo>
                  <a:pt x="201" y="295"/>
                </a:lnTo>
                <a:lnTo>
                  <a:pt x="207" y="295"/>
                </a:lnTo>
                <a:lnTo>
                  <a:pt x="213" y="293"/>
                </a:lnTo>
                <a:lnTo>
                  <a:pt x="218" y="291"/>
                </a:lnTo>
                <a:lnTo>
                  <a:pt x="224" y="289"/>
                </a:lnTo>
                <a:lnTo>
                  <a:pt x="228" y="286"/>
                </a:lnTo>
                <a:lnTo>
                  <a:pt x="230" y="278"/>
                </a:lnTo>
                <a:lnTo>
                  <a:pt x="230" y="268"/>
                </a:lnTo>
                <a:lnTo>
                  <a:pt x="232" y="262"/>
                </a:lnTo>
                <a:lnTo>
                  <a:pt x="230" y="257"/>
                </a:lnTo>
                <a:lnTo>
                  <a:pt x="234" y="251"/>
                </a:lnTo>
                <a:lnTo>
                  <a:pt x="234" y="243"/>
                </a:lnTo>
                <a:lnTo>
                  <a:pt x="230" y="236"/>
                </a:lnTo>
                <a:lnTo>
                  <a:pt x="236" y="228"/>
                </a:lnTo>
                <a:lnTo>
                  <a:pt x="240" y="224"/>
                </a:lnTo>
                <a:lnTo>
                  <a:pt x="247" y="218"/>
                </a:lnTo>
                <a:lnTo>
                  <a:pt x="253" y="215"/>
                </a:lnTo>
                <a:lnTo>
                  <a:pt x="255" y="209"/>
                </a:lnTo>
                <a:lnTo>
                  <a:pt x="249" y="205"/>
                </a:lnTo>
                <a:lnTo>
                  <a:pt x="251" y="197"/>
                </a:lnTo>
                <a:lnTo>
                  <a:pt x="257" y="195"/>
                </a:lnTo>
                <a:lnTo>
                  <a:pt x="259" y="190"/>
                </a:lnTo>
                <a:lnTo>
                  <a:pt x="261" y="182"/>
                </a:lnTo>
                <a:lnTo>
                  <a:pt x="257" y="172"/>
                </a:lnTo>
                <a:lnTo>
                  <a:pt x="253" y="165"/>
                </a:lnTo>
                <a:lnTo>
                  <a:pt x="253" y="151"/>
                </a:lnTo>
                <a:lnTo>
                  <a:pt x="251" y="144"/>
                </a:lnTo>
                <a:lnTo>
                  <a:pt x="251" y="132"/>
                </a:lnTo>
                <a:lnTo>
                  <a:pt x="253" y="122"/>
                </a:lnTo>
                <a:lnTo>
                  <a:pt x="257" y="115"/>
                </a:lnTo>
                <a:lnTo>
                  <a:pt x="261" y="105"/>
                </a:lnTo>
                <a:lnTo>
                  <a:pt x="261" y="94"/>
                </a:lnTo>
                <a:lnTo>
                  <a:pt x="263" y="86"/>
                </a:lnTo>
                <a:lnTo>
                  <a:pt x="266" y="80"/>
                </a:lnTo>
                <a:lnTo>
                  <a:pt x="272" y="74"/>
                </a:lnTo>
                <a:lnTo>
                  <a:pt x="284" y="73"/>
                </a:lnTo>
                <a:lnTo>
                  <a:pt x="293" y="71"/>
                </a:lnTo>
                <a:lnTo>
                  <a:pt x="297" y="67"/>
                </a:lnTo>
                <a:lnTo>
                  <a:pt x="299" y="57"/>
                </a:lnTo>
                <a:lnTo>
                  <a:pt x="307" y="48"/>
                </a:lnTo>
                <a:lnTo>
                  <a:pt x="311" y="44"/>
                </a:lnTo>
                <a:lnTo>
                  <a:pt x="318" y="42"/>
                </a:lnTo>
                <a:lnTo>
                  <a:pt x="322" y="40"/>
                </a:lnTo>
                <a:lnTo>
                  <a:pt x="332" y="40"/>
                </a:lnTo>
                <a:lnTo>
                  <a:pt x="337" y="48"/>
                </a:lnTo>
                <a:lnTo>
                  <a:pt x="341" y="55"/>
                </a:lnTo>
                <a:lnTo>
                  <a:pt x="353" y="57"/>
                </a:lnTo>
                <a:lnTo>
                  <a:pt x="362" y="53"/>
                </a:lnTo>
                <a:lnTo>
                  <a:pt x="368" y="50"/>
                </a:lnTo>
                <a:lnTo>
                  <a:pt x="374" y="46"/>
                </a:lnTo>
                <a:lnTo>
                  <a:pt x="387" y="40"/>
                </a:lnTo>
                <a:lnTo>
                  <a:pt x="397" y="38"/>
                </a:lnTo>
                <a:lnTo>
                  <a:pt x="405" y="30"/>
                </a:lnTo>
                <a:lnTo>
                  <a:pt x="414" y="27"/>
                </a:lnTo>
                <a:lnTo>
                  <a:pt x="424" y="25"/>
                </a:lnTo>
                <a:lnTo>
                  <a:pt x="431" y="15"/>
                </a:lnTo>
                <a:lnTo>
                  <a:pt x="441" y="11"/>
                </a:lnTo>
                <a:lnTo>
                  <a:pt x="453" y="7"/>
                </a:lnTo>
                <a:lnTo>
                  <a:pt x="464" y="4"/>
                </a:lnTo>
                <a:lnTo>
                  <a:pt x="470" y="2"/>
                </a:lnTo>
                <a:lnTo>
                  <a:pt x="477" y="2"/>
                </a:lnTo>
                <a:lnTo>
                  <a:pt x="485" y="2"/>
                </a:lnTo>
                <a:lnTo>
                  <a:pt x="489" y="0"/>
                </a:lnTo>
                <a:lnTo>
                  <a:pt x="497" y="4"/>
                </a:lnTo>
                <a:lnTo>
                  <a:pt x="500" y="9"/>
                </a:lnTo>
                <a:lnTo>
                  <a:pt x="495" y="11"/>
                </a:lnTo>
                <a:lnTo>
                  <a:pt x="497" y="17"/>
                </a:lnTo>
                <a:lnTo>
                  <a:pt x="499" y="25"/>
                </a:lnTo>
                <a:lnTo>
                  <a:pt x="502" y="30"/>
                </a:lnTo>
                <a:lnTo>
                  <a:pt x="510" y="30"/>
                </a:lnTo>
                <a:lnTo>
                  <a:pt x="518" y="27"/>
                </a:lnTo>
                <a:lnTo>
                  <a:pt x="525" y="28"/>
                </a:lnTo>
                <a:lnTo>
                  <a:pt x="535" y="30"/>
                </a:lnTo>
                <a:lnTo>
                  <a:pt x="543" y="34"/>
                </a:lnTo>
                <a:lnTo>
                  <a:pt x="548" y="32"/>
                </a:lnTo>
                <a:lnTo>
                  <a:pt x="548" y="38"/>
                </a:lnTo>
                <a:lnTo>
                  <a:pt x="556" y="40"/>
                </a:lnTo>
                <a:lnTo>
                  <a:pt x="562" y="40"/>
                </a:lnTo>
                <a:lnTo>
                  <a:pt x="568" y="48"/>
                </a:lnTo>
                <a:lnTo>
                  <a:pt x="575" y="53"/>
                </a:lnTo>
                <a:lnTo>
                  <a:pt x="579" y="61"/>
                </a:lnTo>
                <a:lnTo>
                  <a:pt x="585" y="63"/>
                </a:lnTo>
                <a:lnTo>
                  <a:pt x="591" y="71"/>
                </a:lnTo>
                <a:lnTo>
                  <a:pt x="598" y="73"/>
                </a:lnTo>
                <a:lnTo>
                  <a:pt x="606" y="74"/>
                </a:lnTo>
                <a:lnTo>
                  <a:pt x="614" y="73"/>
                </a:lnTo>
                <a:lnTo>
                  <a:pt x="621" y="71"/>
                </a:lnTo>
                <a:lnTo>
                  <a:pt x="627" y="69"/>
                </a:lnTo>
                <a:lnTo>
                  <a:pt x="633" y="73"/>
                </a:lnTo>
                <a:lnTo>
                  <a:pt x="639" y="78"/>
                </a:lnTo>
                <a:lnTo>
                  <a:pt x="644" y="80"/>
                </a:lnTo>
                <a:lnTo>
                  <a:pt x="650" y="88"/>
                </a:lnTo>
                <a:lnTo>
                  <a:pt x="654" y="98"/>
                </a:lnTo>
                <a:lnTo>
                  <a:pt x="658" y="105"/>
                </a:lnTo>
                <a:lnTo>
                  <a:pt x="666" y="111"/>
                </a:lnTo>
                <a:lnTo>
                  <a:pt x="673" y="113"/>
                </a:lnTo>
                <a:lnTo>
                  <a:pt x="685" y="109"/>
                </a:lnTo>
                <a:lnTo>
                  <a:pt x="696" y="109"/>
                </a:lnTo>
                <a:lnTo>
                  <a:pt x="702" y="113"/>
                </a:lnTo>
                <a:lnTo>
                  <a:pt x="710" y="121"/>
                </a:lnTo>
                <a:lnTo>
                  <a:pt x="723" y="121"/>
                </a:lnTo>
                <a:lnTo>
                  <a:pt x="731" y="117"/>
                </a:lnTo>
                <a:lnTo>
                  <a:pt x="737" y="117"/>
                </a:lnTo>
                <a:lnTo>
                  <a:pt x="744" y="121"/>
                </a:lnTo>
                <a:lnTo>
                  <a:pt x="748" y="124"/>
                </a:lnTo>
                <a:lnTo>
                  <a:pt x="754" y="132"/>
                </a:lnTo>
                <a:lnTo>
                  <a:pt x="760" y="140"/>
                </a:lnTo>
                <a:lnTo>
                  <a:pt x="758" y="149"/>
                </a:lnTo>
                <a:lnTo>
                  <a:pt x="758" y="157"/>
                </a:lnTo>
                <a:lnTo>
                  <a:pt x="758" y="165"/>
                </a:lnTo>
                <a:lnTo>
                  <a:pt x="756" y="174"/>
                </a:lnTo>
                <a:lnTo>
                  <a:pt x="752" y="186"/>
                </a:lnTo>
                <a:lnTo>
                  <a:pt x="752" y="192"/>
                </a:lnTo>
                <a:lnTo>
                  <a:pt x="752" y="201"/>
                </a:lnTo>
                <a:lnTo>
                  <a:pt x="752" y="211"/>
                </a:lnTo>
                <a:lnTo>
                  <a:pt x="746" y="218"/>
                </a:lnTo>
                <a:lnTo>
                  <a:pt x="737" y="220"/>
                </a:lnTo>
                <a:lnTo>
                  <a:pt x="733" y="226"/>
                </a:lnTo>
                <a:lnTo>
                  <a:pt x="737" y="238"/>
                </a:lnTo>
                <a:lnTo>
                  <a:pt x="738" y="247"/>
                </a:lnTo>
                <a:lnTo>
                  <a:pt x="742" y="255"/>
                </a:lnTo>
                <a:lnTo>
                  <a:pt x="738" y="261"/>
                </a:lnTo>
                <a:lnTo>
                  <a:pt x="735" y="266"/>
                </a:lnTo>
                <a:lnTo>
                  <a:pt x="729" y="270"/>
                </a:lnTo>
                <a:lnTo>
                  <a:pt x="723" y="270"/>
                </a:lnTo>
                <a:lnTo>
                  <a:pt x="712" y="270"/>
                </a:lnTo>
                <a:lnTo>
                  <a:pt x="700" y="274"/>
                </a:lnTo>
                <a:lnTo>
                  <a:pt x="690" y="276"/>
                </a:lnTo>
                <a:lnTo>
                  <a:pt x="681" y="282"/>
                </a:lnTo>
                <a:lnTo>
                  <a:pt x="683" y="291"/>
                </a:lnTo>
                <a:lnTo>
                  <a:pt x="679" y="297"/>
                </a:lnTo>
                <a:lnTo>
                  <a:pt x="677" y="307"/>
                </a:lnTo>
                <a:lnTo>
                  <a:pt x="677" y="316"/>
                </a:lnTo>
                <a:lnTo>
                  <a:pt x="675" y="322"/>
                </a:lnTo>
                <a:lnTo>
                  <a:pt x="677" y="333"/>
                </a:lnTo>
                <a:lnTo>
                  <a:pt x="677" y="345"/>
                </a:lnTo>
                <a:lnTo>
                  <a:pt x="673" y="355"/>
                </a:lnTo>
                <a:lnTo>
                  <a:pt x="673" y="360"/>
                </a:lnTo>
                <a:lnTo>
                  <a:pt x="671" y="368"/>
                </a:lnTo>
                <a:lnTo>
                  <a:pt x="671" y="376"/>
                </a:lnTo>
                <a:lnTo>
                  <a:pt x="671" y="381"/>
                </a:lnTo>
                <a:lnTo>
                  <a:pt x="667" y="389"/>
                </a:lnTo>
                <a:lnTo>
                  <a:pt x="662" y="393"/>
                </a:lnTo>
                <a:lnTo>
                  <a:pt x="658" y="401"/>
                </a:lnTo>
                <a:lnTo>
                  <a:pt x="658" y="408"/>
                </a:lnTo>
                <a:lnTo>
                  <a:pt x="658" y="414"/>
                </a:lnTo>
                <a:lnTo>
                  <a:pt x="650" y="424"/>
                </a:lnTo>
                <a:lnTo>
                  <a:pt x="644" y="431"/>
                </a:lnTo>
                <a:lnTo>
                  <a:pt x="631" y="435"/>
                </a:lnTo>
                <a:lnTo>
                  <a:pt x="621" y="441"/>
                </a:lnTo>
                <a:lnTo>
                  <a:pt x="614" y="451"/>
                </a:lnTo>
                <a:lnTo>
                  <a:pt x="612" y="460"/>
                </a:lnTo>
                <a:lnTo>
                  <a:pt x="610" y="470"/>
                </a:lnTo>
                <a:lnTo>
                  <a:pt x="604" y="477"/>
                </a:lnTo>
                <a:lnTo>
                  <a:pt x="598" y="487"/>
                </a:lnTo>
                <a:lnTo>
                  <a:pt x="593" y="493"/>
                </a:lnTo>
                <a:lnTo>
                  <a:pt x="589" y="500"/>
                </a:lnTo>
                <a:lnTo>
                  <a:pt x="585" y="510"/>
                </a:lnTo>
                <a:lnTo>
                  <a:pt x="581" y="520"/>
                </a:lnTo>
                <a:lnTo>
                  <a:pt x="575" y="527"/>
                </a:lnTo>
                <a:lnTo>
                  <a:pt x="568" y="535"/>
                </a:lnTo>
                <a:lnTo>
                  <a:pt x="564" y="539"/>
                </a:lnTo>
                <a:lnTo>
                  <a:pt x="554" y="545"/>
                </a:lnTo>
                <a:lnTo>
                  <a:pt x="543" y="552"/>
                </a:lnTo>
                <a:lnTo>
                  <a:pt x="537" y="554"/>
                </a:lnTo>
                <a:lnTo>
                  <a:pt x="522" y="556"/>
                </a:lnTo>
                <a:lnTo>
                  <a:pt x="512" y="558"/>
                </a:lnTo>
                <a:lnTo>
                  <a:pt x="500" y="558"/>
                </a:lnTo>
                <a:lnTo>
                  <a:pt x="483" y="560"/>
                </a:lnTo>
                <a:lnTo>
                  <a:pt x="479" y="560"/>
                </a:lnTo>
                <a:lnTo>
                  <a:pt x="472" y="564"/>
                </a:lnTo>
                <a:lnTo>
                  <a:pt x="458" y="566"/>
                </a:lnTo>
                <a:lnTo>
                  <a:pt x="447" y="569"/>
                </a:lnTo>
                <a:lnTo>
                  <a:pt x="441" y="571"/>
                </a:lnTo>
                <a:lnTo>
                  <a:pt x="433" y="575"/>
                </a:lnTo>
                <a:lnTo>
                  <a:pt x="418" y="58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xmlns="" id="{DAD97BDF-859B-4AB3-AEB5-9CCB844E5A41}"/>
              </a:ext>
            </a:extLst>
          </p:cNvPr>
          <p:cNvSpPr>
            <a:spLocks/>
          </p:cNvSpPr>
          <p:nvPr/>
        </p:nvSpPr>
        <p:spPr bwMode="auto">
          <a:xfrm>
            <a:off x="5457251" y="2060760"/>
            <a:ext cx="490915" cy="771124"/>
          </a:xfrm>
          <a:custGeom>
            <a:avLst/>
            <a:gdLst/>
            <a:ahLst/>
            <a:cxnLst>
              <a:cxn ang="0">
                <a:pos x="15" y="528"/>
              </a:cxn>
              <a:cxn ang="0">
                <a:pos x="34" y="524"/>
              </a:cxn>
              <a:cxn ang="0">
                <a:pos x="36" y="549"/>
              </a:cxn>
              <a:cxn ang="0">
                <a:pos x="53" y="564"/>
              </a:cxn>
              <a:cxn ang="0">
                <a:pos x="82" y="576"/>
              </a:cxn>
              <a:cxn ang="0">
                <a:pos x="103" y="566"/>
              </a:cxn>
              <a:cxn ang="0">
                <a:pos x="126" y="553"/>
              </a:cxn>
              <a:cxn ang="0">
                <a:pos x="147" y="566"/>
              </a:cxn>
              <a:cxn ang="0">
                <a:pos x="166" y="582"/>
              </a:cxn>
              <a:cxn ang="0">
                <a:pos x="182" y="578"/>
              </a:cxn>
              <a:cxn ang="0">
                <a:pos x="201" y="587"/>
              </a:cxn>
              <a:cxn ang="0">
                <a:pos x="213" y="574"/>
              </a:cxn>
              <a:cxn ang="0">
                <a:pos x="222" y="562"/>
              </a:cxn>
              <a:cxn ang="0">
                <a:pos x="251" y="561"/>
              </a:cxn>
              <a:cxn ang="0">
                <a:pos x="272" y="545"/>
              </a:cxn>
              <a:cxn ang="0">
                <a:pos x="289" y="545"/>
              </a:cxn>
              <a:cxn ang="0">
                <a:pos x="303" y="532"/>
              </a:cxn>
              <a:cxn ang="0">
                <a:pos x="299" y="493"/>
              </a:cxn>
              <a:cxn ang="0">
                <a:pos x="305" y="467"/>
              </a:cxn>
              <a:cxn ang="0">
                <a:pos x="293" y="447"/>
              </a:cxn>
              <a:cxn ang="0">
                <a:pos x="291" y="421"/>
              </a:cxn>
              <a:cxn ang="0">
                <a:pos x="307" y="403"/>
              </a:cxn>
              <a:cxn ang="0">
                <a:pos x="330" y="392"/>
              </a:cxn>
              <a:cxn ang="0">
                <a:pos x="341" y="380"/>
              </a:cxn>
              <a:cxn ang="0">
                <a:pos x="312" y="380"/>
              </a:cxn>
              <a:cxn ang="0">
                <a:pos x="287" y="346"/>
              </a:cxn>
              <a:cxn ang="0">
                <a:pos x="278" y="305"/>
              </a:cxn>
              <a:cxn ang="0">
                <a:pos x="260" y="271"/>
              </a:cxn>
              <a:cxn ang="0">
                <a:pos x="243" y="240"/>
              </a:cxn>
              <a:cxn ang="0">
                <a:pos x="241" y="219"/>
              </a:cxn>
              <a:cxn ang="0">
                <a:pos x="249" y="198"/>
              </a:cxn>
              <a:cxn ang="0">
                <a:pos x="249" y="175"/>
              </a:cxn>
              <a:cxn ang="0">
                <a:pos x="222" y="152"/>
              </a:cxn>
              <a:cxn ang="0">
                <a:pos x="218" y="129"/>
              </a:cxn>
              <a:cxn ang="0">
                <a:pos x="230" y="92"/>
              </a:cxn>
              <a:cxn ang="0">
                <a:pos x="236" y="60"/>
              </a:cxn>
              <a:cxn ang="0">
                <a:pos x="228" y="23"/>
              </a:cxn>
              <a:cxn ang="0">
                <a:pos x="197" y="2"/>
              </a:cxn>
              <a:cxn ang="0">
                <a:pos x="151" y="2"/>
              </a:cxn>
              <a:cxn ang="0">
                <a:pos x="161" y="31"/>
              </a:cxn>
              <a:cxn ang="0">
                <a:pos x="159" y="60"/>
              </a:cxn>
              <a:cxn ang="0">
                <a:pos x="153" y="89"/>
              </a:cxn>
              <a:cxn ang="0">
                <a:pos x="134" y="106"/>
              </a:cxn>
              <a:cxn ang="0">
                <a:pos x="115" y="125"/>
              </a:cxn>
              <a:cxn ang="0">
                <a:pos x="99" y="152"/>
              </a:cxn>
              <a:cxn ang="0">
                <a:pos x="103" y="192"/>
              </a:cxn>
              <a:cxn ang="0">
                <a:pos x="80" y="242"/>
              </a:cxn>
              <a:cxn ang="0">
                <a:pos x="53" y="280"/>
              </a:cxn>
              <a:cxn ang="0">
                <a:pos x="36" y="317"/>
              </a:cxn>
              <a:cxn ang="0">
                <a:pos x="21" y="353"/>
              </a:cxn>
              <a:cxn ang="0">
                <a:pos x="3" y="392"/>
              </a:cxn>
              <a:cxn ang="0">
                <a:pos x="7" y="428"/>
              </a:cxn>
              <a:cxn ang="0">
                <a:pos x="0" y="461"/>
              </a:cxn>
              <a:cxn ang="0">
                <a:pos x="3" y="507"/>
              </a:cxn>
            </a:cxnLst>
            <a:rect l="0" t="0" r="r" b="b"/>
            <a:pathLst>
              <a:path w="347" h="589">
                <a:moveTo>
                  <a:pt x="0" y="534"/>
                </a:moveTo>
                <a:lnTo>
                  <a:pt x="7" y="536"/>
                </a:lnTo>
                <a:lnTo>
                  <a:pt x="13" y="534"/>
                </a:lnTo>
                <a:lnTo>
                  <a:pt x="15" y="528"/>
                </a:lnTo>
                <a:lnTo>
                  <a:pt x="17" y="522"/>
                </a:lnTo>
                <a:lnTo>
                  <a:pt x="23" y="518"/>
                </a:lnTo>
                <a:lnTo>
                  <a:pt x="30" y="520"/>
                </a:lnTo>
                <a:lnTo>
                  <a:pt x="34" y="524"/>
                </a:lnTo>
                <a:lnTo>
                  <a:pt x="30" y="530"/>
                </a:lnTo>
                <a:lnTo>
                  <a:pt x="30" y="538"/>
                </a:lnTo>
                <a:lnTo>
                  <a:pt x="34" y="541"/>
                </a:lnTo>
                <a:lnTo>
                  <a:pt x="36" y="549"/>
                </a:lnTo>
                <a:lnTo>
                  <a:pt x="34" y="553"/>
                </a:lnTo>
                <a:lnTo>
                  <a:pt x="36" y="561"/>
                </a:lnTo>
                <a:lnTo>
                  <a:pt x="42" y="566"/>
                </a:lnTo>
                <a:lnTo>
                  <a:pt x="53" y="564"/>
                </a:lnTo>
                <a:lnTo>
                  <a:pt x="57" y="561"/>
                </a:lnTo>
                <a:lnTo>
                  <a:pt x="67" y="562"/>
                </a:lnTo>
                <a:lnTo>
                  <a:pt x="72" y="572"/>
                </a:lnTo>
                <a:lnTo>
                  <a:pt x="82" y="576"/>
                </a:lnTo>
                <a:lnTo>
                  <a:pt x="86" y="576"/>
                </a:lnTo>
                <a:lnTo>
                  <a:pt x="94" y="576"/>
                </a:lnTo>
                <a:lnTo>
                  <a:pt x="99" y="574"/>
                </a:lnTo>
                <a:lnTo>
                  <a:pt x="103" y="566"/>
                </a:lnTo>
                <a:lnTo>
                  <a:pt x="107" y="561"/>
                </a:lnTo>
                <a:lnTo>
                  <a:pt x="113" y="551"/>
                </a:lnTo>
                <a:lnTo>
                  <a:pt x="120" y="549"/>
                </a:lnTo>
                <a:lnTo>
                  <a:pt x="126" y="553"/>
                </a:lnTo>
                <a:lnTo>
                  <a:pt x="132" y="551"/>
                </a:lnTo>
                <a:lnTo>
                  <a:pt x="143" y="553"/>
                </a:lnTo>
                <a:lnTo>
                  <a:pt x="147" y="559"/>
                </a:lnTo>
                <a:lnTo>
                  <a:pt x="147" y="566"/>
                </a:lnTo>
                <a:lnTo>
                  <a:pt x="153" y="572"/>
                </a:lnTo>
                <a:lnTo>
                  <a:pt x="155" y="576"/>
                </a:lnTo>
                <a:lnTo>
                  <a:pt x="161" y="582"/>
                </a:lnTo>
                <a:lnTo>
                  <a:pt x="166" y="582"/>
                </a:lnTo>
                <a:lnTo>
                  <a:pt x="168" y="580"/>
                </a:lnTo>
                <a:lnTo>
                  <a:pt x="172" y="576"/>
                </a:lnTo>
                <a:lnTo>
                  <a:pt x="178" y="574"/>
                </a:lnTo>
                <a:lnTo>
                  <a:pt x="182" y="578"/>
                </a:lnTo>
                <a:lnTo>
                  <a:pt x="184" y="582"/>
                </a:lnTo>
                <a:lnTo>
                  <a:pt x="193" y="584"/>
                </a:lnTo>
                <a:lnTo>
                  <a:pt x="197" y="584"/>
                </a:lnTo>
                <a:lnTo>
                  <a:pt x="201" y="587"/>
                </a:lnTo>
                <a:lnTo>
                  <a:pt x="211" y="589"/>
                </a:lnTo>
                <a:lnTo>
                  <a:pt x="214" y="586"/>
                </a:lnTo>
                <a:lnTo>
                  <a:pt x="214" y="580"/>
                </a:lnTo>
                <a:lnTo>
                  <a:pt x="213" y="574"/>
                </a:lnTo>
                <a:lnTo>
                  <a:pt x="209" y="568"/>
                </a:lnTo>
                <a:lnTo>
                  <a:pt x="213" y="562"/>
                </a:lnTo>
                <a:lnTo>
                  <a:pt x="216" y="561"/>
                </a:lnTo>
                <a:lnTo>
                  <a:pt x="222" y="562"/>
                </a:lnTo>
                <a:lnTo>
                  <a:pt x="234" y="564"/>
                </a:lnTo>
                <a:lnTo>
                  <a:pt x="241" y="568"/>
                </a:lnTo>
                <a:lnTo>
                  <a:pt x="249" y="566"/>
                </a:lnTo>
                <a:lnTo>
                  <a:pt x="251" y="561"/>
                </a:lnTo>
                <a:lnTo>
                  <a:pt x="259" y="559"/>
                </a:lnTo>
                <a:lnTo>
                  <a:pt x="264" y="557"/>
                </a:lnTo>
                <a:lnTo>
                  <a:pt x="270" y="553"/>
                </a:lnTo>
                <a:lnTo>
                  <a:pt x="272" y="545"/>
                </a:lnTo>
                <a:lnTo>
                  <a:pt x="274" y="539"/>
                </a:lnTo>
                <a:lnTo>
                  <a:pt x="280" y="538"/>
                </a:lnTo>
                <a:lnTo>
                  <a:pt x="285" y="541"/>
                </a:lnTo>
                <a:lnTo>
                  <a:pt x="289" y="545"/>
                </a:lnTo>
                <a:lnTo>
                  <a:pt x="293" y="543"/>
                </a:lnTo>
                <a:lnTo>
                  <a:pt x="297" y="541"/>
                </a:lnTo>
                <a:lnTo>
                  <a:pt x="301" y="543"/>
                </a:lnTo>
                <a:lnTo>
                  <a:pt x="303" y="532"/>
                </a:lnTo>
                <a:lnTo>
                  <a:pt x="297" y="524"/>
                </a:lnTo>
                <a:lnTo>
                  <a:pt x="295" y="513"/>
                </a:lnTo>
                <a:lnTo>
                  <a:pt x="303" y="503"/>
                </a:lnTo>
                <a:lnTo>
                  <a:pt x="299" y="493"/>
                </a:lnTo>
                <a:lnTo>
                  <a:pt x="297" y="484"/>
                </a:lnTo>
                <a:lnTo>
                  <a:pt x="303" y="480"/>
                </a:lnTo>
                <a:lnTo>
                  <a:pt x="303" y="474"/>
                </a:lnTo>
                <a:lnTo>
                  <a:pt x="305" y="467"/>
                </a:lnTo>
                <a:lnTo>
                  <a:pt x="305" y="461"/>
                </a:lnTo>
                <a:lnTo>
                  <a:pt x="297" y="459"/>
                </a:lnTo>
                <a:lnTo>
                  <a:pt x="293" y="453"/>
                </a:lnTo>
                <a:lnTo>
                  <a:pt x="293" y="447"/>
                </a:lnTo>
                <a:lnTo>
                  <a:pt x="289" y="442"/>
                </a:lnTo>
                <a:lnTo>
                  <a:pt x="291" y="432"/>
                </a:lnTo>
                <a:lnTo>
                  <a:pt x="293" y="426"/>
                </a:lnTo>
                <a:lnTo>
                  <a:pt x="291" y="421"/>
                </a:lnTo>
                <a:lnTo>
                  <a:pt x="297" y="417"/>
                </a:lnTo>
                <a:lnTo>
                  <a:pt x="299" y="411"/>
                </a:lnTo>
                <a:lnTo>
                  <a:pt x="305" y="407"/>
                </a:lnTo>
                <a:lnTo>
                  <a:pt x="307" y="403"/>
                </a:lnTo>
                <a:lnTo>
                  <a:pt x="308" y="399"/>
                </a:lnTo>
                <a:lnTo>
                  <a:pt x="316" y="398"/>
                </a:lnTo>
                <a:lnTo>
                  <a:pt x="320" y="399"/>
                </a:lnTo>
                <a:lnTo>
                  <a:pt x="330" y="392"/>
                </a:lnTo>
                <a:lnTo>
                  <a:pt x="337" y="388"/>
                </a:lnTo>
                <a:lnTo>
                  <a:pt x="341" y="386"/>
                </a:lnTo>
                <a:lnTo>
                  <a:pt x="347" y="382"/>
                </a:lnTo>
                <a:lnTo>
                  <a:pt x="341" y="380"/>
                </a:lnTo>
                <a:lnTo>
                  <a:pt x="333" y="382"/>
                </a:lnTo>
                <a:lnTo>
                  <a:pt x="326" y="384"/>
                </a:lnTo>
                <a:lnTo>
                  <a:pt x="318" y="380"/>
                </a:lnTo>
                <a:lnTo>
                  <a:pt x="312" y="380"/>
                </a:lnTo>
                <a:lnTo>
                  <a:pt x="301" y="373"/>
                </a:lnTo>
                <a:lnTo>
                  <a:pt x="299" y="365"/>
                </a:lnTo>
                <a:lnTo>
                  <a:pt x="291" y="357"/>
                </a:lnTo>
                <a:lnTo>
                  <a:pt x="287" y="346"/>
                </a:lnTo>
                <a:lnTo>
                  <a:pt x="285" y="336"/>
                </a:lnTo>
                <a:lnTo>
                  <a:pt x="284" y="325"/>
                </a:lnTo>
                <a:lnTo>
                  <a:pt x="280" y="315"/>
                </a:lnTo>
                <a:lnTo>
                  <a:pt x="278" y="305"/>
                </a:lnTo>
                <a:lnTo>
                  <a:pt x="274" y="292"/>
                </a:lnTo>
                <a:lnTo>
                  <a:pt x="272" y="284"/>
                </a:lnTo>
                <a:lnTo>
                  <a:pt x="268" y="277"/>
                </a:lnTo>
                <a:lnTo>
                  <a:pt x="260" y="271"/>
                </a:lnTo>
                <a:lnTo>
                  <a:pt x="253" y="263"/>
                </a:lnTo>
                <a:lnTo>
                  <a:pt x="253" y="254"/>
                </a:lnTo>
                <a:lnTo>
                  <a:pt x="251" y="248"/>
                </a:lnTo>
                <a:lnTo>
                  <a:pt x="243" y="240"/>
                </a:lnTo>
                <a:lnTo>
                  <a:pt x="241" y="234"/>
                </a:lnTo>
                <a:lnTo>
                  <a:pt x="249" y="229"/>
                </a:lnTo>
                <a:lnTo>
                  <a:pt x="243" y="225"/>
                </a:lnTo>
                <a:lnTo>
                  <a:pt x="241" y="219"/>
                </a:lnTo>
                <a:lnTo>
                  <a:pt x="249" y="219"/>
                </a:lnTo>
                <a:lnTo>
                  <a:pt x="253" y="211"/>
                </a:lnTo>
                <a:lnTo>
                  <a:pt x="251" y="204"/>
                </a:lnTo>
                <a:lnTo>
                  <a:pt x="249" y="198"/>
                </a:lnTo>
                <a:lnTo>
                  <a:pt x="243" y="190"/>
                </a:lnTo>
                <a:lnTo>
                  <a:pt x="249" y="186"/>
                </a:lnTo>
                <a:lnTo>
                  <a:pt x="251" y="181"/>
                </a:lnTo>
                <a:lnTo>
                  <a:pt x="249" y="175"/>
                </a:lnTo>
                <a:lnTo>
                  <a:pt x="239" y="169"/>
                </a:lnTo>
                <a:lnTo>
                  <a:pt x="232" y="165"/>
                </a:lnTo>
                <a:lnTo>
                  <a:pt x="222" y="160"/>
                </a:lnTo>
                <a:lnTo>
                  <a:pt x="222" y="152"/>
                </a:lnTo>
                <a:lnTo>
                  <a:pt x="218" y="148"/>
                </a:lnTo>
                <a:lnTo>
                  <a:pt x="211" y="144"/>
                </a:lnTo>
                <a:lnTo>
                  <a:pt x="209" y="135"/>
                </a:lnTo>
                <a:lnTo>
                  <a:pt x="218" y="129"/>
                </a:lnTo>
                <a:lnTo>
                  <a:pt x="224" y="121"/>
                </a:lnTo>
                <a:lnTo>
                  <a:pt x="228" y="110"/>
                </a:lnTo>
                <a:lnTo>
                  <a:pt x="228" y="102"/>
                </a:lnTo>
                <a:lnTo>
                  <a:pt x="230" y="92"/>
                </a:lnTo>
                <a:lnTo>
                  <a:pt x="232" y="85"/>
                </a:lnTo>
                <a:lnTo>
                  <a:pt x="236" y="75"/>
                </a:lnTo>
                <a:lnTo>
                  <a:pt x="237" y="68"/>
                </a:lnTo>
                <a:lnTo>
                  <a:pt x="236" y="60"/>
                </a:lnTo>
                <a:lnTo>
                  <a:pt x="232" y="54"/>
                </a:lnTo>
                <a:lnTo>
                  <a:pt x="232" y="45"/>
                </a:lnTo>
                <a:lnTo>
                  <a:pt x="230" y="35"/>
                </a:lnTo>
                <a:lnTo>
                  <a:pt x="228" y="23"/>
                </a:lnTo>
                <a:lnTo>
                  <a:pt x="222" y="16"/>
                </a:lnTo>
                <a:lnTo>
                  <a:pt x="213" y="12"/>
                </a:lnTo>
                <a:lnTo>
                  <a:pt x="203" y="8"/>
                </a:lnTo>
                <a:lnTo>
                  <a:pt x="197" y="2"/>
                </a:lnTo>
                <a:lnTo>
                  <a:pt x="186" y="2"/>
                </a:lnTo>
                <a:lnTo>
                  <a:pt x="176" y="0"/>
                </a:lnTo>
                <a:lnTo>
                  <a:pt x="163" y="0"/>
                </a:lnTo>
                <a:lnTo>
                  <a:pt x="151" y="2"/>
                </a:lnTo>
                <a:lnTo>
                  <a:pt x="142" y="10"/>
                </a:lnTo>
                <a:lnTo>
                  <a:pt x="149" y="14"/>
                </a:lnTo>
                <a:lnTo>
                  <a:pt x="155" y="20"/>
                </a:lnTo>
                <a:lnTo>
                  <a:pt x="161" y="31"/>
                </a:lnTo>
                <a:lnTo>
                  <a:pt x="161" y="43"/>
                </a:lnTo>
                <a:lnTo>
                  <a:pt x="155" y="48"/>
                </a:lnTo>
                <a:lnTo>
                  <a:pt x="159" y="54"/>
                </a:lnTo>
                <a:lnTo>
                  <a:pt x="159" y="60"/>
                </a:lnTo>
                <a:lnTo>
                  <a:pt x="155" y="68"/>
                </a:lnTo>
                <a:lnTo>
                  <a:pt x="157" y="73"/>
                </a:lnTo>
                <a:lnTo>
                  <a:pt x="159" y="79"/>
                </a:lnTo>
                <a:lnTo>
                  <a:pt x="153" y="89"/>
                </a:lnTo>
                <a:lnTo>
                  <a:pt x="147" y="89"/>
                </a:lnTo>
                <a:lnTo>
                  <a:pt x="142" y="92"/>
                </a:lnTo>
                <a:lnTo>
                  <a:pt x="140" y="96"/>
                </a:lnTo>
                <a:lnTo>
                  <a:pt x="134" y="106"/>
                </a:lnTo>
                <a:lnTo>
                  <a:pt x="126" y="106"/>
                </a:lnTo>
                <a:lnTo>
                  <a:pt x="124" y="115"/>
                </a:lnTo>
                <a:lnTo>
                  <a:pt x="120" y="119"/>
                </a:lnTo>
                <a:lnTo>
                  <a:pt x="115" y="125"/>
                </a:lnTo>
                <a:lnTo>
                  <a:pt x="111" y="127"/>
                </a:lnTo>
                <a:lnTo>
                  <a:pt x="109" y="133"/>
                </a:lnTo>
                <a:lnTo>
                  <a:pt x="107" y="139"/>
                </a:lnTo>
                <a:lnTo>
                  <a:pt x="99" y="152"/>
                </a:lnTo>
                <a:lnTo>
                  <a:pt x="95" y="160"/>
                </a:lnTo>
                <a:lnTo>
                  <a:pt x="95" y="169"/>
                </a:lnTo>
                <a:lnTo>
                  <a:pt x="95" y="177"/>
                </a:lnTo>
                <a:lnTo>
                  <a:pt x="103" y="192"/>
                </a:lnTo>
                <a:lnTo>
                  <a:pt x="99" y="202"/>
                </a:lnTo>
                <a:lnTo>
                  <a:pt x="92" y="215"/>
                </a:lnTo>
                <a:lnTo>
                  <a:pt x="86" y="227"/>
                </a:lnTo>
                <a:lnTo>
                  <a:pt x="80" y="242"/>
                </a:lnTo>
                <a:lnTo>
                  <a:pt x="74" y="250"/>
                </a:lnTo>
                <a:lnTo>
                  <a:pt x="71" y="259"/>
                </a:lnTo>
                <a:lnTo>
                  <a:pt x="61" y="271"/>
                </a:lnTo>
                <a:lnTo>
                  <a:pt x="53" y="280"/>
                </a:lnTo>
                <a:lnTo>
                  <a:pt x="49" y="288"/>
                </a:lnTo>
                <a:lnTo>
                  <a:pt x="47" y="298"/>
                </a:lnTo>
                <a:lnTo>
                  <a:pt x="42" y="309"/>
                </a:lnTo>
                <a:lnTo>
                  <a:pt x="36" y="317"/>
                </a:lnTo>
                <a:lnTo>
                  <a:pt x="28" y="330"/>
                </a:lnTo>
                <a:lnTo>
                  <a:pt x="26" y="338"/>
                </a:lnTo>
                <a:lnTo>
                  <a:pt x="24" y="344"/>
                </a:lnTo>
                <a:lnTo>
                  <a:pt x="21" y="353"/>
                </a:lnTo>
                <a:lnTo>
                  <a:pt x="15" y="361"/>
                </a:lnTo>
                <a:lnTo>
                  <a:pt x="9" y="371"/>
                </a:lnTo>
                <a:lnTo>
                  <a:pt x="7" y="382"/>
                </a:lnTo>
                <a:lnTo>
                  <a:pt x="3" y="392"/>
                </a:lnTo>
                <a:lnTo>
                  <a:pt x="5" y="403"/>
                </a:lnTo>
                <a:lnTo>
                  <a:pt x="0" y="411"/>
                </a:lnTo>
                <a:lnTo>
                  <a:pt x="1" y="422"/>
                </a:lnTo>
                <a:lnTo>
                  <a:pt x="7" y="428"/>
                </a:lnTo>
                <a:lnTo>
                  <a:pt x="7" y="436"/>
                </a:lnTo>
                <a:lnTo>
                  <a:pt x="3" y="444"/>
                </a:lnTo>
                <a:lnTo>
                  <a:pt x="1" y="451"/>
                </a:lnTo>
                <a:lnTo>
                  <a:pt x="0" y="461"/>
                </a:lnTo>
                <a:lnTo>
                  <a:pt x="3" y="470"/>
                </a:lnTo>
                <a:lnTo>
                  <a:pt x="3" y="482"/>
                </a:lnTo>
                <a:lnTo>
                  <a:pt x="1" y="493"/>
                </a:lnTo>
                <a:lnTo>
                  <a:pt x="3" y="507"/>
                </a:lnTo>
                <a:lnTo>
                  <a:pt x="1" y="516"/>
                </a:lnTo>
                <a:lnTo>
                  <a:pt x="0" y="528"/>
                </a:lnTo>
                <a:lnTo>
                  <a:pt x="0" y="53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1" name="Freeform 11">
            <a:extLst>
              <a:ext uri="{FF2B5EF4-FFF2-40B4-BE49-F238E27FC236}">
                <a16:creationId xmlns:a16="http://schemas.microsoft.com/office/drawing/2014/main" xmlns="" id="{19F8ED6B-088E-4AC5-9D7D-5B0A54945097}"/>
              </a:ext>
            </a:extLst>
          </p:cNvPr>
          <p:cNvSpPr>
            <a:spLocks/>
          </p:cNvSpPr>
          <p:nvPr/>
        </p:nvSpPr>
        <p:spPr bwMode="auto">
          <a:xfrm>
            <a:off x="3860161" y="2320201"/>
            <a:ext cx="692980" cy="550116"/>
          </a:xfrm>
          <a:custGeom>
            <a:avLst/>
            <a:gdLst/>
            <a:ahLst/>
            <a:cxnLst>
              <a:cxn ang="0">
                <a:pos x="432" y="411"/>
              </a:cxn>
              <a:cxn ang="0">
                <a:pos x="445" y="393"/>
              </a:cxn>
              <a:cxn ang="0">
                <a:pos x="453" y="376"/>
              </a:cxn>
              <a:cxn ang="0">
                <a:pos x="468" y="363"/>
              </a:cxn>
              <a:cxn ang="0">
                <a:pos x="484" y="341"/>
              </a:cxn>
              <a:cxn ang="0">
                <a:pos x="490" y="320"/>
              </a:cxn>
              <a:cxn ang="0">
                <a:pos x="488" y="295"/>
              </a:cxn>
              <a:cxn ang="0">
                <a:pos x="486" y="276"/>
              </a:cxn>
              <a:cxn ang="0">
                <a:pos x="480" y="246"/>
              </a:cxn>
              <a:cxn ang="0">
                <a:pos x="451" y="234"/>
              </a:cxn>
              <a:cxn ang="0">
                <a:pos x="432" y="223"/>
              </a:cxn>
              <a:cxn ang="0">
                <a:pos x="411" y="213"/>
              </a:cxn>
              <a:cxn ang="0">
                <a:pos x="395" y="192"/>
              </a:cxn>
              <a:cxn ang="0">
                <a:pos x="390" y="163"/>
              </a:cxn>
              <a:cxn ang="0">
                <a:pos x="382" y="138"/>
              </a:cxn>
              <a:cxn ang="0">
                <a:pos x="382" y="100"/>
              </a:cxn>
              <a:cxn ang="0">
                <a:pos x="380" y="67"/>
              </a:cxn>
              <a:cxn ang="0">
                <a:pos x="359" y="50"/>
              </a:cxn>
              <a:cxn ang="0">
                <a:pos x="330" y="40"/>
              </a:cxn>
              <a:cxn ang="0">
                <a:pos x="311" y="25"/>
              </a:cxn>
              <a:cxn ang="0">
                <a:pos x="292" y="8"/>
              </a:cxn>
              <a:cxn ang="0">
                <a:pos x="267" y="6"/>
              </a:cxn>
              <a:cxn ang="0">
                <a:pos x="234" y="2"/>
              </a:cxn>
              <a:cxn ang="0">
                <a:pos x="207" y="8"/>
              </a:cxn>
              <a:cxn ang="0">
                <a:pos x="192" y="33"/>
              </a:cxn>
              <a:cxn ang="0">
                <a:pos x="171" y="56"/>
              </a:cxn>
              <a:cxn ang="0">
                <a:pos x="152" y="73"/>
              </a:cxn>
              <a:cxn ang="0">
                <a:pos x="129" y="86"/>
              </a:cxn>
              <a:cxn ang="0">
                <a:pos x="106" y="96"/>
              </a:cxn>
              <a:cxn ang="0">
                <a:pos x="87" y="104"/>
              </a:cxn>
              <a:cxn ang="0">
                <a:pos x="62" y="109"/>
              </a:cxn>
              <a:cxn ang="0">
                <a:pos x="31" y="115"/>
              </a:cxn>
              <a:cxn ang="0">
                <a:pos x="8" y="130"/>
              </a:cxn>
              <a:cxn ang="0">
                <a:pos x="14" y="144"/>
              </a:cxn>
              <a:cxn ang="0">
                <a:pos x="33" y="140"/>
              </a:cxn>
              <a:cxn ang="0">
                <a:pos x="58" y="138"/>
              </a:cxn>
              <a:cxn ang="0">
                <a:pos x="75" y="150"/>
              </a:cxn>
              <a:cxn ang="0">
                <a:pos x="90" y="152"/>
              </a:cxn>
              <a:cxn ang="0">
                <a:pos x="100" y="175"/>
              </a:cxn>
              <a:cxn ang="0">
                <a:pos x="100" y="196"/>
              </a:cxn>
              <a:cxn ang="0">
                <a:pos x="96" y="215"/>
              </a:cxn>
              <a:cxn ang="0">
                <a:pos x="104" y="234"/>
              </a:cxn>
              <a:cxn ang="0">
                <a:pos x="98" y="251"/>
              </a:cxn>
              <a:cxn ang="0">
                <a:pos x="104" y="276"/>
              </a:cxn>
              <a:cxn ang="0">
                <a:pos x="108" y="297"/>
              </a:cxn>
              <a:cxn ang="0">
                <a:pos x="119" y="313"/>
              </a:cxn>
              <a:cxn ang="0">
                <a:pos x="142" y="324"/>
              </a:cxn>
              <a:cxn ang="0">
                <a:pos x="159" y="336"/>
              </a:cxn>
              <a:cxn ang="0">
                <a:pos x="181" y="349"/>
              </a:cxn>
              <a:cxn ang="0">
                <a:pos x="202" y="353"/>
              </a:cxn>
              <a:cxn ang="0">
                <a:pos x="219" y="349"/>
              </a:cxn>
              <a:cxn ang="0">
                <a:pos x="238" y="359"/>
              </a:cxn>
              <a:cxn ang="0">
                <a:pos x="259" y="363"/>
              </a:cxn>
              <a:cxn ang="0">
                <a:pos x="275" y="380"/>
              </a:cxn>
              <a:cxn ang="0">
                <a:pos x="301" y="382"/>
              </a:cxn>
              <a:cxn ang="0">
                <a:pos x="324" y="389"/>
              </a:cxn>
              <a:cxn ang="0">
                <a:pos x="340" y="403"/>
              </a:cxn>
              <a:cxn ang="0">
                <a:pos x="351" y="411"/>
              </a:cxn>
              <a:cxn ang="0">
                <a:pos x="365" y="414"/>
              </a:cxn>
              <a:cxn ang="0">
                <a:pos x="384" y="411"/>
              </a:cxn>
              <a:cxn ang="0">
                <a:pos x="403" y="414"/>
              </a:cxn>
              <a:cxn ang="0">
                <a:pos x="419" y="414"/>
              </a:cxn>
            </a:cxnLst>
            <a:rect l="0" t="0" r="r" b="b"/>
            <a:pathLst>
              <a:path w="490" h="420">
                <a:moveTo>
                  <a:pt x="426" y="420"/>
                </a:moveTo>
                <a:lnTo>
                  <a:pt x="428" y="412"/>
                </a:lnTo>
                <a:lnTo>
                  <a:pt x="432" y="411"/>
                </a:lnTo>
                <a:lnTo>
                  <a:pt x="438" y="403"/>
                </a:lnTo>
                <a:lnTo>
                  <a:pt x="443" y="399"/>
                </a:lnTo>
                <a:lnTo>
                  <a:pt x="445" y="393"/>
                </a:lnTo>
                <a:lnTo>
                  <a:pt x="445" y="388"/>
                </a:lnTo>
                <a:lnTo>
                  <a:pt x="449" y="384"/>
                </a:lnTo>
                <a:lnTo>
                  <a:pt x="453" y="376"/>
                </a:lnTo>
                <a:lnTo>
                  <a:pt x="455" y="370"/>
                </a:lnTo>
                <a:lnTo>
                  <a:pt x="461" y="366"/>
                </a:lnTo>
                <a:lnTo>
                  <a:pt x="468" y="363"/>
                </a:lnTo>
                <a:lnTo>
                  <a:pt x="476" y="357"/>
                </a:lnTo>
                <a:lnTo>
                  <a:pt x="480" y="349"/>
                </a:lnTo>
                <a:lnTo>
                  <a:pt x="484" y="341"/>
                </a:lnTo>
                <a:lnTo>
                  <a:pt x="484" y="334"/>
                </a:lnTo>
                <a:lnTo>
                  <a:pt x="486" y="328"/>
                </a:lnTo>
                <a:lnTo>
                  <a:pt x="490" y="320"/>
                </a:lnTo>
                <a:lnTo>
                  <a:pt x="490" y="313"/>
                </a:lnTo>
                <a:lnTo>
                  <a:pt x="488" y="305"/>
                </a:lnTo>
                <a:lnTo>
                  <a:pt x="488" y="295"/>
                </a:lnTo>
                <a:lnTo>
                  <a:pt x="488" y="292"/>
                </a:lnTo>
                <a:lnTo>
                  <a:pt x="488" y="286"/>
                </a:lnTo>
                <a:lnTo>
                  <a:pt x="486" y="276"/>
                </a:lnTo>
                <a:lnTo>
                  <a:pt x="482" y="269"/>
                </a:lnTo>
                <a:lnTo>
                  <a:pt x="482" y="257"/>
                </a:lnTo>
                <a:lnTo>
                  <a:pt x="480" y="246"/>
                </a:lnTo>
                <a:lnTo>
                  <a:pt x="472" y="240"/>
                </a:lnTo>
                <a:lnTo>
                  <a:pt x="459" y="236"/>
                </a:lnTo>
                <a:lnTo>
                  <a:pt x="451" y="234"/>
                </a:lnTo>
                <a:lnTo>
                  <a:pt x="445" y="232"/>
                </a:lnTo>
                <a:lnTo>
                  <a:pt x="438" y="224"/>
                </a:lnTo>
                <a:lnTo>
                  <a:pt x="432" y="223"/>
                </a:lnTo>
                <a:lnTo>
                  <a:pt x="424" y="223"/>
                </a:lnTo>
                <a:lnTo>
                  <a:pt x="415" y="219"/>
                </a:lnTo>
                <a:lnTo>
                  <a:pt x="411" y="213"/>
                </a:lnTo>
                <a:lnTo>
                  <a:pt x="405" y="203"/>
                </a:lnTo>
                <a:lnTo>
                  <a:pt x="403" y="198"/>
                </a:lnTo>
                <a:lnTo>
                  <a:pt x="395" y="192"/>
                </a:lnTo>
                <a:lnTo>
                  <a:pt x="392" y="182"/>
                </a:lnTo>
                <a:lnTo>
                  <a:pt x="392" y="173"/>
                </a:lnTo>
                <a:lnTo>
                  <a:pt x="390" y="163"/>
                </a:lnTo>
                <a:lnTo>
                  <a:pt x="388" y="155"/>
                </a:lnTo>
                <a:lnTo>
                  <a:pt x="386" y="148"/>
                </a:lnTo>
                <a:lnTo>
                  <a:pt x="382" y="138"/>
                </a:lnTo>
                <a:lnTo>
                  <a:pt x="382" y="125"/>
                </a:lnTo>
                <a:lnTo>
                  <a:pt x="382" y="111"/>
                </a:lnTo>
                <a:lnTo>
                  <a:pt x="382" y="100"/>
                </a:lnTo>
                <a:lnTo>
                  <a:pt x="382" y="92"/>
                </a:lnTo>
                <a:lnTo>
                  <a:pt x="382" y="81"/>
                </a:lnTo>
                <a:lnTo>
                  <a:pt x="380" y="67"/>
                </a:lnTo>
                <a:lnTo>
                  <a:pt x="376" y="58"/>
                </a:lnTo>
                <a:lnTo>
                  <a:pt x="369" y="50"/>
                </a:lnTo>
                <a:lnTo>
                  <a:pt x="359" y="50"/>
                </a:lnTo>
                <a:lnTo>
                  <a:pt x="353" y="48"/>
                </a:lnTo>
                <a:lnTo>
                  <a:pt x="342" y="46"/>
                </a:lnTo>
                <a:lnTo>
                  <a:pt x="330" y="40"/>
                </a:lnTo>
                <a:lnTo>
                  <a:pt x="324" y="35"/>
                </a:lnTo>
                <a:lnTo>
                  <a:pt x="319" y="29"/>
                </a:lnTo>
                <a:lnTo>
                  <a:pt x="311" y="25"/>
                </a:lnTo>
                <a:lnTo>
                  <a:pt x="303" y="23"/>
                </a:lnTo>
                <a:lnTo>
                  <a:pt x="300" y="17"/>
                </a:lnTo>
                <a:lnTo>
                  <a:pt x="292" y="8"/>
                </a:lnTo>
                <a:lnTo>
                  <a:pt x="282" y="4"/>
                </a:lnTo>
                <a:lnTo>
                  <a:pt x="275" y="4"/>
                </a:lnTo>
                <a:lnTo>
                  <a:pt x="267" y="6"/>
                </a:lnTo>
                <a:lnTo>
                  <a:pt x="255" y="4"/>
                </a:lnTo>
                <a:lnTo>
                  <a:pt x="244" y="0"/>
                </a:lnTo>
                <a:lnTo>
                  <a:pt x="234" y="2"/>
                </a:lnTo>
                <a:lnTo>
                  <a:pt x="223" y="0"/>
                </a:lnTo>
                <a:lnTo>
                  <a:pt x="215" y="2"/>
                </a:lnTo>
                <a:lnTo>
                  <a:pt x="207" y="8"/>
                </a:lnTo>
                <a:lnTo>
                  <a:pt x="200" y="13"/>
                </a:lnTo>
                <a:lnTo>
                  <a:pt x="196" y="19"/>
                </a:lnTo>
                <a:lnTo>
                  <a:pt x="192" y="33"/>
                </a:lnTo>
                <a:lnTo>
                  <a:pt x="186" y="38"/>
                </a:lnTo>
                <a:lnTo>
                  <a:pt x="175" y="46"/>
                </a:lnTo>
                <a:lnTo>
                  <a:pt x="171" y="56"/>
                </a:lnTo>
                <a:lnTo>
                  <a:pt x="167" y="63"/>
                </a:lnTo>
                <a:lnTo>
                  <a:pt x="161" y="69"/>
                </a:lnTo>
                <a:lnTo>
                  <a:pt x="152" y="73"/>
                </a:lnTo>
                <a:lnTo>
                  <a:pt x="142" y="79"/>
                </a:lnTo>
                <a:lnTo>
                  <a:pt x="133" y="81"/>
                </a:lnTo>
                <a:lnTo>
                  <a:pt x="129" y="86"/>
                </a:lnTo>
                <a:lnTo>
                  <a:pt x="121" y="90"/>
                </a:lnTo>
                <a:lnTo>
                  <a:pt x="115" y="94"/>
                </a:lnTo>
                <a:lnTo>
                  <a:pt x="106" y="96"/>
                </a:lnTo>
                <a:lnTo>
                  <a:pt x="104" y="100"/>
                </a:lnTo>
                <a:lnTo>
                  <a:pt x="96" y="102"/>
                </a:lnTo>
                <a:lnTo>
                  <a:pt x="87" y="104"/>
                </a:lnTo>
                <a:lnTo>
                  <a:pt x="79" y="107"/>
                </a:lnTo>
                <a:lnTo>
                  <a:pt x="71" y="107"/>
                </a:lnTo>
                <a:lnTo>
                  <a:pt x="62" y="109"/>
                </a:lnTo>
                <a:lnTo>
                  <a:pt x="48" y="109"/>
                </a:lnTo>
                <a:lnTo>
                  <a:pt x="40" y="111"/>
                </a:lnTo>
                <a:lnTo>
                  <a:pt x="31" y="115"/>
                </a:lnTo>
                <a:lnTo>
                  <a:pt x="21" y="121"/>
                </a:lnTo>
                <a:lnTo>
                  <a:pt x="14" y="129"/>
                </a:lnTo>
                <a:lnTo>
                  <a:pt x="8" y="130"/>
                </a:lnTo>
                <a:lnTo>
                  <a:pt x="0" y="134"/>
                </a:lnTo>
                <a:lnTo>
                  <a:pt x="6" y="140"/>
                </a:lnTo>
                <a:lnTo>
                  <a:pt x="14" y="144"/>
                </a:lnTo>
                <a:lnTo>
                  <a:pt x="21" y="146"/>
                </a:lnTo>
                <a:lnTo>
                  <a:pt x="25" y="144"/>
                </a:lnTo>
                <a:lnTo>
                  <a:pt x="33" y="140"/>
                </a:lnTo>
                <a:lnTo>
                  <a:pt x="42" y="138"/>
                </a:lnTo>
                <a:lnTo>
                  <a:pt x="52" y="134"/>
                </a:lnTo>
                <a:lnTo>
                  <a:pt x="58" y="138"/>
                </a:lnTo>
                <a:lnTo>
                  <a:pt x="64" y="144"/>
                </a:lnTo>
                <a:lnTo>
                  <a:pt x="65" y="152"/>
                </a:lnTo>
                <a:lnTo>
                  <a:pt x="75" y="150"/>
                </a:lnTo>
                <a:lnTo>
                  <a:pt x="79" y="146"/>
                </a:lnTo>
                <a:lnTo>
                  <a:pt x="87" y="146"/>
                </a:lnTo>
                <a:lnTo>
                  <a:pt x="90" y="152"/>
                </a:lnTo>
                <a:lnTo>
                  <a:pt x="94" y="159"/>
                </a:lnTo>
                <a:lnTo>
                  <a:pt x="98" y="167"/>
                </a:lnTo>
                <a:lnTo>
                  <a:pt x="100" y="175"/>
                </a:lnTo>
                <a:lnTo>
                  <a:pt x="100" y="180"/>
                </a:lnTo>
                <a:lnTo>
                  <a:pt x="100" y="188"/>
                </a:lnTo>
                <a:lnTo>
                  <a:pt x="100" y="196"/>
                </a:lnTo>
                <a:lnTo>
                  <a:pt x="96" y="201"/>
                </a:lnTo>
                <a:lnTo>
                  <a:pt x="96" y="209"/>
                </a:lnTo>
                <a:lnTo>
                  <a:pt x="96" y="215"/>
                </a:lnTo>
                <a:lnTo>
                  <a:pt x="100" y="221"/>
                </a:lnTo>
                <a:lnTo>
                  <a:pt x="106" y="228"/>
                </a:lnTo>
                <a:lnTo>
                  <a:pt x="104" y="234"/>
                </a:lnTo>
                <a:lnTo>
                  <a:pt x="102" y="242"/>
                </a:lnTo>
                <a:lnTo>
                  <a:pt x="100" y="246"/>
                </a:lnTo>
                <a:lnTo>
                  <a:pt x="98" y="251"/>
                </a:lnTo>
                <a:lnTo>
                  <a:pt x="100" y="261"/>
                </a:lnTo>
                <a:lnTo>
                  <a:pt x="102" y="269"/>
                </a:lnTo>
                <a:lnTo>
                  <a:pt x="104" y="276"/>
                </a:lnTo>
                <a:lnTo>
                  <a:pt x="102" y="282"/>
                </a:lnTo>
                <a:lnTo>
                  <a:pt x="102" y="290"/>
                </a:lnTo>
                <a:lnTo>
                  <a:pt x="108" y="297"/>
                </a:lnTo>
                <a:lnTo>
                  <a:pt x="115" y="303"/>
                </a:lnTo>
                <a:lnTo>
                  <a:pt x="121" y="309"/>
                </a:lnTo>
                <a:lnTo>
                  <a:pt x="119" y="313"/>
                </a:lnTo>
                <a:lnTo>
                  <a:pt x="129" y="317"/>
                </a:lnTo>
                <a:lnTo>
                  <a:pt x="136" y="318"/>
                </a:lnTo>
                <a:lnTo>
                  <a:pt x="142" y="324"/>
                </a:lnTo>
                <a:lnTo>
                  <a:pt x="146" y="330"/>
                </a:lnTo>
                <a:lnTo>
                  <a:pt x="154" y="334"/>
                </a:lnTo>
                <a:lnTo>
                  <a:pt x="159" y="336"/>
                </a:lnTo>
                <a:lnTo>
                  <a:pt x="163" y="341"/>
                </a:lnTo>
                <a:lnTo>
                  <a:pt x="169" y="347"/>
                </a:lnTo>
                <a:lnTo>
                  <a:pt x="181" y="349"/>
                </a:lnTo>
                <a:lnTo>
                  <a:pt x="186" y="347"/>
                </a:lnTo>
                <a:lnTo>
                  <a:pt x="192" y="351"/>
                </a:lnTo>
                <a:lnTo>
                  <a:pt x="202" y="353"/>
                </a:lnTo>
                <a:lnTo>
                  <a:pt x="209" y="351"/>
                </a:lnTo>
                <a:lnTo>
                  <a:pt x="215" y="347"/>
                </a:lnTo>
                <a:lnTo>
                  <a:pt x="219" y="349"/>
                </a:lnTo>
                <a:lnTo>
                  <a:pt x="225" y="353"/>
                </a:lnTo>
                <a:lnTo>
                  <a:pt x="230" y="359"/>
                </a:lnTo>
                <a:lnTo>
                  <a:pt x="238" y="359"/>
                </a:lnTo>
                <a:lnTo>
                  <a:pt x="248" y="355"/>
                </a:lnTo>
                <a:lnTo>
                  <a:pt x="255" y="359"/>
                </a:lnTo>
                <a:lnTo>
                  <a:pt x="259" y="363"/>
                </a:lnTo>
                <a:lnTo>
                  <a:pt x="265" y="368"/>
                </a:lnTo>
                <a:lnTo>
                  <a:pt x="269" y="376"/>
                </a:lnTo>
                <a:lnTo>
                  <a:pt x="275" y="380"/>
                </a:lnTo>
                <a:lnTo>
                  <a:pt x="282" y="380"/>
                </a:lnTo>
                <a:lnTo>
                  <a:pt x="290" y="378"/>
                </a:lnTo>
                <a:lnTo>
                  <a:pt x="301" y="382"/>
                </a:lnTo>
                <a:lnTo>
                  <a:pt x="309" y="386"/>
                </a:lnTo>
                <a:lnTo>
                  <a:pt x="317" y="389"/>
                </a:lnTo>
                <a:lnTo>
                  <a:pt x="324" y="389"/>
                </a:lnTo>
                <a:lnTo>
                  <a:pt x="330" y="393"/>
                </a:lnTo>
                <a:lnTo>
                  <a:pt x="338" y="397"/>
                </a:lnTo>
                <a:lnTo>
                  <a:pt x="340" y="403"/>
                </a:lnTo>
                <a:lnTo>
                  <a:pt x="344" y="407"/>
                </a:lnTo>
                <a:lnTo>
                  <a:pt x="348" y="411"/>
                </a:lnTo>
                <a:lnTo>
                  <a:pt x="351" y="411"/>
                </a:lnTo>
                <a:lnTo>
                  <a:pt x="355" y="409"/>
                </a:lnTo>
                <a:lnTo>
                  <a:pt x="359" y="411"/>
                </a:lnTo>
                <a:lnTo>
                  <a:pt x="365" y="414"/>
                </a:lnTo>
                <a:lnTo>
                  <a:pt x="372" y="416"/>
                </a:lnTo>
                <a:lnTo>
                  <a:pt x="378" y="416"/>
                </a:lnTo>
                <a:lnTo>
                  <a:pt x="384" y="411"/>
                </a:lnTo>
                <a:lnTo>
                  <a:pt x="392" y="411"/>
                </a:lnTo>
                <a:lnTo>
                  <a:pt x="397" y="414"/>
                </a:lnTo>
                <a:lnTo>
                  <a:pt x="403" y="414"/>
                </a:lnTo>
                <a:lnTo>
                  <a:pt x="409" y="412"/>
                </a:lnTo>
                <a:lnTo>
                  <a:pt x="415" y="412"/>
                </a:lnTo>
                <a:lnTo>
                  <a:pt x="419" y="414"/>
                </a:lnTo>
                <a:lnTo>
                  <a:pt x="426" y="42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2" name="Freeform 12">
            <a:extLst>
              <a:ext uri="{FF2B5EF4-FFF2-40B4-BE49-F238E27FC236}">
                <a16:creationId xmlns:a16="http://schemas.microsoft.com/office/drawing/2014/main" xmlns="" id="{83100631-AAD6-455C-ADB1-BCEA8217D8FB}"/>
              </a:ext>
            </a:extLst>
          </p:cNvPr>
          <p:cNvSpPr>
            <a:spLocks/>
          </p:cNvSpPr>
          <p:nvPr/>
        </p:nvSpPr>
        <p:spPr bwMode="auto">
          <a:xfrm>
            <a:off x="3146456" y="2273358"/>
            <a:ext cx="743496" cy="350729"/>
          </a:xfrm>
          <a:custGeom>
            <a:avLst/>
            <a:gdLst/>
            <a:ahLst/>
            <a:cxnLst>
              <a:cxn ang="0">
                <a:pos x="506" y="188"/>
              </a:cxn>
              <a:cxn ang="0">
                <a:pos x="489" y="201"/>
              </a:cxn>
              <a:cxn ang="0">
                <a:pos x="470" y="212"/>
              </a:cxn>
              <a:cxn ang="0">
                <a:pos x="454" y="230"/>
              </a:cxn>
              <a:cxn ang="0">
                <a:pos x="433" y="239"/>
              </a:cxn>
              <a:cxn ang="0">
                <a:pos x="408" y="241"/>
              </a:cxn>
              <a:cxn ang="0">
                <a:pos x="391" y="243"/>
              </a:cxn>
              <a:cxn ang="0">
                <a:pos x="379" y="247"/>
              </a:cxn>
              <a:cxn ang="0">
                <a:pos x="368" y="257"/>
              </a:cxn>
              <a:cxn ang="0">
                <a:pos x="351" y="262"/>
              </a:cxn>
              <a:cxn ang="0">
                <a:pos x="324" y="260"/>
              </a:cxn>
              <a:cxn ang="0">
                <a:pos x="297" y="259"/>
              </a:cxn>
              <a:cxn ang="0">
                <a:pos x="270" y="266"/>
              </a:cxn>
              <a:cxn ang="0">
                <a:pos x="247" y="264"/>
              </a:cxn>
              <a:cxn ang="0">
                <a:pos x="239" y="249"/>
              </a:cxn>
              <a:cxn ang="0">
                <a:pos x="239" y="224"/>
              </a:cxn>
              <a:cxn ang="0">
                <a:pos x="239" y="207"/>
              </a:cxn>
              <a:cxn ang="0">
                <a:pos x="239" y="174"/>
              </a:cxn>
              <a:cxn ang="0">
                <a:pos x="237" y="157"/>
              </a:cxn>
              <a:cxn ang="0">
                <a:pos x="222" y="159"/>
              </a:cxn>
              <a:cxn ang="0">
                <a:pos x="205" y="166"/>
              </a:cxn>
              <a:cxn ang="0">
                <a:pos x="186" y="182"/>
              </a:cxn>
              <a:cxn ang="0">
                <a:pos x="166" y="189"/>
              </a:cxn>
              <a:cxn ang="0">
                <a:pos x="151" y="197"/>
              </a:cxn>
              <a:cxn ang="0">
                <a:pos x="134" y="191"/>
              </a:cxn>
              <a:cxn ang="0">
                <a:pos x="128" y="176"/>
              </a:cxn>
              <a:cxn ang="0">
                <a:pos x="109" y="166"/>
              </a:cxn>
              <a:cxn ang="0">
                <a:pos x="88" y="159"/>
              </a:cxn>
              <a:cxn ang="0">
                <a:pos x="69" y="151"/>
              </a:cxn>
              <a:cxn ang="0">
                <a:pos x="57" y="147"/>
              </a:cxn>
              <a:cxn ang="0">
                <a:pos x="65" y="132"/>
              </a:cxn>
              <a:cxn ang="0">
                <a:pos x="61" y="117"/>
              </a:cxn>
              <a:cxn ang="0">
                <a:pos x="53" y="99"/>
              </a:cxn>
              <a:cxn ang="0">
                <a:pos x="34" y="86"/>
              </a:cxn>
              <a:cxn ang="0">
                <a:pos x="28" y="69"/>
              </a:cxn>
              <a:cxn ang="0">
                <a:pos x="21" y="57"/>
              </a:cxn>
              <a:cxn ang="0">
                <a:pos x="11" y="42"/>
              </a:cxn>
              <a:cxn ang="0">
                <a:pos x="1" y="23"/>
              </a:cxn>
              <a:cxn ang="0">
                <a:pos x="3" y="7"/>
              </a:cxn>
              <a:cxn ang="0">
                <a:pos x="7" y="0"/>
              </a:cxn>
              <a:cxn ang="0">
                <a:pos x="47" y="3"/>
              </a:cxn>
              <a:cxn ang="0">
                <a:pos x="84" y="9"/>
              </a:cxn>
              <a:cxn ang="0">
                <a:pos x="113" y="19"/>
              </a:cxn>
              <a:cxn ang="0">
                <a:pos x="142" y="28"/>
              </a:cxn>
              <a:cxn ang="0">
                <a:pos x="172" y="38"/>
              </a:cxn>
              <a:cxn ang="0">
                <a:pos x="211" y="46"/>
              </a:cxn>
              <a:cxn ang="0">
                <a:pos x="251" y="57"/>
              </a:cxn>
              <a:cxn ang="0">
                <a:pos x="301" y="78"/>
              </a:cxn>
              <a:cxn ang="0">
                <a:pos x="343" y="95"/>
              </a:cxn>
              <a:cxn ang="0">
                <a:pos x="383" y="113"/>
              </a:cxn>
              <a:cxn ang="0">
                <a:pos x="420" y="132"/>
              </a:cxn>
              <a:cxn ang="0">
                <a:pos x="454" y="147"/>
              </a:cxn>
              <a:cxn ang="0">
                <a:pos x="483" y="159"/>
              </a:cxn>
              <a:cxn ang="0">
                <a:pos x="510" y="176"/>
              </a:cxn>
            </a:cxnLst>
            <a:rect l="0" t="0" r="r" b="b"/>
            <a:pathLst>
              <a:path w="525" h="268">
                <a:moveTo>
                  <a:pt x="525" y="182"/>
                </a:moveTo>
                <a:lnTo>
                  <a:pt x="514" y="184"/>
                </a:lnTo>
                <a:lnTo>
                  <a:pt x="506" y="188"/>
                </a:lnTo>
                <a:lnTo>
                  <a:pt x="497" y="191"/>
                </a:lnTo>
                <a:lnTo>
                  <a:pt x="493" y="195"/>
                </a:lnTo>
                <a:lnTo>
                  <a:pt x="489" y="201"/>
                </a:lnTo>
                <a:lnTo>
                  <a:pt x="483" y="205"/>
                </a:lnTo>
                <a:lnTo>
                  <a:pt x="477" y="209"/>
                </a:lnTo>
                <a:lnTo>
                  <a:pt x="470" y="212"/>
                </a:lnTo>
                <a:lnTo>
                  <a:pt x="466" y="216"/>
                </a:lnTo>
                <a:lnTo>
                  <a:pt x="458" y="224"/>
                </a:lnTo>
                <a:lnTo>
                  <a:pt x="454" y="230"/>
                </a:lnTo>
                <a:lnTo>
                  <a:pt x="445" y="234"/>
                </a:lnTo>
                <a:lnTo>
                  <a:pt x="441" y="237"/>
                </a:lnTo>
                <a:lnTo>
                  <a:pt x="433" y="239"/>
                </a:lnTo>
                <a:lnTo>
                  <a:pt x="427" y="239"/>
                </a:lnTo>
                <a:lnTo>
                  <a:pt x="420" y="241"/>
                </a:lnTo>
                <a:lnTo>
                  <a:pt x="408" y="241"/>
                </a:lnTo>
                <a:lnTo>
                  <a:pt x="404" y="241"/>
                </a:lnTo>
                <a:lnTo>
                  <a:pt x="397" y="245"/>
                </a:lnTo>
                <a:lnTo>
                  <a:pt x="391" y="243"/>
                </a:lnTo>
                <a:lnTo>
                  <a:pt x="387" y="241"/>
                </a:lnTo>
                <a:lnTo>
                  <a:pt x="383" y="241"/>
                </a:lnTo>
                <a:lnTo>
                  <a:pt x="379" y="247"/>
                </a:lnTo>
                <a:lnTo>
                  <a:pt x="376" y="253"/>
                </a:lnTo>
                <a:lnTo>
                  <a:pt x="372" y="255"/>
                </a:lnTo>
                <a:lnTo>
                  <a:pt x="368" y="257"/>
                </a:lnTo>
                <a:lnTo>
                  <a:pt x="360" y="257"/>
                </a:lnTo>
                <a:lnTo>
                  <a:pt x="356" y="260"/>
                </a:lnTo>
                <a:lnTo>
                  <a:pt x="351" y="262"/>
                </a:lnTo>
                <a:lnTo>
                  <a:pt x="345" y="260"/>
                </a:lnTo>
                <a:lnTo>
                  <a:pt x="337" y="259"/>
                </a:lnTo>
                <a:lnTo>
                  <a:pt x="324" y="260"/>
                </a:lnTo>
                <a:lnTo>
                  <a:pt x="316" y="259"/>
                </a:lnTo>
                <a:lnTo>
                  <a:pt x="305" y="259"/>
                </a:lnTo>
                <a:lnTo>
                  <a:pt x="297" y="259"/>
                </a:lnTo>
                <a:lnTo>
                  <a:pt x="285" y="260"/>
                </a:lnTo>
                <a:lnTo>
                  <a:pt x="278" y="262"/>
                </a:lnTo>
                <a:lnTo>
                  <a:pt x="270" y="266"/>
                </a:lnTo>
                <a:lnTo>
                  <a:pt x="262" y="268"/>
                </a:lnTo>
                <a:lnTo>
                  <a:pt x="253" y="268"/>
                </a:lnTo>
                <a:lnTo>
                  <a:pt x="247" y="264"/>
                </a:lnTo>
                <a:lnTo>
                  <a:pt x="243" y="259"/>
                </a:lnTo>
                <a:lnTo>
                  <a:pt x="243" y="255"/>
                </a:lnTo>
                <a:lnTo>
                  <a:pt x="239" y="249"/>
                </a:lnTo>
                <a:lnTo>
                  <a:pt x="237" y="243"/>
                </a:lnTo>
                <a:lnTo>
                  <a:pt x="237" y="234"/>
                </a:lnTo>
                <a:lnTo>
                  <a:pt x="239" y="224"/>
                </a:lnTo>
                <a:lnTo>
                  <a:pt x="239" y="218"/>
                </a:lnTo>
                <a:lnTo>
                  <a:pt x="241" y="211"/>
                </a:lnTo>
                <a:lnTo>
                  <a:pt x="239" y="207"/>
                </a:lnTo>
                <a:lnTo>
                  <a:pt x="239" y="199"/>
                </a:lnTo>
                <a:lnTo>
                  <a:pt x="239" y="182"/>
                </a:lnTo>
                <a:lnTo>
                  <a:pt x="239" y="174"/>
                </a:lnTo>
                <a:lnTo>
                  <a:pt x="239" y="166"/>
                </a:lnTo>
                <a:lnTo>
                  <a:pt x="239" y="161"/>
                </a:lnTo>
                <a:lnTo>
                  <a:pt x="237" y="157"/>
                </a:lnTo>
                <a:lnTo>
                  <a:pt x="230" y="157"/>
                </a:lnTo>
                <a:lnTo>
                  <a:pt x="226" y="159"/>
                </a:lnTo>
                <a:lnTo>
                  <a:pt x="222" y="159"/>
                </a:lnTo>
                <a:lnTo>
                  <a:pt x="216" y="163"/>
                </a:lnTo>
                <a:lnTo>
                  <a:pt x="209" y="165"/>
                </a:lnTo>
                <a:lnTo>
                  <a:pt x="205" y="166"/>
                </a:lnTo>
                <a:lnTo>
                  <a:pt x="201" y="172"/>
                </a:lnTo>
                <a:lnTo>
                  <a:pt x="191" y="178"/>
                </a:lnTo>
                <a:lnTo>
                  <a:pt x="186" y="182"/>
                </a:lnTo>
                <a:lnTo>
                  <a:pt x="184" y="188"/>
                </a:lnTo>
                <a:lnTo>
                  <a:pt x="176" y="191"/>
                </a:lnTo>
                <a:lnTo>
                  <a:pt x="166" y="189"/>
                </a:lnTo>
                <a:lnTo>
                  <a:pt x="161" y="189"/>
                </a:lnTo>
                <a:lnTo>
                  <a:pt x="157" y="195"/>
                </a:lnTo>
                <a:lnTo>
                  <a:pt x="151" y="197"/>
                </a:lnTo>
                <a:lnTo>
                  <a:pt x="145" y="195"/>
                </a:lnTo>
                <a:lnTo>
                  <a:pt x="140" y="195"/>
                </a:lnTo>
                <a:lnTo>
                  <a:pt x="134" y="191"/>
                </a:lnTo>
                <a:lnTo>
                  <a:pt x="130" y="186"/>
                </a:lnTo>
                <a:lnTo>
                  <a:pt x="128" y="180"/>
                </a:lnTo>
                <a:lnTo>
                  <a:pt x="128" y="176"/>
                </a:lnTo>
                <a:lnTo>
                  <a:pt x="120" y="174"/>
                </a:lnTo>
                <a:lnTo>
                  <a:pt x="115" y="170"/>
                </a:lnTo>
                <a:lnTo>
                  <a:pt x="109" y="166"/>
                </a:lnTo>
                <a:lnTo>
                  <a:pt x="101" y="163"/>
                </a:lnTo>
                <a:lnTo>
                  <a:pt x="94" y="163"/>
                </a:lnTo>
                <a:lnTo>
                  <a:pt x="88" y="159"/>
                </a:lnTo>
                <a:lnTo>
                  <a:pt x="82" y="155"/>
                </a:lnTo>
                <a:lnTo>
                  <a:pt x="74" y="151"/>
                </a:lnTo>
                <a:lnTo>
                  <a:pt x="69" y="151"/>
                </a:lnTo>
                <a:lnTo>
                  <a:pt x="63" y="155"/>
                </a:lnTo>
                <a:lnTo>
                  <a:pt x="59" y="151"/>
                </a:lnTo>
                <a:lnTo>
                  <a:pt x="57" y="147"/>
                </a:lnTo>
                <a:lnTo>
                  <a:pt x="61" y="141"/>
                </a:lnTo>
                <a:lnTo>
                  <a:pt x="63" y="136"/>
                </a:lnTo>
                <a:lnTo>
                  <a:pt x="65" y="132"/>
                </a:lnTo>
                <a:lnTo>
                  <a:pt x="65" y="126"/>
                </a:lnTo>
                <a:lnTo>
                  <a:pt x="65" y="120"/>
                </a:lnTo>
                <a:lnTo>
                  <a:pt x="61" y="117"/>
                </a:lnTo>
                <a:lnTo>
                  <a:pt x="61" y="111"/>
                </a:lnTo>
                <a:lnTo>
                  <a:pt x="57" y="107"/>
                </a:lnTo>
                <a:lnTo>
                  <a:pt x="53" y="99"/>
                </a:lnTo>
                <a:lnTo>
                  <a:pt x="47" y="97"/>
                </a:lnTo>
                <a:lnTo>
                  <a:pt x="44" y="92"/>
                </a:lnTo>
                <a:lnTo>
                  <a:pt x="34" y="86"/>
                </a:lnTo>
                <a:lnTo>
                  <a:pt x="34" y="80"/>
                </a:lnTo>
                <a:lnTo>
                  <a:pt x="32" y="74"/>
                </a:lnTo>
                <a:lnTo>
                  <a:pt x="28" y="69"/>
                </a:lnTo>
                <a:lnTo>
                  <a:pt x="23" y="65"/>
                </a:lnTo>
                <a:lnTo>
                  <a:pt x="19" y="61"/>
                </a:lnTo>
                <a:lnTo>
                  <a:pt x="21" y="57"/>
                </a:lnTo>
                <a:lnTo>
                  <a:pt x="15" y="53"/>
                </a:lnTo>
                <a:lnTo>
                  <a:pt x="13" y="47"/>
                </a:lnTo>
                <a:lnTo>
                  <a:pt x="11" y="42"/>
                </a:lnTo>
                <a:lnTo>
                  <a:pt x="5" y="38"/>
                </a:lnTo>
                <a:lnTo>
                  <a:pt x="1" y="30"/>
                </a:lnTo>
                <a:lnTo>
                  <a:pt x="1" y="23"/>
                </a:lnTo>
                <a:lnTo>
                  <a:pt x="0" y="15"/>
                </a:lnTo>
                <a:lnTo>
                  <a:pt x="3" y="11"/>
                </a:lnTo>
                <a:lnTo>
                  <a:pt x="3" y="7"/>
                </a:lnTo>
                <a:lnTo>
                  <a:pt x="0" y="3"/>
                </a:lnTo>
                <a:lnTo>
                  <a:pt x="0" y="0"/>
                </a:lnTo>
                <a:lnTo>
                  <a:pt x="7" y="0"/>
                </a:lnTo>
                <a:lnTo>
                  <a:pt x="21" y="0"/>
                </a:lnTo>
                <a:lnTo>
                  <a:pt x="28" y="1"/>
                </a:lnTo>
                <a:lnTo>
                  <a:pt x="47" y="3"/>
                </a:lnTo>
                <a:lnTo>
                  <a:pt x="63" y="3"/>
                </a:lnTo>
                <a:lnTo>
                  <a:pt x="72" y="5"/>
                </a:lnTo>
                <a:lnTo>
                  <a:pt x="84" y="9"/>
                </a:lnTo>
                <a:lnTo>
                  <a:pt x="94" y="11"/>
                </a:lnTo>
                <a:lnTo>
                  <a:pt x="103" y="17"/>
                </a:lnTo>
                <a:lnTo>
                  <a:pt x="113" y="19"/>
                </a:lnTo>
                <a:lnTo>
                  <a:pt x="124" y="23"/>
                </a:lnTo>
                <a:lnTo>
                  <a:pt x="134" y="26"/>
                </a:lnTo>
                <a:lnTo>
                  <a:pt x="142" y="28"/>
                </a:lnTo>
                <a:lnTo>
                  <a:pt x="151" y="34"/>
                </a:lnTo>
                <a:lnTo>
                  <a:pt x="161" y="36"/>
                </a:lnTo>
                <a:lnTo>
                  <a:pt x="172" y="38"/>
                </a:lnTo>
                <a:lnTo>
                  <a:pt x="184" y="40"/>
                </a:lnTo>
                <a:lnTo>
                  <a:pt x="195" y="42"/>
                </a:lnTo>
                <a:lnTo>
                  <a:pt x="211" y="46"/>
                </a:lnTo>
                <a:lnTo>
                  <a:pt x="226" y="49"/>
                </a:lnTo>
                <a:lnTo>
                  <a:pt x="239" y="53"/>
                </a:lnTo>
                <a:lnTo>
                  <a:pt x="251" y="57"/>
                </a:lnTo>
                <a:lnTo>
                  <a:pt x="268" y="63"/>
                </a:lnTo>
                <a:lnTo>
                  <a:pt x="285" y="69"/>
                </a:lnTo>
                <a:lnTo>
                  <a:pt x="301" y="78"/>
                </a:lnTo>
                <a:lnTo>
                  <a:pt x="312" y="82"/>
                </a:lnTo>
                <a:lnTo>
                  <a:pt x="328" y="88"/>
                </a:lnTo>
                <a:lnTo>
                  <a:pt x="343" y="95"/>
                </a:lnTo>
                <a:lnTo>
                  <a:pt x="358" y="101"/>
                </a:lnTo>
                <a:lnTo>
                  <a:pt x="370" y="109"/>
                </a:lnTo>
                <a:lnTo>
                  <a:pt x="383" y="113"/>
                </a:lnTo>
                <a:lnTo>
                  <a:pt x="395" y="120"/>
                </a:lnTo>
                <a:lnTo>
                  <a:pt x="406" y="126"/>
                </a:lnTo>
                <a:lnTo>
                  <a:pt x="420" y="132"/>
                </a:lnTo>
                <a:lnTo>
                  <a:pt x="429" y="136"/>
                </a:lnTo>
                <a:lnTo>
                  <a:pt x="443" y="143"/>
                </a:lnTo>
                <a:lnTo>
                  <a:pt x="454" y="147"/>
                </a:lnTo>
                <a:lnTo>
                  <a:pt x="464" y="153"/>
                </a:lnTo>
                <a:lnTo>
                  <a:pt x="473" y="155"/>
                </a:lnTo>
                <a:lnTo>
                  <a:pt x="483" y="159"/>
                </a:lnTo>
                <a:lnTo>
                  <a:pt x="495" y="165"/>
                </a:lnTo>
                <a:lnTo>
                  <a:pt x="504" y="170"/>
                </a:lnTo>
                <a:lnTo>
                  <a:pt x="510" y="176"/>
                </a:lnTo>
                <a:lnTo>
                  <a:pt x="518" y="180"/>
                </a:lnTo>
                <a:lnTo>
                  <a:pt x="525" y="18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xmlns="" id="{0AC3A21F-D52A-4AAC-91B1-F3DC5D3E18DE}"/>
              </a:ext>
            </a:extLst>
          </p:cNvPr>
          <p:cNvSpPr>
            <a:spLocks/>
          </p:cNvSpPr>
          <p:nvPr/>
        </p:nvSpPr>
        <p:spPr bwMode="auto">
          <a:xfrm>
            <a:off x="3143865" y="1380921"/>
            <a:ext cx="1729212" cy="1114646"/>
          </a:xfrm>
          <a:custGeom>
            <a:avLst/>
            <a:gdLst/>
            <a:ahLst/>
            <a:cxnLst>
              <a:cxn ang="0">
                <a:pos x="1130" y="685"/>
              </a:cxn>
              <a:cxn ang="0">
                <a:pos x="1114" y="752"/>
              </a:cxn>
              <a:cxn ang="0">
                <a:pos x="1065" y="783"/>
              </a:cxn>
              <a:cxn ang="0">
                <a:pos x="955" y="781"/>
              </a:cxn>
              <a:cxn ang="0">
                <a:pos x="882" y="774"/>
              </a:cxn>
              <a:cxn ang="0">
                <a:pos x="830" y="751"/>
              </a:cxn>
              <a:cxn ang="0">
                <a:pos x="788" y="720"/>
              </a:cxn>
              <a:cxn ang="0">
                <a:pos x="729" y="716"/>
              </a:cxn>
              <a:cxn ang="0">
                <a:pos x="692" y="754"/>
              </a:cxn>
              <a:cxn ang="0">
                <a:pos x="648" y="795"/>
              </a:cxn>
              <a:cxn ang="0">
                <a:pos x="610" y="816"/>
              </a:cxn>
              <a:cxn ang="0">
                <a:pos x="554" y="825"/>
              </a:cxn>
              <a:cxn ang="0">
                <a:pos x="506" y="850"/>
              </a:cxn>
              <a:cxn ang="0">
                <a:pos x="445" y="823"/>
              </a:cxn>
              <a:cxn ang="0">
                <a:pos x="372" y="789"/>
              </a:cxn>
              <a:cxn ang="0">
                <a:pos x="287" y="749"/>
              </a:cxn>
              <a:cxn ang="0">
                <a:pos x="197" y="722"/>
              </a:cxn>
              <a:cxn ang="0">
                <a:pos x="136" y="706"/>
              </a:cxn>
              <a:cxn ang="0">
                <a:pos x="74" y="685"/>
              </a:cxn>
              <a:cxn ang="0">
                <a:pos x="2" y="680"/>
              </a:cxn>
              <a:cxn ang="0">
                <a:pos x="11" y="655"/>
              </a:cxn>
              <a:cxn ang="0">
                <a:pos x="32" y="626"/>
              </a:cxn>
              <a:cxn ang="0">
                <a:pos x="36" y="586"/>
              </a:cxn>
              <a:cxn ang="0">
                <a:pos x="61" y="526"/>
              </a:cxn>
              <a:cxn ang="0">
                <a:pos x="99" y="503"/>
              </a:cxn>
              <a:cxn ang="0">
                <a:pos x="132" y="488"/>
              </a:cxn>
              <a:cxn ang="0">
                <a:pos x="180" y="476"/>
              </a:cxn>
              <a:cxn ang="0">
                <a:pos x="215" y="457"/>
              </a:cxn>
              <a:cxn ang="0">
                <a:pos x="257" y="467"/>
              </a:cxn>
              <a:cxn ang="0">
                <a:pos x="280" y="444"/>
              </a:cxn>
              <a:cxn ang="0">
                <a:pos x="293" y="332"/>
              </a:cxn>
              <a:cxn ang="0">
                <a:pos x="299" y="238"/>
              </a:cxn>
              <a:cxn ang="0">
                <a:pos x="280" y="186"/>
              </a:cxn>
              <a:cxn ang="0">
                <a:pos x="261" y="137"/>
              </a:cxn>
              <a:cxn ang="0">
                <a:pos x="293" y="83"/>
              </a:cxn>
              <a:cxn ang="0">
                <a:pos x="289" y="37"/>
              </a:cxn>
              <a:cxn ang="0">
                <a:pos x="378" y="29"/>
              </a:cxn>
              <a:cxn ang="0">
                <a:pos x="395" y="8"/>
              </a:cxn>
              <a:cxn ang="0">
                <a:pos x="418" y="21"/>
              </a:cxn>
              <a:cxn ang="0">
                <a:pos x="458" y="8"/>
              </a:cxn>
              <a:cxn ang="0">
                <a:pos x="464" y="54"/>
              </a:cxn>
              <a:cxn ang="0">
                <a:pos x="510" y="81"/>
              </a:cxn>
              <a:cxn ang="0">
                <a:pos x="585" y="91"/>
              </a:cxn>
              <a:cxn ang="0">
                <a:pos x="637" y="46"/>
              </a:cxn>
              <a:cxn ang="0">
                <a:pos x="706" y="14"/>
              </a:cxn>
              <a:cxn ang="0">
                <a:pos x="765" y="21"/>
              </a:cxn>
              <a:cxn ang="0">
                <a:pos x="804" y="106"/>
              </a:cxn>
              <a:cxn ang="0">
                <a:pos x="815" y="194"/>
              </a:cxn>
              <a:cxn ang="0">
                <a:pos x="852" y="254"/>
              </a:cxn>
              <a:cxn ang="0">
                <a:pos x="873" y="165"/>
              </a:cxn>
              <a:cxn ang="0">
                <a:pos x="936" y="158"/>
              </a:cxn>
              <a:cxn ang="0">
                <a:pos x="1005" y="135"/>
              </a:cxn>
              <a:cxn ang="0">
                <a:pos x="1034" y="206"/>
              </a:cxn>
              <a:cxn ang="0">
                <a:pos x="1063" y="221"/>
              </a:cxn>
              <a:cxn ang="0">
                <a:pos x="1124" y="261"/>
              </a:cxn>
              <a:cxn ang="0">
                <a:pos x="1182" y="298"/>
              </a:cxn>
              <a:cxn ang="0">
                <a:pos x="1222" y="325"/>
              </a:cxn>
              <a:cxn ang="0">
                <a:pos x="1205" y="415"/>
              </a:cxn>
              <a:cxn ang="0">
                <a:pos x="1187" y="486"/>
              </a:cxn>
              <a:cxn ang="0">
                <a:pos x="1164" y="570"/>
              </a:cxn>
            </a:cxnLst>
            <a:rect l="0" t="0" r="r" b="b"/>
            <a:pathLst>
              <a:path w="1222" h="850">
                <a:moveTo>
                  <a:pt x="1143" y="641"/>
                </a:moveTo>
                <a:lnTo>
                  <a:pt x="1141" y="647"/>
                </a:lnTo>
                <a:lnTo>
                  <a:pt x="1139" y="651"/>
                </a:lnTo>
                <a:lnTo>
                  <a:pt x="1132" y="660"/>
                </a:lnTo>
                <a:lnTo>
                  <a:pt x="1128" y="674"/>
                </a:lnTo>
                <a:lnTo>
                  <a:pt x="1130" y="685"/>
                </a:lnTo>
                <a:lnTo>
                  <a:pt x="1128" y="699"/>
                </a:lnTo>
                <a:lnTo>
                  <a:pt x="1126" y="708"/>
                </a:lnTo>
                <a:lnTo>
                  <a:pt x="1126" y="720"/>
                </a:lnTo>
                <a:lnTo>
                  <a:pt x="1124" y="735"/>
                </a:lnTo>
                <a:lnTo>
                  <a:pt x="1124" y="743"/>
                </a:lnTo>
                <a:lnTo>
                  <a:pt x="1114" y="752"/>
                </a:lnTo>
                <a:lnTo>
                  <a:pt x="1116" y="764"/>
                </a:lnTo>
                <a:lnTo>
                  <a:pt x="1114" y="774"/>
                </a:lnTo>
                <a:lnTo>
                  <a:pt x="1109" y="775"/>
                </a:lnTo>
                <a:lnTo>
                  <a:pt x="1099" y="777"/>
                </a:lnTo>
                <a:lnTo>
                  <a:pt x="1084" y="781"/>
                </a:lnTo>
                <a:lnTo>
                  <a:pt x="1065" y="783"/>
                </a:lnTo>
                <a:lnTo>
                  <a:pt x="1045" y="781"/>
                </a:lnTo>
                <a:lnTo>
                  <a:pt x="1028" y="783"/>
                </a:lnTo>
                <a:lnTo>
                  <a:pt x="1009" y="783"/>
                </a:lnTo>
                <a:lnTo>
                  <a:pt x="988" y="783"/>
                </a:lnTo>
                <a:lnTo>
                  <a:pt x="971" y="781"/>
                </a:lnTo>
                <a:lnTo>
                  <a:pt x="955" y="781"/>
                </a:lnTo>
                <a:lnTo>
                  <a:pt x="936" y="783"/>
                </a:lnTo>
                <a:lnTo>
                  <a:pt x="923" y="781"/>
                </a:lnTo>
                <a:lnTo>
                  <a:pt x="911" y="781"/>
                </a:lnTo>
                <a:lnTo>
                  <a:pt x="901" y="783"/>
                </a:lnTo>
                <a:lnTo>
                  <a:pt x="886" y="783"/>
                </a:lnTo>
                <a:lnTo>
                  <a:pt x="882" y="774"/>
                </a:lnTo>
                <a:lnTo>
                  <a:pt x="875" y="766"/>
                </a:lnTo>
                <a:lnTo>
                  <a:pt x="865" y="766"/>
                </a:lnTo>
                <a:lnTo>
                  <a:pt x="859" y="764"/>
                </a:lnTo>
                <a:lnTo>
                  <a:pt x="848" y="762"/>
                </a:lnTo>
                <a:lnTo>
                  <a:pt x="836" y="756"/>
                </a:lnTo>
                <a:lnTo>
                  <a:pt x="830" y="751"/>
                </a:lnTo>
                <a:lnTo>
                  <a:pt x="825" y="745"/>
                </a:lnTo>
                <a:lnTo>
                  <a:pt x="817" y="741"/>
                </a:lnTo>
                <a:lnTo>
                  <a:pt x="809" y="739"/>
                </a:lnTo>
                <a:lnTo>
                  <a:pt x="806" y="733"/>
                </a:lnTo>
                <a:lnTo>
                  <a:pt x="798" y="724"/>
                </a:lnTo>
                <a:lnTo>
                  <a:pt x="788" y="720"/>
                </a:lnTo>
                <a:lnTo>
                  <a:pt x="781" y="720"/>
                </a:lnTo>
                <a:lnTo>
                  <a:pt x="773" y="722"/>
                </a:lnTo>
                <a:lnTo>
                  <a:pt x="761" y="720"/>
                </a:lnTo>
                <a:lnTo>
                  <a:pt x="750" y="716"/>
                </a:lnTo>
                <a:lnTo>
                  <a:pt x="740" y="718"/>
                </a:lnTo>
                <a:lnTo>
                  <a:pt x="729" y="716"/>
                </a:lnTo>
                <a:lnTo>
                  <a:pt x="721" y="718"/>
                </a:lnTo>
                <a:lnTo>
                  <a:pt x="713" y="724"/>
                </a:lnTo>
                <a:lnTo>
                  <a:pt x="706" y="729"/>
                </a:lnTo>
                <a:lnTo>
                  <a:pt x="702" y="735"/>
                </a:lnTo>
                <a:lnTo>
                  <a:pt x="698" y="749"/>
                </a:lnTo>
                <a:lnTo>
                  <a:pt x="692" y="754"/>
                </a:lnTo>
                <a:lnTo>
                  <a:pt x="681" y="762"/>
                </a:lnTo>
                <a:lnTo>
                  <a:pt x="677" y="772"/>
                </a:lnTo>
                <a:lnTo>
                  <a:pt x="673" y="779"/>
                </a:lnTo>
                <a:lnTo>
                  <a:pt x="667" y="785"/>
                </a:lnTo>
                <a:lnTo>
                  <a:pt x="658" y="789"/>
                </a:lnTo>
                <a:lnTo>
                  <a:pt x="648" y="795"/>
                </a:lnTo>
                <a:lnTo>
                  <a:pt x="639" y="797"/>
                </a:lnTo>
                <a:lnTo>
                  <a:pt x="635" y="802"/>
                </a:lnTo>
                <a:lnTo>
                  <a:pt x="627" y="806"/>
                </a:lnTo>
                <a:lnTo>
                  <a:pt x="621" y="810"/>
                </a:lnTo>
                <a:lnTo>
                  <a:pt x="612" y="812"/>
                </a:lnTo>
                <a:lnTo>
                  <a:pt x="610" y="816"/>
                </a:lnTo>
                <a:lnTo>
                  <a:pt x="602" y="818"/>
                </a:lnTo>
                <a:lnTo>
                  <a:pt x="593" y="820"/>
                </a:lnTo>
                <a:lnTo>
                  <a:pt x="585" y="823"/>
                </a:lnTo>
                <a:lnTo>
                  <a:pt x="577" y="823"/>
                </a:lnTo>
                <a:lnTo>
                  <a:pt x="568" y="825"/>
                </a:lnTo>
                <a:lnTo>
                  <a:pt x="554" y="825"/>
                </a:lnTo>
                <a:lnTo>
                  <a:pt x="546" y="827"/>
                </a:lnTo>
                <a:lnTo>
                  <a:pt x="537" y="831"/>
                </a:lnTo>
                <a:lnTo>
                  <a:pt x="527" y="837"/>
                </a:lnTo>
                <a:lnTo>
                  <a:pt x="520" y="845"/>
                </a:lnTo>
                <a:lnTo>
                  <a:pt x="514" y="846"/>
                </a:lnTo>
                <a:lnTo>
                  <a:pt x="506" y="850"/>
                </a:lnTo>
                <a:lnTo>
                  <a:pt x="497" y="845"/>
                </a:lnTo>
                <a:lnTo>
                  <a:pt x="485" y="839"/>
                </a:lnTo>
                <a:lnTo>
                  <a:pt x="475" y="835"/>
                </a:lnTo>
                <a:lnTo>
                  <a:pt x="466" y="833"/>
                </a:lnTo>
                <a:lnTo>
                  <a:pt x="456" y="827"/>
                </a:lnTo>
                <a:lnTo>
                  <a:pt x="445" y="823"/>
                </a:lnTo>
                <a:lnTo>
                  <a:pt x="431" y="816"/>
                </a:lnTo>
                <a:lnTo>
                  <a:pt x="422" y="812"/>
                </a:lnTo>
                <a:lnTo>
                  <a:pt x="408" y="806"/>
                </a:lnTo>
                <a:lnTo>
                  <a:pt x="397" y="800"/>
                </a:lnTo>
                <a:lnTo>
                  <a:pt x="385" y="793"/>
                </a:lnTo>
                <a:lnTo>
                  <a:pt x="372" y="789"/>
                </a:lnTo>
                <a:lnTo>
                  <a:pt x="360" y="781"/>
                </a:lnTo>
                <a:lnTo>
                  <a:pt x="345" y="775"/>
                </a:lnTo>
                <a:lnTo>
                  <a:pt x="330" y="768"/>
                </a:lnTo>
                <a:lnTo>
                  <a:pt x="314" y="762"/>
                </a:lnTo>
                <a:lnTo>
                  <a:pt x="303" y="758"/>
                </a:lnTo>
                <a:lnTo>
                  <a:pt x="287" y="749"/>
                </a:lnTo>
                <a:lnTo>
                  <a:pt x="270" y="743"/>
                </a:lnTo>
                <a:lnTo>
                  <a:pt x="253" y="737"/>
                </a:lnTo>
                <a:lnTo>
                  <a:pt x="241" y="733"/>
                </a:lnTo>
                <a:lnTo>
                  <a:pt x="228" y="729"/>
                </a:lnTo>
                <a:lnTo>
                  <a:pt x="213" y="726"/>
                </a:lnTo>
                <a:lnTo>
                  <a:pt x="197" y="722"/>
                </a:lnTo>
                <a:lnTo>
                  <a:pt x="186" y="720"/>
                </a:lnTo>
                <a:lnTo>
                  <a:pt x="174" y="718"/>
                </a:lnTo>
                <a:lnTo>
                  <a:pt x="163" y="716"/>
                </a:lnTo>
                <a:lnTo>
                  <a:pt x="153" y="714"/>
                </a:lnTo>
                <a:lnTo>
                  <a:pt x="144" y="708"/>
                </a:lnTo>
                <a:lnTo>
                  <a:pt x="136" y="706"/>
                </a:lnTo>
                <a:lnTo>
                  <a:pt x="126" y="703"/>
                </a:lnTo>
                <a:lnTo>
                  <a:pt x="115" y="699"/>
                </a:lnTo>
                <a:lnTo>
                  <a:pt x="105" y="697"/>
                </a:lnTo>
                <a:lnTo>
                  <a:pt x="96" y="691"/>
                </a:lnTo>
                <a:lnTo>
                  <a:pt x="86" y="689"/>
                </a:lnTo>
                <a:lnTo>
                  <a:pt x="74" y="685"/>
                </a:lnTo>
                <a:lnTo>
                  <a:pt x="65" y="683"/>
                </a:lnTo>
                <a:lnTo>
                  <a:pt x="49" y="683"/>
                </a:lnTo>
                <a:lnTo>
                  <a:pt x="30" y="681"/>
                </a:lnTo>
                <a:lnTo>
                  <a:pt x="23" y="680"/>
                </a:lnTo>
                <a:lnTo>
                  <a:pt x="9" y="680"/>
                </a:lnTo>
                <a:lnTo>
                  <a:pt x="2" y="680"/>
                </a:lnTo>
                <a:lnTo>
                  <a:pt x="0" y="676"/>
                </a:lnTo>
                <a:lnTo>
                  <a:pt x="0" y="672"/>
                </a:lnTo>
                <a:lnTo>
                  <a:pt x="3" y="668"/>
                </a:lnTo>
                <a:lnTo>
                  <a:pt x="5" y="662"/>
                </a:lnTo>
                <a:lnTo>
                  <a:pt x="7" y="658"/>
                </a:lnTo>
                <a:lnTo>
                  <a:pt x="11" y="655"/>
                </a:lnTo>
                <a:lnTo>
                  <a:pt x="15" y="649"/>
                </a:lnTo>
                <a:lnTo>
                  <a:pt x="19" y="647"/>
                </a:lnTo>
                <a:lnTo>
                  <a:pt x="21" y="641"/>
                </a:lnTo>
                <a:lnTo>
                  <a:pt x="26" y="637"/>
                </a:lnTo>
                <a:lnTo>
                  <a:pt x="30" y="632"/>
                </a:lnTo>
                <a:lnTo>
                  <a:pt x="32" y="626"/>
                </a:lnTo>
                <a:lnTo>
                  <a:pt x="34" y="620"/>
                </a:lnTo>
                <a:lnTo>
                  <a:pt x="36" y="612"/>
                </a:lnTo>
                <a:lnTo>
                  <a:pt x="36" y="605"/>
                </a:lnTo>
                <a:lnTo>
                  <a:pt x="38" y="599"/>
                </a:lnTo>
                <a:lnTo>
                  <a:pt x="36" y="593"/>
                </a:lnTo>
                <a:lnTo>
                  <a:pt x="36" y="586"/>
                </a:lnTo>
                <a:lnTo>
                  <a:pt x="48" y="574"/>
                </a:lnTo>
                <a:lnTo>
                  <a:pt x="55" y="563"/>
                </a:lnTo>
                <a:lnTo>
                  <a:pt x="53" y="549"/>
                </a:lnTo>
                <a:lnTo>
                  <a:pt x="53" y="541"/>
                </a:lnTo>
                <a:lnTo>
                  <a:pt x="57" y="528"/>
                </a:lnTo>
                <a:lnTo>
                  <a:pt x="61" y="526"/>
                </a:lnTo>
                <a:lnTo>
                  <a:pt x="69" y="526"/>
                </a:lnTo>
                <a:lnTo>
                  <a:pt x="74" y="520"/>
                </a:lnTo>
                <a:lnTo>
                  <a:pt x="80" y="516"/>
                </a:lnTo>
                <a:lnTo>
                  <a:pt x="88" y="513"/>
                </a:lnTo>
                <a:lnTo>
                  <a:pt x="92" y="507"/>
                </a:lnTo>
                <a:lnTo>
                  <a:pt x="99" y="503"/>
                </a:lnTo>
                <a:lnTo>
                  <a:pt x="103" y="501"/>
                </a:lnTo>
                <a:lnTo>
                  <a:pt x="109" y="497"/>
                </a:lnTo>
                <a:lnTo>
                  <a:pt x="113" y="493"/>
                </a:lnTo>
                <a:lnTo>
                  <a:pt x="120" y="490"/>
                </a:lnTo>
                <a:lnTo>
                  <a:pt x="126" y="490"/>
                </a:lnTo>
                <a:lnTo>
                  <a:pt x="132" y="488"/>
                </a:lnTo>
                <a:lnTo>
                  <a:pt x="142" y="486"/>
                </a:lnTo>
                <a:lnTo>
                  <a:pt x="147" y="486"/>
                </a:lnTo>
                <a:lnTo>
                  <a:pt x="155" y="486"/>
                </a:lnTo>
                <a:lnTo>
                  <a:pt x="165" y="484"/>
                </a:lnTo>
                <a:lnTo>
                  <a:pt x="172" y="478"/>
                </a:lnTo>
                <a:lnTo>
                  <a:pt x="180" y="476"/>
                </a:lnTo>
                <a:lnTo>
                  <a:pt x="186" y="474"/>
                </a:lnTo>
                <a:lnTo>
                  <a:pt x="191" y="472"/>
                </a:lnTo>
                <a:lnTo>
                  <a:pt x="195" y="468"/>
                </a:lnTo>
                <a:lnTo>
                  <a:pt x="207" y="468"/>
                </a:lnTo>
                <a:lnTo>
                  <a:pt x="211" y="461"/>
                </a:lnTo>
                <a:lnTo>
                  <a:pt x="215" y="457"/>
                </a:lnTo>
                <a:lnTo>
                  <a:pt x="222" y="459"/>
                </a:lnTo>
                <a:lnTo>
                  <a:pt x="228" y="457"/>
                </a:lnTo>
                <a:lnTo>
                  <a:pt x="239" y="457"/>
                </a:lnTo>
                <a:lnTo>
                  <a:pt x="247" y="461"/>
                </a:lnTo>
                <a:lnTo>
                  <a:pt x="251" y="463"/>
                </a:lnTo>
                <a:lnTo>
                  <a:pt x="257" y="467"/>
                </a:lnTo>
                <a:lnTo>
                  <a:pt x="261" y="463"/>
                </a:lnTo>
                <a:lnTo>
                  <a:pt x="262" y="461"/>
                </a:lnTo>
                <a:lnTo>
                  <a:pt x="268" y="461"/>
                </a:lnTo>
                <a:lnTo>
                  <a:pt x="274" y="459"/>
                </a:lnTo>
                <a:lnTo>
                  <a:pt x="276" y="453"/>
                </a:lnTo>
                <a:lnTo>
                  <a:pt x="280" y="444"/>
                </a:lnTo>
                <a:lnTo>
                  <a:pt x="280" y="432"/>
                </a:lnTo>
                <a:lnTo>
                  <a:pt x="284" y="415"/>
                </a:lnTo>
                <a:lnTo>
                  <a:pt x="286" y="399"/>
                </a:lnTo>
                <a:lnTo>
                  <a:pt x="289" y="378"/>
                </a:lnTo>
                <a:lnTo>
                  <a:pt x="289" y="357"/>
                </a:lnTo>
                <a:lnTo>
                  <a:pt x="293" y="332"/>
                </a:lnTo>
                <a:lnTo>
                  <a:pt x="295" y="307"/>
                </a:lnTo>
                <a:lnTo>
                  <a:pt x="295" y="284"/>
                </a:lnTo>
                <a:lnTo>
                  <a:pt x="295" y="267"/>
                </a:lnTo>
                <a:lnTo>
                  <a:pt x="297" y="257"/>
                </a:lnTo>
                <a:lnTo>
                  <a:pt x="293" y="248"/>
                </a:lnTo>
                <a:lnTo>
                  <a:pt x="299" y="238"/>
                </a:lnTo>
                <a:lnTo>
                  <a:pt x="299" y="227"/>
                </a:lnTo>
                <a:lnTo>
                  <a:pt x="293" y="221"/>
                </a:lnTo>
                <a:lnTo>
                  <a:pt x="291" y="211"/>
                </a:lnTo>
                <a:lnTo>
                  <a:pt x="293" y="200"/>
                </a:lnTo>
                <a:lnTo>
                  <a:pt x="287" y="190"/>
                </a:lnTo>
                <a:lnTo>
                  <a:pt x="280" y="186"/>
                </a:lnTo>
                <a:lnTo>
                  <a:pt x="272" y="186"/>
                </a:lnTo>
                <a:lnTo>
                  <a:pt x="264" y="179"/>
                </a:lnTo>
                <a:lnTo>
                  <a:pt x="257" y="173"/>
                </a:lnTo>
                <a:lnTo>
                  <a:pt x="257" y="162"/>
                </a:lnTo>
                <a:lnTo>
                  <a:pt x="261" y="154"/>
                </a:lnTo>
                <a:lnTo>
                  <a:pt x="261" y="137"/>
                </a:lnTo>
                <a:lnTo>
                  <a:pt x="259" y="121"/>
                </a:lnTo>
                <a:lnTo>
                  <a:pt x="268" y="114"/>
                </a:lnTo>
                <a:lnTo>
                  <a:pt x="282" y="108"/>
                </a:lnTo>
                <a:lnTo>
                  <a:pt x="299" y="100"/>
                </a:lnTo>
                <a:lnTo>
                  <a:pt x="301" y="89"/>
                </a:lnTo>
                <a:lnTo>
                  <a:pt x="293" y="83"/>
                </a:lnTo>
                <a:lnTo>
                  <a:pt x="280" y="81"/>
                </a:lnTo>
                <a:lnTo>
                  <a:pt x="270" y="73"/>
                </a:lnTo>
                <a:lnTo>
                  <a:pt x="268" y="58"/>
                </a:lnTo>
                <a:lnTo>
                  <a:pt x="270" y="43"/>
                </a:lnTo>
                <a:lnTo>
                  <a:pt x="280" y="37"/>
                </a:lnTo>
                <a:lnTo>
                  <a:pt x="289" y="37"/>
                </a:lnTo>
                <a:lnTo>
                  <a:pt x="312" y="35"/>
                </a:lnTo>
                <a:lnTo>
                  <a:pt x="332" y="33"/>
                </a:lnTo>
                <a:lnTo>
                  <a:pt x="347" y="33"/>
                </a:lnTo>
                <a:lnTo>
                  <a:pt x="362" y="33"/>
                </a:lnTo>
                <a:lnTo>
                  <a:pt x="374" y="35"/>
                </a:lnTo>
                <a:lnTo>
                  <a:pt x="378" y="29"/>
                </a:lnTo>
                <a:lnTo>
                  <a:pt x="378" y="21"/>
                </a:lnTo>
                <a:lnTo>
                  <a:pt x="378" y="16"/>
                </a:lnTo>
                <a:lnTo>
                  <a:pt x="380" y="12"/>
                </a:lnTo>
                <a:lnTo>
                  <a:pt x="383" y="8"/>
                </a:lnTo>
                <a:lnTo>
                  <a:pt x="389" y="8"/>
                </a:lnTo>
                <a:lnTo>
                  <a:pt x="395" y="8"/>
                </a:lnTo>
                <a:lnTo>
                  <a:pt x="399" y="14"/>
                </a:lnTo>
                <a:lnTo>
                  <a:pt x="401" y="20"/>
                </a:lnTo>
                <a:lnTo>
                  <a:pt x="404" y="25"/>
                </a:lnTo>
                <a:lnTo>
                  <a:pt x="410" y="29"/>
                </a:lnTo>
                <a:lnTo>
                  <a:pt x="414" y="27"/>
                </a:lnTo>
                <a:lnTo>
                  <a:pt x="418" y="21"/>
                </a:lnTo>
                <a:lnTo>
                  <a:pt x="422" y="18"/>
                </a:lnTo>
                <a:lnTo>
                  <a:pt x="424" y="8"/>
                </a:lnTo>
                <a:lnTo>
                  <a:pt x="428" y="2"/>
                </a:lnTo>
                <a:lnTo>
                  <a:pt x="437" y="2"/>
                </a:lnTo>
                <a:lnTo>
                  <a:pt x="454" y="2"/>
                </a:lnTo>
                <a:lnTo>
                  <a:pt x="458" y="8"/>
                </a:lnTo>
                <a:lnTo>
                  <a:pt x="462" y="20"/>
                </a:lnTo>
                <a:lnTo>
                  <a:pt x="466" y="33"/>
                </a:lnTo>
                <a:lnTo>
                  <a:pt x="468" y="43"/>
                </a:lnTo>
                <a:lnTo>
                  <a:pt x="468" y="46"/>
                </a:lnTo>
                <a:lnTo>
                  <a:pt x="464" y="50"/>
                </a:lnTo>
                <a:lnTo>
                  <a:pt x="464" y="54"/>
                </a:lnTo>
                <a:lnTo>
                  <a:pt x="462" y="60"/>
                </a:lnTo>
                <a:lnTo>
                  <a:pt x="470" y="64"/>
                </a:lnTo>
                <a:lnTo>
                  <a:pt x="479" y="64"/>
                </a:lnTo>
                <a:lnTo>
                  <a:pt x="489" y="66"/>
                </a:lnTo>
                <a:lnTo>
                  <a:pt x="502" y="69"/>
                </a:lnTo>
                <a:lnTo>
                  <a:pt x="510" y="81"/>
                </a:lnTo>
                <a:lnTo>
                  <a:pt x="527" y="87"/>
                </a:lnTo>
                <a:lnTo>
                  <a:pt x="533" y="94"/>
                </a:lnTo>
                <a:lnTo>
                  <a:pt x="543" y="98"/>
                </a:lnTo>
                <a:lnTo>
                  <a:pt x="556" y="94"/>
                </a:lnTo>
                <a:lnTo>
                  <a:pt x="568" y="92"/>
                </a:lnTo>
                <a:lnTo>
                  <a:pt x="585" y="91"/>
                </a:lnTo>
                <a:lnTo>
                  <a:pt x="598" y="87"/>
                </a:lnTo>
                <a:lnTo>
                  <a:pt x="600" y="75"/>
                </a:lnTo>
                <a:lnTo>
                  <a:pt x="606" y="60"/>
                </a:lnTo>
                <a:lnTo>
                  <a:pt x="623" y="62"/>
                </a:lnTo>
                <a:lnTo>
                  <a:pt x="635" y="54"/>
                </a:lnTo>
                <a:lnTo>
                  <a:pt x="637" y="46"/>
                </a:lnTo>
                <a:lnTo>
                  <a:pt x="652" y="33"/>
                </a:lnTo>
                <a:lnTo>
                  <a:pt x="660" y="21"/>
                </a:lnTo>
                <a:lnTo>
                  <a:pt x="669" y="23"/>
                </a:lnTo>
                <a:lnTo>
                  <a:pt x="683" y="21"/>
                </a:lnTo>
                <a:lnTo>
                  <a:pt x="696" y="16"/>
                </a:lnTo>
                <a:lnTo>
                  <a:pt x="706" y="14"/>
                </a:lnTo>
                <a:lnTo>
                  <a:pt x="713" y="6"/>
                </a:lnTo>
                <a:lnTo>
                  <a:pt x="725" y="6"/>
                </a:lnTo>
                <a:lnTo>
                  <a:pt x="736" y="0"/>
                </a:lnTo>
                <a:lnTo>
                  <a:pt x="746" y="2"/>
                </a:lnTo>
                <a:lnTo>
                  <a:pt x="756" y="12"/>
                </a:lnTo>
                <a:lnTo>
                  <a:pt x="765" y="21"/>
                </a:lnTo>
                <a:lnTo>
                  <a:pt x="773" y="31"/>
                </a:lnTo>
                <a:lnTo>
                  <a:pt x="777" y="46"/>
                </a:lnTo>
                <a:lnTo>
                  <a:pt x="784" y="62"/>
                </a:lnTo>
                <a:lnTo>
                  <a:pt x="792" y="73"/>
                </a:lnTo>
                <a:lnTo>
                  <a:pt x="796" y="87"/>
                </a:lnTo>
                <a:lnTo>
                  <a:pt x="804" y="106"/>
                </a:lnTo>
                <a:lnTo>
                  <a:pt x="809" y="121"/>
                </a:lnTo>
                <a:lnTo>
                  <a:pt x="811" y="135"/>
                </a:lnTo>
                <a:lnTo>
                  <a:pt x="811" y="152"/>
                </a:lnTo>
                <a:lnTo>
                  <a:pt x="813" y="162"/>
                </a:lnTo>
                <a:lnTo>
                  <a:pt x="817" y="181"/>
                </a:lnTo>
                <a:lnTo>
                  <a:pt x="815" y="194"/>
                </a:lnTo>
                <a:lnTo>
                  <a:pt x="821" y="211"/>
                </a:lnTo>
                <a:lnTo>
                  <a:pt x="823" y="223"/>
                </a:lnTo>
                <a:lnTo>
                  <a:pt x="829" y="233"/>
                </a:lnTo>
                <a:lnTo>
                  <a:pt x="836" y="252"/>
                </a:lnTo>
                <a:lnTo>
                  <a:pt x="846" y="257"/>
                </a:lnTo>
                <a:lnTo>
                  <a:pt x="852" y="254"/>
                </a:lnTo>
                <a:lnTo>
                  <a:pt x="855" y="242"/>
                </a:lnTo>
                <a:lnTo>
                  <a:pt x="863" y="231"/>
                </a:lnTo>
                <a:lnTo>
                  <a:pt x="869" y="219"/>
                </a:lnTo>
                <a:lnTo>
                  <a:pt x="871" y="202"/>
                </a:lnTo>
                <a:lnTo>
                  <a:pt x="871" y="186"/>
                </a:lnTo>
                <a:lnTo>
                  <a:pt x="873" y="165"/>
                </a:lnTo>
                <a:lnTo>
                  <a:pt x="886" y="158"/>
                </a:lnTo>
                <a:lnTo>
                  <a:pt x="898" y="150"/>
                </a:lnTo>
                <a:lnTo>
                  <a:pt x="909" y="160"/>
                </a:lnTo>
                <a:lnTo>
                  <a:pt x="917" y="169"/>
                </a:lnTo>
                <a:lnTo>
                  <a:pt x="928" y="165"/>
                </a:lnTo>
                <a:lnTo>
                  <a:pt x="936" y="158"/>
                </a:lnTo>
                <a:lnTo>
                  <a:pt x="948" y="148"/>
                </a:lnTo>
                <a:lnTo>
                  <a:pt x="961" y="146"/>
                </a:lnTo>
                <a:lnTo>
                  <a:pt x="978" y="142"/>
                </a:lnTo>
                <a:lnTo>
                  <a:pt x="984" y="139"/>
                </a:lnTo>
                <a:lnTo>
                  <a:pt x="996" y="137"/>
                </a:lnTo>
                <a:lnTo>
                  <a:pt x="1005" y="135"/>
                </a:lnTo>
                <a:lnTo>
                  <a:pt x="1013" y="135"/>
                </a:lnTo>
                <a:lnTo>
                  <a:pt x="1019" y="150"/>
                </a:lnTo>
                <a:lnTo>
                  <a:pt x="1019" y="167"/>
                </a:lnTo>
                <a:lnTo>
                  <a:pt x="1015" y="183"/>
                </a:lnTo>
                <a:lnTo>
                  <a:pt x="1022" y="192"/>
                </a:lnTo>
                <a:lnTo>
                  <a:pt x="1034" y="206"/>
                </a:lnTo>
                <a:lnTo>
                  <a:pt x="1036" y="215"/>
                </a:lnTo>
                <a:lnTo>
                  <a:pt x="1045" y="225"/>
                </a:lnTo>
                <a:lnTo>
                  <a:pt x="1051" y="217"/>
                </a:lnTo>
                <a:lnTo>
                  <a:pt x="1055" y="209"/>
                </a:lnTo>
                <a:lnTo>
                  <a:pt x="1059" y="211"/>
                </a:lnTo>
                <a:lnTo>
                  <a:pt x="1063" y="221"/>
                </a:lnTo>
                <a:lnTo>
                  <a:pt x="1072" y="233"/>
                </a:lnTo>
                <a:lnTo>
                  <a:pt x="1088" y="244"/>
                </a:lnTo>
                <a:lnTo>
                  <a:pt x="1097" y="248"/>
                </a:lnTo>
                <a:lnTo>
                  <a:pt x="1103" y="252"/>
                </a:lnTo>
                <a:lnTo>
                  <a:pt x="1114" y="257"/>
                </a:lnTo>
                <a:lnTo>
                  <a:pt x="1124" y="261"/>
                </a:lnTo>
                <a:lnTo>
                  <a:pt x="1134" y="263"/>
                </a:lnTo>
                <a:lnTo>
                  <a:pt x="1153" y="277"/>
                </a:lnTo>
                <a:lnTo>
                  <a:pt x="1161" y="275"/>
                </a:lnTo>
                <a:lnTo>
                  <a:pt x="1172" y="280"/>
                </a:lnTo>
                <a:lnTo>
                  <a:pt x="1174" y="290"/>
                </a:lnTo>
                <a:lnTo>
                  <a:pt x="1182" y="298"/>
                </a:lnTo>
                <a:lnTo>
                  <a:pt x="1189" y="309"/>
                </a:lnTo>
                <a:lnTo>
                  <a:pt x="1195" y="317"/>
                </a:lnTo>
                <a:lnTo>
                  <a:pt x="1203" y="313"/>
                </a:lnTo>
                <a:lnTo>
                  <a:pt x="1210" y="315"/>
                </a:lnTo>
                <a:lnTo>
                  <a:pt x="1220" y="319"/>
                </a:lnTo>
                <a:lnTo>
                  <a:pt x="1222" y="325"/>
                </a:lnTo>
                <a:lnTo>
                  <a:pt x="1222" y="336"/>
                </a:lnTo>
                <a:lnTo>
                  <a:pt x="1220" y="350"/>
                </a:lnTo>
                <a:lnTo>
                  <a:pt x="1214" y="363"/>
                </a:lnTo>
                <a:lnTo>
                  <a:pt x="1214" y="374"/>
                </a:lnTo>
                <a:lnTo>
                  <a:pt x="1210" y="390"/>
                </a:lnTo>
                <a:lnTo>
                  <a:pt x="1205" y="415"/>
                </a:lnTo>
                <a:lnTo>
                  <a:pt x="1201" y="426"/>
                </a:lnTo>
                <a:lnTo>
                  <a:pt x="1199" y="438"/>
                </a:lnTo>
                <a:lnTo>
                  <a:pt x="1199" y="449"/>
                </a:lnTo>
                <a:lnTo>
                  <a:pt x="1195" y="459"/>
                </a:lnTo>
                <a:lnTo>
                  <a:pt x="1193" y="474"/>
                </a:lnTo>
                <a:lnTo>
                  <a:pt x="1187" y="486"/>
                </a:lnTo>
                <a:lnTo>
                  <a:pt x="1185" y="503"/>
                </a:lnTo>
                <a:lnTo>
                  <a:pt x="1178" y="513"/>
                </a:lnTo>
                <a:lnTo>
                  <a:pt x="1176" y="524"/>
                </a:lnTo>
                <a:lnTo>
                  <a:pt x="1172" y="541"/>
                </a:lnTo>
                <a:lnTo>
                  <a:pt x="1168" y="557"/>
                </a:lnTo>
                <a:lnTo>
                  <a:pt x="1164" y="570"/>
                </a:lnTo>
                <a:lnTo>
                  <a:pt x="1161" y="595"/>
                </a:lnTo>
                <a:lnTo>
                  <a:pt x="1153" y="610"/>
                </a:lnTo>
                <a:lnTo>
                  <a:pt x="1147" y="630"/>
                </a:lnTo>
                <a:lnTo>
                  <a:pt x="1143" y="64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4" name="Freeform 15">
            <a:extLst>
              <a:ext uri="{FF2B5EF4-FFF2-40B4-BE49-F238E27FC236}">
                <a16:creationId xmlns:a16="http://schemas.microsoft.com/office/drawing/2014/main" xmlns="" id="{97BC4B45-D38C-4F28-BA00-F784CC4C9AAD}"/>
              </a:ext>
            </a:extLst>
          </p:cNvPr>
          <p:cNvSpPr>
            <a:spLocks/>
          </p:cNvSpPr>
          <p:nvPr/>
        </p:nvSpPr>
        <p:spPr bwMode="auto">
          <a:xfrm>
            <a:off x="4055749" y="1098656"/>
            <a:ext cx="553090" cy="619781"/>
          </a:xfrm>
          <a:custGeom>
            <a:avLst/>
            <a:gdLst/>
            <a:ahLst/>
            <a:cxnLst>
              <a:cxn ang="0">
                <a:pos x="384" y="289"/>
              </a:cxn>
              <a:cxn ang="0">
                <a:pos x="376" y="341"/>
              </a:cxn>
              <a:cxn ang="0">
                <a:pos x="352" y="353"/>
              </a:cxn>
              <a:cxn ang="0">
                <a:pos x="317" y="362"/>
              </a:cxn>
              <a:cxn ang="0">
                <a:pos x="284" y="381"/>
              </a:cxn>
              <a:cxn ang="0">
                <a:pos x="254" y="366"/>
              </a:cxn>
              <a:cxn ang="0">
                <a:pos x="227" y="402"/>
              </a:cxn>
              <a:cxn ang="0">
                <a:pos x="219" y="447"/>
              </a:cxn>
              <a:cxn ang="0">
                <a:pos x="202" y="473"/>
              </a:cxn>
              <a:cxn ang="0">
                <a:pos x="179" y="439"/>
              </a:cxn>
              <a:cxn ang="0">
                <a:pos x="173" y="397"/>
              </a:cxn>
              <a:cxn ang="0">
                <a:pos x="167" y="351"/>
              </a:cxn>
              <a:cxn ang="0">
                <a:pos x="152" y="303"/>
              </a:cxn>
              <a:cxn ang="0">
                <a:pos x="133" y="262"/>
              </a:cxn>
              <a:cxn ang="0">
                <a:pos x="112" y="228"/>
              </a:cxn>
              <a:cxn ang="0">
                <a:pos x="87" y="213"/>
              </a:cxn>
              <a:cxn ang="0">
                <a:pos x="54" y="213"/>
              </a:cxn>
              <a:cxn ang="0">
                <a:pos x="33" y="195"/>
              </a:cxn>
              <a:cxn ang="0">
                <a:pos x="31" y="176"/>
              </a:cxn>
              <a:cxn ang="0">
                <a:pos x="23" y="151"/>
              </a:cxn>
              <a:cxn ang="0">
                <a:pos x="29" y="132"/>
              </a:cxn>
              <a:cxn ang="0">
                <a:pos x="23" y="109"/>
              </a:cxn>
              <a:cxn ang="0">
                <a:pos x="0" y="92"/>
              </a:cxn>
              <a:cxn ang="0">
                <a:pos x="14" y="72"/>
              </a:cxn>
              <a:cxn ang="0">
                <a:pos x="43" y="76"/>
              </a:cxn>
              <a:cxn ang="0">
                <a:pos x="71" y="90"/>
              </a:cxn>
              <a:cxn ang="0">
                <a:pos x="102" y="96"/>
              </a:cxn>
              <a:cxn ang="0">
                <a:pos x="125" y="92"/>
              </a:cxn>
              <a:cxn ang="0">
                <a:pos x="144" y="76"/>
              </a:cxn>
              <a:cxn ang="0">
                <a:pos x="165" y="74"/>
              </a:cxn>
              <a:cxn ang="0">
                <a:pos x="186" y="69"/>
              </a:cxn>
              <a:cxn ang="0">
                <a:pos x="215" y="61"/>
              </a:cxn>
              <a:cxn ang="0">
                <a:pos x="234" y="51"/>
              </a:cxn>
              <a:cxn ang="0">
                <a:pos x="257" y="36"/>
              </a:cxn>
              <a:cxn ang="0">
                <a:pos x="271" y="23"/>
              </a:cxn>
              <a:cxn ang="0">
                <a:pos x="282" y="9"/>
              </a:cxn>
              <a:cxn ang="0">
                <a:pos x="288" y="0"/>
              </a:cxn>
              <a:cxn ang="0">
                <a:pos x="311" y="3"/>
              </a:cxn>
              <a:cxn ang="0">
                <a:pos x="319" y="25"/>
              </a:cxn>
              <a:cxn ang="0">
                <a:pos x="323" y="48"/>
              </a:cxn>
              <a:cxn ang="0">
                <a:pos x="338" y="57"/>
              </a:cxn>
              <a:cxn ang="0">
                <a:pos x="342" y="76"/>
              </a:cxn>
              <a:cxn ang="0">
                <a:pos x="353" y="92"/>
              </a:cxn>
              <a:cxn ang="0">
                <a:pos x="338" y="109"/>
              </a:cxn>
              <a:cxn ang="0">
                <a:pos x="336" y="119"/>
              </a:cxn>
              <a:cxn ang="0">
                <a:pos x="328" y="140"/>
              </a:cxn>
              <a:cxn ang="0">
                <a:pos x="323" y="159"/>
              </a:cxn>
              <a:cxn ang="0">
                <a:pos x="332" y="182"/>
              </a:cxn>
              <a:cxn ang="0">
                <a:pos x="334" y="201"/>
              </a:cxn>
              <a:cxn ang="0">
                <a:pos x="342" y="216"/>
              </a:cxn>
              <a:cxn ang="0">
                <a:pos x="346" y="236"/>
              </a:cxn>
              <a:cxn ang="0">
                <a:pos x="373" y="247"/>
              </a:cxn>
              <a:cxn ang="0">
                <a:pos x="382" y="262"/>
              </a:cxn>
            </a:cxnLst>
            <a:rect l="0" t="0" r="r" b="b"/>
            <a:pathLst>
              <a:path w="392" h="473">
                <a:moveTo>
                  <a:pt x="392" y="270"/>
                </a:moveTo>
                <a:lnTo>
                  <a:pt x="388" y="280"/>
                </a:lnTo>
                <a:lnTo>
                  <a:pt x="384" y="289"/>
                </a:lnTo>
                <a:lnTo>
                  <a:pt x="378" y="305"/>
                </a:lnTo>
                <a:lnTo>
                  <a:pt x="378" y="324"/>
                </a:lnTo>
                <a:lnTo>
                  <a:pt x="376" y="341"/>
                </a:lnTo>
                <a:lnTo>
                  <a:pt x="369" y="351"/>
                </a:lnTo>
                <a:lnTo>
                  <a:pt x="361" y="351"/>
                </a:lnTo>
                <a:lnTo>
                  <a:pt x="352" y="353"/>
                </a:lnTo>
                <a:lnTo>
                  <a:pt x="340" y="355"/>
                </a:lnTo>
                <a:lnTo>
                  <a:pt x="334" y="358"/>
                </a:lnTo>
                <a:lnTo>
                  <a:pt x="317" y="362"/>
                </a:lnTo>
                <a:lnTo>
                  <a:pt x="304" y="364"/>
                </a:lnTo>
                <a:lnTo>
                  <a:pt x="292" y="374"/>
                </a:lnTo>
                <a:lnTo>
                  <a:pt x="284" y="381"/>
                </a:lnTo>
                <a:lnTo>
                  <a:pt x="273" y="385"/>
                </a:lnTo>
                <a:lnTo>
                  <a:pt x="265" y="376"/>
                </a:lnTo>
                <a:lnTo>
                  <a:pt x="254" y="366"/>
                </a:lnTo>
                <a:lnTo>
                  <a:pt x="242" y="374"/>
                </a:lnTo>
                <a:lnTo>
                  <a:pt x="229" y="381"/>
                </a:lnTo>
                <a:lnTo>
                  <a:pt x="227" y="402"/>
                </a:lnTo>
                <a:lnTo>
                  <a:pt x="227" y="418"/>
                </a:lnTo>
                <a:lnTo>
                  <a:pt x="225" y="435"/>
                </a:lnTo>
                <a:lnTo>
                  <a:pt x="219" y="447"/>
                </a:lnTo>
                <a:lnTo>
                  <a:pt x="211" y="458"/>
                </a:lnTo>
                <a:lnTo>
                  <a:pt x="208" y="470"/>
                </a:lnTo>
                <a:lnTo>
                  <a:pt x="202" y="473"/>
                </a:lnTo>
                <a:lnTo>
                  <a:pt x="192" y="468"/>
                </a:lnTo>
                <a:lnTo>
                  <a:pt x="185" y="449"/>
                </a:lnTo>
                <a:lnTo>
                  <a:pt x="179" y="439"/>
                </a:lnTo>
                <a:lnTo>
                  <a:pt x="177" y="427"/>
                </a:lnTo>
                <a:lnTo>
                  <a:pt x="171" y="410"/>
                </a:lnTo>
                <a:lnTo>
                  <a:pt x="173" y="397"/>
                </a:lnTo>
                <a:lnTo>
                  <a:pt x="169" y="378"/>
                </a:lnTo>
                <a:lnTo>
                  <a:pt x="167" y="368"/>
                </a:lnTo>
                <a:lnTo>
                  <a:pt x="167" y="351"/>
                </a:lnTo>
                <a:lnTo>
                  <a:pt x="165" y="337"/>
                </a:lnTo>
                <a:lnTo>
                  <a:pt x="160" y="322"/>
                </a:lnTo>
                <a:lnTo>
                  <a:pt x="152" y="303"/>
                </a:lnTo>
                <a:lnTo>
                  <a:pt x="148" y="289"/>
                </a:lnTo>
                <a:lnTo>
                  <a:pt x="140" y="278"/>
                </a:lnTo>
                <a:lnTo>
                  <a:pt x="133" y="262"/>
                </a:lnTo>
                <a:lnTo>
                  <a:pt x="129" y="247"/>
                </a:lnTo>
                <a:lnTo>
                  <a:pt x="121" y="237"/>
                </a:lnTo>
                <a:lnTo>
                  <a:pt x="112" y="228"/>
                </a:lnTo>
                <a:lnTo>
                  <a:pt x="102" y="218"/>
                </a:lnTo>
                <a:lnTo>
                  <a:pt x="92" y="216"/>
                </a:lnTo>
                <a:lnTo>
                  <a:pt x="87" y="213"/>
                </a:lnTo>
                <a:lnTo>
                  <a:pt x="75" y="211"/>
                </a:lnTo>
                <a:lnTo>
                  <a:pt x="64" y="213"/>
                </a:lnTo>
                <a:lnTo>
                  <a:pt x="54" y="213"/>
                </a:lnTo>
                <a:lnTo>
                  <a:pt x="48" y="205"/>
                </a:lnTo>
                <a:lnTo>
                  <a:pt x="37" y="203"/>
                </a:lnTo>
                <a:lnTo>
                  <a:pt x="33" y="195"/>
                </a:lnTo>
                <a:lnTo>
                  <a:pt x="27" y="190"/>
                </a:lnTo>
                <a:lnTo>
                  <a:pt x="27" y="186"/>
                </a:lnTo>
                <a:lnTo>
                  <a:pt x="31" y="176"/>
                </a:lnTo>
                <a:lnTo>
                  <a:pt x="23" y="168"/>
                </a:lnTo>
                <a:lnTo>
                  <a:pt x="23" y="159"/>
                </a:lnTo>
                <a:lnTo>
                  <a:pt x="23" y="151"/>
                </a:lnTo>
                <a:lnTo>
                  <a:pt x="23" y="143"/>
                </a:lnTo>
                <a:lnTo>
                  <a:pt x="23" y="136"/>
                </a:lnTo>
                <a:lnTo>
                  <a:pt x="29" y="132"/>
                </a:lnTo>
                <a:lnTo>
                  <a:pt x="35" y="124"/>
                </a:lnTo>
                <a:lnTo>
                  <a:pt x="31" y="115"/>
                </a:lnTo>
                <a:lnTo>
                  <a:pt x="23" y="109"/>
                </a:lnTo>
                <a:lnTo>
                  <a:pt x="16" y="105"/>
                </a:lnTo>
                <a:lnTo>
                  <a:pt x="8" y="101"/>
                </a:lnTo>
                <a:lnTo>
                  <a:pt x="0" y="92"/>
                </a:lnTo>
                <a:lnTo>
                  <a:pt x="0" y="82"/>
                </a:lnTo>
                <a:lnTo>
                  <a:pt x="6" y="76"/>
                </a:lnTo>
                <a:lnTo>
                  <a:pt x="14" y="72"/>
                </a:lnTo>
                <a:lnTo>
                  <a:pt x="23" y="69"/>
                </a:lnTo>
                <a:lnTo>
                  <a:pt x="31" y="72"/>
                </a:lnTo>
                <a:lnTo>
                  <a:pt x="43" y="76"/>
                </a:lnTo>
                <a:lnTo>
                  <a:pt x="50" y="80"/>
                </a:lnTo>
                <a:lnTo>
                  <a:pt x="64" y="84"/>
                </a:lnTo>
                <a:lnTo>
                  <a:pt x="71" y="90"/>
                </a:lnTo>
                <a:lnTo>
                  <a:pt x="83" y="92"/>
                </a:lnTo>
                <a:lnTo>
                  <a:pt x="91" y="96"/>
                </a:lnTo>
                <a:lnTo>
                  <a:pt x="102" y="96"/>
                </a:lnTo>
                <a:lnTo>
                  <a:pt x="112" y="96"/>
                </a:lnTo>
                <a:lnTo>
                  <a:pt x="119" y="96"/>
                </a:lnTo>
                <a:lnTo>
                  <a:pt x="125" y="92"/>
                </a:lnTo>
                <a:lnTo>
                  <a:pt x="129" y="86"/>
                </a:lnTo>
                <a:lnTo>
                  <a:pt x="135" y="82"/>
                </a:lnTo>
                <a:lnTo>
                  <a:pt x="144" y="76"/>
                </a:lnTo>
                <a:lnTo>
                  <a:pt x="150" y="74"/>
                </a:lnTo>
                <a:lnTo>
                  <a:pt x="160" y="76"/>
                </a:lnTo>
                <a:lnTo>
                  <a:pt x="165" y="74"/>
                </a:lnTo>
                <a:lnTo>
                  <a:pt x="173" y="71"/>
                </a:lnTo>
                <a:lnTo>
                  <a:pt x="181" y="69"/>
                </a:lnTo>
                <a:lnTo>
                  <a:pt x="186" y="69"/>
                </a:lnTo>
                <a:lnTo>
                  <a:pt x="196" y="67"/>
                </a:lnTo>
                <a:lnTo>
                  <a:pt x="206" y="67"/>
                </a:lnTo>
                <a:lnTo>
                  <a:pt x="215" y="61"/>
                </a:lnTo>
                <a:lnTo>
                  <a:pt x="219" y="55"/>
                </a:lnTo>
                <a:lnTo>
                  <a:pt x="225" y="53"/>
                </a:lnTo>
                <a:lnTo>
                  <a:pt x="234" y="51"/>
                </a:lnTo>
                <a:lnTo>
                  <a:pt x="244" y="49"/>
                </a:lnTo>
                <a:lnTo>
                  <a:pt x="254" y="42"/>
                </a:lnTo>
                <a:lnTo>
                  <a:pt x="257" y="36"/>
                </a:lnTo>
                <a:lnTo>
                  <a:pt x="261" y="32"/>
                </a:lnTo>
                <a:lnTo>
                  <a:pt x="265" y="26"/>
                </a:lnTo>
                <a:lnTo>
                  <a:pt x="271" y="23"/>
                </a:lnTo>
                <a:lnTo>
                  <a:pt x="277" y="21"/>
                </a:lnTo>
                <a:lnTo>
                  <a:pt x="281" y="15"/>
                </a:lnTo>
                <a:lnTo>
                  <a:pt x="282" y="9"/>
                </a:lnTo>
                <a:lnTo>
                  <a:pt x="275" y="5"/>
                </a:lnTo>
                <a:lnTo>
                  <a:pt x="279" y="0"/>
                </a:lnTo>
                <a:lnTo>
                  <a:pt x="288" y="0"/>
                </a:lnTo>
                <a:lnTo>
                  <a:pt x="296" y="0"/>
                </a:lnTo>
                <a:lnTo>
                  <a:pt x="305" y="2"/>
                </a:lnTo>
                <a:lnTo>
                  <a:pt x="311" y="3"/>
                </a:lnTo>
                <a:lnTo>
                  <a:pt x="315" y="7"/>
                </a:lnTo>
                <a:lnTo>
                  <a:pt x="319" y="13"/>
                </a:lnTo>
                <a:lnTo>
                  <a:pt x="319" y="25"/>
                </a:lnTo>
                <a:lnTo>
                  <a:pt x="319" y="34"/>
                </a:lnTo>
                <a:lnTo>
                  <a:pt x="319" y="42"/>
                </a:lnTo>
                <a:lnTo>
                  <a:pt x="323" y="48"/>
                </a:lnTo>
                <a:lnTo>
                  <a:pt x="327" y="49"/>
                </a:lnTo>
                <a:lnTo>
                  <a:pt x="332" y="53"/>
                </a:lnTo>
                <a:lnTo>
                  <a:pt x="338" y="57"/>
                </a:lnTo>
                <a:lnTo>
                  <a:pt x="340" y="65"/>
                </a:lnTo>
                <a:lnTo>
                  <a:pt x="340" y="71"/>
                </a:lnTo>
                <a:lnTo>
                  <a:pt x="342" y="76"/>
                </a:lnTo>
                <a:lnTo>
                  <a:pt x="348" y="78"/>
                </a:lnTo>
                <a:lnTo>
                  <a:pt x="355" y="86"/>
                </a:lnTo>
                <a:lnTo>
                  <a:pt x="353" y="92"/>
                </a:lnTo>
                <a:lnTo>
                  <a:pt x="348" y="101"/>
                </a:lnTo>
                <a:lnTo>
                  <a:pt x="342" y="107"/>
                </a:lnTo>
                <a:lnTo>
                  <a:pt x="338" y="109"/>
                </a:lnTo>
                <a:lnTo>
                  <a:pt x="334" y="111"/>
                </a:lnTo>
                <a:lnTo>
                  <a:pt x="336" y="115"/>
                </a:lnTo>
                <a:lnTo>
                  <a:pt x="336" y="119"/>
                </a:lnTo>
                <a:lnTo>
                  <a:pt x="330" y="128"/>
                </a:lnTo>
                <a:lnTo>
                  <a:pt x="328" y="134"/>
                </a:lnTo>
                <a:lnTo>
                  <a:pt x="328" y="140"/>
                </a:lnTo>
                <a:lnTo>
                  <a:pt x="323" y="147"/>
                </a:lnTo>
                <a:lnTo>
                  <a:pt x="325" y="151"/>
                </a:lnTo>
                <a:lnTo>
                  <a:pt x="323" y="159"/>
                </a:lnTo>
                <a:lnTo>
                  <a:pt x="325" y="170"/>
                </a:lnTo>
                <a:lnTo>
                  <a:pt x="328" y="176"/>
                </a:lnTo>
                <a:lnTo>
                  <a:pt x="332" y="182"/>
                </a:lnTo>
                <a:lnTo>
                  <a:pt x="332" y="190"/>
                </a:lnTo>
                <a:lnTo>
                  <a:pt x="330" y="197"/>
                </a:lnTo>
                <a:lnTo>
                  <a:pt x="334" y="201"/>
                </a:lnTo>
                <a:lnTo>
                  <a:pt x="340" y="203"/>
                </a:lnTo>
                <a:lnTo>
                  <a:pt x="340" y="211"/>
                </a:lnTo>
                <a:lnTo>
                  <a:pt x="342" y="216"/>
                </a:lnTo>
                <a:lnTo>
                  <a:pt x="342" y="224"/>
                </a:lnTo>
                <a:lnTo>
                  <a:pt x="342" y="230"/>
                </a:lnTo>
                <a:lnTo>
                  <a:pt x="346" y="236"/>
                </a:lnTo>
                <a:lnTo>
                  <a:pt x="355" y="239"/>
                </a:lnTo>
                <a:lnTo>
                  <a:pt x="363" y="241"/>
                </a:lnTo>
                <a:lnTo>
                  <a:pt x="373" y="247"/>
                </a:lnTo>
                <a:lnTo>
                  <a:pt x="375" y="251"/>
                </a:lnTo>
                <a:lnTo>
                  <a:pt x="378" y="259"/>
                </a:lnTo>
                <a:lnTo>
                  <a:pt x="382" y="262"/>
                </a:lnTo>
                <a:lnTo>
                  <a:pt x="386" y="266"/>
                </a:lnTo>
                <a:lnTo>
                  <a:pt x="392" y="27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5" name="Freeform 16">
            <a:extLst>
              <a:ext uri="{FF2B5EF4-FFF2-40B4-BE49-F238E27FC236}">
                <a16:creationId xmlns:a16="http://schemas.microsoft.com/office/drawing/2014/main" xmlns="" id="{B5467DBC-8E81-4D63-9D2A-82C482848D58}"/>
              </a:ext>
            </a:extLst>
          </p:cNvPr>
          <p:cNvSpPr>
            <a:spLocks/>
          </p:cNvSpPr>
          <p:nvPr/>
        </p:nvSpPr>
        <p:spPr bwMode="auto">
          <a:xfrm>
            <a:off x="5038875" y="1158712"/>
            <a:ext cx="490915" cy="534502"/>
          </a:xfrm>
          <a:custGeom>
            <a:avLst/>
            <a:gdLst/>
            <a:ahLst/>
            <a:cxnLst>
              <a:cxn ang="0">
                <a:pos x="200" y="404"/>
              </a:cxn>
              <a:cxn ang="0">
                <a:pos x="177" y="387"/>
              </a:cxn>
              <a:cxn ang="0">
                <a:pos x="159" y="366"/>
              </a:cxn>
              <a:cxn ang="0">
                <a:pos x="152" y="349"/>
              </a:cxn>
              <a:cxn ang="0">
                <a:pos x="136" y="335"/>
              </a:cxn>
              <a:cxn ang="0">
                <a:pos x="129" y="305"/>
              </a:cxn>
              <a:cxn ang="0">
                <a:pos x="119" y="280"/>
              </a:cxn>
              <a:cxn ang="0">
                <a:pos x="113" y="262"/>
              </a:cxn>
              <a:cxn ang="0">
                <a:pos x="96" y="249"/>
              </a:cxn>
              <a:cxn ang="0">
                <a:pos x="75" y="224"/>
              </a:cxn>
              <a:cxn ang="0">
                <a:pos x="54" y="218"/>
              </a:cxn>
              <a:cxn ang="0">
                <a:pos x="35" y="203"/>
              </a:cxn>
              <a:cxn ang="0">
                <a:pos x="12" y="197"/>
              </a:cxn>
              <a:cxn ang="0">
                <a:pos x="8" y="176"/>
              </a:cxn>
              <a:cxn ang="0">
                <a:pos x="6" y="153"/>
              </a:cxn>
              <a:cxn ang="0">
                <a:pos x="0" y="140"/>
              </a:cxn>
              <a:cxn ang="0">
                <a:pos x="21" y="144"/>
              </a:cxn>
              <a:cxn ang="0">
                <a:pos x="40" y="157"/>
              </a:cxn>
              <a:cxn ang="0">
                <a:pos x="59" y="170"/>
              </a:cxn>
              <a:cxn ang="0">
                <a:pos x="81" y="168"/>
              </a:cxn>
              <a:cxn ang="0">
                <a:pos x="98" y="163"/>
              </a:cxn>
              <a:cxn ang="0">
                <a:pos x="113" y="176"/>
              </a:cxn>
              <a:cxn ang="0">
                <a:pos x="130" y="182"/>
              </a:cxn>
              <a:cxn ang="0">
                <a:pos x="140" y="167"/>
              </a:cxn>
              <a:cxn ang="0">
                <a:pos x="155" y="159"/>
              </a:cxn>
              <a:cxn ang="0">
                <a:pos x="163" y="138"/>
              </a:cxn>
              <a:cxn ang="0">
                <a:pos x="173" y="122"/>
              </a:cxn>
              <a:cxn ang="0">
                <a:pos x="184" y="103"/>
              </a:cxn>
              <a:cxn ang="0">
                <a:pos x="190" y="92"/>
              </a:cxn>
              <a:cxn ang="0">
                <a:pos x="194" y="67"/>
              </a:cxn>
              <a:cxn ang="0">
                <a:pos x="205" y="44"/>
              </a:cxn>
              <a:cxn ang="0">
                <a:pos x="215" y="30"/>
              </a:cxn>
              <a:cxn ang="0">
                <a:pos x="223" y="11"/>
              </a:cxn>
              <a:cxn ang="0">
                <a:pos x="230" y="0"/>
              </a:cxn>
              <a:cxn ang="0">
                <a:pos x="246" y="7"/>
              </a:cxn>
              <a:cxn ang="0">
                <a:pos x="255" y="21"/>
              </a:cxn>
              <a:cxn ang="0">
                <a:pos x="261" y="36"/>
              </a:cxn>
              <a:cxn ang="0">
                <a:pos x="271" y="48"/>
              </a:cxn>
              <a:cxn ang="0">
                <a:pos x="271" y="69"/>
              </a:cxn>
              <a:cxn ang="0">
                <a:pos x="272" y="82"/>
              </a:cxn>
              <a:cxn ang="0">
                <a:pos x="276" y="94"/>
              </a:cxn>
              <a:cxn ang="0">
                <a:pos x="274" y="105"/>
              </a:cxn>
              <a:cxn ang="0">
                <a:pos x="282" y="124"/>
              </a:cxn>
              <a:cxn ang="0">
                <a:pos x="294" y="138"/>
              </a:cxn>
              <a:cxn ang="0">
                <a:pos x="294" y="155"/>
              </a:cxn>
              <a:cxn ang="0">
                <a:pos x="297" y="176"/>
              </a:cxn>
              <a:cxn ang="0">
                <a:pos x="313" y="190"/>
              </a:cxn>
              <a:cxn ang="0">
                <a:pos x="336" y="195"/>
              </a:cxn>
              <a:cxn ang="0">
                <a:pos x="345" y="205"/>
              </a:cxn>
              <a:cxn ang="0">
                <a:pos x="345" y="230"/>
              </a:cxn>
              <a:cxn ang="0">
                <a:pos x="332" y="255"/>
              </a:cxn>
              <a:cxn ang="0">
                <a:pos x="317" y="274"/>
              </a:cxn>
              <a:cxn ang="0">
                <a:pos x="301" y="282"/>
              </a:cxn>
              <a:cxn ang="0">
                <a:pos x="296" y="293"/>
              </a:cxn>
              <a:cxn ang="0">
                <a:pos x="278" y="307"/>
              </a:cxn>
              <a:cxn ang="0">
                <a:pos x="255" y="324"/>
              </a:cxn>
              <a:cxn ang="0">
                <a:pos x="238" y="335"/>
              </a:cxn>
              <a:cxn ang="0">
                <a:pos x="228" y="351"/>
              </a:cxn>
              <a:cxn ang="0">
                <a:pos x="223" y="362"/>
              </a:cxn>
              <a:cxn ang="0">
                <a:pos x="226" y="378"/>
              </a:cxn>
              <a:cxn ang="0">
                <a:pos x="217" y="391"/>
              </a:cxn>
              <a:cxn ang="0">
                <a:pos x="213" y="408"/>
              </a:cxn>
            </a:cxnLst>
            <a:rect l="0" t="0" r="r" b="b"/>
            <a:pathLst>
              <a:path w="347" h="408">
                <a:moveTo>
                  <a:pt x="213" y="408"/>
                </a:moveTo>
                <a:lnTo>
                  <a:pt x="200" y="404"/>
                </a:lnTo>
                <a:lnTo>
                  <a:pt x="186" y="401"/>
                </a:lnTo>
                <a:lnTo>
                  <a:pt x="177" y="387"/>
                </a:lnTo>
                <a:lnTo>
                  <a:pt x="163" y="379"/>
                </a:lnTo>
                <a:lnTo>
                  <a:pt x="159" y="366"/>
                </a:lnTo>
                <a:lnTo>
                  <a:pt x="159" y="356"/>
                </a:lnTo>
                <a:lnTo>
                  <a:pt x="152" y="349"/>
                </a:lnTo>
                <a:lnTo>
                  <a:pt x="144" y="343"/>
                </a:lnTo>
                <a:lnTo>
                  <a:pt x="136" y="335"/>
                </a:lnTo>
                <a:lnTo>
                  <a:pt x="127" y="318"/>
                </a:lnTo>
                <a:lnTo>
                  <a:pt x="129" y="305"/>
                </a:lnTo>
                <a:lnTo>
                  <a:pt x="119" y="291"/>
                </a:lnTo>
                <a:lnTo>
                  <a:pt x="119" y="280"/>
                </a:lnTo>
                <a:lnTo>
                  <a:pt x="123" y="268"/>
                </a:lnTo>
                <a:lnTo>
                  <a:pt x="113" y="262"/>
                </a:lnTo>
                <a:lnTo>
                  <a:pt x="107" y="257"/>
                </a:lnTo>
                <a:lnTo>
                  <a:pt x="96" y="249"/>
                </a:lnTo>
                <a:lnTo>
                  <a:pt x="88" y="236"/>
                </a:lnTo>
                <a:lnTo>
                  <a:pt x="75" y="224"/>
                </a:lnTo>
                <a:lnTo>
                  <a:pt x="65" y="216"/>
                </a:lnTo>
                <a:lnTo>
                  <a:pt x="54" y="218"/>
                </a:lnTo>
                <a:lnTo>
                  <a:pt x="44" y="211"/>
                </a:lnTo>
                <a:lnTo>
                  <a:pt x="35" y="203"/>
                </a:lnTo>
                <a:lnTo>
                  <a:pt x="23" y="199"/>
                </a:lnTo>
                <a:lnTo>
                  <a:pt x="12" y="197"/>
                </a:lnTo>
                <a:lnTo>
                  <a:pt x="8" y="188"/>
                </a:lnTo>
                <a:lnTo>
                  <a:pt x="8" y="176"/>
                </a:lnTo>
                <a:lnTo>
                  <a:pt x="6" y="163"/>
                </a:lnTo>
                <a:lnTo>
                  <a:pt x="6" y="153"/>
                </a:lnTo>
                <a:lnTo>
                  <a:pt x="4" y="145"/>
                </a:lnTo>
                <a:lnTo>
                  <a:pt x="0" y="140"/>
                </a:lnTo>
                <a:lnTo>
                  <a:pt x="12" y="142"/>
                </a:lnTo>
                <a:lnTo>
                  <a:pt x="21" y="144"/>
                </a:lnTo>
                <a:lnTo>
                  <a:pt x="35" y="151"/>
                </a:lnTo>
                <a:lnTo>
                  <a:pt x="40" y="157"/>
                </a:lnTo>
                <a:lnTo>
                  <a:pt x="54" y="165"/>
                </a:lnTo>
                <a:lnTo>
                  <a:pt x="59" y="170"/>
                </a:lnTo>
                <a:lnTo>
                  <a:pt x="69" y="170"/>
                </a:lnTo>
                <a:lnTo>
                  <a:pt x="81" y="168"/>
                </a:lnTo>
                <a:lnTo>
                  <a:pt x="90" y="165"/>
                </a:lnTo>
                <a:lnTo>
                  <a:pt x="98" y="163"/>
                </a:lnTo>
                <a:lnTo>
                  <a:pt x="106" y="170"/>
                </a:lnTo>
                <a:lnTo>
                  <a:pt x="113" y="176"/>
                </a:lnTo>
                <a:lnTo>
                  <a:pt x="123" y="184"/>
                </a:lnTo>
                <a:lnTo>
                  <a:pt x="130" y="182"/>
                </a:lnTo>
                <a:lnTo>
                  <a:pt x="138" y="174"/>
                </a:lnTo>
                <a:lnTo>
                  <a:pt x="140" y="167"/>
                </a:lnTo>
                <a:lnTo>
                  <a:pt x="148" y="163"/>
                </a:lnTo>
                <a:lnTo>
                  <a:pt x="155" y="159"/>
                </a:lnTo>
                <a:lnTo>
                  <a:pt x="161" y="147"/>
                </a:lnTo>
                <a:lnTo>
                  <a:pt x="163" y="138"/>
                </a:lnTo>
                <a:lnTo>
                  <a:pt x="169" y="130"/>
                </a:lnTo>
                <a:lnTo>
                  <a:pt x="173" y="122"/>
                </a:lnTo>
                <a:lnTo>
                  <a:pt x="177" y="111"/>
                </a:lnTo>
                <a:lnTo>
                  <a:pt x="184" y="103"/>
                </a:lnTo>
                <a:lnTo>
                  <a:pt x="190" y="97"/>
                </a:lnTo>
                <a:lnTo>
                  <a:pt x="190" y="92"/>
                </a:lnTo>
                <a:lnTo>
                  <a:pt x="194" y="78"/>
                </a:lnTo>
                <a:lnTo>
                  <a:pt x="194" y="67"/>
                </a:lnTo>
                <a:lnTo>
                  <a:pt x="201" y="57"/>
                </a:lnTo>
                <a:lnTo>
                  <a:pt x="205" y="44"/>
                </a:lnTo>
                <a:lnTo>
                  <a:pt x="213" y="36"/>
                </a:lnTo>
                <a:lnTo>
                  <a:pt x="215" y="30"/>
                </a:lnTo>
                <a:lnTo>
                  <a:pt x="217" y="21"/>
                </a:lnTo>
                <a:lnTo>
                  <a:pt x="223" y="11"/>
                </a:lnTo>
                <a:lnTo>
                  <a:pt x="225" y="3"/>
                </a:lnTo>
                <a:lnTo>
                  <a:pt x="230" y="0"/>
                </a:lnTo>
                <a:lnTo>
                  <a:pt x="238" y="3"/>
                </a:lnTo>
                <a:lnTo>
                  <a:pt x="246" y="7"/>
                </a:lnTo>
                <a:lnTo>
                  <a:pt x="251" y="15"/>
                </a:lnTo>
                <a:lnTo>
                  <a:pt x="255" y="21"/>
                </a:lnTo>
                <a:lnTo>
                  <a:pt x="255" y="28"/>
                </a:lnTo>
                <a:lnTo>
                  <a:pt x="261" y="36"/>
                </a:lnTo>
                <a:lnTo>
                  <a:pt x="269" y="42"/>
                </a:lnTo>
                <a:lnTo>
                  <a:pt x="271" y="48"/>
                </a:lnTo>
                <a:lnTo>
                  <a:pt x="271" y="61"/>
                </a:lnTo>
                <a:lnTo>
                  <a:pt x="271" y="69"/>
                </a:lnTo>
                <a:lnTo>
                  <a:pt x="269" y="74"/>
                </a:lnTo>
                <a:lnTo>
                  <a:pt x="272" y="82"/>
                </a:lnTo>
                <a:lnTo>
                  <a:pt x="276" y="88"/>
                </a:lnTo>
                <a:lnTo>
                  <a:pt x="276" y="94"/>
                </a:lnTo>
                <a:lnTo>
                  <a:pt x="274" y="99"/>
                </a:lnTo>
                <a:lnTo>
                  <a:pt x="274" y="105"/>
                </a:lnTo>
                <a:lnTo>
                  <a:pt x="276" y="117"/>
                </a:lnTo>
                <a:lnTo>
                  <a:pt x="282" y="124"/>
                </a:lnTo>
                <a:lnTo>
                  <a:pt x="290" y="130"/>
                </a:lnTo>
                <a:lnTo>
                  <a:pt x="294" y="138"/>
                </a:lnTo>
                <a:lnTo>
                  <a:pt x="294" y="147"/>
                </a:lnTo>
                <a:lnTo>
                  <a:pt x="294" y="155"/>
                </a:lnTo>
                <a:lnTo>
                  <a:pt x="297" y="163"/>
                </a:lnTo>
                <a:lnTo>
                  <a:pt x="297" y="176"/>
                </a:lnTo>
                <a:lnTo>
                  <a:pt x="305" y="184"/>
                </a:lnTo>
                <a:lnTo>
                  <a:pt x="313" y="190"/>
                </a:lnTo>
                <a:lnTo>
                  <a:pt x="322" y="190"/>
                </a:lnTo>
                <a:lnTo>
                  <a:pt x="336" y="195"/>
                </a:lnTo>
                <a:lnTo>
                  <a:pt x="343" y="197"/>
                </a:lnTo>
                <a:lnTo>
                  <a:pt x="345" y="205"/>
                </a:lnTo>
                <a:lnTo>
                  <a:pt x="347" y="216"/>
                </a:lnTo>
                <a:lnTo>
                  <a:pt x="345" y="230"/>
                </a:lnTo>
                <a:lnTo>
                  <a:pt x="342" y="243"/>
                </a:lnTo>
                <a:lnTo>
                  <a:pt x="332" y="255"/>
                </a:lnTo>
                <a:lnTo>
                  <a:pt x="324" y="266"/>
                </a:lnTo>
                <a:lnTo>
                  <a:pt x="317" y="274"/>
                </a:lnTo>
                <a:lnTo>
                  <a:pt x="311" y="276"/>
                </a:lnTo>
                <a:lnTo>
                  <a:pt x="301" y="282"/>
                </a:lnTo>
                <a:lnTo>
                  <a:pt x="299" y="289"/>
                </a:lnTo>
                <a:lnTo>
                  <a:pt x="296" y="293"/>
                </a:lnTo>
                <a:lnTo>
                  <a:pt x="288" y="299"/>
                </a:lnTo>
                <a:lnTo>
                  <a:pt x="278" y="307"/>
                </a:lnTo>
                <a:lnTo>
                  <a:pt x="265" y="314"/>
                </a:lnTo>
                <a:lnTo>
                  <a:pt x="255" y="324"/>
                </a:lnTo>
                <a:lnTo>
                  <a:pt x="248" y="326"/>
                </a:lnTo>
                <a:lnTo>
                  <a:pt x="238" y="335"/>
                </a:lnTo>
                <a:lnTo>
                  <a:pt x="232" y="343"/>
                </a:lnTo>
                <a:lnTo>
                  <a:pt x="228" y="351"/>
                </a:lnTo>
                <a:lnTo>
                  <a:pt x="225" y="353"/>
                </a:lnTo>
                <a:lnTo>
                  <a:pt x="223" y="362"/>
                </a:lnTo>
                <a:lnTo>
                  <a:pt x="226" y="370"/>
                </a:lnTo>
                <a:lnTo>
                  <a:pt x="226" y="378"/>
                </a:lnTo>
                <a:lnTo>
                  <a:pt x="219" y="381"/>
                </a:lnTo>
                <a:lnTo>
                  <a:pt x="217" y="391"/>
                </a:lnTo>
                <a:lnTo>
                  <a:pt x="217" y="397"/>
                </a:lnTo>
                <a:lnTo>
                  <a:pt x="213" y="40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6" name="Freeform 17">
            <a:extLst>
              <a:ext uri="{FF2B5EF4-FFF2-40B4-BE49-F238E27FC236}">
                <a16:creationId xmlns:a16="http://schemas.microsoft.com/office/drawing/2014/main" xmlns="" id="{1A0FF7BE-6F03-4B86-AF81-41EFAA5C4B13}"/>
              </a:ext>
            </a:extLst>
          </p:cNvPr>
          <p:cNvSpPr>
            <a:spLocks/>
          </p:cNvSpPr>
          <p:nvPr/>
        </p:nvSpPr>
        <p:spPr bwMode="auto">
          <a:xfrm>
            <a:off x="6002570" y="3554961"/>
            <a:ext cx="376928" cy="223410"/>
          </a:xfrm>
          <a:custGeom>
            <a:avLst/>
            <a:gdLst/>
            <a:ahLst/>
            <a:cxnLst>
              <a:cxn ang="0">
                <a:pos x="181" y="6"/>
              </a:cxn>
              <a:cxn ang="0">
                <a:pos x="173" y="25"/>
              </a:cxn>
              <a:cxn ang="0">
                <a:pos x="163" y="40"/>
              </a:cxn>
              <a:cxn ang="0">
                <a:pos x="152" y="52"/>
              </a:cxn>
              <a:cxn ang="0">
                <a:pos x="131" y="65"/>
              </a:cxn>
              <a:cxn ang="0">
                <a:pos x="110" y="69"/>
              </a:cxn>
              <a:cxn ang="0">
                <a:pos x="88" y="71"/>
              </a:cxn>
              <a:cxn ang="0">
                <a:pos x="67" y="73"/>
              </a:cxn>
              <a:cxn ang="0">
                <a:pos x="46" y="79"/>
              </a:cxn>
              <a:cxn ang="0">
                <a:pos x="29" y="84"/>
              </a:cxn>
              <a:cxn ang="0">
                <a:pos x="6" y="96"/>
              </a:cxn>
              <a:cxn ang="0">
                <a:pos x="10" y="104"/>
              </a:cxn>
              <a:cxn ang="0">
                <a:pos x="23" y="105"/>
              </a:cxn>
              <a:cxn ang="0">
                <a:pos x="31" y="111"/>
              </a:cxn>
              <a:cxn ang="0">
                <a:pos x="39" y="111"/>
              </a:cxn>
              <a:cxn ang="0">
                <a:pos x="41" y="115"/>
              </a:cxn>
              <a:cxn ang="0">
                <a:pos x="39" y="119"/>
              </a:cxn>
              <a:cxn ang="0">
                <a:pos x="27" y="121"/>
              </a:cxn>
              <a:cxn ang="0">
                <a:pos x="19" y="134"/>
              </a:cxn>
              <a:cxn ang="0">
                <a:pos x="4" y="134"/>
              </a:cxn>
              <a:cxn ang="0">
                <a:pos x="0" y="150"/>
              </a:cxn>
              <a:cxn ang="0">
                <a:pos x="0" y="171"/>
              </a:cxn>
              <a:cxn ang="0">
                <a:pos x="19" y="167"/>
              </a:cxn>
              <a:cxn ang="0">
                <a:pos x="27" y="157"/>
              </a:cxn>
              <a:cxn ang="0">
                <a:pos x="35" y="146"/>
              </a:cxn>
              <a:cxn ang="0">
                <a:pos x="58" y="140"/>
              </a:cxn>
              <a:cxn ang="0">
                <a:pos x="83" y="140"/>
              </a:cxn>
              <a:cxn ang="0">
                <a:pos x="115" y="138"/>
              </a:cxn>
              <a:cxn ang="0">
                <a:pos x="125" y="132"/>
              </a:cxn>
              <a:cxn ang="0">
                <a:pos x="136" y="138"/>
              </a:cxn>
              <a:cxn ang="0">
                <a:pos x="158" y="136"/>
              </a:cxn>
              <a:cxn ang="0">
                <a:pos x="175" y="138"/>
              </a:cxn>
              <a:cxn ang="0">
                <a:pos x="194" y="140"/>
              </a:cxn>
              <a:cxn ang="0">
                <a:pos x="194" y="121"/>
              </a:cxn>
              <a:cxn ang="0">
                <a:pos x="207" y="111"/>
              </a:cxn>
              <a:cxn ang="0">
                <a:pos x="219" y="96"/>
              </a:cxn>
              <a:cxn ang="0">
                <a:pos x="238" y="90"/>
              </a:cxn>
              <a:cxn ang="0">
                <a:pos x="248" y="79"/>
              </a:cxn>
              <a:cxn ang="0">
                <a:pos x="267" y="69"/>
              </a:cxn>
              <a:cxn ang="0">
                <a:pos x="261" y="54"/>
              </a:cxn>
              <a:cxn ang="0">
                <a:pos x="261" y="34"/>
              </a:cxn>
              <a:cxn ang="0">
                <a:pos x="246" y="34"/>
              </a:cxn>
              <a:cxn ang="0">
                <a:pos x="230" y="36"/>
              </a:cxn>
              <a:cxn ang="0">
                <a:pos x="209" y="31"/>
              </a:cxn>
              <a:cxn ang="0">
                <a:pos x="192" y="25"/>
              </a:cxn>
              <a:cxn ang="0">
                <a:pos x="190" y="13"/>
              </a:cxn>
              <a:cxn ang="0">
                <a:pos x="186" y="0"/>
              </a:cxn>
            </a:cxnLst>
            <a:rect l="0" t="0" r="r" b="b"/>
            <a:pathLst>
              <a:path w="267" h="171">
                <a:moveTo>
                  <a:pt x="186" y="0"/>
                </a:moveTo>
                <a:lnTo>
                  <a:pt x="181" y="6"/>
                </a:lnTo>
                <a:lnTo>
                  <a:pt x="177" y="13"/>
                </a:lnTo>
                <a:lnTo>
                  <a:pt x="173" y="25"/>
                </a:lnTo>
                <a:lnTo>
                  <a:pt x="169" y="33"/>
                </a:lnTo>
                <a:lnTo>
                  <a:pt x="163" y="40"/>
                </a:lnTo>
                <a:lnTo>
                  <a:pt x="156" y="48"/>
                </a:lnTo>
                <a:lnTo>
                  <a:pt x="152" y="52"/>
                </a:lnTo>
                <a:lnTo>
                  <a:pt x="142" y="58"/>
                </a:lnTo>
                <a:lnTo>
                  <a:pt x="131" y="65"/>
                </a:lnTo>
                <a:lnTo>
                  <a:pt x="125" y="67"/>
                </a:lnTo>
                <a:lnTo>
                  <a:pt x="110" y="69"/>
                </a:lnTo>
                <a:lnTo>
                  <a:pt x="100" y="71"/>
                </a:lnTo>
                <a:lnTo>
                  <a:pt x="88" y="71"/>
                </a:lnTo>
                <a:lnTo>
                  <a:pt x="71" y="73"/>
                </a:lnTo>
                <a:lnTo>
                  <a:pt x="67" y="73"/>
                </a:lnTo>
                <a:lnTo>
                  <a:pt x="60" y="77"/>
                </a:lnTo>
                <a:lnTo>
                  <a:pt x="46" y="79"/>
                </a:lnTo>
                <a:lnTo>
                  <a:pt x="35" y="82"/>
                </a:lnTo>
                <a:lnTo>
                  <a:pt x="29" y="84"/>
                </a:lnTo>
                <a:lnTo>
                  <a:pt x="21" y="88"/>
                </a:lnTo>
                <a:lnTo>
                  <a:pt x="6" y="96"/>
                </a:lnTo>
                <a:lnTo>
                  <a:pt x="10" y="100"/>
                </a:lnTo>
                <a:lnTo>
                  <a:pt x="10" y="104"/>
                </a:lnTo>
                <a:lnTo>
                  <a:pt x="16" y="107"/>
                </a:lnTo>
                <a:lnTo>
                  <a:pt x="23" y="105"/>
                </a:lnTo>
                <a:lnTo>
                  <a:pt x="27" y="107"/>
                </a:lnTo>
                <a:lnTo>
                  <a:pt x="31" y="111"/>
                </a:lnTo>
                <a:lnTo>
                  <a:pt x="39" y="109"/>
                </a:lnTo>
                <a:lnTo>
                  <a:pt x="39" y="111"/>
                </a:lnTo>
                <a:lnTo>
                  <a:pt x="41" y="113"/>
                </a:lnTo>
                <a:lnTo>
                  <a:pt x="41" y="115"/>
                </a:lnTo>
                <a:lnTo>
                  <a:pt x="41" y="117"/>
                </a:lnTo>
                <a:lnTo>
                  <a:pt x="39" y="119"/>
                </a:lnTo>
                <a:lnTo>
                  <a:pt x="35" y="119"/>
                </a:lnTo>
                <a:lnTo>
                  <a:pt x="27" y="121"/>
                </a:lnTo>
                <a:lnTo>
                  <a:pt x="23" y="128"/>
                </a:lnTo>
                <a:lnTo>
                  <a:pt x="19" y="134"/>
                </a:lnTo>
                <a:lnTo>
                  <a:pt x="12" y="132"/>
                </a:lnTo>
                <a:lnTo>
                  <a:pt x="4" y="134"/>
                </a:lnTo>
                <a:lnTo>
                  <a:pt x="0" y="142"/>
                </a:lnTo>
                <a:lnTo>
                  <a:pt x="0" y="150"/>
                </a:lnTo>
                <a:lnTo>
                  <a:pt x="0" y="157"/>
                </a:lnTo>
                <a:lnTo>
                  <a:pt x="0" y="171"/>
                </a:lnTo>
                <a:lnTo>
                  <a:pt x="12" y="169"/>
                </a:lnTo>
                <a:lnTo>
                  <a:pt x="19" y="167"/>
                </a:lnTo>
                <a:lnTo>
                  <a:pt x="27" y="165"/>
                </a:lnTo>
                <a:lnTo>
                  <a:pt x="27" y="157"/>
                </a:lnTo>
                <a:lnTo>
                  <a:pt x="27" y="150"/>
                </a:lnTo>
                <a:lnTo>
                  <a:pt x="35" y="146"/>
                </a:lnTo>
                <a:lnTo>
                  <a:pt x="44" y="144"/>
                </a:lnTo>
                <a:lnTo>
                  <a:pt x="58" y="140"/>
                </a:lnTo>
                <a:lnTo>
                  <a:pt x="67" y="140"/>
                </a:lnTo>
                <a:lnTo>
                  <a:pt x="83" y="140"/>
                </a:lnTo>
                <a:lnTo>
                  <a:pt x="104" y="138"/>
                </a:lnTo>
                <a:lnTo>
                  <a:pt x="115" y="138"/>
                </a:lnTo>
                <a:lnTo>
                  <a:pt x="121" y="132"/>
                </a:lnTo>
                <a:lnTo>
                  <a:pt x="125" y="132"/>
                </a:lnTo>
                <a:lnTo>
                  <a:pt x="129" y="138"/>
                </a:lnTo>
                <a:lnTo>
                  <a:pt x="136" y="138"/>
                </a:lnTo>
                <a:lnTo>
                  <a:pt x="148" y="140"/>
                </a:lnTo>
                <a:lnTo>
                  <a:pt x="158" y="136"/>
                </a:lnTo>
                <a:lnTo>
                  <a:pt x="167" y="134"/>
                </a:lnTo>
                <a:lnTo>
                  <a:pt x="175" y="138"/>
                </a:lnTo>
                <a:lnTo>
                  <a:pt x="184" y="142"/>
                </a:lnTo>
                <a:lnTo>
                  <a:pt x="194" y="140"/>
                </a:lnTo>
                <a:lnTo>
                  <a:pt x="192" y="128"/>
                </a:lnTo>
                <a:lnTo>
                  <a:pt x="194" y="121"/>
                </a:lnTo>
                <a:lnTo>
                  <a:pt x="202" y="115"/>
                </a:lnTo>
                <a:lnTo>
                  <a:pt x="207" y="111"/>
                </a:lnTo>
                <a:lnTo>
                  <a:pt x="213" y="104"/>
                </a:lnTo>
                <a:lnTo>
                  <a:pt x="219" y="96"/>
                </a:lnTo>
                <a:lnTo>
                  <a:pt x="227" y="90"/>
                </a:lnTo>
                <a:lnTo>
                  <a:pt x="238" y="90"/>
                </a:lnTo>
                <a:lnTo>
                  <a:pt x="242" y="84"/>
                </a:lnTo>
                <a:lnTo>
                  <a:pt x="248" y="79"/>
                </a:lnTo>
                <a:lnTo>
                  <a:pt x="255" y="75"/>
                </a:lnTo>
                <a:lnTo>
                  <a:pt x="267" y="69"/>
                </a:lnTo>
                <a:lnTo>
                  <a:pt x="265" y="61"/>
                </a:lnTo>
                <a:lnTo>
                  <a:pt x="261" y="54"/>
                </a:lnTo>
                <a:lnTo>
                  <a:pt x="257" y="42"/>
                </a:lnTo>
                <a:lnTo>
                  <a:pt x="261" y="34"/>
                </a:lnTo>
                <a:lnTo>
                  <a:pt x="257" y="33"/>
                </a:lnTo>
                <a:lnTo>
                  <a:pt x="246" y="34"/>
                </a:lnTo>
                <a:lnTo>
                  <a:pt x="238" y="34"/>
                </a:lnTo>
                <a:lnTo>
                  <a:pt x="230" y="36"/>
                </a:lnTo>
                <a:lnTo>
                  <a:pt x="217" y="29"/>
                </a:lnTo>
                <a:lnTo>
                  <a:pt x="209" y="31"/>
                </a:lnTo>
                <a:lnTo>
                  <a:pt x="200" y="31"/>
                </a:lnTo>
                <a:lnTo>
                  <a:pt x="192" y="25"/>
                </a:lnTo>
                <a:lnTo>
                  <a:pt x="192" y="21"/>
                </a:lnTo>
                <a:lnTo>
                  <a:pt x="190" y="13"/>
                </a:lnTo>
                <a:lnTo>
                  <a:pt x="188" y="6"/>
                </a:lnTo>
                <a:lnTo>
                  <a:pt x="186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7" name="Freeform 18">
            <a:extLst>
              <a:ext uri="{FF2B5EF4-FFF2-40B4-BE49-F238E27FC236}">
                <a16:creationId xmlns:a16="http://schemas.microsoft.com/office/drawing/2014/main" xmlns="" id="{E714F05D-30D8-465A-8E7B-D8AFE573C542}"/>
              </a:ext>
            </a:extLst>
          </p:cNvPr>
          <p:cNvSpPr>
            <a:spLocks/>
          </p:cNvSpPr>
          <p:nvPr/>
        </p:nvSpPr>
        <p:spPr bwMode="auto">
          <a:xfrm>
            <a:off x="6265513" y="3269093"/>
            <a:ext cx="260354" cy="332712"/>
          </a:xfrm>
          <a:custGeom>
            <a:avLst/>
            <a:gdLst/>
            <a:ahLst/>
            <a:cxnLst>
              <a:cxn ang="0">
                <a:pos x="173" y="29"/>
              </a:cxn>
              <a:cxn ang="0">
                <a:pos x="158" y="23"/>
              </a:cxn>
              <a:cxn ang="0">
                <a:pos x="148" y="14"/>
              </a:cxn>
              <a:cxn ang="0">
                <a:pos x="135" y="10"/>
              </a:cxn>
              <a:cxn ang="0">
                <a:pos x="114" y="0"/>
              </a:cxn>
              <a:cxn ang="0">
                <a:pos x="92" y="6"/>
              </a:cxn>
              <a:cxn ang="0">
                <a:pos x="85" y="21"/>
              </a:cxn>
              <a:cxn ang="0">
                <a:pos x="79" y="37"/>
              </a:cxn>
              <a:cxn ang="0">
                <a:pos x="77" y="52"/>
              </a:cxn>
              <a:cxn ang="0">
                <a:pos x="79" y="75"/>
              </a:cxn>
              <a:cxn ang="0">
                <a:pos x="75" y="90"/>
              </a:cxn>
              <a:cxn ang="0">
                <a:pos x="73" y="106"/>
              </a:cxn>
              <a:cxn ang="0">
                <a:pos x="69" y="119"/>
              </a:cxn>
              <a:cxn ang="0">
                <a:pos x="60" y="131"/>
              </a:cxn>
              <a:cxn ang="0">
                <a:pos x="60" y="144"/>
              </a:cxn>
              <a:cxn ang="0">
                <a:pos x="46" y="161"/>
              </a:cxn>
              <a:cxn ang="0">
                <a:pos x="23" y="171"/>
              </a:cxn>
              <a:cxn ang="0">
                <a:pos x="14" y="190"/>
              </a:cxn>
              <a:cxn ang="0">
                <a:pos x="6" y="207"/>
              </a:cxn>
              <a:cxn ang="0">
                <a:pos x="2" y="223"/>
              </a:cxn>
              <a:cxn ang="0">
                <a:pos x="6" y="238"/>
              </a:cxn>
              <a:cxn ang="0">
                <a:pos x="14" y="248"/>
              </a:cxn>
              <a:cxn ang="0">
                <a:pos x="31" y="246"/>
              </a:cxn>
              <a:cxn ang="0">
                <a:pos x="52" y="251"/>
              </a:cxn>
              <a:cxn ang="0">
                <a:pos x="71" y="250"/>
              </a:cxn>
              <a:cxn ang="0">
                <a:pos x="75" y="244"/>
              </a:cxn>
              <a:cxn ang="0">
                <a:pos x="85" y="236"/>
              </a:cxn>
              <a:cxn ang="0">
                <a:pos x="92" y="225"/>
              </a:cxn>
              <a:cxn ang="0">
                <a:pos x="98" y="213"/>
              </a:cxn>
              <a:cxn ang="0">
                <a:pos x="106" y="207"/>
              </a:cxn>
              <a:cxn ang="0">
                <a:pos x="115" y="198"/>
              </a:cxn>
              <a:cxn ang="0">
                <a:pos x="125" y="186"/>
              </a:cxn>
              <a:cxn ang="0">
                <a:pos x="133" y="175"/>
              </a:cxn>
              <a:cxn ang="0">
                <a:pos x="137" y="161"/>
              </a:cxn>
              <a:cxn ang="0">
                <a:pos x="140" y="148"/>
              </a:cxn>
              <a:cxn ang="0">
                <a:pos x="142" y="136"/>
              </a:cxn>
              <a:cxn ang="0">
                <a:pos x="154" y="127"/>
              </a:cxn>
              <a:cxn ang="0">
                <a:pos x="163" y="113"/>
              </a:cxn>
              <a:cxn ang="0">
                <a:pos x="169" y="102"/>
              </a:cxn>
              <a:cxn ang="0">
                <a:pos x="171" y="90"/>
              </a:cxn>
              <a:cxn ang="0">
                <a:pos x="175" y="77"/>
              </a:cxn>
              <a:cxn ang="0">
                <a:pos x="181" y="63"/>
              </a:cxn>
              <a:cxn ang="0">
                <a:pos x="183" y="48"/>
              </a:cxn>
              <a:cxn ang="0">
                <a:pos x="181" y="42"/>
              </a:cxn>
            </a:cxnLst>
            <a:rect l="0" t="0" r="r" b="b"/>
            <a:pathLst>
              <a:path w="185" h="253">
                <a:moveTo>
                  <a:pt x="185" y="39"/>
                </a:moveTo>
                <a:lnTo>
                  <a:pt x="173" y="29"/>
                </a:lnTo>
                <a:lnTo>
                  <a:pt x="169" y="27"/>
                </a:lnTo>
                <a:lnTo>
                  <a:pt x="158" y="23"/>
                </a:lnTo>
                <a:lnTo>
                  <a:pt x="154" y="16"/>
                </a:lnTo>
                <a:lnTo>
                  <a:pt x="148" y="14"/>
                </a:lnTo>
                <a:lnTo>
                  <a:pt x="137" y="12"/>
                </a:lnTo>
                <a:lnTo>
                  <a:pt x="135" y="10"/>
                </a:lnTo>
                <a:lnTo>
                  <a:pt x="125" y="0"/>
                </a:lnTo>
                <a:lnTo>
                  <a:pt x="114" y="0"/>
                </a:lnTo>
                <a:lnTo>
                  <a:pt x="102" y="4"/>
                </a:lnTo>
                <a:lnTo>
                  <a:pt x="92" y="6"/>
                </a:lnTo>
                <a:lnTo>
                  <a:pt x="83" y="12"/>
                </a:lnTo>
                <a:lnTo>
                  <a:pt x="85" y="21"/>
                </a:lnTo>
                <a:lnTo>
                  <a:pt x="81" y="27"/>
                </a:lnTo>
                <a:lnTo>
                  <a:pt x="79" y="37"/>
                </a:lnTo>
                <a:lnTo>
                  <a:pt x="79" y="46"/>
                </a:lnTo>
                <a:lnTo>
                  <a:pt x="77" y="52"/>
                </a:lnTo>
                <a:lnTo>
                  <a:pt x="79" y="63"/>
                </a:lnTo>
                <a:lnTo>
                  <a:pt x="79" y="75"/>
                </a:lnTo>
                <a:lnTo>
                  <a:pt x="75" y="85"/>
                </a:lnTo>
                <a:lnTo>
                  <a:pt x="75" y="90"/>
                </a:lnTo>
                <a:lnTo>
                  <a:pt x="73" y="98"/>
                </a:lnTo>
                <a:lnTo>
                  <a:pt x="73" y="106"/>
                </a:lnTo>
                <a:lnTo>
                  <a:pt x="73" y="111"/>
                </a:lnTo>
                <a:lnTo>
                  <a:pt x="69" y="119"/>
                </a:lnTo>
                <a:lnTo>
                  <a:pt x="64" y="123"/>
                </a:lnTo>
                <a:lnTo>
                  <a:pt x="60" y="131"/>
                </a:lnTo>
                <a:lnTo>
                  <a:pt x="60" y="138"/>
                </a:lnTo>
                <a:lnTo>
                  <a:pt x="60" y="144"/>
                </a:lnTo>
                <a:lnTo>
                  <a:pt x="52" y="154"/>
                </a:lnTo>
                <a:lnTo>
                  <a:pt x="46" y="161"/>
                </a:lnTo>
                <a:lnTo>
                  <a:pt x="33" y="165"/>
                </a:lnTo>
                <a:lnTo>
                  <a:pt x="23" y="171"/>
                </a:lnTo>
                <a:lnTo>
                  <a:pt x="16" y="181"/>
                </a:lnTo>
                <a:lnTo>
                  <a:pt x="14" y="190"/>
                </a:lnTo>
                <a:lnTo>
                  <a:pt x="12" y="200"/>
                </a:lnTo>
                <a:lnTo>
                  <a:pt x="6" y="207"/>
                </a:lnTo>
                <a:lnTo>
                  <a:pt x="0" y="217"/>
                </a:lnTo>
                <a:lnTo>
                  <a:pt x="2" y="223"/>
                </a:lnTo>
                <a:lnTo>
                  <a:pt x="4" y="230"/>
                </a:lnTo>
                <a:lnTo>
                  <a:pt x="6" y="238"/>
                </a:lnTo>
                <a:lnTo>
                  <a:pt x="6" y="242"/>
                </a:lnTo>
                <a:lnTo>
                  <a:pt x="14" y="248"/>
                </a:lnTo>
                <a:lnTo>
                  <a:pt x="23" y="248"/>
                </a:lnTo>
                <a:lnTo>
                  <a:pt x="31" y="246"/>
                </a:lnTo>
                <a:lnTo>
                  <a:pt x="44" y="253"/>
                </a:lnTo>
                <a:lnTo>
                  <a:pt x="52" y="251"/>
                </a:lnTo>
                <a:lnTo>
                  <a:pt x="60" y="251"/>
                </a:lnTo>
                <a:lnTo>
                  <a:pt x="71" y="250"/>
                </a:lnTo>
                <a:lnTo>
                  <a:pt x="75" y="251"/>
                </a:lnTo>
                <a:lnTo>
                  <a:pt x="75" y="244"/>
                </a:lnTo>
                <a:lnTo>
                  <a:pt x="79" y="240"/>
                </a:lnTo>
                <a:lnTo>
                  <a:pt x="85" y="236"/>
                </a:lnTo>
                <a:lnTo>
                  <a:pt x="91" y="232"/>
                </a:lnTo>
                <a:lnTo>
                  <a:pt x="92" y="225"/>
                </a:lnTo>
                <a:lnTo>
                  <a:pt x="94" y="217"/>
                </a:lnTo>
                <a:lnTo>
                  <a:pt x="98" y="213"/>
                </a:lnTo>
                <a:lnTo>
                  <a:pt x="100" y="207"/>
                </a:lnTo>
                <a:lnTo>
                  <a:pt x="106" y="207"/>
                </a:lnTo>
                <a:lnTo>
                  <a:pt x="112" y="202"/>
                </a:lnTo>
                <a:lnTo>
                  <a:pt x="115" y="198"/>
                </a:lnTo>
                <a:lnTo>
                  <a:pt x="121" y="190"/>
                </a:lnTo>
                <a:lnTo>
                  <a:pt x="125" y="186"/>
                </a:lnTo>
                <a:lnTo>
                  <a:pt x="127" y="179"/>
                </a:lnTo>
                <a:lnTo>
                  <a:pt x="133" y="175"/>
                </a:lnTo>
                <a:lnTo>
                  <a:pt x="137" y="167"/>
                </a:lnTo>
                <a:lnTo>
                  <a:pt x="137" y="161"/>
                </a:lnTo>
                <a:lnTo>
                  <a:pt x="137" y="154"/>
                </a:lnTo>
                <a:lnTo>
                  <a:pt x="140" y="148"/>
                </a:lnTo>
                <a:lnTo>
                  <a:pt x="142" y="140"/>
                </a:lnTo>
                <a:lnTo>
                  <a:pt x="142" y="136"/>
                </a:lnTo>
                <a:lnTo>
                  <a:pt x="148" y="131"/>
                </a:lnTo>
                <a:lnTo>
                  <a:pt x="154" y="127"/>
                </a:lnTo>
                <a:lnTo>
                  <a:pt x="160" y="121"/>
                </a:lnTo>
                <a:lnTo>
                  <a:pt x="163" y="113"/>
                </a:lnTo>
                <a:lnTo>
                  <a:pt x="167" y="108"/>
                </a:lnTo>
                <a:lnTo>
                  <a:pt x="169" y="102"/>
                </a:lnTo>
                <a:lnTo>
                  <a:pt x="171" y="96"/>
                </a:lnTo>
                <a:lnTo>
                  <a:pt x="171" y="90"/>
                </a:lnTo>
                <a:lnTo>
                  <a:pt x="173" y="85"/>
                </a:lnTo>
                <a:lnTo>
                  <a:pt x="175" y="77"/>
                </a:lnTo>
                <a:lnTo>
                  <a:pt x="179" y="69"/>
                </a:lnTo>
                <a:lnTo>
                  <a:pt x="181" y="63"/>
                </a:lnTo>
                <a:lnTo>
                  <a:pt x="181" y="56"/>
                </a:lnTo>
                <a:lnTo>
                  <a:pt x="183" y="48"/>
                </a:lnTo>
                <a:lnTo>
                  <a:pt x="181" y="44"/>
                </a:lnTo>
                <a:lnTo>
                  <a:pt x="181" y="42"/>
                </a:lnTo>
                <a:lnTo>
                  <a:pt x="185" y="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8" name="Freeform 19">
            <a:extLst>
              <a:ext uri="{FF2B5EF4-FFF2-40B4-BE49-F238E27FC236}">
                <a16:creationId xmlns:a16="http://schemas.microsoft.com/office/drawing/2014/main" xmlns="" id="{6578FFCC-11FA-4514-9F8E-48DE6808FBC2}"/>
              </a:ext>
            </a:extLst>
          </p:cNvPr>
          <p:cNvSpPr>
            <a:spLocks/>
          </p:cNvSpPr>
          <p:nvPr/>
        </p:nvSpPr>
        <p:spPr bwMode="auto">
          <a:xfrm>
            <a:off x="5670975" y="1684807"/>
            <a:ext cx="683913" cy="879225"/>
          </a:xfrm>
          <a:custGeom>
            <a:avLst/>
            <a:gdLst/>
            <a:ahLst/>
            <a:cxnLst>
              <a:cxn ang="0">
                <a:pos x="175" y="671"/>
              </a:cxn>
              <a:cxn ang="0">
                <a:pos x="148" y="652"/>
              </a:cxn>
              <a:cxn ang="0">
                <a:pos x="133" y="612"/>
              </a:cxn>
              <a:cxn ang="0">
                <a:pos x="121" y="571"/>
              </a:cxn>
              <a:cxn ang="0">
                <a:pos x="102" y="541"/>
              </a:cxn>
              <a:cxn ang="0">
                <a:pos x="98" y="516"/>
              </a:cxn>
              <a:cxn ang="0">
                <a:pos x="102" y="498"/>
              </a:cxn>
              <a:cxn ang="0">
                <a:pos x="98" y="473"/>
              </a:cxn>
              <a:cxn ang="0">
                <a:pos x="81" y="452"/>
              </a:cxn>
              <a:cxn ang="0">
                <a:pos x="60" y="431"/>
              </a:cxn>
              <a:cxn ang="0">
                <a:pos x="77" y="397"/>
              </a:cxn>
              <a:cxn ang="0">
                <a:pos x="85" y="362"/>
              </a:cxn>
              <a:cxn ang="0">
                <a:pos x="81" y="332"/>
              </a:cxn>
              <a:cxn ang="0">
                <a:pos x="62" y="299"/>
              </a:cxn>
              <a:cxn ang="0">
                <a:pos x="25" y="287"/>
              </a:cxn>
              <a:cxn ang="0">
                <a:pos x="14" y="272"/>
              </a:cxn>
              <a:cxn ang="0">
                <a:pos x="38" y="249"/>
              </a:cxn>
              <a:cxn ang="0">
                <a:pos x="75" y="239"/>
              </a:cxn>
              <a:cxn ang="0">
                <a:pos x="90" y="201"/>
              </a:cxn>
              <a:cxn ang="0">
                <a:pos x="119" y="155"/>
              </a:cxn>
              <a:cxn ang="0">
                <a:pos x="138" y="119"/>
              </a:cxn>
              <a:cxn ang="0">
                <a:pos x="154" y="88"/>
              </a:cxn>
              <a:cxn ang="0">
                <a:pos x="167" y="63"/>
              </a:cxn>
              <a:cxn ang="0">
                <a:pos x="180" y="25"/>
              </a:cxn>
              <a:cxn ang="0">
                <a:pos x="196" y="5"/>
              </a:cxn>
              <a:cxn ang="0">
                <a:pos x="236" y="15"/>
              </a:cxn>
              <a:cxn ang="0">
                <a:pos x="261" y="28"/>
              </a:cxn>
              <a:cxn ang="0">
                <a:pos x="298" y="48"/>
              </a:cxn>
              <a:cxn ang="0">
                <a:pos x="298" y="73"/>
              </a:cxn>
              <a:cxn ang="0">
                <a:pos x="309" y="86"/>
              </a:cxn>
              <a:cxn ang="0">
                <a:pos x="299" y="115"/>
              </a:cxn>
              <a:cxn ang="0">
                <a:pos x="317" y="105"/>
              </a:cxn>
              <a:cxn ang="0">
                <a:pos x="346" y="99"/>
              </a:cxn>
              <a:cxn ang="0">
                <a:pos x="370" y="94"/>
              </a:cxn>
              <a:cxn ang="0">
                <a:pos x="411" y="109"/>
              </a:cxn>
              <a:cxn ang="0">
                <a:pos x="449" y="130"/>
              </a:cxn>
              <a:cxn ang="0">
                <a:pos x="480" y="142"/>
              </a:cxn>
              <a:cxn ang="0">
                <a:pos x="453" y="167"/>
              </a:cxn>
              <a:cxn ang="0">
                <a:pos x="426" y="188"/>
              </a:cxn>
              <a:cxn ang="0">
                <a:pos x="405" y="218"/>
              </a:cxn>
              <a:cxn ang="0">
                <a:pos x="409" y="255"/>
              </a:cxn>
              <a:cxn ang="0">
                <a:pos x="405" y="291"/>
              </a:cxn>
              <a:cxn ang="0">
                <a:pos x="397" y="312"/>
              </a:cxn>
              <a:cxn ang="0">
                <a:pos x="390" y="347"/>
              </a:cxn>
              <a:cxn ang="0">
                <a:pos x="399" y="378"/>
              </a:cxn>
              <a:cxn ang="0">
                <a:pos x="395" y="406"/>
              </a:cxn>
              <a:cxn ang="0">
                <a:pos x="361" y="410"/>
              </a:cxn>
              <a:cxn ang="0">
                <a:pos x="334" y="404"/>
              </a:cxn>
              <a:cxn ang="0">
                <a:pos x="305" y="429"/>
              </a:cxn>
              <a:cxn ang="0">
                <a:pos x="280" y="447"/>
              </a:cxn>
              <a:cxn ang="0">
                <a:pos x="253" y="454"/>
              </a:cxn>
              <a:cxn ang="0">
                <a:pos x="221" y="477"/>
              </a:cxn>
              <a:cxn ang="0">
                <a:pos x="200" y="520"/>
              </a:cxn>
              <a:cxn ang="0">
                <a:pos x="180" y="554"/>
              </a:cxn>
              <a:cxn ang="0">
                <a:pos x="192" y="604"/>
              </a:cxn>
              <a:cxn ang="0">
                <a:pos x="196" y="642"/>
              </a:cxn>
              <a:cxn ang="0">
                <a:pos x="192" y="669"/>
              </a:cxn>
            </a:cxnLst>
            <a:rect l="0" t="0" r="r" b="b"/>
            <a:pathLst>
              <a:path w="484" h="671">
                <a:moveTo>
                  <a:pt x="192" y="669"/>
                </a:moveTo>
                <a:lnTo>
                  <a:pt x="188" y="665"/>
                </a:lnTo>
                <a:lnTo>
                  <a:pt x="182" y="669"/>
                </a:lnTo>
                <a:lnTo>
                  <a:pt x="175" y="671"/>
                </a:lnTo>
                <a:lnTo>
                  <a:pt x="167" y="667"/>
                </a:lnTo>
                <a:lnTo>
                  <a:pt x="161" y="667"/>
                </a:lnTo>
                <a:lnTo>
                  <a:pt x="150" y="660"/>
                </a:lnTo>
                <a:lnTo>
                  <a:pt x="148" y="652"/>
                </a:lnTo>
                <a:lnTo>
                  <a:pt x="140" y="644"/>
                </a:lnTo>
                <a:lnTo>
                  <a:pt x="136" y="633"/>
                </a:lnTo>
                <a:lnTo>
                  <a:pt x="134" y="623"/>
                </a:lnTo>
                <a:lnTo>
                  <a:pt x="133" y="612"/>
                </a:lnTo>
                <a:lnTo>
                  <a:pt x="129" y="602"/>
                </a:lnTo>
                <a:lnTo>
                  <a:pt x="127" y="592"/>
                </a:lnTo>
                <a:lnTo>
                  <a:pt x="123" y="579"/>
                </a:lnTo>
                <a:lnTo>
                  <a:pt x="121" y="571"/>
                </a:lnTo>
                <a:lnTo>
                  <a:pt x="117" y="564"/>
                </a:lnTo>
                <a:lnTo>
                  <a:pt x="109" y="558"/>
                </a:lnTo>
                <a:lnTo>
                  <a:pt x="102" y="550"/>
                </a:lnTo>
                <a:lnTo>
                  <a:pt x="102" y="541"/>
                </a:lnTo>
                <a:lnTo>
                  <a:pt x="100" y="535"/>
                </a:lnTo>
                <a:lnTo>
                  <a:pt x="92" y="527"/>
                </a:lnTo>
                <a:lnTo>
                  <a:pt x="90" y="521"/>
                </a:lnTo>
                <a:lnTo>
                  <a:pt x="98" y="516"/>
                </a:lnTo>
                <a:lnTo>
                  <a:pt x="92" y="512"/>
                </a:lnTo>
                <a:lnTo>
                  <a:pt x="90" y="506"/>
                </a:lnTo>
                <a:lnTo>
                  <a:pt x="98" y="506"/>
                </a:lnTo>
                <a:lnTo>
                  <a:pt x="102" y="498"/>
                </a:lnTo>
                <a:lnTo>
                  <a:pt x="100" y="491"/>
                </a:lnTo>
                <a:lnTo>
                  <a:pt x="98" y="485"/>
                </a:lnTo>
                <a:lnTo>
                  <a:pt x="92" y="477"/>
                </a:lnTo>
                <a:lnTo>
                  <a:pt x="98" y="473"/>
                </a:lnTo>
                <a:lnTo>
                  <a:pt x="100" y="468"/>
                </a:lnTo>
                <a:lnTo>
                  <a:pt x="98" y="462"/>
                </a:lnTo>
                <a:lnTo>
                  <a:pt x="88" y="456"/>
                </a:lnTo>
                <a:lnTo>
                  <a:pt x="81" y="452"/>
                </a:lnTo>
                <a:lnTo>
                  <a:pt x="71" y="447"/>
                </a:lnTo>
                <a:lnTo>
                  <a:pt x="71" y="439"/>
                </a:lnTo>
                <a:lnTo>
                  <a:pt x="67" y="435"/>
                </a:lnTo>
                <a:lnTo>
                  <a:pt x="60" y="431"/>
                </a:lnTo>
                <a:lnTo>
                  <a:pt x="58" y="422"/>
                </a:lnTo>
                <a:lnTo>
                  <a:pt x="67" y="416"/>
                </a:lnTo>
                <a:lnTo>
                  <a:pt x="73" y="408"/>
                </a:lnTo>
                <a:lnTo>
                  <a:pt x="77" y="397"/>
                </a:lnTo>
                <a:lnTo>
                  <a:pt x="77" y="389"/>
                </a:lnTo>
                <a:lnTo>
                  <a:pt x="79" y="379"/>
                </a:lnTo>
                <a:lnTo>
                  <a:pt x="81" y="372"/>
                </a:lnTo>
                <a:lnTo>
                  <a:pt x="85" y="362"/>
                </a:lnTo>
                <a:lnTo>
                  <a:pt x="86" y="355"/>
                </a:lnTo>
                <a:lnTo>
                  <a:pt x="85" y="347"/>
                </a:lnTo>
                <a:lnTo>
                  <a:pt x="81" y="341"/>
                </a:lnTo>
                <a:lnTo>
                  <a:pt x="81" y="332"/>
                </a:lnTo>
                <a:lnTo>
                  <a:pt x="79" y="322"/>
                </a:lnTo>
                <a:lnTo>
                  <a:pt x="77" y="310"/>
                </a:lnTo>
                <a:lnTo>
                  <a:pt x="71" y="303"/>
                </a:lnTo>
                <a:lnTo>
                  <a:pt x="62" y="299"/>
                </a:lnTo>
                <a:lnTo>
                  <a:pt x="52" y="295"/>
                </a:lnTo>
                <a:lnTo>
                  <a:pt x="46" y="289"/>
                </a:lnTo>
                <a:lnTo>
                  <a:pt x="35" y="289"/>
                </a:lnTo>
                <a:lnTo>
                  <a:pt x="25" y="287"/>
                </a:lnTo>
                <a:lnTo>
                  <a:pt x="12" y="287"/>
                </a:lnTo>
                <a:lnTo>
                  <a:pt x="0" y="289"/>
                </a:lnTo>
                <a:lnTo>
                  <a:pt x="8" y="280"/>
                </a:lnTo>
                <a:lnTo>
                  <a:pt x="14" y="272"/>
                </a:lnTo>
                <a:lnTo>
                  <a:pt x="15" y="264"/>
                </a:lnTo>
                <a:lnTo>
                  <a:pt x="27" y="261"/>
                </a:lnTo>
                <a:lnTo>
                  <a:pt x="35" y="253"/>
                </a:lnTo>
                <a:lnTo>
                  <a:pt x="38" y="249"/>
                </a:lnTo>
                <a:lnTo>
                  <a:pt x="44" y="239"/>
                </a:lnTo>
                <a:lnTo>
                  <a:pt x="50" y="241"/>
                </a:lnTo>
                <a:lnTo>
                  <a:pt x="63" y="245"/>
                </a:lnTo>
                <a:lnTo>
                  <a:pt x="75" y="239"/>
                </a:lnTo>
                <a:lnTo>
                  <a:pt x="83" y="232"/>
                </a:lnTo>
                <a:lnTo>
                  <a:pt x="85" y="220"/>
                </a:lnTo>
                <a:lnTo>
                  <a:pt x="86" y="213"/>
                </a:lnTo>
                <a:lnTo>
                  <a:pt x="90" y="201"/>
                </a:lnTo>
                <a:lnTo>
                  <a:pt x="96" y="188"/>
                </a:lnTo>
                <a:lnTo>
                  <a:pt x="104" y="172"/>
                </a:lnTo>
                <a:lnTo>
                  <a:pt x="111" y="165"/>
                </a:lnTo>
                <a:lnTo>
                  <a:pt x="119" y="155"/>
                </a:lnTo>
                <a:lnTo>
                  <a:pt x="123" y="143"/>
                </a:lnTo>
                <a:lnTo>
                  <a:pt x="127" y="136"/>
                </a:lnTo>
                <a:lnTo>
                  <a:pt x="136" y="126"/>
                </a:lnTo>
                <a:lnTo>
                  <a:pt x="138" y="119"/>
                </a:lnTo>
                <a:lnTo>
                  <a:pt x="136" y="111"/>
                </a:lnTo>
                <a:lnTo>
                  <a:pt x="140" y="101"/>
                </a:lnTo>
                <a:lnTo>
                  <a:pt x="148" y="96"/>
                </a:lnTo>
                <a:lnTo>
                  <a:pt x="154" y="88"/>
                </a:lnTo>
                <a:lnTo>
                  <a:pt x="156" y="82"/>
                </a:lnTo>
                <a:lnTo>
                  <a:pt x="163" y="82"/>
                </a:lnTo>
                <a:lnTo>
                  <a:pt x="165" y="73"/>
                </a:lnTo>
                <a:lnTo>
                  <a:pt x="167" y="63"/>
                </a:lnTo>
                <a:lnTo>
                  <a:pt x="167" y="53"/>
                </a:lnTo>
                <a:lnTo>
                  <a:pt x="165" y="46"/>
                </a:lnTo>
                <a:lnTo>
                  <a:pt x="175" y="34"/>
                </a:lnTo>
                <a:lnTo>
                  <a:pt x="180" y="25"/>
                </a:lnTo>
                <a:lnTo>
                  <a:pt x="179" y="17"/>
                </a:lnTo>
                <a:lnTo>
                  <a:pt x="182" y="7"/>
                </a:lnTo>
                <a:lnTo>
                  <a:pt x="190" y="0"/>
                </a:lnTo>
                <a:lnTo>
                  <a:pt x="196" y="5"/>
                </a:lnTo>
                <a:lnTo>
                  <a:pt x="211" y="3"/>
                </a:lnTo>
                <a:lnTo>
                  <a:pt x="219" y="5"/>
                </a:lnTo>
                <a:lnTo>
                  <a:pt x="227" y="13"/>
                </a:lnTo>
                <a:lnTo>
                  <a:pt x="236" y="15"/>
                </a:lnTo>
                <a:lnTo>
                  <a:pt x="242" y="13"/>
                </a:lnTo>
                <a:lnTo>
                  <a:pt x="244" y="25"/>
                </a:lnTo>
                <a:lnTo>
                  <a:pt x="251" y="28"/>
                </a:lnTo>
                <a:lnTo>
                  <a:pt x="261" y="28"/>
                </a:lnTo>
                <a:lnTo>
                  <a:pt x="269" y="32"/>
                </a:lnTo>
                <a:lnTo>
                  <a:pt x="278" y="36"/>
                </a:lnTo>
                <a:lnTo>
                  <a:pt x="298" y="42"/>
                </a:lnTo>
                <a:lnTo>
                  <a:pt x="298" y="48"/>
                </a:lnTo>
                <a:lnTo>
                  <a:pt x="290" y="53"/>
                </a:lnTo>
                <a:lnTo>
                  <a:pt x="294" y="57"/>
                </a:lnTo>
                <a:lnTo>
                  <a:pt x="296" y="65"/>
                </a:lnTo>
                <a:lnTo>
                  <a:pt x="298" y="73"/>
                </a:lnTo>
                <a:lnTo>
                  <a:pt x="294" y="78"/>
                </a:lnTo>
                <a:lnTo>
                  <a:pt x="296" y="84"/>
                </a:lnTo>
                <a:lnTo>
                  <a:pt x="303" y="84"/>
                </a:lnTo>
                <a:lnTo>
                  <a:pt x="309" y="86"/>
                </a:lnTo>
                <a:lnTo>
                  <a:pt x="309" y="94"/>
                </a:lnTo>
                <a:lnTo>
                  <a:pt x="307" y="101"/>
                </a:lnTo>
                <a:lnTo>
                  <a:pt x="301" y="107"/>
                </a:lnTo>
                <a:lnTo>
                  <a:pt x="299" y="115"/>
                </a:lnTo>
                <a:lnTo>
                  <a:pt x="301" y="122"/>
                </a:lnTo>
                <a:lnTo>
                  <a:pt x="309" y="122"/>
                </a:lnTo>
                <a:lnTo>
                  <a:pt x="315" y="117"/>
                </a:lnTo>
                <a:lnTo>
                  <a:pt x="317" y="105"/>
                </a:lnTo>
                <a:lnTo>
                  <a:pt x="322" y="103"/>
                </a:lnTo>
                <a:lnTo>
                  <a:pt x="328" y="107"/>
                </a:lnTo>
                <a:lnTo>
                  <a:pt x="342" y="109"/>
                </a:lnTo>
                <a:lnTo>
                  <a:pt x="346" y="99"/>
                </a:lnTo>
                <a:lnTo>
                  <a:pt x="347" y="94"/>
                </a:lnTo>
                <a:lnTo>
                  <a:pt x="353" y="90"/>
                </a:lnTo>
                <a:lnTo>
                  <a:pt x="363" y="90"/>
                </a:lnTo>
                <a:lnTo>
                  <a:pt x="370" y="94"/>
                </a:lnTo>
                <a:lnTo>
                  <a:pt x="386" y="97"/>
                </a:lnTo>
                <a:lnTo>
                  <a:pt x="392" y="101"/>
                </a:lnTo>
                <a:lnTo>
                  <a:pt x="399" y="103"/>
                </a:lnTo>
                <a:lnTo>
                  <a:pt x="411" y="109"/>
                </a:lnTo>
                <a:lnTo>
                  <a:pt x="418" y="119"/>
                </a:lnTo>
                <a:lnTo>
                  <a:pt x="428" y="122"/>
                </a:lnTo>
                <a:lnTo>
                  <a:pt x="440" y="126"/>
                </a:lnTo>
                <a:lnTo>
                  <a:pt x="449" y="130"/>
                </a:lnTo>
                <a:lnTo>
                  <a:pt x="459" y="136"/>
                </a:lnTo>
                <a:lnTo>
                  <a:pt x="468" y="136"/>
                </a:lnTo>
                <a:lnTo>
                  <a:pt x="484" y="136"/>
                </a:lnTo>
                <a:lnTo>
                  <a:pt x="480" y="142"/>
                </a:lnTo>
                <a:lnTo>
                  <a:pt x="474" y="151"/>
                </a:lnTo>
                <a:lnTo>
                  <a:pt x="466" y="157"/>
                </a:lnTo>
                <a:lnTo>
                  <a:pt x="461" y="159"/>
                </a:lnTo>
                <a:lnTo>
                  <a:pt x="453" y="167"/>
                </a:lnTo>
                <a:lnTo>
                  <a:pt x="451" y="170"/>
                </a:lnTo>
                <a:lnTo>
                  <a:pt x="445" y="176"/>
                </a:lnTo>
                <a:lnTo>
                  <a:pt x="432" y="182"/>
                </a:lnTo>
                <a:lnTo>
                  <a:pt x="426" y="188"/>
                </a:lnTo>
                <a:lnTo>
                  <a:pt x="424" y="195"/>
                </a:lnTo>
                <a:lnTo>
                  <a:pt x="418" y="199"/>
                </a:lnTo>
                <a:lnTo>
                  <a:pt x="413" y="211"/>
                </a:lnTo>
                <a:lnTo>
                  <a:pt x="405" y="218"/>
                </a:lnTo>
                <a:lnTo>
                  <a:pt x="403" y="230"/>
                </a:lnTo>
                <a:lnTo>
                  <a:pt x="401" y="236"/>
                </a:lnTo>
                <a:lnTo>
                  <a:pt x="403" y="247"/>
                </a:lnTo>
                <a:lnTo>
                  <a:pt x="409" y="255"/>
                </a:lnTo>
                <a:lnTo>
                  <a:pt x="405" y="264"/>
                </a:lnTo>
                <a:lnTo>
                  <a:pt x="405" y="272"/>
                </a:lnTo>
                <a:lnTo>
                  <a:pt x="403" y="284"/>
                </a:lnTo>
                <a:lnTo>
                  <a:pt x="405" y="291"/>
                </a:lnTo>
                <a:lnTo>
                  <a:pt x="411" y="299"/>
                </a:lnTo>
                <a:lnTo>
                  <a:pt x="409" y="305"/>
                </a:lnTo>
                <a:lnTo>
                  <a:pt x="403" y="308"/>
                </a:lnTo>
                <a:lnTo>
                  <a:pt x="397" y="312"/>
                </a:lnTo>
                <a:lnTo>
                  <a:pt x="388" y="322"/>
                </a:lnTo>
                <a:lnTo>
                  <a:pt x="390" y="332"/>
                </a:lnTo>
                <a:lnTo>
                  <a:pt x="393" y="339"/>
                </a:lnTo>
                <a:lnTo>
                  <a:pt x="390" y="347"/>
                </a:lnTo>
                <a:lnTo>
                  <a:pt x="390" y="353"/>
                </a:lnTo>
                <a:lnTo>
                  <a:pt x="390" y="360"/>
                </a:lnTo>
                <a:lnTo>
                  <a:pt x="392" y="368"/>
                </a:lnTo>
                <a:lnTo>
                  <a:pt x="399" y="378"/>
                </a:lnTo>
                <a:lnTo>
                  <a:pt x="403" y="385"/>
                </a:lnTo>
                <a:lnTo>
                  <a:pt x="403" y="393"/>
                </a:lnTo>
                <a:lnTo>
                  <a:pt x="403" y="402"/>
                </a:lnTo>
                <a:lnTo>
                  <a:pt x="395" y="406"/>
                </a:lnTo>
                <a:lnTo>
                  <a:pt x="382" y="410"/>
                </a:lnTo>
                <a:lnTo>
                  <a:pt x="370" y="412"/>
                </a:lnTo>
                <a:lnTo>
                  <a:pt x="367" y="410"/>
                </a:lnTo>
                <a:lnTo>
                  <a:pt x="361" y="410"/>
                </a:lnTo>
                <a:lnTo>
                  <a:pt x="353" y="412"/>
                </a:lnTo>
                <a:lnTo>
                  <a:pt x="346" y="410"/>
                </a:lnTo>
                <a:lnTo>
                  <a:pt x="342" y="404"/>
                </a:lnTo>
                <a:lnTo>
                  <a:pt x="334" y="404"/>
                </a:lnTo>
                <a:lnTo>
                  <a:pt x="326" y="410"/>
                </a:lnTo>
                <a:lnTo>
                  <a:pt x="315" y="418"/>
                </a:lnTo>
                <a:lnTo>
                  <a:pt x="309" y="426"/>
                </a:lnTo>
                <a:lnTo>
                  <a:pt x="305" y="429"/>
                </a:lnTo>
                <a:lnTo>
                  <a:pt x="298" y="431"/>
                </a:lnTo>
                <a:lnTo>
                  <a:pt x="290" y="433"/>
                </a:lnTo>
                <a:lnTo>
                  <a:pt x="290" y="439"/>
                </a:lnTo>
                <a:lnTo>
                  <a:pt x="280" y="447"/>
                </a:lnTo>
                <a:lnTo>
                  <a:pt x="276" y="452"/>
                </a:lnTo>
                <a:lnTo>
                  <a:pt x="267" y="452"/>
                </a:lnTo>
                <a:lnTo>
                  <a:pt x="257" y="447"/>
                </a:lnTo>
                <a:lnTo>
                  <a:pt x="253" y="454"/>
                </a:lnTo>
                <a:lnTo>
                  <a:pt x="240" y="458"/>
                </a:lnTo>
                <a:lnTo>
                  <a:pt x="228" y="460"/>
                </a:lnTo>
                <a:lnTo>
                  <a:pt x="225" y="468"/>
                </a:lnTo>
                <a:lnTo>
                  <a:pt x="221" y="477"/>
                </a:lnTo>
                <a:lnTo>
                  <a:pt x="217" y="487"/>
                </a:lnTo>
                <a:lnTo>
                  <a:pt x="217" y="495"/>
                </a:lnTo>
                <a:lnTo>
                  <a:pt x="207" y="506"/>
                </a:lnTo>
                <a:lnTo>
                  <a:pt x="200" y="520"/>
                </a:lnTo>
                <a:lnTo>
                  <a:pt x="192" y="525"/>
                </a:lnTo>
                <a:lnTo>
                  <a:pt x="188" y="535"/>
                </a:lnTo>
                <a:lnTo>
                  <a:pt x="180" y="544"/>
                </a:lnTo>
                <a:lnTo>
                  <a:pt x="180" y="554"/>
                </a:lnTo>
                <a:lnTo>
                  <a:pt x="180" y="567"/>
                </a:lnTo>
                <a:lnTo>
                  <a:pt x="186" y="579"/>
                </a:lnTo>
                <a:lnTo>
                  <a:pt x="192" y="596"/>
                </a:lnTo>
                <a:lnTo>
                  <a:pt x="192" y="604"/>
                </a:lnTo>
                <a:lnTo>
                  <a:pt x="196" y="612"/>
                </a:lnTo>
                <a:lnTo>
                  <a:pt x="198" y="623"/>
                </a:lnTo>
                <a:lnTo>
                  <a:pt x="198" y="635"/>
                </a:lnTo>
                <a:lnTo>
                  <a:pt x="196" y="642"/>
                </a:lnTo>
                <a:lnTo>
                  <a:pt x="194" y="652"/>
                </a:lnTo>
                <a:lnTo>
                  <a:pt x="192" y="660"/>
                </a:lnTo>
                <a:lnTo>
                  <a:pt x="188" y="665"/>
                </a:lnTo>
                <a:lnTo>
                  <a:pt x="192" y="66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" name="Freeform 21">
            <a:extLst>
              <a:ext uri="{FF2B5EF4-FFF2-40B4-BE49-F238E27FC236}">
                <a16:creationId xmlns:a16="http://schemas.microsoft.com/office/drawing/2014/main" xmlns="" id="{964CE7FA-4A5B-46D4-9A1D-5A8FDB4036D9}"/>
              </a:ext>
            </a:extLst>
          </p:cNvPr>
          <p:cNvSpPr>
            <a:spLocks/>
          </p:cNvSpPr>
          <p:nvPr/>
        </p:nvSpPr>
        <p:spPr bwMode="auto">
          <a:xfrm>
            <a:off x="6393748" y="1868579"/>
            <a:ext cx="409310" cy="456428"/>
          </a:xfrm>
          <a:custGeom>
            <a:avLst/>
            <a:gdLst/>
            <a:ahLst/>
            <a:cxnLst>
              <a:cxn ang="0">
                <a:pos x="44" y="307"/>
              </a:cxn>
              <a:cxn ang="0">
                <a:pos x="49" y="286"/>
              </a:cxn>
              <a:cxn ang="0">
                <a:pos x="34" y="274"/>
              </a:cxn>
              <a:cxn ang="0">
                <a:pos x="23" y="261"/>
              </a:cxn>
              <a:cxn ang="0">
                <a:pos x="17" y="232"/>
              </a:cxn>
              <a:cxn ang="0">
                <a:pos x="9" y="218"/>
              </a:cxn>
              <a:cxn ang="0">
                <a:pos x="13" y="197"/>
              </a:cxn>
              <a:cxn ang="0">
                <a:pos x="19" y="165"/>
              </a:cxn>
              <a:cxn ang="0">
                <a:pos x="17" y="140"/>
              </a:cxn>
              <a:cxn ang="0">
                <a:pos x="19" y="115"/>
              </a:cxn>
              <a:cxn ang="0">
                <a:pos x="23" y="94"/>
              </a:cxn>
              <a:cxn ang="0">
                <a:pos x="38" y="90"/>
              </a:cxn>
              <a:cxn ang="0">
                <a:pos x="40" y="74"/>
              </a:cxn>
              <a:cxn ang="0">
                <a:pos x="28" y="67"/>
              </a:cxn>
              <a:cxn ang="0">
                <a:pos x="17" y="55"/>
              </a:cxn>
              <a:cxn ang="0">
                <a:pos x="9" y="40"/>
              </a:cxn>
              <a:cxn ang="0">
                <a:pos x="5" y="28"/>
              </a:cxn>
              <a:cxn ang="0">
                <a:pos x="13" y="19"/>
              </a:cxn>
              <a:cxn ang="0">
                <a:pos x="19" y="7"/>
              </a:cxn>
              <a:cxn ang="0">
                <a:pos x="42" y="3"/>
              </a:cxn>
              <a:cxn ang="0">
                <a:pos x="59" y="2"/>
              </a:cxn>
              <a:cxn ang="0">
                <a:pos x="78" y="3"/>
              </a:cxn>
              <a:cxn ang="0">
                <a:pos x="94" y="5"/>
              </a:cxn>
              <a:cxn ang="0">
                <a:pos x="117" y="13"/>
              </a:cxn>
              <a:cxn ang="0">
                <a:pos x="132" y="23"/>
              </a:cxn>
              <a:cxn ang="0">
                <a:pos x="145" y="30"/>
              </a:cxn>
              <a:cxn ang="0">
                <a:pos x="174" y="51"/>
              </a:cxn>
              <a:cxn ang="0">
                <a:pos x="190" y="65"/>
              </a:cxn>
              <a:cxn ang="0">
                <a:pos x="207" y="82"/>
              </a:cxn>
              <a:cxn ang="0">
                <a:pos x="228" y="94"/>
              </a:cxn>
              <a:cxn ang="0">
                <a:pos x="237" y="109"/>
              </a:cxn>
              <a:cxn ang="0">
                <a:pos x="253" y="121"/>
              </a:cxn>
              <a:cxn ang="0">
                <a:pos x="266" y="132"/>
              </a:cxn>
              <a:cxn ang="0">
                <a:pos x="282" y="151"/>
              </a:cxn>
              <a:cxn ang="0">
                <a:pos x="287" y="159"/>
              </a:cxn>
              <a:cxn ang="0">
                <a:pos x="280" y="161"/>
              </a:cxn>
              <a:cxn ang="0">
                <a:pos x="259" y="159"/>
              </a:cxn>
              <a:cxn ang="0">
                <a:pos x="243" y="167"/>
              </a:cxn>
              <a:cxn ang="0">
                <a:pos x="236" y="184"/>
              </a:cxn>
              <a:cxn ang="0">
                <a:pos x="226" y="197"/>
              </a:cxn>
              <a:cxn ang="0">
                <a:pos x="220" y="209"/>
              </a:cxn>
              <a:cxn ang="0">
                <a:pos x="214" y="226"/>
              </a:cxn>
              <a:cxn ang="0">
                <a:pos x="203" y="239"/>
              </a:cxn>
              <a:cxn ang="0">
                <a:pos x="190" y="255"/>
              </a:cxn>
              <a:cxn ang="0">
                <a:pos x="188" y="274"/>
              </a:cxn>
              <a:cxn ang="0">
                <a:pos x="184" y="291"/>
              </a:cxn>
              <a:cxn ang="0">
                <a:pos x="176" y="305"/>
              </a:cxn>
              <a:cxn ang="0">
                <a:pos x="176" y="322"/>
              </a:cxn>
              <a:cxn ang="0">
                <a:pos x="176" y="337"/>
              </a:cxn>
              <a:cxn ang="0">
                <a:pos x="155" y="349"/>
              </a:cxn>
              <a:cxn ang="0">
                <a:pos x="128" y="343"/>
              </a:cxn>
              <a:cxn ang="0">
                <a:pos x="117" y="330"/>
              </a:cxn>
              <a:cxn ang="0">
                <a:pos x="99" y="324"/>
              </a:cxn>
              <a:cxn ang="0">
                <a:pos x="76" y="320"/>
              </a:cxn>
              <a:cxn ang="0">
                <a:pos x="51" y="320"/>
              </a:cxn>
            </a:cxnLst>
            <a:rect l="0" t="0" r="r" b="b"/>
            <a:pathLst>
              <a:path w="289" h="349">
                <a:moveTo>
                  <a:pt x="40" y="320"/>
                </a:moveTo>
                <a:lnTo>
                  <a:pt x="44" y="307"/>
                </a:lnTo>
                <a:lnTo>
                  <a:pt x="48" y="297"/>
                </a:lnTo>
                <a:lnTo>
                  <a:pt x="49" y="286"/>
                </a:lnTo>
                <a:lnTo>
                  <a:pt x="46" y="278"/>
                </a:lnTo>
                <a:lnTo>
                  <a:pt x="34" y="274"/>
                </a:lnTo>
                <a:lnTo>
                  <a:pt x="24" y="268"/>
                </a:lnTo>
                <a:lnTo>
                  <a:pt x="23" y="261"/>
                </a:lnTo>
                <a:lnTo>
                  <a:pt x="17" y="251"/>
                </a:lnTo>
                <a:lnTo>
                  <a:pt x="17" y="232"/>
                </a:lnTo>
                <a:lnTo>
                  <a:pt x="15" y="222"/>
                </a:lnTo>
                <a:lnTo>
                  <a:pt x="9" y="218"/>
                </a:lnTo>
                <a:lnTo>
                  <a:pt x="13" y="207"/>
                </a:lnTo>
                <a:lnTo>
                  <a:pt x="13" y="197"/>
                </a:lnTo>
                <a:lnTo>
                  <a:pt x="15" y="178"/>
                </a:lnTo>
                <a:lnTo>
                  <a:pt x="19" y="165"/>
                </a:lnTo>
                <a:lnTo>
                  <a:pt x="17" y="151"/>
                </a:lnTo>
                <a:lnTo>
                  <a:pt x="17" y="140"/>
                </a:lnTo>
                <a:lnTo>
                  <a:pt x="19" y="128"/>
                </a:lnTo>
                <a:lnTo>
                  <a:pt x="19" y="115"/>
                </a:lnTo>
                <a:lnTo>
                  <a:pt x="19" y="105"/>
                </a:lnTo>
                <a:lnTo>
                  <a:pt x="23" y="94"/>
                </a:lnTo>
                <a:lnTo>
                  <a:pt x="28" y="90"/>
                </a:lnTo>
                <a:lnTo>
                  <a:pt x="38" y="90"/>
                </a:lnTo>
                <a:lnTo>
                  <a:pt x="40" y="82"/>
                </a:lnTo>
                <a:lnTo>
                  <a:pt x="40" y="74"/>
                </a:lnTo>
                <a:lnTo>
                  <a:pt x="36" y="69"/>
                </a:lnTo>
                <a:lnTo>
                  <a:pt x="28" y="67"/>
                </a:lnTo>
                <a:lnTo>
                  <a:pt x="23" y="61"/>
                </a:lnTo>
                <a:lnTo>
                  <a:pt x="17" y="55"/>
                </a:lnTo>
                <a:lnTo>
                  <a:pt x="17" y="44"/>
                </a:lnTo>
                <a:lnTo>
                  <a:pt x="9" y="40"/>
                </a:lnTo>
                <a:lnTo>
                  <a:pt x="0" y="38"/>
                </a:lnTo>
                <a:lnTo>
                  <a:pt x="5" y="28"/>
                </a:lnTo>
                <a:lnTo>
                  <a:pt x="13" y="25"/>
                </a:lnTo>
                <a:lnTo>
                  <a:pt x="13" y="19"/>
                </a:lnTo>
                <a:lnTo>
                  <a:pt x="13" y="9"/>
                </a:lnTo>
                <a:lnTo>
                  <a:pt x="19" y="7"/>
                </a:lnTo>
                <a:lnTo>
                  <a:pt x="30" y="7"/>
                </a:lnTo>
                <a:lnTo>
                  <a:pt x="42" y="3"/>
                </a:lnTo>
                <a:lnTo>
                  <a:pt x="51" y="3"/>
                </a:lnTo>
                <a:lnTo>
                  <a:pt x="59" y="2"/>
                </a:lnTo>
                <a:lnTo>
                  <a:pt x="69" y="0"/>
                </a:lnTo>
                <a:lnTo>
                  <a:pt x="78" y="3"/>
                </a:lnTo>
                <a:lnTo>
                  <a:pt x="86" y="5"/>
                </a:lnTo>
                <a:lnTo>
                  <a:pt x="94" y="5"/>
                </a:lnTo>
                <a:lnTo>
                  <a:pt x="101" y="7"/>
                </a:lnTo>
                <a:lnTo>
                  <a:pt x="117" y="13"/>
                </a:lnTo>
                <a:lnTo>
                  <a:pt x="122" y="17"/>
                </a:lnTo>
                <a:lnTo>
                  <a:pt x="132" y="23"/>
                </a:lnTo>
                <a:lnTo>
                  <a:pt x="138" y="25"/>
                </a:lnTo>
                <a:lnTo>
                  <a:pt x="145" y="30"/>
                </a:lnTo>
                <a:lnTo>
                  <a:pt x="166" y="44"/>
                </a:lnTo>
                <a:lnTo>
                  <a:pt x="174" y="51"/>
                </a:lnTo>
                <a:lnTo>
                  <a:pt x="182" y="63"/>
                </a:lnTo>
                <a:lnTo>
                  <a:pt x="190" y="65"/>
                </a:lnTo>
                <a:lnTo>
                  <a:pt x="199" y="74"/>
                </a:lnTo>
                <a:lnTo>
                  <a:pt x="207" y="82"/>
                </a:lnTo>
                <a:lnTo>
                  <a:pt x="214" y="88"/>
                </a:lnTo>
                <a:lnTo>
                  <a:pt x="228" y="94"/>
                </a:lnTo>
                <a:lnTo>
                  <a:pt x="230" y="101"/>
                </a:lnTo>
                <a:lnTo>
                  <a:pt x="237" y="109"/>
                </a:lnTo>
                <a:lnTo>
                  <a:pt x="245" y="117"/>
                </a:lnTo>
                <a:lnTo>
                  <a:pt x="253" y="121"/>
                </a:lnTo>
                <a:lnTo>
                  <a:pt x="259" y="126"/>
                </a:lnTo>
                <a:lnTo>
                  <a:pt x="266" y="132"/>
                </a:lnTo>
                <a:lnTo>
                  <a:pt x="274" y="144"/>
                </a:lnTo>
                <a:lnTo>
                  <a:pt x="282" y="151"/>
                </a:lnTo>
                <a:lnTo>
                  <a:pt x="289" y="155"/>
                </a:lnTo>
                <a:lnTo>
                  <a:pt x="287" y="159"/>
                </a:lnTo>
                <a:lnTo>
                  <a:pt x="285" y="159"/>
                </a:lnTo>
                <a:lnTo>
                  <a:pt x="280" y="161"/>
                </a:lnTo>
                <a:lnTo>
                  <a:pt x="270" y="159"/>
                </a:lnTo>
                <a:lnTo>
                  <a:pt x="259" y="159"/>
                </a:lnTo>
                <a:lnTo>
                  <a:pt x="251" y="163"/>
                </a:lnTo>
                <a:lnTo>
                  <a:pt x="243" y="167"/>
                </a:lnTo>
                <a:lnTo>
                  <a:pt x="239" y="174"/>
                </a:lnTo>
                <a:lnTo>
                  <a:pt x="236" y="184"/>
                </a:lnTo>
                <a:lnTo>
                  <a:pt x="234" y="190"/>
                </a:lnTo>
                <a:lnTo>
                  <a:pt x="226" y="197"/>
                </a:lnTo>
                <a:lnTo>
                  <a:pt x="220" y="203"/>
                </a:lnTo>
                <a:lnTo>
                  <a:pt x="220" y="209"/>
                </a:lnTo>
                <a:lnTo>
                  <a:pt x="216" y="220"/>
                </a:lnTo>
                <a:lnTo>
                  <a:pt x="214" y="226"/>
                </a:lnTo>
                <a:lnTo>
                  <a:pt x="211" y="234"/>
                </a:lnTo>
                <a:lnTo>
                  <a:pt x="203" y="239"/>
                </a:lnTo>
                <a:lnTo>
                  <a:pt x="195" y="247"/>
                </a:lnTo>
                <a:lnTo>
                  <a:pt x="190" y="255"/>
                </a:lnTo>
                <a:lnTo>
                  <a:pt x="188" y="262"/>
                </a:lnTo>
                <a:lnTo>
                  <a:pt x="188" y="274"/>
                </a:lnTo>
                <a:lnTo>
                  <a:pt x="188" y="282"/>
                </a:lnTo>
                <a:lnTo>
                  <a:pt x="184" y="291"/>
                </a:lnTo>
                <a:lnTo>
                  <a:pt x="182" y="297"/>
                </a:lnTo>
                <a:lnTo>
                  <a:pt x="176" y="305"/>
                </a:lnTo>
                <a:lnTo>
                  <a:pt x="178" y="312"/>
                </a:lnTo>
                <a:lnTo>
                  <a:pt x="176" y="322"/>
                </a:lnTo>
                <a:lnTo>
                  <a:pt x="180" y="330"/>
                </a:lnTo>
                <a:lnTo>
                  <a:pt x="176" y="337"/>
                </a:lnTo>
                <a:lnTo>
                  <a:pt x="166" y="343"/>
                </a:lnTo>
                <a:lnTo>
                  <a:pt x="155" y="349"/>
                </a:lnTo>
                <a:lnTo>
                  <a:pt x="142" y="349"/>
                </a:lnTo>
                <a:lnTo>
                  <a:pt x="128" y="343"/>
                </a:lnTo>
                <a:lnTo>
                  <a:pt x="122" y="335"/>
                </a:lnTo>
                <a:lnTo>
                  <a:pt x="117" y="330"/>
                </a:lnTo>
                <a:lnTo>
                  <a:pt x="107" y="326"/>
                </a:lnTo>
                <a:lnTo>
                  <a:pt x="99" y="324"/>
                </a:lnTo>
                <a:lnTo>
                  <a:pt x="86" y="326"/>
                </a:lnTo>
                <a:lnTo>
                  <a:pt x="76" y="320"/>
                </a:lnTo>
                <a:lnTo>
                  <a:pt x="63" y="320"/>
                </a:lnTo>
                <a:lnTo>
                  <a:pt x="51" y="320"/>
                </a:lnTo>
                <a:lnTo>
                  <a:pt x="40" y="32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0" name="Freeform 22">
            <a:extLst>
              <a:ext uri="{FF2B5EF4-FFF2-40B4-BE49-F238E27FC236}">
                <a16:creationId xmlns:a16="http://schemas.microsoft.com/office/drawing/2014/main" xmlns="" id="{DA5EDD56-E943-4605-8570-0840B2EA7F59}"/>
              </a:ext>
            </a:extLst>
          </p:cNvPr>
          <p:cNvSpPr>
            <a:spLocks/>
          </p:cNvSpPr>
          <p:nvPr/>
        </p:nvSpPr>
        <p:spPr bwMode="auto">
          <a:xfrm>
            <a:off x="6663168" y="2071568"/>
            <a:ext cx="353614" cy="183772"/>
          </a:xfrm>
          <a:custGeom>
            <a:avLst/>
            <a:gdLst/>
            <a:ahLst/>
            <a:cxnLst>
              <a:cxn ang="0">
                <a:pos x="5" y="102"/>
              </a:cxn>
              <a:cxn ang="0">
                <a:pos x="23" y="104"/>
              </a:cxn>
              <a:cxn ang="0">
                <a:pos x="42" y="98"/>
              </a:cxn>
              <a:cxn ang="0">
                <a:pos x="51" y="92"/>
              </a:cxn>
              <a:cxn ang="0">
                <a:pos x="67" y="83"/>
              </a:cxn>
              <a:cxn ang="0">
                <a:pos x="78" y="86"/>
              </a:cxn>
              <a:cxn ang="0">
                <a:pos x="92" y="84"/>
              </a:cxn>
              <a:cxn ang="0">
                <a:pos x="99" y="84"/>
              </a:cxn>
              <a:cxn ang="0">
                <a:pos x="99" y="96"/>
              </a:cxn>
              <a:cxn ang="0">
                <a:pos x="94" y="107"/>
              </a:cxn>
              <a:cxn ang="0">
                <a:pos x="78" y="113"/>
              </a:cxn>
              <a:cxn ang="0">
                <a:pos x="80" y="121"/>
              </a:cxn>
              <a:cxn ang="0">
                <a:pos x="90" y="127"/>
              </a:cxn>
              <a:cxn ang="0">
                <a:pos x="105" y="132"/>
              </a:cxn>
              <a:cxn ang="0">
                <a:pos x="111" y="132"/>
              </a:cxn>
              <a:cxn ang="0">
                <a:pos x="122" y="132"/>
              </a:cxn>
              <a:cxn ang="0">
                <a:pos x="132" y="138"/>
              </a:cxn>
              <a:cxn ang="0">
                <a:pos x="149" y="140"/>
              </a:cxn>
              <a:cxn ang="0">
                <a:pos x="149" y="131"/>
              </a:cxn>
              <a:cxn ang="0">
                <a:pos x="143" y="117"/>
              </a:cxn>
              <a:cxn ang="0">
                <a:pos x="147" y="106"/>
              </a:cxn>
              <a:cxn ang="0">
                <a:pos x="157" y="107"/>
              </a:cxn>
              <a:cxn ang="0">
                <a:pos x="168" y="115"/>
              </a:cxn>
              <a:cxn ang="0">
                <a:pos x="188" y="117"/>
              </a:cxn>
              <a:cxn ang="0">
                <a:pos x="211" y="119"/>
              </a:cxn>
              <a:cxn ang="0">
                <a:pos x="236" y="123"/>
              </a:cxn>
              <a:cxn ang="0">
                <a:pos x="251" y="127"/>
              </a:cxn>
              <a:cxn ang="0">
                <a:pos x="247" y="111"/>
              </a:cxn>
              <a:cxn ang="0">
                <a:pos x="239" y="94"/>
              </a:cxn>
              <a:cxn ang="0">
                <a:pos x="236" y="73"/>
              </a:cxn>
              <a:cxn ang="0">
                <a:pos x="234" y="56"/>
              </a:cxn>
              <a:cxn ang="0">
                <a:pos x="226" y="42"/>
              </a:cxn>
              <a:cxn ang="0">
                <a:pos x="224" y="33"/>
              </a:cxn>
              <a:cxn ang="0">
                <a:pos x="220" y="25"/>
              </a:cxn>
              <a:cxn ang="0">
                <a:pos x="205" y="19"/>
              </a:cxn>
              <a:cxn ang="0">
                <a:pos x="184" y="19"/>
              </a:cxn>
              <a:cxn ang="0">
                <a:pos x="163" y="12"/>
              </a:cxn>
              <a:cxn ang="0">
                <a:pos x="140" y="13"/>
              </a:cxn>
              <a:cxn ang="0">
                <a:pos x="124" y="8"/>
              </a:cxn>
              <a:cxn ang="0">
                <a:pos x="113" y="8"/>
              </a:cxn>
              <a:cxn ang="0">
                <a:pos x="103" y="4"/>
              </a:cxn>
              <a:cxn ang="0">
                <a:pos x="97" y="4"/>
              </a:cxn>
              <a:cxn ang="0">
                <a:pos x="90" y="6"/>
              </a:cxn>
              <a:cxn ang="0">
                <a:pos x="69" y="4"/>
              </a:cxn>
              <a:cxn ang="0">
                <a:pos x="53" y="12"/>
              </a:cxn>
              <a:cxn ang="0">
                <a:pos x="46" y="29"/>
              </a:cxn>
              <a:cxn ang="0">
                <a:pos x="36" y="42"/>
              </a:cxn>
              <a:cxn ang="0">
                <a:pos x="30" y="54"/>
              </a:cxn>
              <a:cxn ang="0">
                <a:pos x="24" y="71"/>
              </a:cxn>
              <a:cxn ang="0">
                <a:pos x="13" y="84"/>
              </a:cxn>
              <a:cxn ang="0">
                <a:pos x="0" y="100"/>
              </a:cxn>
            </a:cxnLst>
            <a:rect l="0" t="0" r="r" b="b"/>
            <a:pathLst>
              <a:path w="251" h="140">
                <a:moveTo>
                  <a:pt x="0" y="100"/>
                </a:moveTo>
                <a:lnTo>
                  <a:pt x="5" y="102"/>
                </a:lnTo>
                <a:lnTo>
                  <a:pt x="13" y="104"/>
                </a:lnTo>
                <a:lnTo>
                  <a:pt x="23" y="104"/>
                </a:lnTo>
                <a:lnTo>
                  <a:pt x="30" y="102"/>
                </a:lnTo>
                <a:lnTo>
                  <a:pt x="42" y="98"/>
                </a:lnTo>
                <a:lnTo>
                  <a:pt x="46" y="96"/>
                </a:lnTo>
                <a:lnTo>
                  <a:pt x="51" y="92"/>
                </a:lnTo>
                <a:lnTo>
                  <a:pt x="57" y="88"/>
                </a:lnTo>
                <a:lnTo>
                  <a:pt x="67" y="83"/>
                </a:lnTo>
                <a:lnTo>
                  <a:pt x="74" y="84"/>
                </a:lnTo>
                <a:lnTo>
                  <a:pt x="78" y="86"/>
                </a:lnTo>
                <a:lnTo>
                  <a:pt x="86" y="86"/>
                </a:lnTo>
                <a:lnTo>
                  <a:pt x="92" y="84"/>
                </a:lnTo>
                <a:lnTo>
                  <a:pt x="95" y="83"/>
                </a:lnTo>
                <a:lnTo>
                  <a:pt x="99" y="84"/>
                </a:lnTo>
                <a:lnTo>
                  <a:pt x="101" y="90"/>
                </a:lnTo>
                <a:lnTo>
                  <a:pt x="99" y="96"/>
                </a:lnTo>
                <a:lnTo>
                  <a:pt x="99" y="100"/>
                </a:lnTo>
                <a:lnTo>
                  <a:pt x="94" y="107"/>
                </a:lnTo>
                <a:lnTo>
                  <a:pt x="86" y="111"/>
                </a:lnTo>
                <a:lnTo>
                  <a:pt x="78" y="113"/>
                </a:lnTo>
                <a:lnTo>
                  <a:pt x="78" y="117"/>
                </a:lnTo>
                <a:lnTo>
                  <a:pt x="80" y="121"/>
                </a:lnTo>
                <a:lnTo>
                  <a:pt x="84" y="123"/>
                </a:lnTo>
                <a:lnTo>
                  <a:pt x="90" y="127"/>
                </a:lnTo>
                <a:lnTo>
                  <a:pt x="95" y="131"/>
                </a:lnTo>
                <a:lnTo>
                  <a:pt x="105" y="132"/>
                </a:lnTo>
                <a:lnTo>
                  <a:pt x="109" y="132"/>
                </a:lnTo>
                <a:lnTo>
                  <a:pt x="111" y="132"/>
                </a:lnTo>
                <a:lnTo>
                  <a:pt x="118" y="132"/>
                </a:lnTo>
                <a:lnTo>
                  <a:pt x="122" y="132"/>
                </a:lnTo>
                <a:lnTo>
                  <a:pt x="126" y="136"/>
                </a:lnTo>
                <a:lnTo>
                  <a:pt x="132" y="138"/>
                </a:lnTo>
                <a:lnTo>
                  <a:pt x="142" y="140"/>
                </a:lnTo>
                <a:lnTo>
                  <a:pt x="149" y="140"/>
                </a:lnTo>
                <a:lnTo>
                  <a:pt x="153" y="136"/>
                </a:lnTo>
                <a:lnTo>
                  <a:pt x="149" y="131"/>
                </a:lnTo>
                <a:lnTo>
                  <a:pt x="143" y="125"/>
                </a:lnTo>
                <a:lnTo>
                  <a:pt x="143" y="117"/>
                </a:lnTo>
                <a:lnTo>
                  <a:pt x="143" y="111"/>
                </a:lnTo>
                <a:lnTo>
                  <a:pt x="147" y="106"/>
                </a:lnTo>
                <a:lnTo>
                  <a:pt x="153" y="104"/>
                </a:lnTo>
                <a:lnTo>
                  <a:pt x="157" y="107"/>
                </a:lnTo>
                <a:lnTo>
                  <a:pt x="163" y="111"/>
                </a:lnTo>
                <a:lnTo>
                  <a:pt x="168" y="115"/>
                </a:lnTo>
                <a:lnTo>
                  <a:pt x="178" y="115"/>
                </a:lnTo>
                <a:lnTo>
                  <a:pt x="188" y="117"/>
                </a:lnTo>
                <a:lnTo>
                  <a:pt x="201" y="119"/>
                </a:lnTo>
                <a:lnTo>
                  <a:pt x="211" y="119"/>
                </a:lnTo>
                <a:lnTo>
                  <a:pt x="224" y="121"/>
                </a:lnTo>
                <a:lnTo>
                  <a:pt x="236" y="123"/>
                </a:lnTo>
                <a:lnTo>
                  <a:pt x="243" y="125"/>
                </a:lnTo>
                <a:lnTo>
                  <a:pt x="251" y="127"/>
                </a:lnTo>
                <a:lnTo>
                  <a:pt x="249" y="125"/>
                </a:lnTo>
                <a:lnTo>
                  <a:pt x="247" y="111"/>
                </a:lnTo>
                <a:lnTo>
                  <a:pt x="241" y="104"/>
                </a:lnTo>
                <a:lnTo>
                  <a:pt x="239" y="94"/>
                </a:lnTo>
                <a:lnTo>
                  <a:pt x="236" y="83"/>
                </a:lnTo>
                <a:lnTo>
                  <a:pt x="236" y="73"/>
                </a:lnTo>
                <a:lnTo>
                  <a:pt x="232" y="65"/>
                </a:lnTo>
                <a:lnTo>
                  <a:pt x="234" y="56"/>
                </a:lnTo>
                <a:lnTo>
                  <a:pt x="232" y="48"/>
                </a:lnTo>
                <a:lnTo>
                  <a:pt x="226" y="42"/>
                </a:lnTo>
                <a:lnTo>
                  <a:pt x="224" y="37"/>
                </a:lnTo>
                <a:lnTo>
                  <a:pt x="224" y="33"/>
                </a:lnTo>
                <a:lnTo>
                  <a:pt x="222" y="27"/>
                </a:lnTo>
                <a:lnTo>
                  <a:pt x="220" y="25"/>
                </a:lnTo>
                <a:lnTo>
                  <a:pt x="213" y="21"/>
                </a:lnTo>
                <a:lnTo>
                  <a:pt x="205" y="19"/>
                </a:lnTo>
                <a:lnTo>
                  <a:pt x="193" y="17"/>
                </a:lnTo>
                <a:lnTo>
                  <a:pt x="184" y="19"/>
                </a:lnTo>
                <a:lnTo>
                  <a:pt x="172" y="15"/>
                </a:lnTo>
                <a:lnTo>
                  <a:pt x="163" y="12"/>
                </a:lnTo>
                <a:lnTo>
                  <a:pt x="149" y="12"/>
                </a:lnTo>
                <a:lnTo>
                  <a:pt x="140" y="13"/>
                </a:lnTo>
                <a:lnTo>
                  <a:pt x="132" y="13"/>
                </a:lnTo>
                <a:lnTo>
                  <a:pt x="124" y="8"/>
                </a:lnTo>
                <a:lnTo>
                  <a:pt x="118" y="6"/>
                </a:lnTo>
                <a:lnTo>
                  <a:pt x="113" y="8"/>
                </a:lnTo>
                <a:lnTo>
                  <a:pt x="107" y="8"/>
                </a:lnTo>
                <a:lnTo>
                  <a:pt x="103" y="4"/>
                </a:lnTo>
                <a:lnTo>
                  <a:pt x="99" y="0"/>
                </a:lnTo>
                <a:lnTo>
                  <a:pt x="97" y="4"/>
                </a:lnTo>
                <a:lnTo>
                  <a:pt x="95" y="4"/>
                </a:lnTo>
                <a:lnTo>
                  <a:pt x="90" y="6"/>
                </a:lnTo>
                <a:lnTo>
                  <a:pt x="80" y="4"/>
                </a:lnTo>
                <a:lnTo>
                  <a:pt x="69" y="4"/>
                </a:lnTo>
                <a:lnTo>
                  <a:pt x="61" y="8"/>
                </a:lnTo>
                <a:lnTo>
                  <a:pt x="53" y="12"/>
                </a:lnTo>
                <a:lnTo>
                  <a:pt x="49" y="19"/>
                </a:lnTo>
                <a:lnTo>
                  <a:pt x="46" y="29"/>
                </a:lnTo>
                <a:lnTo>
                  <a:pt x="44" y="35"/>
                </a:lnTo>
                <a:lnTo>
                  <a:pt x="36" y="42"/>
                </a:lnTo>
                <a:lnTo>
                  <a:pt x="30" y="48"/>
                </a:lnTo>
                <a:lnTo>
                  <a:pt x="30" y="54"/>
                </a:lnTo>
                <a:lnTo>
                  <a:pt x="26" y="65"/>
                </a:lnTo>
                <a:lnTo>
                  <a:pt x="24" y="71"/>
                </a:lnTo>
                <a:lnTo>
                  <a:pt x="21" y="79"/>
                </a:lnTo>
                <a:lnTo>
                  <a:pt x="13" y="84"/>
                </a:lnTo>
                <a:lnTo>
                  <a:pt x="5" y="92"/>
                </a:lnTo>
                <a:lnTo>
                  <a:pt x="0" y="1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xmlns="" id="{C893B5AA-BAA7-4DDF-951D-1C05CE53517F}"/>
              </a:ext>
            </a:extLst>
          </p:cNvPr>
          <p:cNvSpPr>
            <a:spLocks/>
          </p:cNvSpPr>
          <p:nvPr/>
        </p:nvSpPr>
        <p:spPr bwMode="auto">
          <a:xfrm>
            <a:off x="6643739" y="2179671"/>
            <a:ext cx="387291" cy="198186"/>
          </a:xfrm>
          <a:custGeom>
            <a:avLst/>
            <a:gdLst/>
            <a:ahLst/>
            <a:cxnLst>
              <a:cxn ang="0">
                <a:pos x="250" y="40"/>
              </a:cxn>
              <a:cxn ang="0">
                <a:pos x="215" y="36"/>
              </a:cxn>
              <a:cxn ang="0">
                <a:pos x="182" y="32"/>
              </a:cxn>
              <a:cxn ang="0">
                <a:pos x="167" y="21"/>
              </a:cxn>
              <a:cxn ang="0">
                <a:pos x="157" y="34"/>
              </a:cxn>
              <a:cxn ang="0">
                <a:pos x="167" y="53"/>
              </a:cxn>
              <a:cxn ang="0">
                <a:pos x="146" y="55"/>
              </a:cxn>
              <a:cxn ang="0">
                <a:pos x="132" y="49"/>
              </a:cxn>
              <a:cxn ang="0">
                <a:pos x="119" y="49"/>
              </a:cxn>
              <a:cxn ang="0">
                <a:pos x="98" y="40"/>
              </a:cxn>
              <a:cxn ang="0">
                <a:pos x="92" y="30"/>
              </a:cxn>
              <a:cxn ang="0">
                <a:pos x="113" y="17"/>
              </a:cxn>
              <a:cxn ang="0">
                <a:pos x="113" y="1"/>
              </a:cxn>
              <a:cxn ang="0">
                <a:pos x="100" y="3"/>
              </a:cxn>
              <a:cxn ang="0">
                <a:pos x="81" y="0"/>
              </a:cxn>
              <a:cxn ang="0">
                <a:pos x="60" y="13"/>
              </a:cxn>
              <a:cxn ang="0">
                <a:pos x="37" y="21"/>
              </a:cxn>
              <a:cxn ang="0">
                <a:pos x="14" y="17"/>
              </a:cxn>
              <a:cxn ang="0">
                <a:pos x="12" y="44"/>
              </a:cxn>
              <a:cxn ang="0">
                <a:pos x="0" y="67"/>
              </a:cxn>
              <a:cxn ang="0">
                <a:pos x="4" y="92"/>
              </a:cxn>
              <a:cxn ang="0">
                <a:pos x="8" y="111"/>
              </a:cxn>
              <a:cxn ang="0">
                <a:pos x="35" y="118"/>
              </a:cxn>
              <a:cxn ang="0">
                <a:pos x="63" y="109"/>
              </a:cxn>
              <a:cxn ang="0">
                <a:pos x="88" y="94"/>
              </a:cxn>
              <a:cxn ang="0">
                <a:pos x="108" y="95"/>
              </a:cxn>
              <a:cxn ang="0">
                <a:pos x="102" y="107"/>
              </a:cxn>
              <a:cxn ang="0">
                <a:pos x="98" y="126"/>
              </a:cxn>
              <a:cxn ang="0">
                <a:pos x="106" y="134"/>
              </a:cxn>
              <a:cxn ang="0">
                <a:pos x="108" y="142"/>
              </a:cxn>
              <a:cxn ang="0">
                <a:pos x="115" y="151"/>
              </a:cxn>
              <a:cxn ang="0">
                <a:pos x="134" y="149"/>
              </a:cxn>
              <a:cxn ang="0">
                <a:pos x="142" y="132"/>
              </a:cxn>
              <a:cxn ang="0">
                <a:pos x="159" y="126"/>
              </a:cxn>
              <a:cxn ang="0">
                <a:pos x="177" y="120"/>
              </a:cxn>
              <a:cxn ang="0">
                <a:pos x="202" y="120"/>
              </a:cxn>
              <a:cxn ang="0">
                <a:pos x="215" y="107"/>
              </a:cxn>
              <a:cxn ang="0">
                <a:pos x="236" y="103"/>
              </a:cxn>
              <a:cxn ang="0">
                <a:pos x="255" y="101"/>
              </a:cxn>
              <a:cxn ang="0">
                <a:pos x="274" y="97"/>
              </a:cxn>
              <a:cxn ang="0">
                <a:pos x="269" y="76"/>
              </a:cxn>
              <a:cxn ang="0">
                <a:pos x="267" y="55"/>
              </a:cxn>
            </a:cxnLst>
            <a:rect l="0" t="0" r="r" b="b"/>
            <a:pathLst>
              <a:path w="274" h="151">
                <a:moveTo>
                  <a:pt x="265" y="44"/>
                </a:moveTo>
                <a:lnTo>
                  <a:pt x="257" y="42"/>
                </a:lnTo>
                <a:lnTo>
                  <a:pt x="250" y="40"/>
                </a:lnTo>
                <a:lnTo>
                  <a:pt x="238" y="38"/>
                </a:lnTo>
                <a:lnTo>
                  <a:pt x="225" y="36"/>
                </a:lnTo>
                <a:lnTo>
                  <a:pt x="215" y="36"/>
                </a:lnTo>
                <a:lnTo>
                  <a:pt x="202" y="34"/>
                </a:lnTo>
                <a:lnTo>
                  <a:pt x="192" y="32"/>
                </a:lnTo>
                <a:lnTo>
                  <a:pt x="182" y="32"/>
                </a:lnTo>
                <a:lnTo>
                  <a:pt x="177" y="28"/>
                </a:lnTo>
                <a:lnTo>
                  <a:pt x="171" y="24"/>
                </a:lnTo>
                <a:lnTo>
                  <a:pt x="167" y="21"/>
                </a:lnTo>
                <a:lnTo>
                  <a:pt x="161" y="23"/>
                </a:lnTo>
                <a:lnTo>
                  <a:pt x="157" y="28"/>
                </a:lnTo>
                <a:lnTo>
                  <a:pt x="157" y="34"/>
                </a:lnTo>
                <a:lnTo>
                  <a:pt x="157" y="42"/>
                </a:lnTo>
                <a:lnTo>
                  <a:pt x="163" y="48"/>
                </a:lnTo>
                <a:lnTo>
                  <a:pt x="167" y="53"/>
                </a:lnTo>
                <a:lnTo>
                  <a:pt x="163" y="57"/>
                </a:lnTo>
                <a:lnTo>
                  <a:pt x="156" y="57"/>
                </a:lnTo>
                <a:lnTo>
                  <a:pt x="146" y="55"/>
                </a:lnTo>
                <a:lnTo>
                  <a:pt x="140" y="53"/>
                </a:lnTo>
                <a:lnTo>
                  <a:pt x="136" y="49"/>
                </a:lnTo>
                <a:lnTo>
                  <a:pt x="132" y="49"/>
                </a:lnTo>
                <a:lnTo>
                  <a:pt x="125" y="49"/>
                </a:lnTo>
                <a:lnTo>
                  <a:pt x="123" y="49"/>
                </a:lnTo>
                <a:lnTo>
                  <a:pt x="119" y="49"/>
                </a:lnTo>
                <a:lnTo>
                  <a:pt x="109" y="48"/>
                </a:lnTo>
                <a:lnTo>
                  <a:pt x="104" y="44"/>
                </a:lnTo>
                <a:lnTo>
                  <a:pt x="98" y="40"/>
                </a:lnTo>
                <a:lnTo>
                  <a:pt x="94" y="38"/>
                </a:lnTo>
                <a:lnTo>
                  <a:pt x="92" y="34"/>
                </a:lnTo>
                <a:lnTo>
                  <a:pt x="92" y="30"/>
                </a:lnTo>
                <a:lnTo>
                  <a:pt x="100" y="28"/>
                </a:lnTo>
                <a:lnTo>
                  <a:pt x="108" y="24"/>
                </a:lnTo>
                <a:lnTo>
                  <a:pt x="113" y="17"/>
                </a:lnTo>
                <a:lnTo>
                  <a:pt x="113" y="13"/>
                </a:lnTo>
                <a:lnTo>
                  <a:pt x="115" y="7"/>
                </a:lnTo>
                <a:lnTo>
                  <a:pt x="113" y="1"/>
                </a:lnTo>
                <a:lnTo>
                  <a:pt x="109" y="0"/>
                </a:lnTo>
                <a:lnTo>
                  <a:pt x="106" y="1"/>
                </a:lnTo>
                <a:lnTo>
                  <a:pt x="100" y="3"/>
                </a:lnTo>
                <a:lnTo>
                  <a:pt x="92" y="3"/>
                </a:lnTo>
                <a:lnTo>
                  <a:pt x="88" y="1"/>
                </a:lnTo>
                <a:lnTo>
                  <a:pt x="81" y="0"/>
                </a:lnTo>
                <a:lnTo>
                  <a:pt x="71" y="5"/>
                </a:lnTo>
                <a:lnTo>
                  <a:pt x="65" y="9"/>
                </a:lnTo>
                <a:lnTo>
                  <a:pt x="60" y="13"/>
                </a:lnTo>
                <a:lnTo>
                  <a:pt x="56" y="15"/>
                </a:lnTo>
                <a:lnTo>
                  <a:pt x="44" y="19"/>
                </a:lnTo>
                <a:lnTo>
                  <a:pt x="37" y="21"/>
                </a:lnTo>
                <a:lnTo>
                  <a:pt x="27" y="21"/>
                </a:lnTo>
                <a:lnTo>
                  <a:pt x="19" y="19"/>
                </a:lnTo>
                <a:lnTo>
                  <a:pt x="14" y="17"/>
                </a:lnTo>
                <a:lnTo>
                  <a:pt x="12" y="24"/>
                </a:lnTo>
                <a:lnTo>
                  <a:pt x="12" y="36"/>
                </a:lnTo>
                <a:lnTo>
                  <a:pt x="12" y="44"/>
                </a:lnTo>
                <a:lnTo>
                  <a:pt x="8" y="53"/>
                </a:lnTo>
                <a:lnTo>
                  <a:pt x="6" y="59"/>
                </a:lnTo>
                <a:lnTo>
                  <a:pt x="0" y="67"/>
                </a:lnTo>
                <a:lnTo>
                  <a:pt x="2" y="74"/>
                </a:lnTo>
                <a:lnTo>
                  <a:pt x="0" y="84"/>
                </a:lnTo>
                <a:lnTo>
                  <a:pt x="4" y="92"/>
                </a:lnTo>
                <a:lnTo>
                  <a:pt x="0" y="99"/>
                </a:lnTo>
                <a:lnTo>
                  <a:pt x="2" y="103"/>
                </a:lnTo>
                <a:lnTo>
                  <a:pt x="8" y="111"/>
                </a:lnTo>
                <a:lnTo>
                  <a:pt x="15" y="117"/>
                </a:lnTo>
                <a:lnTo>
                  <a:pt x="23" y="118"/>
                </a:lnTo>
                <a:lnTo>
                  <a:pt x="35" y="118"/>
                </a:lnTo>
                <a:lnTo>
                  <a:pt x="46" y="118"/>
                </a:lnTo>
                <a:lnTo>
                  <a:pt x="58" y="115"/>
                </a:lnTo>
                <a:lnTo>
                  <a:pt x="63" y="109"/>
                </a:lnTo>
                <a:lnTo>
                  <a:pt x="71" y="103"/>
                </a:lnTo>
                <a:lnTo>
                  <a:pt x="79" y="97"/>
                </a:lnTo>
                <a:lnTo>
                  <a:pt x="88" y="94"/>
                </a:lnTo>
                <a:lnTo>
                  <a:pt x="94" y="90"/>
                </a:lnTo>
                <a:lnTo>
                  <a:pt x="102" y="90"/>
                </a:lnTo>
                <a:lnTo>
                  <a:pt x="108" y="95"/>
                </a:lnTo>
                <a:lnTo>
                  <a:pt x="109" y="101"/>
                </a:lnTo>
                <a:lnTo>
                  <a:pt x="106" y="105"/>
                </a:lnTo>
                <a:lnTo>
                  <a:pt x="102" y="107"/>
                </a:lnTo>
                <a:lnTo>
                  <a:pt x="100" y="115"/>
                </a:lnTo>
                <a:lnTo>
                  <a:pt x="100" y="122"/>
                </a:lnTo>
                <a:lnTo>
                  <a:pt x="98" y="126"/>
                </a:lnTo>
                <a:lnTo>
                  <a:pt x="98" y="130"/>
                </a:lnTo>
                <a:lnTo>
                  <a:pt x="100" y="134"/>
                </a:lnTo>
                <a:lnTo>
                  <a:pt x="106" y="134"/>
                </a:lnTo>
                <a:lnTo>
                  <a:pt x="109" y="136"/>
                </a:lnTo>
                <a:lnTo>
                  <a:pt x="109" y="140"/>
                </a:lnTo>
                <a:lnTo>
                  <a:pt x="108" y="142"/>
                </a:lnTo>
                <a:lnTo>
                  <a:pt x="108" y="145"/>
                </a:lnTo>
                <a:lnTo>
                  <a:pt x="109" y="147"/>
                </a:lnTo>
                <a:lnTo>
                  <a:pt x="115" y="151"/>
                </a:lnTo>
                <a:lnTo>
                  <a:pt x="123" y="151"/>
                </a:lnTo>
                <a:lnTo>
                  <a:pt x="129" y="147"/>
                </a:lnTo>
                <a:lnTo>
                  <a:pt x="134" y="149"/>
                </a:lnTo>
                <a:lnTo>
                  <a:pt x="138" y="143"/>
                </a:lnTo>
                <a:lnTo>
                  <a:pt x="140" y="136"/>
                </a:lnTo>
                <a:lnTo>
                  <a:pt x="142" y="132"/>
                </a:lnTo>
                <a:lnTo>
                  <a:pt x="148" y="126"/>
                </a:lnTo>
                <a:lnTo>
                  <a:pt x="156" y="126"/>
                </a:lnTo>
                <a:lnTo>
                  <a:pt x="159" y="126"/>
                </a:lnTo>
                <a:lnTo>
                  <a:pt x="169" y="124"/>
                </a:lnTo>
                <a:lnTo>
                  <a:pt x="173" y="118"/>
                </a:lnTo>
                <a:lnTo>
                  <a:pt x="177" y="120"/>
                </a:lnTo>
                <a:lnTo>
                  <a:pt x="184" y="122"/>
                </a:lnTo>
                <a:lnTo>
                  <a:pt x="192" y="120"/>
                </a:lnTo>
                <a:lnTo>
                  <a:pt x="202" y="120"/>
                </a:lnTo>
                <a:lnTo>
                  <a:pt x="207" y="117"/>
                </a:lnTo>
                <a:lnTo>
                  <a:pt x="211" y="115"/>
                </a:lnTo>
                <a:lnTo>
                  <a:pt x="215" y="107"/>
                </a:lnTo>
                <a:lnTo>
                  <a:pt x="221" y="105"/>
                </a:lnTo>
                <a:lnTo>
                  <a:pt x="228" y="103"/>
                </a:lnTo>
                <a:lnTo>
                  <a:pt x="236" y="103"/>
                </a:lnTo>
                <a:lnTo>
                  <a:pt x="240" y="103"/>
                </a:lnTo>
                <a:lnTo>
                  <a:pt x="248" y="101"/>
                </a:lnTo>
                <a:lnTo>
                  <a:pt x="255" y="101"/>
                </a:lnTo>
                <a:lnTo>
                  <a:pt x="261" y="101"/>
                </a:lnTo>
                <a:lnTo>
                  <a:pt x="269" y="99"/>
                </a:lnTo>
                <a:lnTo>
                  <a:pt x="274" y="97"/>
                </a:lnTo>
                <a:lnTo>
                  <a:pt x="273" y="90"/>
                </a:lnTo>
                <a:lnTo>
                  <a:pt x="271" y="86"/>
                </a:lnTo>
                <a:lnTo>
                  <a:pt x="269" y="76"/>
                </a:lnTo>
                <a:lnTo>
                  <a:pt x="269" y="67"/>
                </a:lnTo>
                <a:lnTo>
                  <a:pt x="269" y="61"/>
                </a:lnTo>
                <a:lnTo>
                  <a:pt x="267" y="55"/>
                </a:lnTo>
                <a:lnTo>
                  <a:pt x="267" y="49"/>
                </a:lnTo>
                <a:lnTo>
                  <a:pt x="265" y="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" name="Freeform 24">
            <a:extLst>
              <a:ext uri="{FF2B5EF4-FFF2-40B4-BE49-F238E27FC236}">
                <a16:creationId xmlns:a16="http://schemas.microsoft.com/office/drawing/2014/main" xmlns="" id="{B3222355-84FF-477C-8C9F-2E9AE9575ADE}"/>
              </a:ext>
            </a:extLst>
          </p:cNvPr>
          <p:cNvSpPr>
            <a:spLocks/>
          </p:cNvSpPr>
          <p:nvPr/>
        </p:nvSpPr>
        <p:spPr bwMode="auto">
          <a:xfrm>
            <a:off x="5865269" y="2395874"/>
            <a:ext cx="888569" cy="924868"/>
          </a:xfrm>
          <a:custGeom>
            <a:avLst/>
            <a:gdLst/>
            <a:ahLst/>
            <a:cxnLst>
              <a:cxn ang="0">
                <a:pos x="426" y="652"/>
              </a:cxn>
              <a:cxn ang="0">
                <a:pos x="430" y="615"/>
              </a:cxn>
              <a:cxn ang="0">
                <a:pos x="440" y="571"/>
              </a:cxn>
              <a:cxn ang="0">
                <a:pos x="438" y="529"/>
              </a:cxn>
              <a:cxn ang="0">
                <a:pos x="407" y="518"/>
              </a:cxn>
              <a:cxn ang="0">
                <a:pos x="357" y="510"/>
              </a:cxn>
              <a:cxn ang="0">
                <a:pos x="328" y="477"/>
              </a:cxn>
              <a:cxn ang="0">
                <a:pos x="298" y="470"/>
              </a:cxn>
              <a:cxn ang="0">
                <a:pos x="263" y="458"/>
              </a:cxn>
              <a:cxn ang="0">
                <a:pos x="232" y="435"/>
              </a:cxn>
              <a:cxn ang="0">
                <a:pos x="202" y="424"/>
              </a:cxn>
              <a:cxn ang="0">
                <a:pos x="179" y="408"/>
              </a:cxn>
              <a:cxn ang="0">
                <a:pos x="161" y="399"/>
              </a:cxn>
              <a:cxn ang="0">
                <a:pos x="115" y="412"/>
              </a:cxn>
              <a:cxn ang="0">
                <a:pos x="71" y="437"/>
              </a:cxn>
              <a:cxn ang="0">
                <a:pos x="25" y="452"/>
              </a:cxn>
              <a:cxn ang="0">
                <a:pos x="27" y="412"/>
              </a:cxn>
              <a:cxn ang="0">
                <a:pos x="19" y="370"/>
              </a:cxn>
              <a:cxn ang="0">
                <a:pos x="21" y="335"/>
              </a:cxn>
              <a:cxn ang="0">
                <a:pos x="12" y="306"/>
              </a:cxn>
              <a:cxn ang="0">
                <a:pos x="8" y="268"/>
              </a:cxn>
              <a:cxn ang="0">
                <a:pos x="14" y="224"/>
              </a:cxn>
              <a:cxn ang="0">
                <a:pos x="4" y="197"/>
              </a:cxn>
              <a:cxn ang="0">
                <a:pos x="2" y="165"/>
              </a:cxn>
              <a:cxn ang="0">
                <a:pos x="19" y="143"/>
              </a:cxn>
              <a:cxn ang="0">
                <a:pos x="52" y="130"/>
              </a:cxn>
              <a:cxn ang="0">
                <a:pos x="92" y="149"/>
              </a:cxn>
              <a:cxn ang="0">
                <a:pos x="148" y="143"/>
              </a:cxn>
              <a:cxn ang="0">
                <a:pos x="190" y="95"/>
              </a:cxn>
              <a:cxn ang="0">
                <a:pos x="225" y="53"/>
              </a:cxn>
              <a:cxn ang="0">
                <a:pos x="265" y="55"/>
              </a:cxn>
              <a:cxn ang="0">
                <a:pos x="323" y="44"/>
              </a:cxn>
              <a:cxn ang="0">
                <a:pos x="367" y="5"/>
              </a:cxn>
              <a:cxn ang="0">
                <a:pos x="399" y="34"/>
              </a:cxn>
              <a:cxn ang="0">
                <a:pos x="428" y="36"/>
              </a:cxn>
              <a:cxn ang="0">
                <a:pos x="467" y="15"/>
              </a:cxn>
              <a:cxn ang="0">
                <a:pos x="518" y="1"/>
              </a:cxn>
              <a:cxn ang="0">
                <a:pos x="551" y="21"/>
              </a:cxn>
              <a:cxn ang="0">
                <a:pos x="574" y="40"/>
              </a:cxn>
              <a:cxn ang="0">
                <a:pos x="589" y="86"/>
              </a:cxn>
              <a:cxn ang="0">
                <a:pos x="599" y="122"/>
              </a:cxn>
              <a:cxn ang="0">
                <a:pos x="591" y="155"/>
              </a:cxn>
              <a:cxn ang="0">
                <a:pos x="587" y="193"/>
              </a:cxn>
              <a:cxn ang="0">
                <a:pos x="628" y="224"/>
              </a:cxn>
              <a:cxn ang="0">
                <a:pos x="595" y="276"/>
              </a:cxn>
              <a:cxn ang="0">
                <a:pos x="555" y="314"/>
              </a:cxn>
              <a:cxn ang="0">
                <a:pos x="539" y="310"/>
              </a:cxn>
              <a:cxn ang="0">
                <a:pos x="532" y="305"/>
              </a:cxn>
              <a:cxn ang="0">
                <a:pos x="530" y="333"/>
              </a:cxn>
              <a:cxn ang="0">
                <a:pos x="511" y="374"/>
              </a:cxn>
              <a:cxn ang="0">
                <a:pos x="515" y="422"/>
              </a:cxn>
              <a:cxn ang="0">
                <a:pos x="513" y="471"/>
              </a:cxn>
              <a:cxn ang="0">
                <a:pos x="516" y="523"/>
              </a:cxn>
              <a:cxn ang="0">
                <a:pos x="497" y="581"/>
              </a:cxn>
              <a:cxn ang="0">
                <a:pos x="488" y="627"/>
              </a:cxn>
              <a:cxn ang="0">
                <a:pos x="488" y="671"/>
              </a:cxn>
              <a:cxn ang="0">
                <a:pos x="455" y="696"/>
              </a:cxn>
              <a:cxn ang="0">
                <a:pos x="419" y="679"/>
              </a:cxn>
            </a:cxnLst>
            <a:rect l="0" t="0" r="r" b="b"/>
            <a:pathLst>
              <a:path w="628" h="706">
                <a:moveTo>
                  <a:pt x="407" y="667"/>
                </a:moveTo>
                <a:lnTo>
                  <a:pt x="413" y="667"/>
                </a:lnTo>
                <a:lnTo>
                  <a:pt x="419" y="663"/>
                </a:lnTo>
                <a:lnTo>
                  <a:pt x="422" y="658"/>
                </a:lnTo>
                <a:lnTo>
                  <a:pt x="426" y="652"/>
                </a:lnTo>
                <a:lnTo>
                  <a:pt x="422" y="644"/>
                </a:lnTo>
                <a:lnTo>
                  <a:pt x="421" y="635"/>
                </a:lnTo>
                <a:lnTo>
                  <a:pt x="417" y="623"/>
                </a:lnTo>
                <a:lnTo>
                  <a:pt x="421" y="617"/>
                </a:lnTo>
                <a:lnTo>
                  <a:pt x="430" y="615"/>
                </a:lnTo>
                <a:lnTo>
                  <a:pt x="436" y="608"/>
                </a:lnTo>
                <a:lnTo>
                  <a:pt x="436" y="598"/>
                </a:lnTo>
                <a:lnTo>
                  <a:pt x="436" y="589"/>
                </a:lnTo>
                <a:lnTo>
                  <a:pt x="436" y="583"/>
                </a:lnTo>
                <a:lnTo>
                  <a:pt x="440" y="571"/>
                </a:lnTo>
                <a:lnTo>
                  <a:pt x="442" y="562"/>
                </a:lnTo>
                <a:lnTo>
                  <a:pt x="442" y="554"/>
                </a:lnTo>
                <a:lnTo>
                  <a:pt x="442" y="546"/>
                </a:lnTo>
                <a:lnTo>
                  <a:pt x="444" y="537"/>
                </a:lnTo>
                <a:lnTo>
                  <a:pt x="438" y="529"/>
                </a:lnTo>
                <a:lnTo>
                  <a:pt x="432" y="521"/>
                </a:lnTo>
                <a:lnTo>
                  <a:pt x="428" y="518"/>
                </a:lnTo>
                <a:lnTo>
                  <a:pt x="421" y="514"/>
                </a:lnTo>
                <a:lnTo>
                  <a:pt x="415" y="514"/>
                </a:lnTo>
                <a:lnTo>
                  <a:pt x="407" y="518"/>
                </a:lnTo>
                <a:lnTo>
                  <a:pt x="394" y="518"/>
                </a:lnTo>
                <a:lnTo>
                  <a:pt x="386" y="510"/>
                </a:lnTo>
                <a:lnTo>
                  <a:pt x="380" y="506"/>
                </a:lnTo>
                <a:lnTo>
                  <a:pt x="369" y="506"/>
                </a:lnTo>
                <a:lnTo>
                  <a:pt x="357" y="510"/>
                </a:lnTo>
                <a:lnTo>
                  <a:pt x="350" y="508"/>
                </a:lnTo>
                <a:lnTo>
                  <a:pt x="342" y="502"/>
                </a:lnTo>
                <a:lnTo>
                  <a:pt x="338" y="495"/>
                </a:lnTo>
                <a:lnTo>
                  <a:pt x="334" y="485"/>
                </a:lnTo>
                <a:lnTo>
                  <a:pt x="328" y="477"/>
                </a:lnTo>
                <a:lnTo>
                  <a:pt x="323" y="475"/>
                </a:lnTo>
                <a:lnTo>
                  <a:pt x="317" y="470"/>
                </a:lnTo>
                <a:lnTo>
                  <a:pt x="311" y="466"/>
                </a:lnTo>
                <a:lnTo>
                  <a:pt x="305" y="468"/>
                </a:lnTo>
                <a:lnTo>
                  <a:pt x="298" y="470"/>
                </a:lnTo>
                <a:lnTo>
                  <a:pt x="290" y="471"/>
                </a:lnTo>
                <a:lnTo>
                  <a:pt x="282" y="470"/>
                </a:lnTo>
                <a:lnTo>
                  <a:pt x="275" y="468"/>
                </a:lnTo>
                <a:lnTo>
                  <a:pt x="269" y="460"/>
                </a:lnTo>
                <a:lnTo>
                  <a:pt x="263" y="458"/>
                </a:lnTo>
                <a:lnTo>
                  <a:pt x="259" y="450"/>
                </a:lnTo>
                <a:lnTo>
                  <a:pt x="252" y="445"/>
                </a:lnTo>
                <a:lnTo>
                  <a:pt x="246" y="437"/>
                </a:lnTo>
                <a:lnTo>
                  <a:pt x="240" y="437"/>
                </a:lnTo>
                <a:lnTo>
                  <a:pt x="232" y="435"/>
                </a:lnTo>
                <a:lnTo>
                  <a:pt x="232" y="429"/>
                </a:lnTo>
                <a:lnTo>
                  <a:pt x="227" y="431"/>
                </a:lnTo>
                <a:lnTo>
                  <a:pt x="219" y="427"/>
                </a:lnTo>
                <a:lnTo>
                  <a:pt x="209" y="425"/>
                </a:lnTo>
                <a:lnTo>
                  <a:pt x="202" y="424"/>
                </a:lnTo>
                <a:lnTo>
                  <a:pt x="194" y="427"/>
                </a:lnTo>
                <a:lnTo>
                  <a:pt x="186" y="427"/>
                </a:lnTo>
                <a:lnTo>
                  <a:pt x="183" y="422"/>
                </a:lnTo>
                <a:lnTo>
                  <a:pt x="181" y="414"/>
                </a:lnTo>
                <a:lnTo>
                  <a:pt x="179" y="408"/>
                </a:lnTo>
                <a:lnTo>
                  <a:pt x="184" y="406"/>
                </a:lnTo>
                <a:lnTo>
                  <a:pt x="181" y="401"/>
                </a:lnTo>
                <a:lnTo>
                  <a:pt x="173" y="397"/>
                </a:lnTo>
                <a:lnTo>
                  <a:pt x="169" y="399"/>
                </a:lnTo>
                <a:lnTo>
                  <a:pt x="161" y="399"/>
                </a:lnTo>
                <a:lnTo>
                  <a:pt x="154" y="399"/>
                </a:lnTo>
                <a:lnTo>
                  <a:pt x="148" y="401"/>
                </a:lnTo>
                <a:lnTo>
                  <a:pt x="137" y="404"/>
                </a:lnTo>
                <a:lnTo>
                  <a:pt x="125" y="408"/>
                </a:lnTo>
                <a:lnTo>
                  <a:pt x="115" y="412"/>
                </a:lnTo>
                <a:lnTo>
                  <a:pt x="108" y="422"/>
                </a:lnTo>
                <a:lnTo>
                  <a:pt x="98" y="424"/>
                </a:lnTo>
                <a:lnTo>
                  <a:pt x="89" y="427"/>
                </a:lnTo>
                <a:lnTo>
                  <a:pt x="81" y="435"/>
                </a:lnTo>
                <a:lnTo>
                  <a:pt x="71" y="437"/>
                </a:lnTo>
                <a:lnTo>
                  <a:pt x="58" y="443"/>
                </a:lnTo>
                <a:lnTo>
                  <a:pt x="52" y="447"/>
                </a:lnTo>
                <a:lnTo>
                  <a:pt x="46" y="450"/>
                </a:lnTo>
                <a:lnTo>
                  <a:pt x="37" y="454"/>
                </a:lnTo>
                <a:lnTo>
                  <a:pt x="25" y="452"/>
                </a:lnTo>
                <a:lnTo>
                  <a:pt x="27" y="447"/>
                </a:lnTo>
                <a:lnTo>
                  <a:pt x="27" y="437"/>
                </a:lnTo>
                <a:lnTo>
                  <a:pt x="27" y="427"/>
                </a:lnTo>
                <a:lnTo>
                  <a:pt x="29" y="420"/>
                </a:lnTo>
                <a:lnTo>
                  <a:pt x="27" y="412"/>
                </a:lnTo>
                <a:lnTo>
                  <a:pt x="29" y="404"/>
                </a:lnTo>
                <a:lnTo>
                  <a:pt x="25" y="397"/>
                </a:lnTo>
                <a:lnTo>
                  <a:pt x="21" y="387"/>
                </a:lnTo>
                <a:lnTo>
                  <a:pt x="21" y="381"/>
                </a:lnTo>
                <a:lnTo>
                  <a:pt x="19" y="370"/>
                </a:lnTo>
                <a:lnTo>
                  <a:pt x="16" y="364"/>
                </a:lnTo>
                <a:lnTo>
                  <a:pt x="16" y="356"/>
                </a:lnTo>
                <a:lnTo>
                  <a:pt x="18" y="347"/>
                </a:lnTo>
                <a:lnTo>
                  <a:pt x="23" y="343"/>
                </a:lnTo>
                <a:lnTo>
                  <a:pt x="21" y="335"/>
                </a:lnTo>
                <a:lnTo>
                  <a:pt x="19" y="330"/>
                </a:lnTo>
                <a:lnTo>
                  <a:pt x="14" y="324"/>
                </a:lnTo>
                <a:lnTo>
                  <a:pt x="14" y="318"/>
                </a:lnTo>
                <a:lnTo>
                  <a:pt x="12" y="314"/>
                </a:lnTo>
                <a:lnTo>
                  <a:pt x="12" y="306"/>
                </a:lnTo>
                <a:lnTo>
                  <a:pt x="16" y="301"/>
                </a:lnTo>
                <a:lnTo>
                  <a:pt x="16" y="293"/>
                </a:lnTo>
                <a:lnTo>
                  <a:pt x="14" y="287"/>
                </a:lnTo>
                <a:lnTo>
                  <a:pt x="14" y="276"/>
                </a:lnTo>
                <a:lnTo>
                  <a:pt x="8" y="268"/>
                </a:lnTo>
                <a:lnTo>
                  <a:pt x="6" y="257"/>
                </a:lnTo>
                <a:lnTo>
                  <a:pt x="14" y="247"/>
                </a:lnTo>
                <a:lnTo>
                  <a:pt x="10" y="237"/>
                </a:lnTo>
                <a:lnTo>
                  <a:pt x="8" y="228"/>
                </a:lnTo>
                <a:lnTo>
                  <a:pt x="14" y="224"/>
                </a:lnTo>
                <a:lnTo>
                  <a:pt x="14" y="218"/>
                </a:lnTo>
                <a:lnTo>
                  <a:pt x="16" y="211"/>
                </a:lnTo>
                <a:lnTo>
                  <a:pt x="16" y="205"/>
                </a:lnTo>
                <a:lnTo>
                  <a:pt x="8" y="203"/>
                </a:lnTo>
                <a:lnTo>
                  <a:pt x="4" y="197"/>
                </a:lnTo>
                <a:lnTo>
                  <a:pt x="4" y="191"/>
                </a:lnTo>
                <a:lnTo>
                  <a:pt x="0" y="186"/>
                </a:lnTo>
                <a:lnTo>
                  <a:pt x="2" y="176"/>
                </a:lnTo>
                <a:lnTo>
                  <a:pt x="4" y="170"/>
                </a:lnTo>
                <a:lnTo>
                  <a:pt x="2" y="165"/>
                </a:lnTo>
                <a:lnTo>
                  <a:pt x="8" y="161"/>
                </a:lnTo>
                <a:lnTo>
                  <a:pt x="10" y="155"/>
                </a:lnTo>
                <a:lnTo>
                  <a:pt x="16" y="151"/>
                </a:lnTo>
                <a:lnTo>
                  <a:pt x="18" y="147"/>
                </a:lnTo>
                <a:lnTo>
                  <a:pt x="19" y="143"/>
                </a:lnTo>
                <a:lnTo>
                  <a:pt x="27" y="142"/>
                </a:lnTo>
                <a:lnTo>
                  <a:pt x="31" y="143"/>
                </a:lnTo>
                <a:lnTo>
                  <a:pt x="41" y="136"/>
                </a:lnTo>
                <a:lnTo>
                  <a:pt x="48" y="132"/>
                </a:lnTo>
                <a:lnTo>
                  <a:pt x="52" y="130"/>
                </a:lnTo>
                <a:lnTo>
                  <a:pt x="58" y="126"/>
                </a:lnTo>
                <a:lnTo>
                  <a:pt x="67" y="130"/>
                </a:lnTo>
                <a:lnTo>
                  <a:pt x="75" y="136"/>
                </a:lnTo>
                <a:lnTo>
                  <a:pt x="81" y="142"/>
                </a:lnTo>
                <a:lnTo>
                  <a:pt x="92" y="149"/>
                </a:lnTo>
                <a:lnTo>
                  <a:pt x="102" y="149"/>
                </a:lnTo>
                <a:lnTo>
                  <a:pt x="113" y="149"/>
                </a:lnTo>
                <a:lnTo>
                  <a:pt x="121" y="143"/>
                </a:lnTo>
                <a:lnTo>
                  <a:pt x="135" y="143"/>
                </a:lnTo>
                <a:lnTo>
                  <a:pt x="148" y="143"/>
                </a:lnTo>
                <a:lnTo>
                  <a:pt x="156" y="136"/>
                </a:lnTo>
                <a:lnTo>
                  <a:pt x="169" y="130"/>
                </a:lnTo>
                <a:lnTo>
                  <a:pt x="177" y="120"/>
                </a:lnTo>
                <a:lnTo>
                  <a:pt x="183" y="109"/>
                </a:lnTo>
                <a:lnTo>
                  <a:pt x="190" y="95"/>
                </a:lnTo>
                <a:lnTo>
                  <a:pt x="196" y="88"/>
                </a:lnTo>
                <a:lnTo>
                  <a:pt x="204" y="78"/>
                </a:lnTo>
                <a:lnTo>
                  <a:pt x="209" y="69"/>
                </a:lnTo>
                <a:lnTo>
                  <a:pt x="215" y="59"/>
                </a:lnTo>
                <a:lnTo>
                  <a:pt x="225" y="53"/>
                </a:lnTo>
                <a:lnTo>
                  <a:pt x="236" y="51"/>
                </a:lnTo>
                <a:lnTo>
                  <a:pt x="244" y="47"/>
                </a:lnTo>
                <a:lnTo>
                  <a:pt x="252" y="51"/>
                </a:lnTo>
                <a:lnTo>
                  <a:pt x="255" y="57"/>
                </a:lnTo>
                <a:lnTo>
                  <a:pt x="265" y="55"/>
                </a:lnTo>
                <a:lnTo>
                  <a:pt x="279" y="53"/>
                </a:lnTo>
                <a:lnTo>
                  <a:pt x="290" y="55"/>
                </a:lnTo>
                <a:lnTo>
                  <a:pt x="300" y="53"/>
                </a:lnTo>
                <a:lnTo>
                  <a:pt x="307" y="51"/>
                </a:lnTo>
                <a:lnTo>
                  <a:pt x="323" y="44"/>
                </a:lnTo>
                <a:lnTo>
                  <a:pt x="330" y="36"/>
                </a:lnTo>
                <a:lnTo>
                  <a:pt x="340" y="24"/>
                </a:lnTo>
                <a:lnTo>
                  <a:pt x="346" y="15"/>
                </a:lnTo>
                <a:lnTo>
                  <a:pt x="355" y="7"/>
                </a:lnTo>
                <a:lnTo>
                  <a:pt x="367" y="5"/>
                </a:lnTo>
                <a:lnTo>
                  <a:pt x="376" y="9"/>
                </a:lnTo>
                <a:lnTo>
                  <a:pt x="386" y="15"/>
                </a:lnTo>
                <a:lnTo>
                  <a:pt x="390" y="19"/>
                </a:lnTo>
                <a:lnTo>
                  <a:pt x="396" y="24"/>
                </a:lnTo>
                <a:lnTo>
                  <a:pt x="399" y="34"/>
                </a:lnTo>
                <a:lnTo>
                  <a:pt x="403" y="42"/>
                </a:lnTo>
                <a:lnTo>
                  <a:pt x="405" y="51"/>
                </a:lnTo>
                <a:lnTo>
                  <a:pt x="413" y="55"/>
                </a:lnTo>
                <a:lnTo>
                  <a:pt x="422" y="49"/>
                </a:lnTo>
                <a:lnTo>
                  <a:pt x="428" y="36"/>
                </a:lnTo>
                <a:lnTo>
                  <a:pt x="440" y="40"/>
                </a:lnTo>
                <a:lnTo>
                  <a:pt x="447" y="38"/>
                </a:lnTo>
                <a:lnTo>
                  <a:pt x="453" y="28"/>
                </a:lnTo>
                <a:lnTo>
                  <a:pt x="457" y="28"/>
                </a:lnTo>
                <a:lnTo>
                  <a:pt x="467" y="15"/>
                </a:lnTo>
                <a:lnTo>
                  <a:pt x="478" y="5"/>
                </a:lnTo>
                <a:lnTo>
                  <a:pt x="492" y="5"/>
                </a:lnTo>
                <a:lnTo>
                  <a:pt x="505" y="5"/>
                </a:lnTo>
                <a:lnTo>
                  <a:pt x="513" y="0"/>
                </a:lnTo>
                <a:lnTo>
                  <a:pt x="518" y="1"/>
                </a:lnTo>
                <a:lnTo>
                  <a:pt x="520" y="11"/>
                </a:lnTo>
                <a:lnTo>
                  <a:pt x="530" y="11"/>
                </a:lnTo>
                <a:lnTo>
                  <a:pt x="536" y="17"/>
                </a:lnTo>
                <a:lnTo>
                  <a:pt x="541" y="21"/>
                </a:lnTo>
                <a:lnTo>
                  <a:pt x="551" y="21"/>
                </a:lnTo>
                <a:lnTo>
                  <a:pt x="561" y="19"/>
                </a:lnTo>
                <a:lnTo>
                  <a:pt x="561" y="24"/>
                </a:lnTo>
                <a:lnTo>
                  <a:pt x="563" y="34"/>
                </a:lnTo>
                <a:lnTo>
                  <a:pt x="568" y="34"/>
                </a:lnTo>
                <a:lnTo>
                  <a:pt x="574" y="40"/>
                </a:lnTo>
                <a:lnTo>
                  <a:pt x="576" y="46"/>
                </a:lnTo>
                <a:lnTo>
                  <a:pt x="574" y="53"/>
                </a:lnTo>
                <a:lnTo>
                  <a:pt x="580" y="65"/>
                </a:lnTo>
                <a:lnTo>
                  <a:pt x="584" y="74"/>
                </a:lnTo>
                <a:lnTo>
                  <a:pt x="589" y="86"/>
                </a:lnTo>
                <a:lnTo>
                  <a:pt x="595" y="99"/>
                </a:lnTo>
                <a:lnTo>
                  <a:pt x="601" y="109"/>
                </a:lnTo>
                <a:lnTo>
                  <a:pt x="605" y="115"/>
                </a:lnTo>
                <a:lnTo>
                  <a:pt x="603" y="118"/>
                </a:lnTo>
                <a:lnTo>
                  <a:pt x="599" y="122"/>
                </a:lnTo>
                <a:lnTo>
                  <a:pt x="597" y="130"/>
                </a:lnTo>
                <a:lnTo>
                  <a:pt x="599" y="138"/>
                </a:lnTo>
                <a:lnTo>
                  <a:pt x="603" y="147"/>
                </a:lnTo>
                <a:lnTo>
                  <a:pt x="601" y="153"/>
                </a:lnTo>
                <a:lnTo>
                  <a:pt x="591" y="155"/>
                </a:lnTo>
                <a:lnTo>
                  <a:pt x="580" y="155"/>
                </a:lnTo>
                <a:lnTo>
                  <a:pt x="574" y="161"/>
                </a:lnTo>
                <a:lnTo>
                  <a:pt x="574" y="172"/>
                </a:lnTo>
                <a:lnTo>
                  <a:pt x="582" y="184"/>
                </a:lnTo>
                <a:lnTo>
                  <a:pt x="587" y="193"/>
                </a:lnTo>
                <a:lnTo>
                  <a:pt x="595" y="203"/>
                </a:lnTo>
                <a:lnTo>
                  <a:pt x="603" y="211"/>
                </a:lnTo>
                <a:lnTo>
                  <a:pt x="609" y="216"/>
                </a:lnTo>
                <a:lnTo>
                  <a:pt x="618" y="220"/>
                </a:lnTo>
                <a:lnTo>
                  <a:pt x="628" y="224"/>
                </a:lnTo>
                <a:lnTo>
                  <a:pt x="622" y="230"/>
                </a:lnTo>
                <a:lnTo>
                  <a:pt x="614" y="237"/>
                </a:lnTo>
                <a:lnTo>
                  <a:pt x="605" y="251"/>
                </a:lnTo>
                <a:lnTo>
                  <a:pt x="601" y="270"/>
                </a:lnTo>
                <a:lnTo>
                  <a:pt x="595" y="276"/>
                </a:lnTo>
                <a:lnTo>
                  <a:pt x="586" y="289"/>
                </a:lnTo>
                <a:lnTo>
                  <a:pt x="580" y="299"/>
                </a:lnTo>
                <a:lnTo>
                  <a:pt x="570" y="305"/>
                </a:lnTo>
                <a:lnTo>
                  <a:pt x="563" y="306"/>
                </a:lnTo>
                <a:lnTo>
                  <a:pt x="555" y="314"/>
                </a:lnTo>
                <a:lnTo>
                  <a:pt x="547" y="320"/>
                </a:lnTo>
                <a:lnTo>
                  <a:pt x="539" y="318"/>
                </a:lnTo>
                <a:lnTo>
                  <a:pt x="539" y="316"/>
                </a:lnTo>
                <a:lnTo>
                  <a:pt x="539" y="312"/>
                </a:lnTo>
                <a:lnTo>
                  <a:pt x="539" y="310"/>
                </a:lnTo>
                <a:lnTo>
                  <a:pt x="539" y="306"/>
                </a:lnTo>
                <a:lnTo>
                  <a:pt x="539" y="305"/>
                </a:lnTo>
                <a:lnTo>
                  <a:pt x="536" y="303"/>
                </a:lnTo>
                <a:lnTo>
                  <a:pt x="534" y="303"/>
                </a:lnTo>
                <a:lnTo>
                  <a:pt x="532" y="305"/>
                </a:lnTo>
                <a:lnTo>
                  <a:pt x="532" y="306"/>
                </a:lnTo>
                <a:lnTo>
                  <a:pt x="530" y="312"/>
                </a:lnTo>
                <a:lnTo>
                  <a:pt x="534" y="320"/>
                </a:lnTo>
                <a:lnTo>
                  <a:pt x="534" y="328"/>
                </a:lnTo>
                <a:lnTo>
                  <a:pt x="530" y="333"/>
                </a:lnTo>
                <a:lnTo>
                  <a:pt x="524" y="341"/>
                </a:lnTo>
                <a:lnTo>
                  <a:pt x="520" y="353"/>
                </a:lnTo>
                <a:lnTo>
                  <a:pt x="520" y="360"/>
                </a:lnTo>
                <a:lnTo>
                  <a:pt x="515" y="368"/>
                </a:lnTo>
                <a:lnTo>
                  <a:pt x="511" y="374"/>
                </a:lnTo>
                <a:lnTo>
                  <a:pt x="518" y="381"/>
                </a:lnTo>
                <a:lnTo>
                  <a:pt x="520" y="391"/>
                </a:lnTo>
                <a:lnTo>
                  <a:pt x="515" y="402"/>
                </a:lnTo>
                <a:lnTo>
                  <a:pt x="513" y="412"/>
                </a:lnTo>
                <a:lnTo>
                  <a:pt x="515" y="422"/>
                </a:lnTo>
                <a:lnTo>
                  <a:pt x="511" y="425"/>
                </a:lnTo>
                <a:lnTo>
                  <a:pt x="509" y="435"/>
                </a:lnTo>
                <a:lnTo>
                  <a:pt x="513" y="447"/>
                </a:lnTo>
                <a:lnTo>
                  <a:pt x="511" y="452"/>
                </a:lnTo>
                <a:lnTo>
                  <a:pt x="513" y="471"/>
                </a:lnTo>
                <a:lnTo>
                  <a:pt x="515" y="485"/>
                </a:lnTo>
                <a:lnTo>
                  <a:pt x="515" y="493"/>
                </a:lnTo>
                <a:lnTo>
                  <a:pt x="518" y="504"/>
                </a:lnTo>
                <a:lnTo>
                  <a:pt x="518" y="510"/>
                </a:lnTo>
                <a:lnTo>
                  <a:pt x="516" y="523"/>
                </a:lnTo>
                <a:lnTo>
                  <a:pt x="516" y="531"/>
                </a:lnTo>
                <a:lnTo>
                  <a:pt x="511" y="541"/>
                </a:lnTo>
                <a:lnTo>
                  <a:pt x="507" y="554"/>
                </a:lnTo>
                <a:lnTo>
                  <a:pt x="501" y="569"/>
                </a:lnTo>
                <a:lnTo>
                  <a:pt x="497" y="581"/>
                </a:lnTo>
                <a:lnTo>
                  <a:pt x="497" y="592"/>
                </a:lnTo>
                <a:lnTo>
                  <a:pt x="495" y="600"/>
                </a:lnTo>
                <a:lnTo>
                  <a:pt x="490" y="608"/>
                </a:lnTo>
                <a:lnTo>
                  <a:pt x="488" y="617"/>
                </a:lnTo>
                <a:lnTo>
                  <a:pt x="488" y="627"/>
                </a:lnTo>
                <a:lnTo>
                  <a:pt x="493" y="635"/>
                </a:lnTo>
                <a:lnTo>
                  <a:pt x="490" y="646"/>
                </a:lnTo>
                <a:lnTo>
                  <a:pt x="488" y="656"/>
                </a:lnTo>
                <a:lnTo>
                  <a:pt x="490" y="663"/>
                </a:lnTo>
                <a:lnTo>
                  <a:pt x="488" y="671"/>
                </a:lnTo>
                <a:lnTo>
                  <a:pt x="478" y="673"/>
                </a:lnTo>
                <a:lnTo>
                  <a:pt x="470" y="681"/>
                </a:lnTo>
                <a:lnTo>
                  <a:pt x="468" y="694"/>
                </a:lnTo>
                <a:lnTo>
                  <a:pt x="467" y="706"/>
                </a:lnTo>
                <a:lnTo>
                  <a:pt x="455" y="696"/>
                </a:lnTo>
                <a:lnTo>
                  <a:pt x="451" y="694"/>
                </a:lnTo>
                <a:lnTo>
                  <a:pt x="440" y="690"/>
                </a:lnTo>
                <a:lnTo>
                  <a:pt x="436" y="683"/>
                </a:lnTo>
                <a:lnTo>
                  <a:pt x="430" y="681"/>
                </a:lnTo>
                <a:lnTo>
                  <a:pt x="419" y="679"/>
                </a:lnTo>
                <a:lnTo>
                  <a:pt x="417" y="677"/>
                </a:lnTo>
                <a:lnTo>
                  <a:pt x="407" y="66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" name="Freeform 25">
            <a:extLst>
              <a:ext uri="{FF2B5EF4-FFF2-40B4-BE49-F238E27FC236}">
                <a16:creationId xmlns:a16="http://schemas.microsoft.com/office/drawing/2014/main" xmlns="" id="{F7A91229-628F-4379-8306-E9DD7EE756BA}"/>
              </a:ext>
            </a:extLst>
          </p:cNvPr>
          <p:cNvSpPr>
            <a:spLocks/>
          </p:cNvSpPr>
          <p:nvPr/>
        </p:nvSpPr>
        <p:spPr bwMode="auto">
          <a:xfrm>
            <a:off x="6384681" y="2286572"/>
            <a:ext cx="648940" cy="196986"/>
          </a:xfrm>
          <a:custGeom>
            <a:avLst/>
            <a:gdLst/>
            <a:ahLst/>
            <a:cxnLst>
              <a:cxn ang="0">
                <a:pos x="443" y="19"/>
              </a:cxn>
              <a:cxn ang="0">
                <a:pos x="422" y="21"/>
              </a:cxn>
              <a:cxn ang="0">
                <a:pos x="403" y="23"/>
              </a:cxn>
              <a:cxn ang="0">
                <a:pos x="389" y="35"/>
              </a:cxn>
              <a:cxn ang="0">
                <a:pos x="366" y="40"/>
              </a:cxn>
              <a:cxn ang="0">
                <a:pos x="351" y="42"/>
              </a:cxn>
              <a:cxn ang="0">
                <a:pos x="330" y="44"/>
              </a:cxn>
              <a:cxn ang="0">
                <a:pos x="320" y="61"/>
              </a:cxn>
              <a:cxn ang="0">
                <a:pos x="305" y="69"/>
              </a:cxn>
              <a:cxn ang="0">
                <a:pos x="290" y="63"/>
              </a:cxn>
              <a:cxn ang="0">
                <a:pos x="291" y="54"/>
              </a:cxn>
              <a:cxn ang="0">
                <a:pos x="280" y="48"/>
              </a:cxn>
              <a:cxn ang="0">
                <a:pos x="282" y="33"/>
              </a:cxn>
              <a:cxn ang="0">
                <a:pos x="291" y="19"/>
              </a:cxn>
              <a:cxn ang="0">
                <a:pos x="276" y="8"/>
              </a:cxn>
              <a:cxn ang="0">
                <a:pos x="253" y="21"/>
              </a:cxn>
              <a:cxn ang="0">
                <a:pos x="228" y="36"/>
              </a:cxn>
              <a:cxn ang="0">
                <a:pos x="197" y="35"/>
              </a:cxn>
              <a:cxn ang="0">
                <a:pos x="182" y="17"/>
              </a:cxn>
              <a:cxn ang="0">
                <a:pos x="148" y="29"/>
              </a:cxn>
              <a:cxn ang="0">
                <a:pos x="123" y="10"/>
              </a:cxn>
              <a:cxn ang="0">
                <a:pos x="92" y="6"/>
              </a:cxn>
              <a:cxn ang="0">
                <a:pos x="57" y="0"/>
              </a:cxn>
              <a:cxn ang="0">
                <a:pos x="38" y="12"/>
              </a:cxn>
              <a:cxn ang="0">
                <a:pos x="46" y="35"/>
              </a:cxn>
              <a:cxn ang="0">
                <a:pos x="36" y="58"/>
              </a:cxn>
              <a:cxn ang="0">
                <a:pos x="23" y="71"/>
              </a:cxn>
              <a:cxn ang="0">
                <a:pos x="0" y="88"/>
              </a:cxn>
              <a:cxn ang="0">
                <a:pos x="23" y="102"/>
              </a:cxn>
              <a:cxn ang="0">
                <a:pos x="36" y="125"/>
              </a:cxn>
              <a:cxn ang="0">
                <a:pos x="55" y="132"/>
              </a:cxn>
              <a:cxn ang="0">
                <a:pos x="80" y="121"/>
              </a:cxn>
              <a:cxn ang="0">
                <a:pos x="100" y="98"/>
              </a:cxn>
              <a:cxn ang="0">
                <a:pos x="138" y="88"/>
              </a:cxn>
              <a:cxn ang="0">
                <a:pos x="153" y="94"/>
              </a:cxn>
              <a:cxn ang="0">
                <a:pos x="174" y="104"/>
              </a:cxn>
              <a:cxn ang="0">
                <a:pos x="194" y="107"/>
              </a:cxn>
              <a:cxn ang="0">
                <a:pos x="207" y="123"/>
              </a:cxn>
              <a:cxn ang="0">
                <a:pos x="213" y="150"/>
              </a:cxn>
              <a:cxn ang="0">
                <a:pos x="234" y="140"/>
              </a:cxn>
              <a:cxn ang="0">
                <a:pos x="249" y="121"/>
              </a:cxn>
              <a:cxn ang="0">
                <a:pos x="270" y="127"/>
              </a:cxn>
              <a:cxn ang="0">
                <a:pos x="297" y="142"/>
              </a:cxn>
              <a:cxn ang="0">
                <a:pos x="332" y="136"/>
              </a:cxn>
              <a:cxn ang="0">
                <a:pos x="359" y="123"/>
              </a:cxn>
              <a:cxn ang="0">
                <a:pos x="393" y="117"/>
              </a:cxn>
              <a:cxn ang="0">
                <a:pos x="422" y="125"/>
              </a:cxn>
              <a:cxn ang="0">
                <a:pos x="435" y="96"/>
              </a:cxn>
              <a:cxn ang="0">
                <a:pos x="447" y="60"/>
              </a:cxn>
              <a:cxn ang="0">
                <a:pos x="458" y="31"/>
              </a:cxn>
            </a:cxnLst>
            <a:rect l="0" t="0" r="r" b="b"/>
            <a:pathLst>
              <a:path w="458" h="150">
                <a:moveTo>
                  <a:pt x="456" y="15"/>
                </a:moveTo>
                <a:lnTo>
                  <a:pt x="451" y="17"/>
                </a:lnTo>
                <a:lnTo>
                  <a:pt x="443" y="19"/>
                </a:lnTo>
                <a:lnTo>
                  <a:pt x="437" y="19"/>
                </a:lnTo>
                <a:lnTo>
                  <a:pt x="430" y="19"/>
                </a:lnTo>
                <a:lnTo>
                  <a:pt x="422" y="21"/>
                </a:lnTo>
                <a:lnTo>
                  <a:pt x="418" y="21"/>
                </a:lnTo>
                <a:lnTo>
                  <a:pt x="410" y="21"/>
                </a:lnTo>
                <a:lnTo>
                  <a:pt x="403" y="23"/>
                </a:lnTo>
                <a:lnTo>
                  <a:pt x="397" y="25"/>
                </a:lnTo>
                <a:lnTo>
                  <a:pt x="393" y="33"/>
                </a:lnTo>
                <a:lnTo>
                  <a:pt x="389" y="35"/>
                </a:lnTo>
                <a:lnTo>
                  <a:pt x="384" y="38"/>
                </a:lnTo>
                <a:lnTo>
                  <a:pt x="374" y="38"/>
                </a:lnTo>
                <a:lnTo>
                  <a:pt x="366" y="40"/>
                </a:lnTo>
                <a:lnTo>
                  <a:pt x="359" y="38"/>
                </a:lnTo>
                <a:lnTo>
                  <a:pt x="355" y="36"/>
                </a:lnTo>
                <a:lnTo>
                  <a:pt x="351" y="42"/>
                </a:lnTo>
                <a:lnTo>
                  <a:pt x="341" y="44"/>
                </a:lnTo>
                <a:lnTo>
                  <a:pt x="338" y="44"/>
                </a:lnTo>
                <a:lnTo>
                  <a:pt x="330" y="44"/>
                </a:lnTo>
                <a:lnTo>
                  <a:pt x="324" y="50"/>
                </a:lnTo>
                <a:lnTo>
                  <a:pt x="322" y="54"/>
                </a:lnTo>
                <a:lnTo>
                  <a:pt x="320" y="61"/>
                </a:lnTo>
                <a:lnTo>
                  <a:pt x="316" y="67"/>
                </a:lnTo>
                <a:lnTo>
                  <a:pt x="311" y="65"/>
                </a:lnTo>
                <a:lnTo>
                  <a:pt x="305" y="69"/>
                </a:lnTo>
                <a:lnTo>
                  <a:pt x="297" y="69"/>
                </a:lnTo>
                <a:lnTo>
                  <a:pt x="291" y="65"/>
                </a:lnTo>
                <a:lnTo>
                  <a:pt x="290" y="63"/>
                </a:lnTo>
                <a:lnTo>
                  <a:pt x="290" y="60"/>
                </a:lnTo>
                <a:lnTo>
                  <a:pt x="291" y="58"/>
                </a:lnTo>
                <a:lnTo>
                  <a:pt x="291" y="54"/>
                </a:lnTo>
                <a:lnTo>
                  <a:pt x="288" y="52"/>
                </a:lnTo>
                <a:lnTo>
                  <a:pt x="282" y="52"/>
                </a:lnTo>
                <a:lnTo>
                  <a:pt x="280" y="48"/>
                </a:lnTo>
                <a:lnTo>
                  <a:pt x="280" y="44"/>
                </a:lnTo>
                <a:lnTo>
                  <a:pt x="282" y="40"/>
                </a:lnTo>
                <a:lnTo>
                  <a:pt x="282" y="33"/>
                </a:lnTo>
                <a:lnTo>
                  <a:pt x="284" y="25"/>
                </a:lnTo>
                <a:lnTo>
                  <a:pt x="288" y="23"/>
                </a:lnTo>
                <a:lnTo>
                  <a:pt x="291" y="19"/>
                </a:lnTo>
                <a:lnTo>
                  <a:pt x="290" y="13"/>
                </a:lnTo>
                <a:lnTo>
                  <a:pt x="284" y="8"/>
                </a:lnTo>
                <a:lnTo>
                  <a:pt x="276" y="8"/>
                </a:lnTo>
                <a:lnTo>
                  <a:pt x="270" y="12"/>
                </a:lnTo>
                <a:lnTo>
                  <a:pt x="261" y="15"/>
                </a:lnTo>
                <a:lnTo>
                  <a:pt x="253" y="21"/>
                </a:lnTo>
                <a:lnTo>
                  <a:pt x="245" y="27"/>
                </a:lnTo>
                <a:lnTo>
                  <a:pt x="240" y="33"/>
                </a:lnTo>
                <a:lnTo>
                  <a:pt x="228" y="36"/>
                </a:lnTo>
                <a:lnTo>
                  <a:pt x="217" y="36"/>
                </a:lnTo>
                <a:lnTo>
                  <a:pt x="205" y="36"/>
                </a:lnTo>
                <a:lnTo>
                  <a:pt x="197" y="35"/>
                </a:lnTo>
                <a:lnTo>
                  <a:pt x="190" y="29"/>
                </a:lnTo>
                <a:lnTo>
                  <a:pt x="184" y="21"/>
                </a:lnTo>
                <a:lnTo>
                  <a:pt x="182" y="17"/>
                </a:lnTo>
                <a:lnTo>
                  <a:pt x="172" y="23"/>
                </a:lnTo>
                <a:lnTo>
                  <a:pt x="161" y="29"/>
                </a:lnTo>
                <a:lnTo>
                  <a:pt x="148" y="29"/>
                </a:lnTo>
                <a:lnTo>
                  <a:pt x="134" y="23"/>
                </a:lnTo>
                <a:lnTo>
                  <a:pt x="128" y="15"/>
                </a:lnTo>
                <a:lnTo>
                  <a:pt x="123" y="10"/>
                </a:lnTo>
                <a:lnTo>
                  <a:pt x="113" y="6"/>
                </a:lnTo>
                <a:lnTo>
                  <a:pt x="105" y="4"/>
                </a:lnTo>
                <a:lnTo>
                  <a:pt x="92" y="6"/>
                </a:lnTo>
                <a:lnTo>
                  <a:pt x="82" y="0"/>
                </a:lnTo>
                <a:lnTo>
                  <a:pt x="69" y="0"/>
                </a:lnTo>
                <a:lnTo>
                  <a:pt x="57" y="0"/>
                </a:lnTo>
                <a:lnTo>
                  <a:pt x="46" y="0"/>
                </a:lnTo>
                <a:lnTo>
                  <a:pt x="40" y="4"/>
                </a:lnTo>
                <a:lnTo>
                  <a:pt x="38" y="12"/>
                </a:lnTo>
                <a:lnTo>
                  <a:pt x="40" y="19"/>
                </a:lnTo>
                <a:lnTo>
                  <a:pt x="44" y="27"/>
                </a:lnTo>
                <a:lnTo>
                  <a:pt x="46" y="35"/>
                </a:lnTo>
                <a:lnTo>
                  <a:pt x="44" y="42"/>
                </a:lnTo>
                <a:lnTo>
                  <a:pt x="42" y="50"/>
                </a:lnTo>
                <a:lnTo>
                  <a:pt x="36" y="58"/>
                </a:lnTo>
                <a:lnTo>
                  <a:pt x="32" y="61"/>
                </a:lnTo>
                <a:lnTo>
                  <a:pt x="27" y="65"/>
                </a:lnTo>
                <a:lnTo>
                  <a:pt x="23" y="71"/>
                </a:lnTo>
                <a:lnTo>
                  <a:pt x="17" y="75"/>
                </a:lnTo>
                <a:lnTo>
                  <a:pt x="11" y="77"/>
                </a:lnTo>
                <a:lnTo>
                  <a:pt x="0" y="88"/>
                </a:lnTo>
                <a:lnTo>
                  <a:pt x="9" y="92"/>
                </a:lnTo>
                <a:lnTo>
                  <a:pt x="19" y="98"/>
                </a:lnTo>
                <a:lnTo>
                  <a:pt x="23" y="102"/>
                </a:lnTo>
                <a:lnTo>
                  <a:pt x="29" y="107"/>
                </a:lnTo>
                <a:lnTo>
                  <a:pt x="32" y="117"/>
                </a:lnTo>
                <a:lnTo>
                  <a:pt x="36" y="125"/>
                </a:lnTo>
                <a:lnTo>
                  <a:pt x="38" y="134"/>
                </a:lnTo>
                <a:lnTo>
                  <a:pt x="46" y="138"/>
                </a:lnTo>
                <a:lnTo>
                  <a:pt x="55" y="132"/>
                </a:lnTo>
                <a:lnTo>
                  <a:pt x="61" y="119"/>
                </a:lnTo>
                <a:lnTo>
                  <a:pt x="73" y="123"/>
                </a:lnTo>
                <a:lnTo>
                  <a:pt x="80" y="121"/>
                </a:lnTo>
                <a:lnTo>
                  <a:pt x="86" y="111"/>
                </a:lnTo>
                <a:lnTo>
                  <a:pt x="90" y="111"/>
                </a:lnTo>
                <a:lnTo>
                  <a:pt x="100" y="98"/>
                </a:lnTo>
                <a:lnTo>
                  <a:pt x="111" y="88"/>
                </a:lnTo>
                <a:lnTo>
                  <a:pt x="125" y="88"/>
                </a:lnTo>
                <a:lnTo>
                  <a:pt x="138" y="88"/>
                </a:lnTo>
                <a:lnTo>
                  <a:pt x="146" y="83"/>
                </a:lnTo>
                <a:lnTo>
                  <a:pt x="151" y="84"/>
                </a:lnTo>
                <a:lnTo>
                  <a:pt x="153" y="94"/>
                </a:lnTo>
                <a:lnTo>
                  <a:pt x="163" y="94"/>
                </a:lnTo>
                <a:lnTo>
                  <a:pt x="169" y="100"/>
                </a:lnTo>
                <a:lnTo>
                  <a:pt x="174" y="104"/>
                </a:lnTo>
                <a:lnTo>
                  <a:pt x="184" y="104"/>
                </a:lnTo>
                <a:lnTo>
                  <a:pt x="194" y="102"/>
                </a:lnTo>
                <a:lnTo>
                  <a:pt x="194" y="107"/>
                </a:lnTo>
                <a:lnTo>
                  <a:pt x="196" y="117"/>
                </a:lnTo>
                <a:lnTo>
                  <a:pt x="201" y="117"/>
                </a:lnTo>
                <a:lnTo>
                  <a:pt x="207" y="123"/>
                </a:lnTo>
                <a:lnTo>
                  <a:pt x="209" y="129"/>
                </a:lnTo>
                <a:lnTo>
                  <a:pt x="207" y="136"/>
                </a:lnTo>
                <a:lnTo>
                  <a:pt x="213" y="150"/>
                </a:lnTo>
                <a:lnTo>
                  <a:pt x="220" y="148"/>
                </a:lnTo>
                <a:lnTo>
                  <a:pt x="226" y="144"/>
                </a:lnTo>
                <a:lnTo>
                  <a:pt x="234" y="140"/>
                </a:lnTo>
                <a:lnTo>
                  <a:pt x="240" y="130"/>
                </a:lnTo>
                <a:lnTo>
                  <a:pt x="243" y="125"/>
                </a:lnTo>
                <a:lnTo>
                  <a:pt x="249" y="121"/>
                </a:lnTo>
                <a:lnTo>
                  <a:pt x="257" y="117"/>
                </a:lnTo>
                <a:lnTo>
                  <a:pt x="265" y="121"/>
                </a:lnTo>
                <a:lnTo>
                  <a:pt x="270" y="127"/>
                </a:lnTo>
                <a:lnTo>
                  <a:pt x="278" y="132"/>
                </a:lnTo>
                <a:lnTo>
                  <a:pt x="286" y="138"/>
                </a:lnTo>
                <a:lnTo>
                  <a:pt x="297" y="142"/>
                </a:lnTo>
                <a:lnTo>
                  <a:pt x="305" y="144"/>
                </a:lnTo>
                <a:lnTo>
                  <a:pt x="320" y="140"/>
                </a:lnTo>
                <a:lnTo>
                  <a:pt x="332" y="136"/>
                </a:lnTo>
                <a:lnTo>
                  <a:pt x="339" y="134"/>
                </a:lnTo>
                <a:lnTo>
                  <a:pt x="349" y="127"/>
                </a:lnTo>
                <a:lnTo>
                  <a:pt x="359" y="123"/>
                </a:lnTo>
                <a:lnTo>
                  <a:pt x="370" y="119"/>
                </a:lnTo>
                <a:lnTo>
                  <a:pt x="380" y="119"/>
                </a:lnTo>
                <a:lnTo>
                  <a:pt x="393" y="117"/>
                </a:lnTo>
                <a:lnTo>
                  <a:pt x="403" y="117"/>
                </a:lnTo>
                <a:lnTo>
                  <a:pt x="412" y="119"/>
                </a:lnTo>
                <a:lnTo>
                  <a:pt x="422" y="125"/>
                </a:lnTo>
                <a:lnTo>
                  <a:pt x="426" y="117"/>
                </a:lnTo>
                <a:lnTo>
                  <a:pt x="432" y="106"/>
                </a:lnTo>
                <a:lnTo>
                  <a:pt x="435" y="96"/>
                </a:lnTo>
                <a:lnTo>
                  <a:pt x="439" y="81"/>
                </a:lnTo>
                <a:lnTo>
                  <a:pt x="443" y="69"/>
                </a:lnTo>
                <a:lnTo>
                  <a:pt x="447" y="60"/>
                </a:lnTo>
                <a:lnTo>
                  <a:pt x="451" y="50"/>
                </a:lnTo>
                <a:lnTo>
                  <a:pt x="455" y="40"/>
                </a:lnTo>
                <a:lnTo>
                  <a:pt x="458" y="31"/>
                </a:lnTo>
                <a:lnTo>
                  <a:pt x="458" y="21"/>
                </a:lnTo>
                <a:lnTo>
                  <a:pt x="456" y="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4" name="Freeform 26">
            <a:extLst>
              <a:ext uri="{FF2B5EF4-FFF2-40B4-BE49-F238E27FC236}">
                <a16:creationId xmlns:a16="http://schemas.microsoft.com/office/drawing/2014/main" xmlns="" id="{F41C16AD-8465-4128-BC5C-343AD10F43BB}"/>
              </a:ext>
            </a:extLst>
          </p:cNvPr>
          <p:cNvSpPr>
            <a:spLocks/>
          </p:cNvSpPr>
          <p:nvPr/>
        </p:nvSpPr>
        <p:spPr bwMode="auto">
          <a:xfrm>
            <a:off x="6677416" y="2481154"/>
            <a:ext cx="183931" cy="207795"/>
          </a:xfrm>
          <a:custGeom>
            <a:avLst/>
            <a:gdLst/>
            <a:ahLst/>
            <a:cxnLst>
              <a:cxn ang="0">
                <a:pos x="119" y="86"/>
              </a:cxn>
              <a:cxn ang="0">
                <a:pos x="107" y="96"/>
              </a:cxn>
              <a:cxn ang="0">
                <a:pos x="92" y="109"/>
              </a:cxn>
              <a:cxn ang="0">
                <a:pos x="79" y="121"/>
              </a:cxn>
              <a:cxn ang="0">
                <a:pos x="71" y="132"/>
              </a:cxn>
              <a:cxn ang="0">
                <a:pos x="63" y="142"/>
              </a:cxn>
              <a:cxn ang="0">
                <a:pos x="54" y="159"/>
              </a:cxn>
              <a:cxn ang="0">
                <a:pos x="35" y="151"/>
              </a:cxn>
              <a:cxn ang="0">
                <a:pos x="21" y="138"/>
              </a:cxn>
              <a:cxn ang="0">
                <a:pos x="8" y="119"/>
              </a:cxn>
              <a:cxn ang="0">
                <a:pos x="0" y="96"/>
              </a:cxn>
              <a:cxn ang="0">
                <a:pos x="17" y="90"/>
              </a:cxn>
              <a:cxn ang="0">
                <a:pos x="29" y="82"/>
              </a:cxn>
              <a:cxn ang="0">
                <a:pos x="23" y="65"/>
              </a:cxn>
              <a:cxn ang="0">
                <a:pos x="29" y="53"/>
              </a:cxn>
              <a:cxn ang="0">
                <a:pos x="27" y="44"/>
              </a:cxn>
              <a:cxn ang="0">
                <a:pos x="15" y="21"/>
              </a:cxn>
              <a:cxn ang="0">
                <a:pos x="6" y="0"/>
              </a:cxn>
              <a:cxn ang="0">
                <a:pos x="13" y="6"/>
              </a:cxn>
              <a:cxn ang="0">
                <a:pos x="19" y="7"/>
              </a:cxn>
              <a:cxn ang="0">
                <a:pos x="27" y="11"/>
              </a:cxn>
              <a:cxn ang="0">
                <a:pos x="36" y="17"/>
              </a:cxn>
              <a:cxn ang="0">
                <a:pos x="46" y="23"/>
              </a:cxn>
              <a:cxn ang="0">
                <a:pos x="54" y="29"/>
              </a:cxn>
              <a:cxn ang="0">
                <a:pos x="60" y="32"/>
              </a:cxn>
              <a:cxn ang="0">
                <a:pos x="65" y="34"/>
              </a:cxn>
              <a:cxn ang="0">
                <a:pos x="69" y="36"/>
              </a:cxn>
              <a:cxn ang="0">
                <a:pos x="79" y="34"/>
              </a:cxn>
              <a:cxn ang="0">
                <a:pos x="86" y="38"/>
              </a:cxn>
              <a:cxn ang="0">
                <a:pos x="98" y="48"/>
              </a:cxn>
              <a:cxn ang="0">
                <a:pos x="106" y="53"/>
              </a:cxn>
              <a:cxn ang="0">
                <a:pos x="113" y="61"/>
              </a:cxn>
              <a:cxn ang="0">
                <a:pos x="121" y="69"/>
              </a:cxn>
              <a:cxn ang="0">
                <a:pos x="127" y="77"/>
              </a:cxn>
            </a:cxnLst>
            <a:rect l="0" t="0" r="r" b="b"/>
            <a:pathLst>
              <a:path w="129" h="159">
                <a:moveTo>
                  <a:pt x="129" y="80"/>
                </a:moveTo>
                <a:lnTo>
                  <a:pt x="119" y="86"/>
                </a:lnTo>
                <a:lnTo>
                  <a:pt x="113" y="92"/>
                </a:lnTo>
                <a:lnTo>
                  <a:pt x="107" y="96"/>
                </a:lnTo>
                <a:lnTo>
                  <a:pt x="100" y="101"/>
                </a:lnTo>
                <a:lnTo>
                  <a:pt x="92" y="109"/>
                </a:lnTo>
                <a:lnTo>
                  <a:pt x="88" y="117"/>
                </a:lnTo>
                <a:lnTo>
                  <a:pt x="79" y="121"/>
                </a:lnTo>
                <a:lnTo>
                  <a:pt x="73" y="126"/>
                </a:lnTo>
                <a:lnTo>
                  <a:pt x="71" y="132"/>
                </a:lnTo>
                <a:lnTo>
                  <a:pt x="69" y="136"/>
                </a:lnTo>
                <a:lnTo>
                  <a:pt x="63" y="142"/>
                </a:lnTo>
                <a:lnTo>
                  <a:pt x="60" y="151"/>
                </a:lnTo>
                <a:lnTo>
                  <a:pt x="54" y="159"/>
                </a:lnTo>
                <a:lnTo>
                  <a:pt x="44" y="155"/>
                </a:lnTo>
                <a:lnTo>
                  <a:pt x="35" y="151"/>
                </a:lnTo>
                <a:lnTo>
                  <a:pt x="29" y="146"/>
                </a:lnTo>
                <a:lnTo>
                  <a:pt x="21" y="138"/>
                </a:lnTo>
                <a:lnTo>
                  <a:pt x="13" y="128"/>
                </a:lnTo>
                <a:lnTo>
                  <a:pt x="8" y="119"/>
                </a:lnTo>
                <a:lnTo>
                  <a:pt x="0" y="107"/>
                </a:lnTo>
                <a:lnTo>
                  <a:pt x="0" y="96"/>
                </a:lnTo>
                <a:lnTo>
                  <a:pt x="6" y="90"/>
                </a:lnTo>
                <a:lnTo>
                  <a:pt x="17" y="90"/>
                </a:lnTo>
                <a:lnTo>
                  <a:pt x="27" y="88"/>
                </a:lnTo>
                <a:lnTo>
                  <a:pt x="29" y="82"/>
                </a:lnTo>
                <a:lnTo>
                  <a:pt x="25" y="73"/>
                </a:lnTo>
                <a:lnTo>
                  <a:pt x="23" y="65"/>
                </a:lnTo>
                <a:lnTo>
                  <a:pt x="25" y="57"/>
                </a:lnTo>
                <a:lnTo>
                  <a:pt x="29" y="53"/>
                </a:lnTo>
                <a:lnTo>
                  <a:pt x="31" y="50"/>
                </a:lnTo>
                <a:lnTo>
                  <a:pt x="27" y="44"/>
                </a:lnTo>
                <a:lnTo>
                  <a:pt x="21" y="34"/>
                </a:lnTo>
                <a:lnTo>
                  <a:pt x="15" y="21"/>
                </a:lnTo>
                <a:lnTo>
                  <a:pt x="10" y="9"/>
                </a:lnTo>
                <a:lnTo>
                  <a:pt x="6" y="0"/>
                </a:lnTo>
                <a:lnTo>
                  <a:pt x="10" y="2"/>
                </a:lnTo>
                <a:lnTo>
                  <a:pt x="13" y="6"/>
                </a:lnTo>
                <a:lnTo>
                  <a:pt x="15" y="6"/>
                </a:lnTo>
                <a:lnTo>
                  <a:pt x="19" y="7"/>
                </a:lnTo>
                <a:lnTo>
                  <a:pt x="25" y="11"/>
                </a:lnTo>
                <a:lnTo>
                  <a:pt x="27" y="11"/>
                </a:lnTo>
                <a:lnTo>
                  <a:pt x="31" y="15"/>
                </a:lnTo>
                <a:lnTo>
                  <a:pt x="36" y="17"/>
                </a:lnTo>
                <a:lnTo>
                  <a:pt x="42" y="21"/>
                </a:lnTo>
                <a:lnTo>
                  <a:pt x="46" y="23"/>
                </a:lnTo>
                <a:lnTo>
                  <a:pt x="50" y="27"/>
                </a:lnTo>
                <a:lnTo>
                  <a:pt x="54" y="29"/>
                </a:lnTo>
                <a:lnTo>
                  <a:pt x="58" y="30"/>
                </a:lnTo>
                <a:lnTo>
                  <a:pt x="60" y="32"/>
                </a:lnTo>
                <a:lnTo>
                  <a:pt x="63" y="34"/>
                </a:lnTo>
                <a:lnTo>
                  <a:pt x="65" y="34"/>
                </a:lnTo>
                <a:lnTo>
                  <a:pt x="67" y="36"/>
                </a:lnTo>
                <a:lnTo>
                  <a:pt x="69" y="36"/>
                </a:lnTo>
                <a:lnTo>
                  <a:pt x="75" y="36"/>
                </a:lnTo>
                <a:lnTo>
                  <a:pt x="79" y="34"/>
                </a:lnTo>
                <a:lnTo>
                  <a:pt x="83" y="36"/>
                </a:lnTo>
                <a:lnTo>
                  <a:pt x="86" y="38"/>
                </a:lnTo>
                <a:lnTo>
                  <a:pt x="92" y="44"/>
                </a:lnTo>
                <a:lnTo>
                  <a:pt x="98" y="48"/>
                </a:lnTo>
                <a:lnTo>
                  <a:pt x="102" y="50"/>
                </a:lnTo>
                <a:lnTo>
                  <a:pt x="106" y="53"/>
                </a:lnTo>
                <a:lnTo>
                  <a:pt x="109" y="57"/>
                </a:lnTo>
                <a:lnTo>
                  <a:pt x="113" y="61"/>
                </a:lnTo>
                <a:lnTo>
                  <a:pt x="117" y="65"/>
                </a:lnTo>
                <a:lnTo>
                  <a:pt x="121" y="69"/>
                </a:lnTo>
                <a:lnTo>
                  <a:pt x="125" y="73"/>
                </a:lnTo>
                <a:lnTo>
                  <a:pt x="127" y="77"/>
                </a:lnTo>
                <a:lnTo>
                  <a:pt x="129" y="8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5" name="Freeform 27">
            <a:extLst>
              <a:ext uri="{FF2B5EF4-FFF2-40B4-BE49-F238E27FC236}">
                <a16:creationId xmlns:a16="http://schemas.microsoft.com/office/drawing/2014/main" xmlns="" id="{F9B40F25-1BF9-4122-9539-C70C4620385B}"/>
              </a:ext>
            </a:extLst>
          </p:cNvPr>
          <p:cNvSpPr>
            <a:spLocks/>
          </p:cNvSpPr>
          <p:nvPr/>
        </p:nvSpPr>
        <p:spPr bwMode="auto">
          <a:xfrm>
            <a:off x="6686484" y="2440315"/>
            <a:ext cx="296621" cy="145336"/>
          </a:xfrm>
          <a:custGeom>
            <a:avLst/>
            <a:gdLst/>
            <a:ahLst/>
            <a:cxnLst>
              <a:cxn ang="0">
                <a:pos x="130" y="104"/>
              </a:cxn>
              <a:cxn ang="0">
                <a:pos x="148" y="92"/>
              </a:cxn>
              <a:cxn ang="0">
                <a:pos x="153" y="79"/>
              </a:cxn>
              <a:cxn ang="0">
                <a:pos x="169" y="65"/>
              </a:cxn>
              <a:cxn ang="0">
                <a:pos x="182" y="48"/>
              </a:cxn>
              <a:cxn ang="0">
                <a:pos x="197" y="35"/>
              </a:cxn>
              <a:cxn ang="0">
                <a:pos x="205" y="17"/>
              </a:cxn>
              <a:cxn ang="0">
                <a:pos x="199" y="2"/>
              </a:cxn>
              <a:cxn ang="0">
                <a:pos x="180" y="0"/>
              </a:cxn>
              <a:cxn ang="0">
                <a:pos x="157" y="2"/>
              </a:cxn>
              <a:cxn ang="0">
                <a:pos x="136" y="10"/>
              </a:cxn>
              <a:cxn ang="0">
                <a:pos x="119" y="19"/>
              </a:cxn>
              <a:cxn ang="0">
                <a:pos x="92" y="27"/>
              </a:cxn>
              <a:cxn ang="0">
                <a:pos x="73" y="21"/>
              </a:cxn>
              <a:cxn ang="0">
                <a:pos x="57" y="10"/>
              </a:cxn>
              <a:cxn ang="0">
                <a:pos x="44" y="0"/>
              </a:cxn>
              <a:cxn ang="0">
                <a:pos x="30" y="8"/>
              </a:cxn>
              <a:cxn ang="0">
                <a:pos x="21" y="23"/>
              </a:cxn>
              <a:cxn ang="0">
                <a:pos x="7" y="31"/>
              </a:cxn>
              <a:cxn ang="0">
                <a:pos x="4" y="33"/>
              </a:cxn>
              <a:cxn ang="0">
                <a:pos x="9" y="37"/>
              </a:cxn>
              <a:cxn ang="0">
                <a:pos x="19" y="42"/>
              </a:cxn>
              <a:cxn ang="0">
                <a:pos x="25" y="46"/>
              </a:cxn>
              <a:cxn ang="0">
                <a:pos x="36" y="52"/>
              </a:cxn>
              <a:cxn ang="0">
                <a:pos x="44" y="58"/>
              </a:cxn>
              <a:cxn ang="0">
                <a:pos x="52" y="61"/>
              </a:cxn>
              <a:cxn ang="0">
                <a:pos x="57" y="65"/>
              </a:cxn>
              <a:cxn ang="0">
                <a:pos x="61" y="67"/>
              </a:cxn>
              <a:cxn ang="0">
                <a:pos x="69" y="67"/>
              </a:cxn>
              <a:cxn ang="0">
                <a:pos x="77" y="67"/>
              </a:cxn>
              <a:cxn ang="0">
                <a:pos x="86" y="75"/>
              </a:cxn>
              <a:cxn ang="0">
                <a:pos x="96" y="81"/>
              </a:cxn>
              <a:cxn ang="0">
                <a:pos x="103" y="88"/>
              </a:cxn>
              <a:cxn ang="0">
                <a:pos x="111" y="96"/>
              </a:cxn>
              <a:cxn ang="0">
                <a:pos x="119" y="104"/>
              </a:cxn>
              <a:cxn ang="0">
                <a:pos x="123" y="111"/>
              </a:cxn>
            </a:cxnLst>
            <a:rect l="0" t="0" r="r" b="b"/>
            <a:pathLst>
              <a:path w="209" h="111">
                <a:moveTo>
                  <a:pt x="123" y="111"/>
                </a:moveTo>
                <a:lnTo>
                  <a:pt x="130" y="104"/>
                </a:lnTo>
                <a:lnTo>
                  <a:pt x="138" y="98"/>
                </a:lnTo>
                <a:lnTo>
                  <a:pt x="148" y="92"/>
                </a:lnTo>
                <a:lnTo>
                  <a:pt x="151" y="83"/>
                </a:lnTo>
                <a:lnTo>
                  <a:pt x="153" y="79"/>
                </a:lnTo>
                <a:lnTo>
                  <a:pt x="159" y="71"/>
                </a:lnTo>
                <a:lnTo>
                  <a:pt x="169" y="65"/>
                </a:lnTo>
                <a:lnTo>
                  <a:pt x="176" y="58"/>
                </a:lnTo>
                <a:lnTo>
                  <a:pt x="182" y="48"/>
                </a:lnTo>
                <a:lnTo>
                  <a:pt x="192" y="42"/>
                </a:lnTo>
                <a:lnTo>
                  <a:pt x="197" y="35"/>
                </a:lnTo>
                <a:lnTo>
                  <a:pt x="203" y="25"/>
                </a:lnTo>
                <a:lnTo>
                  <a:pt x="205" y="17"/>
                </a:lnTo>
                <a:lnTo>
                  <a:pt x="209" y="8"/>
                </a:lnTo>
                <a:lnTo>
                  <a:pt x="199" y="2"/>
                </a:lnTo>
                <a:lnTo>
                  <a:pt x="190" y="0"/>
                </a:lnTo>
                <a:lnTo>
                  <a:pt x="180" y="0"/>
                </a:lnTo>
                <a:lnTo>
                  <a:pt x="167" y="2"/>
                </a:lnTo>
                <a:lnTo>
                  <a:pt x="157" y="2"/>
                </a:lnTo>
                <a:lnTo>
                  <a:pt x="146" y="6"/>
                </a:lnTo>
                <a:lnTo>
                  <a:pt x="136" y="10"/>
                </a:lnTo>
                <a:lnTo>
                  <a:pt x="126" y="17"/>
                </a:lnTo>
                <a:lnTo>
                  <a:pt x="119" y="19"/>
                </a:lnTo>
                <a:lnTo>
                  <a:pt x="107" y="23"/>
                </a:lnTo>
                <a:lnTo>
                  <a:pt x="92" y="27"/>
                </a:lnTo>
                <a:lnTo>
                  <a:pt x="84" y="25"/>
                </a:lnTo>
                <a:lnTo>
                  <a:pt x="73" y="21"/>
                </a:lnTo>
                <a:lnTo>
                  <a:pt x="65" y="15"/>
                </a:lnTo>
                <a:lnTo>
                  <a:pt x="57" y="10"/>
                </a:lnTo>
                <a:lnTo>
                  <a:pt x="52" y="4"/>
                </a:lnTo>
                <a:lnTo>
                  <a:pt x="44" y="0"/>
                </a:lnTo>
                <a:lnTo>
                  <a:pt x="36" y="4"/>
                </a:lnTo>
                <a:lnTo>
                  <a:pt x="30" y="8"/>
                </a:lnTo>
                <a:lnTo>
                  <a:pt x="27" y="13"/>
                </a:lnTo>
                <a:lnTo>
                  <a:pt x="21" y="23"/>
                </a:lnTo>
                <a:lnTo>
                  <a:pt x="13" y="27"/>
                </a:lnTo>
                <a:lnTo>
                  <a:pt x="7" y="31"/>
                </a:lnTo>
                <a:lnTo>
                  <a:pt x="0" y="31"/>
                </a:lnTo>
                <a:lnTo>
                  <a:pt x="4" y="33"/>
                </a:lnTo>
                <a:lnTo>
                  <a:pt x="7" y="37"/>
                </a:lnTo>
                <a:lnTo>
                  <a:pt x="9" y="37"/>
                </a:lnTo>
                <a:lnTo>
                  <a:pt x="13" y="38"/>
                </a:lnTo>
                <a:lnTo>
                  <a:pt x="19" y="42"/>
                </a:lnTo>
                <a:lnTo>
                  <a:pt x="21" y="42"/>
                </a:lnTo>
                <a:lnTo>
                  <a:pt x="25" y="46"/>
                </a:lnTo>
                <a:lnTo>
                  <a:pt x="30" y="48"/>
                </a:lnTo>
                <a:lnTo>
                  <a:pt x="36" y="52"/>
                </a:lnTo>
                <a:lnTo>
                  <a:pt x="40" y="54"/>
                </a:lnTo>
                <a:lnTo>
                  <a:pt x="44" y="58"/>
                </a:lnTo>
                <a:lnTo>
                  <a:pt x="48" y="60"/>
                </a:lnTo>
                <a:lnTo>
                  <a:pt x="52" y="61"/>
                </a:lnTo>
                <a:lnTo>
                  <a:pt x="54" y="63"/>
                </a:lnTo>
                <a:lnTo>
                  <a:pt x="57" y="65"/>
                </a:lnTo>
                <a:lnTo>
                  <a:pt x="59" y="65"/>
                </a:lnTo>
                <a:lnTo>
                  <a:pt x="61" y="67"/>
                </a:lnTo>
                <a:lnTo>
                  <a:pt x="63" y="67"/>
                </a:lnTo>
                <a:lnTo>
                  <a:pt x="69" y="67"/>
                </a:lnTo>
                <a:lnTo>
                  <a:pt x="73" y="65"/>
                </a:lnTo>
                <a:lnTo>
                  <a:pt x="77" y="67"/>
                </a:lnTo>
                <a:lnTo>
                  <a:pt x="80" y="69"/>
                </a:lnTo>
                <a:lnTo>
                  <a:pt x="86" y="75"/>
                </a:lnTo>
                <a:lnTo>
                  <a:pt x="92" y="79"/>
                </a:lnTo>
                <a:lnTo>
                  <a:pt x="96" y="81"/>
                </a:lnTo>
                <a:lnTo>
                  <a:pt x="100" y="84"/>
                </a:lnTo>
                <a:lnTo>
                  <a:pt x="103" y="88"/>
                </a:lnTo>
                <a:lnTo>
                  <a:pt x="107" y="92"/>
                </a:lnTo>
                <a:lnTo>
                  <a:pt x="111" y="96"/>
                </a:lnTo>
                <a:lnTo>
                  <a:pt x="115" y="100"/>
                </a:lnTo>
                <a:lnTo>
                  <a:pt x="119" y="104"/>
                </a:lnTo>
                <a:lnTo>
                  <a:pt x="121" y="108"/>
                </a:lnTo>
                <a:lnTo>
                  <a:pt x="123" y="11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6" name="Freeform 29">
            <a:extLst>
              <a:ext uri="{FF2B5EF4-FFF2-40B4-BE49-F238E27FC236}">
                <a16:creationId xmlns:a16="http://schemas.microsoft.com/office/drawing/2014/main" xmlns="" id="{82C37DEF-2AE4-4CF6-8421-C436864B055A}"/>
              </a:ext>
            </a:extLst>
          </p:cNvPr>
          <p:cNvSpPr>
            <a:spLocks/>
          </p:cNvSpPr>
          <p:nvPr/>
        </p:nvSpPr>
        <p:spPr bwMode="auto">
          <a:xfrm>
            <a:off x="5123067" y="3690688"/>
            <a:ext cx="580290" cy="246232"/>
          </a:xfrm>
          <a:custGeom>
            <a:avLst/>
            <a:gdLst/>
            <a:ahLst/>
            <a:cxnLst>
              <a:cxn ang="0">
                <a:pos x="10" y="100"/>
              </a:cxn>
              <a:cxn ang="0">
                <a:pos x="21" y="77"/>
              </a:cxn>
              <a:cxn ang="0">
                <a:pos x="33" y="52"/>
              </a:cxn>
              <a:cxn ang="0">
                <a:pos x="39" y="31"/>
              </a:cxn>
              <a:cxn ang="0">
                <a:pos x="54" y="20"/>
              </a:cxn>
              <a:cxn ang="0">
                <a:pos x="75" y="4"/>
              </a:cxn>
              <a:cxn ang="0">
                <a:pos x="102" y="4"/>
              </a:cxn>
              <a:cxn ang="0">
                <a:pos x="117" y="0"/>
              </a:cxn>
              <a:cxn ang="0">
                <a:pos x="133" y="4"/>
              </a:cxn>
              <a:cxn ang="0">
                <a:pos x="150" y="0"/>
              </a:cxn>
              <a:cxn ang="0">
                <a:pos x="171" y="4"/>
              </a:cxn>
              <a:cxn ang="0">
                <a:pos x="190" y="8"/>
              </a:cxn>
              <a:cxn ang="0">
                <a:pos x="204" y="8"/>
              </a:cxn>
              <a:cxn ang="0">
                <a:pos x="210" y="14"/>
              </a:cxn>
              <a:cxn ang="0">
                <a:pos x="223" y="23"/>
              </a:cxn>
              <a:cxn ang="0">
                <a:pos x="235" y="27"/>
              </a:cxn>
              <a:cxn ang="0">
                <a:pos x="246" y="23"/>
              </a:cxn>
              <a:cxn ang="0">
                <a:pos x="267" y="23"/>
              </a:cxn>
              <a:cxn ang="0">
                <a:pos x="283" y="27"/>
              </a:cxn>
              <a:cxn ang="0">
                <a:pos x="290" y="25"/>
              </a:cxn>
              <a:cxn ang="0">
                <a:pos x="292" y="37"/>
              </a:cxn>
              <a:cxn ang="0">
                <a:pos x="304" y="39"/>
              </a:cxn>
              <a:cxn ang="0">
                <a:pos x="308" y="54"/>
              </a:cxn>
              <a:cxn ang="0">
                <a:pos x="313" y="69"/>
              </a:cxn>
              <a:cxn ang="0">
                <a:pos x="313" y="85"/>
              </a:cxn>
              <a:cxn ang="0">
                <a:pos x="319" y="98"/>
              </a:cxn>
              <a:cxn ang="0">
                <a:pos x="327" y="116"/>
              </a:cxn>
              <a:cxn ang="0">
                <a:pos x="329" y="131"/>
              </a:cxn>
              <a:cxn ang="0">
                <a:pos x="333" y="144"/>
              </a:cxn>
              <a:cxn ang="0">
                <a:pos x="344" y="150"/>
              </a:cxn>
              <a:cxn ang="0">
                <a:pos x="363" y="150"/>
              </a:cxn>
              <a:cxn ang="0">
                <a:pos x="377" y="156"/>
              </a:cxn>
              <a:cxn ang="0">
                <a:pos x="375" y="175"/>
              </a:cxn>
              <a:cxn ang="0">
                <a:pos x="388" y="183"/>
              </a:cxn>
              <a:cxn ang="0">
                <a:pos x="404" y="185"/>
              </a:cxn>
            </a:cxnLst>
            <a:rect l="0" t="0" r="r" b="b"/>
            <a:pathLst>
              <a:path w="409" h="188">
                <a:moveTo>
                  <a:pt x="0" y="108"/>
                </a:moveTo>
                <a:lnTo>
                  <a:pt x="10" y="100"/>
                </a:lnTo>
                <a:lnTo>
                  <a:pt x="18" y="89"/>
                </a:lnTo>
                <a:lnTo>
                  <a:pt x="21" y="77"/>
                </a:lnTo>
                <a:lnTo>
                  <a:pt x="27" y="64"/>
                </a:lnTo>
                <a:lnTo>
                  <a:pt x="33" y="52"/>
                </a:lnTo>
                <a:lnTo>
                  <a:pt x="41" y="43"/>
                </a:lnTo>
                <a:lnTo>
                  <a:pt x="39" y="31"/>
                </a:lnTo>
                <a:lnTo>
                  <a:pt x="43" y="23"/>
                </a:lnTo>
                <a:lnTo>
                  <a:pt x="54" y="20"/>
                </a:lnTo>
                <a:lnTo>
                  <a:pt x="68" y="16"/>
                </a:lnTo>
                <a:lnTo>
                  <a:pt x="75" y="4"/>
                </a:lnTo>
                <a:lnTo>
                  <a:pt x="91" y="2"/>
                </a:lnTo>
                <a:lnTo>
                  <a:pt x="102" y="4"/>
                </a:lnTo>
                <a:lnTo>
                  <a:pt x="110" y="6"/>
                </a:lnTo>
                <a:lnTo>
                  <a:pt x="117" y="0"/>
                </a:lnTo>
                <a:lnTo>
                  <a:pt x="121" y="2"/>
                </a:lnTo>
                <a:lnTo>
                  <a:pt x="133" y="4"/>
                </a:lnTo>
                <a:lnTo>
                  <a:pt x="141" y="0"/>
                </a:lnTo>
                <a:lnTo>
                  <a:pt x="150" y="0"/>
                </a:lnTo>
                <a:lnTo>
                  <a:pt x="162" y="4"/>
                </a:lnTo>
                <a:lnTo>
                  <a:pt x="171" y="4"/>
                </a:lnTo>
                <a:lnTo>
                  <a:pt x="183" y="6"/>
                </a:lnTo>
                <a:lnTo>
                  <a:pt x="190" y="8"/>
                </a:lnTo>
                <a:lnTo>
                  <a:pt x="196" y="12"/>
                </a:lnTo>
                <a:lnTo>
                  <a:pt x="204" y="8"/>
                </a:lnTo>
                <a:lnTo>
                  <a:pt x="208" y="8"/>
                </a:lnTo>
                <a:lnTo>
                  <a:pt x="210" y="14"/>
                </a:lnTo>
                <a:lnTo>
                  <a:pt x="217" y="21"/>
                </a:lnTo>
                <a:lnTo>
                  <a:pt x="223" y="23"/>
                </a:lnTo>
                <a:lnTo>
                  <a:pt x="227" y="23"/>
                </a:lnTo>
                <a:lnTo>
                  <a:pt x="235" y="27"/>
                </a:lnTo>
                <a:lnTo>
                  <a:pt x="240" y="31"/>
                </a:lnTo>
                <a:lnTo>
                  <a:pt x="246" y="23"/>
                </a:lnTo>
                <a:lnTo>
                  <a:pt x="256" y="21"/>
                </a:lnTo>
                <a:lnTo>
                  <a:pt x="267" y="23"/>
                </a:lnTo>
                <a:lnTo>
                  <a:pt x="275" y="25"/>
                </a:lnTo>
                <a:lnTo>
                  <a:pt x="283" y="27"/>
                </a:lnTo>
                <a:lnTo>
                  <a:pt x="286" y="23"/>
                </a:lnTo>
                <a:lnTo>
                  <a:pt x="290" y="25"/>
                </a:lnTo>
                <a:lnTo>
                  <a:pt x="292" y="31"/>
                </a:lnTo>
                <a:lnTo>
                  <a:pt x="292" y="37"/>
                </a:lnTo>
                <a:lnTo>
                  <a:pt x="294" y="39"/>
                </a:lnTo>
                <a:lnTo>
                  <a:pt x="304" y="39"/>
                </a:lnTo>
                <a:lnTo>
                  <a:pt x="308" y="45"/>
                </a:lnTo>
                <a:lnTo>
                  <a:pt x="308" y="54"/>
                </a:lnTo>
                <a:lnTo>
                  <a:pt x="310" y="62"/>
                </a:lnTo>
                <a:lnTo>
                  <a:pt x="313" y="69"/>
                </a:lnTo>
                <a:lnTo>
                  <a:pt x="315" y="77"/>
                </a:lnTo>
                <a:lnTo>
                  <a:pt x="313" y="85"/>
                </a:lnTo>
                <a:lnTo>
                  <a:pt x="313" y="94"/>
                </a:lnTo>
                <a:lnTo>
                  <a:pt x="319" y="98"/>
                </a:lnTo>
                <a:lnTo>
                  <a:pt x="325" y="108"/>
                </a:lnTo>
                <a:lnTo>
                  <a:pt x="327" y="116"/>
                </a:lnTo>
                <a:lnTo>
                  <a:pt x="331" y="123"/>
                </a:lnTo>
                <a:lnTo>
                  <a:pt x="329" y="131"/>
                </a:lnTo>
                <a:lnTo>
                  <a:pt x="329" y="139"/>
                </a:lnTo>
                <a:lnTo>
                  <a:pt x="333" y="144"/>
                </a:lnTo>
                <a:lnTo>
                  <a:pt x="336" y="150"/>
                </a:lnTo>
                <a:lnTo>
                  <a:pt x="344" y="150"/>
                </a:lnTo>
                <a:lnTo>
                  <a:pt x="352" y="146"/>
                </a:lnTo>
                <a:lnTo>
                  <a:pt x="363" y="150"/>
                </a:lnTo>
                <a:lnTo>
                  <a:pt x="371" y="154"/>
                </a:lnTo>
                <a:lnTo>
                  <a:pt x="377" y="156"/>
                </a:lnTo>
                <a:lnTo>
                  <a:pt x="377" y="165"/>
                </a:lnTo>
                <a:lnTo>
                  <a:pt x="375" y="175"/>
                </a:lnTo>
                <a:lnTo>
                  <a:pt x="381" y="183"/>
                </a:lnTo>
                <a:lnTo>
                  <a:pt x="388" y="183"/>
                </a:lnTo>
                <a:lnTo>
                  <a:pt x="394" y="181"/>
                </a:lnTo>
                <a:lnTo>
                  <a:pt x="404" y="185"/>
                </a:lnTo>
                <a:lnTo>
                  <a:pt x="409" y="188"/>
                </a:lnTo>
              </a:path>
            </a:pathLst>
          </a:custGeom>
          <a:solidFill>
            <a:srgbClr val="A9D18E"/>
          </a:solidFill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7" name="Freeform 31">
            <a:extLst>
              <a:ext uri="{FF2B5EF4-FFF2-40B4-BE49-F238E27FC236}">
                <a16:creationId xmlns:a16="http://schemas.microsoft.com/office/drawing/2014/main" xmlns="" id="{73FE7D4F-0CDF-405F-8631-B727197DC4C2}"/>
              </a:ext>
            </a:extLst>
          </p:cNvPr>
          <p:cNvSpPr>
            <a:spLocks/>
          </p:cNvSpPr>
          <p:nvPr/>
        </p:nvSpPr>
        <p:spPr bwMode="auto">
          <a:xfrm>
            <a:off x="5945576" y="2562829"/>
            <a:ext cx="16838" cy="36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2" y="3"/>
              </a:cxn>
              <a:cxn ang="0">
                <a:pos x="0" y="0"/>
              </a:cxn>
            </a:cxnLst>
            <a:rect l="0" t="0" r="r" b="b"/>
            <a:pathLst>
              <a:path w="12" h="3">
                <a:moveTo>
                  <a:pt x="0" y="0"/>
                </a:moveTo>
                <a:lnTo>
                  <a:pt x="0" y="0"/>
                </a:lnTo>
                <a:lnTo>
                  <a:pt x="12" y="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8" name="Freeform 32">
            <a:extLst>
              <a:ext uri="{FF2B5EF4-FFF2-40B4-BE49-F238E27FC236}">
                <a16:creationId xmlns:a16="http://schemas.microsoft.com/office/drawing/2014/main" xmlns="" id="{A770DD09-FA3D-4763-80DC-A04D23554B08}"/>
              </a:ext>
            </a:extLst>
          </p:cNvPr>
          <p:cNvSpPr>
            <a:spLocks/>
          </p:cNvSpPr>
          <p:nvPr/>
        </p:nvSpPr>
        <p:spPr bwMode="auto">
          <a:xfrm>
            <a:off x="5945576" y="2562829"/>
            <a:ext cx="16838" cy="360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3"/>
              </a:cxn>
              <a:cxn ang="0">
                <a:pos x="0" y="0"/>
              </a:cxn>
            </a:cxnLst>
            <a:rect l="0" t="0" r="r" b="b"/>
            <a:pathLst>
              <a:path w="12" h="3">
                <a:moveTo>
                  <a:pt x="0" y="0"/>
                </a:moveTo>
                <a:lnTo>
                  <a:pt x="12" y="3"/>
                </a:lnTo>
                <a:lnTo>
                  <a:pt x="0" y="0"/>
                </a:lnTo>
              </a:path>
            </a:pathLst>
          </a:custGeom>
          <a:solidFill>
            <a:srgbClr val="D9D9D9"/>
          </a:solidFill>
          <a:ln w="19050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9" name="Rectangle 81">
            <a:extLst>
              <a:ext uri="{FF2B5EF4-FFF2-40B4-BE49-F238E27FC236}">
                <a16:creationId xmlns:a16="http://schemas.microsoft.com/office/drawing/2014/main" xmlns="" id="{7AEAD9AE-D887-4FE3-94E0-7A882BB19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700" y="3032469"/>
            <a:ext cx="85489" cy="45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Oval 156">
            <a:extLst>
              <a:ext uri="{FF2B5EF4-FFF2-40B4-BE49-F238E27FC236}">
                <a16:creationId xmlns:a16="http://schemas.microsoft.com/office/drawing/2014/main" xmlns="" id="{014AB510-F2BA-4489-A25D-A3741BFFC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080" y="2781436"/>
            <a:ext cx="36268" cy="33632"/>
          </a:xfrm>
          <a:prstGeom prst="ellipse">
            <a:avLst/>
          </a:prstGeom>
          <a:solidFill>
            <a:srgbClr val="D9D9D9"/>
          </a:solidFill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1" name="Oval 157">
            <a:extLst>
              <a:ext uri="{FF2B5EF4-FFF2-40B4-BE49-F238E27FC236}">
                <a16:creationId xmlns:a16="http://schemas.microsoft.com/office/drawing/2014/main" xmlns="" id="{5C71AE33-45C2-4548-8BF6-40ED4DD28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9585" y="2788393"/>
            <a:ext cx="21261" cy="19715"/>
          </a:xfrm>
          <a:prstGeom prst="ellipse">
            <a:avLst/>
          </a:prstGeom>
          <a:solidFill>
            <a:srgbClr val="D9D9D9"/>
          </a:solidFill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Freeform 164">
            <a:extLst>
              <a:ext uri="{FF2B5EF4-FFF2-40B4-BE49-F238E27FC236}">
                <a16:creationId xmlns:a16="http://schemas.microsoft.com/office/drawing/2014/main" xmlns="" id="{FAF5A3EE-F92E-4CE5-A640-FAB217BB77EF}"/>
              </a:ext>
            </a:extLst>
          </p:cNvPr>
          <p:cNvSpPr>
            <a:spLocks/>
          </p:cNvSpPr>
          <p:nvPr/>
        </p:nvSpPr>
        <p:spPr bwMode="auto">
          <a:xfrm>
            <a:off x="5466320" y="1356899"/>
            <a:ext cx="40154" cy="34832"/>
          </a:xfrm>
          <a:custGeom>
            <a:avLst/>
            <a:gdLst/>
            <a:ahLst/>
            <a:cxnLst>
              <a:cxn ang="0">
                <a:pos x="27" y="19"/>
              </a:cxn>
              <a:cxn ang="0">
                <a:pos x="29" y="16"/>
              </a:cxn>
              <a:cxn ang="0">
                <a:pos x="27" y="12"/>
              </a:cxn>
              <a:cxn ang="0">
                <a:pos x="23" y="10"/>
              </a:cxn>
              <a:cxn ang="0">
                <a:pos x="21" y="6"/>
              </a:cxn>
              <a:cxn ang="0">
                <a:pos x="16" y="4"/>
              </a:cxn>
              <a:cxn ang="0">
                <a:pos x="12" y="2"/>
              </a:cxn>
              <a:cxn ang="0">
                <a:pos x="8" y="0"/>
              </a:cxn>
              <a:cxn ang="0">
                <a:pos x="6" y="0"/>
              </a:cxn>
              <a:cxn ang="0">
                <a:pos x="2" y="4"/>
              </a:cxn>
              <a:cxn ang="0">
                <a:pos x="0" y="12"/>
              </a:cxn>
              <a:cxn ang="0">
                <a:pos x="4" y="19"/>
              </a:cxn>
              <a:cxn ang="0">
                <a:pos x="8" y="25"/>
              </a:cxn>
              <a:cxn ang="0">
                <a:pos x="16" y="27"/>
              </a:cxn>
              <a:cxn ang="0">
                <a:pos x="19" y="25"/>
              </a:cxn>
              <a:cxn ang="0">
                <a:pos x="25" y="25"/>
              </a:cxn>
              <a:cxn ang="0">
                <a:pos x="27" y="19"/>
              </a:cxn>
            </a:cxnLst>
            <a:rect l="0" t="0" r="r" b="b"/>
            <a:pathLst>
              <a:path w="29" h="27">
                <a:moveTo>
                  <a:pt x="27" y="19"/>
                </a:moveTo>
                <a:lnTo>
                  <a:pt x="29" y="16"/>
                </a:lnTo>
                <a:lnTo>
                  <a:pt x="27" y="12"/>
                </a:lnTo>
                <a:lnTo>
                  <a:pt x="23" y="10"/>
                </a:lnTo>
                <a:lnTo>
                  <a:pt x="21" y="6"/>
                </a:lnTo>
                <a:lnTo>
                  <a:pt x="16" y="4"/>
                </a:lnTo>
                <a:lnTo>
                  <a:pt x="12" y="2"/>
                </a:lnTo>
                <a:lnTo>
                  <a:pt x="8" y="0"/>
                </a:lnTo>
                <a:lnTo>
                  <a:pt x="6" y="0"/>
                </a:lnTo>
                <a:lnTo>
                  <a:pt x="2" y="4"/>
                </a:lnTo>
                <a:lnTo>
                  <a:pt x="0" y="12"/>
                </a:lnTo>
                <a:lnTo>
                  <a:pt x="4" y="19"/>
                </a:lnTo>
                <a:lnTo>
                  <a:pt x="8" y="25"/>
                </a:lnTo>
                <a:lnTo>
                  <a:pt x="16" y="27"/>
                </a:lnTo>
                <a:lnTo>
                  <a:pt x="19" y="25"/>
                </a:lnTo>
                <a:lnTo>
                  <a:pt x="25" y="25"/>
                </a:lnTo>
                <a:lnTo>
                  <a:pt x="27" y="19"/>
                </a:lnTo>
                <a:close/>
              </a:path>
            </a:pathLst>
          </a:custGeom>
          <a:solidFill>
            <a:srgbClr val="D9D9D9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3" name="Freeform 166">
            <a:extLst>
              <a:ext uri="{FF2B5EF4-FFF2-40B4-BE49-F238E27FC236}">
                <a16:creationId xmlns:a16="http://schemas.microsoft.com/office/drawing/2014/main" xmlns="" id="{9E6BF879-1424-46D0-9C28-70E88D80A4B6}"/>
              </a:ext>
            </a:extLst>
          </p:cNvPr>
          <p:cNvSpPr>
            <a:spLocks/>
          </p:cNvSpPr>
          <p:nvPr/>
        </p:nvSpPr>
        <p:spPr bwMode="auto">
          <a:xfrm>
            <a:off x="5576419" y="1549080"/>
            <a:ext cx="25906" cy="21620"/>
          </a:xfrm>
          <a:custGeom>
            <a:avLst/>
            <a:gdLst/>
            <a:ahLst/>
            <a:cxnLst>
              <a:cxn ang="0">
                <a:pos x="12" y="16"/>
              </a:cxn>
              <a:cxn ang="0">
                <a:pos x="14" y="16"/>
              </a:cxn>
              <a:cxn ang="0">
                <a:pos x="16" y="14"/>
              </a:cxn>
              <a:cxn ang="0">
                <a:pos x="16" y="12"/>
              </a:cxn>
              <a:cxn ang="0">
                <a:pos x="18" y="10"/>
              </a:cxn>
              <a:cxn ang="0">
                <a:pos x="18" y="6"/>
              </a:cxn>
              <a:cxn ang="0">
                <a:pos x="18" y="4"/>
              </a:cxn>
              <a:cxn ang="0">
                <a:pos x="18" y="2"/>
              </a:cxn>
              <a:cxn ang="0">
                <a:pos x="16" y="0"/>
              </a:cxn>
              <a:cxn ang="0">
                <a:pos x="12" y="0"/>
              </a:cxn>
              <a:cxn ang="0">
                <a:pos x="6" y="2"/>
              </a:cxn>
              <a:cxn ang="0">
                <a:pos x="2" y="4"/>
              </a:cxn>
              <a:cxn ang="0">
                <a:pos x="0" y="8"/>
              </a:cxn>
              <a:cxn ang="0">
                <a:pos x="2" y="12"/>
              </a:cxn>
              <a:cxn ang="0">
                <a:pos x="4" y="14"/>
              </a:cxn>
              <a:cxn ang="0">
                <a:pos x="6" y="16"/>
              </a:cxn>
              <a:cxn ang="0">
                <a:pos x="12" y="16"/>
              </a:cxn>
            </a:cxnLst>
            <a:rect l="0" t="0" r="r" b="b"/>
            <a:pathLst>
              <a:path w="18" h="16">
                <a:moveTo>
                  <a:pt x="12" y="16"/>
                </a:moveTo>
                <a:lnTo>
                  <a:pt x="14" y="16"/>
                </a:lnTo>
                <a:lnTo>
                  <a:pt x="16" y="14"/>
                </a:lnTo>
                <a:lnTo>
                  <a:pt x="16" y="12"/>
                </a:lnTo>
                <a:lnTo>
                  <a:pt x="18" y="10"/>
                </a:lnTo>
                <a:lnTo>
                  <a:pt x="18" y="6"/>
                </a:lnTo>
                <a:lnTo>
                  <a:pt x="18" y="4"/>
                </a:lnTo>
                <a:lnTo>
                  <a:pt x="18" y="2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2" y="4"/>
                </a:lnTo>
                <a:lnTo>
                  <a:pt x="0" y="8"/>
                </a:lnTo>
                <a:lnTo>
                  <a:pt x="2" y="12"/>
                </a:lnTo>
                <a:lnTo>
                  <a:pt x="4" y="14"/>
                </a:lnTo>
                <a:lnTo>
                  <a:pt x="6" y="16"/>
                </a:lnTo>
                <a:lnTo>
                  <a:pt x="12" y="16"/>
                </a:lnTo>
                <a:close/>
              </a:path>
            </a:pathLst>
          </a:custGeom>
          <a:solidFill>
            <a:srgbClr val="D9D9D9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4" name="Freeform 167">
            <a:extLst>
              <a:ext uri="{FF2B5EF4-FFF2-40B4-BE49-F238E27FC236}">
                <a16:creationId xmlns:a16="http://schemas.microsoft.com/office/drawing/2014/main" xmlns="" id="{6DDAD2DF-DFB3-47BD-8617-4EF3D0DBA758}"/>
              </a:ext>
            </a:extLst>
          </p:cNvPr>
          <p:cNvSpPr>
            <a:spLocks/>
          </p:cNvSpPr>
          <p:nvPr/>
        </p:nvSpPr>
        <p:spPr bwMode="auto">
          <a:xfrm>
            <a:off x="5476682" y="1609136"/>
            <a:ext cx="18134" cy="16815"/>
          </a:xfrm>
          <a:custGeom>
            <a:avLst/>
            <a:gdLst/>
            <a:ahLst/>
            <a:cxnLst>
              <a:cxn ang="0">
                <a:pos x="4" y="13"/>
              </a:cxn>
              <a:cxn ang="0">
                <a:pos x="2" y="11"/>
              </a:cxn>
              <a:cxn ang="0">
                <a:pos x="0" y="11"/>
              </a:cxn>
              <a:cxn ang="0">
                <a:pos x="0" y="7"/>
              </a:cxn>
              <a:cxn ang="0">
                <a:pos x="0" y="7"/>
              </a:cxn>
              <a:cxn ang="0">
                <a:pos x="0" y="3"/>
              </a:cxn>
              <a:cxn ang="0">
                <a:pos x="2" y="1"/>
              </a:cxn>
              <a:cxn ang="0">
                <a:pos x="2" y="0"/>
              </a:cxn>
              <a:cxn ang="0">
                <a:pos x="2" y="0"/>
              </a:cxn>
              <a:cxn ang="0">
                <a:pos x="6" y="0"/>
              </a:cxn>
              <a:cxn ang="0">
                <a:pos x="10" y="1"/>
              </a:cxn>
              <a:cxn ang="0">
                <a:pos x="10" y="3"/>
              </a:cxn>
              <a:cxn ang="0">
                <a:pos x="12" y="7"/>
              </a:cxn>
              <a:cxn ang="0">
                <a:pos x="10" y="11"/>
              </a:cxn>
              <a:cxn ang="0">
                <a:pos x="8" y="11"/>
              </a:cxn>
              <a:cxn ang="0">
                <a:pos x="6" y="13"/>
              </a:cxn>
              <a:cxn ang="0">
                <a:pos x="4" y="13"/>
              </a:cxn>
            </a:cxnLst>
            <a:rect l="0" t="0" r="r" b="b"/>
            <a:pathLst>
              <a:path w="12" h="13">
                <a:moveTo>
                  <a:pt x="4" y="13"/>
                </a:moveTo>
                <a:lnTo>
                  <a:pt x="2" y="11"/>
                </a:lnTo>
                <a:lnTo>
                  <a:pt x="0" y="11"/>
                </a:lnTo>
                <a:lnTo>
                  <a:pt x="0" y="7"/>
                </a:lnTo>
                <a:lnTo>
                  <a:pt x="0" y="7"/>
                </a:lnTo>
                <a:lnTo>
                  <a:pt x="0" y="3"/>
                </a:lnTo>
                <a:lnTo>
                  <a:pt x="2" y="1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10" y="1"/>
                </a:lnTo>
                <a:lnTo>
                  <a:pt x="10" y="3"/>
                </a:lnTo>
                <a:lnTo>
                  <a:pt x="12" y="7"/>
                </a:lnTo>
                <a:lnTo>
                  <a:pt x="10" y="11"/>
                </a:lnTo>
                <a:lnTo>
                  <a:pt x="8" y="11"/>
                </a:lnTo>
                <a:lnTo>
                  <a:pt x="6" y="13"/>
                </a:lnTo>
                <a:lnTo>
                  <a:pt x="4" y="13"/>
                </a:lnTo>
                <a:close/>
              </a:path>
            </a:pathLst>
          </a:custGeom>
          <a:solidFill>
            <a:srgbClr val="D9D9D9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5" name="Freeform 168">
            <a:extLst>
              <a:ext uri="{FF2B5EF4-FFF2-40B4-BE49-F238E27FC236}">
                <a16:creationId xmlns:a16="http://schemas.microsoft.com/office/drawing/2014/main" xmlns="" id="{11ED0FE0-8D55-4586-B193-2538D972AF67}"/>
              </a:ext>
            </a:extLst>
          </p:cNvPr>
          <p:cNvSpPr>
            <a:spLocks/>
          </p:cNvSpPr>
          <p:nvPr/>
        </p:nvSpPr>
        <p:spPr bwMode="auto">
          <a:xfrm>
            <a:off x="5450775" y="1660785"/>
            <a:ext cx="23316" cy="16815"/>
          </a:xfrm>
          <a:custGeom>
            <a:avLst/>
            <a:gdLst/>
            <a:ahLst/>
            <a:cxnLst>
              <a:cxn ang="0">
                <a:pos x="12" y="13"/>
              </a:cxn>
              <a:cxn ang="0">
                <a:pos x="10" y="13"/>
              </a:cxn>
              <a:cxn ang="0">
                <a:pos x="8" y="13"/>
              </a:cxn>
              <a:cxn ang="0">
                <a:pos x="6" y="11"/>
              </a:cxn>
              <a:cxn ang="0">
                <a:pos x="4" y="9"/>
              </a:cxn>
              <a:cxn ang="0">
                <a:pos x="2" y="8"/>
              </a:cxn>
              <a:cxn ang="0">
                <a:pos x="2" y="6"/>
              </a:cxn>
              <a:cxn ang="0">
                <a:pos x="0" y="4"/>
              </a:cxn>
              <a:cxn ang="0">
                <a:pos x="0" y="2"/>
              </a:cxn>
              <a:cxn ang="0">
                <a:pos x="4" y="0"/>
              </a:cxn>
              <a:cxn ang="0">
                <a:pos x="8" y="0"/>
              </a:cxn>
              <a:cxn ang="0">
                <a:pos x="12" y="0"/>
              </a:cxn>
              <a:cxn ang="0">
                <a:pos x="15" y="2"/>
              </a:cxn>
              <a:cxn ang="0">
                <a:pos x="17" y="6"/>
              </a:cxn>
              <a:cxn ang="0">
                <a:pos x="15" y="9"/>
              </a:cxn>
              <a:cxn ang="0">
                <a:pos x="15" y="11"/>
              </a:cxn>
              <a:cxn ang="0">
                <a:pos x="12" y="13"/>
              </a:cxn>
            </a:cxnLst>
            <a:rect l="0" t="0" r="r" b="b"/>
            <a:pathLst>
              <a:path w="17" h="13">
                <a:moveTo>
                  <a:pt x="12" y="13"/>
                </a:moveTo>
                <a:lnTo>
                  <a:pt x="10" y="13"/>
                </a:lnTo>
                <a:lnTo>
                  <a:pt x="8" y="13"/>
                </a:lnTo>
                <a:lnTo>
                  <a:pt x="6" y="11"/>
                </a:lnTo>
                <a:lnTo>
                  <a:pt x="4" y="9"/>
                </a:lnTo>
                <a:lnTo>
                  <a:pt x="2" y="8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5" y="2"/>
                </a:lnTo>
                <a:lnTo>
                  <a:pt x="17" y="6"/>
                </a:lnTo>
                <a:lnTo>
                  <a:pt x="15" y="9"/>
                </a:lnTo>
                <a:lnTo>
                  <a:pt x="15" y="11"/>
                </a:lnTo>
                <a:lnTo>
                  <a:pt x="12" y="13"/>
                </a:lnTo>
                <a:close/>
              </a:path>
            </a:pathLst>
          </a:custGeom>
          <a:solidFill>
            <a:srgbClr val="D9D9D9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6" name="Freeform 169">
            <a:extLst>
              <a:ext uri="{FF2B5EF4-FFF2-40B4-BE49-F238E27FC236}">
                <a16:creationId xmlns:a16="http://schemas.microsoft.com/office/drawing/2014/main" xmlns="" id="{DA9BF30E-3EEC-4C45-8CDA-FDA74FF66CA8}"/>
              </a:ext>
            </a:extLst>
          </p:cNvPr>
          <p:cNvSpPr>
            <a:spLocks/>
          </p:cNvSpPr>
          <p:nvPr/>
        </p:nvSpPr>
        <p:spPr bwMode="auto">
          <a:xfrm>
            <a:off x="5411917" y="1598326"/>
            <a:ext cx="16838" cy="1321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4"/>
              </a:cxn>
              <a:cxn ang="0">
                <a:pos x="0" y="2"/>
              </a:cxn>
              <a:cxn ang="0">
                <a:pos x="2" y="2"/>
              </a:cxn>
              <a:cxn ang="0">
                <a:pos x="4" y="2"/>
              </a:cxn>
              <a:cxn ang="0">
                <a:pos x="6" y="0"/>
              </a:cxn>
              <a:cxn ang="0">
                <a:pos x="8" y="0"/>
              </a:cxn>
              <a:cxn ang="0">
                <a:pos x="10" y="0"/>
              </a:cxn>
              <a:cxn ang="0">
                <a:pos x="10" y="2"/>
              </a:cxn>
              <a:cxn ang="0">
                <a:pos x="12" y="4"/>
              </a:cxn>
              <a:cxn ang="0">
                <a:pos x="12" y="8"/>
              </a:cxn>
              <a:cxn ang="0">
                <a:pos x="10" y="9"/>
              </a:cxn>
              <a:cxn ang="0">
                <a:pos x="6" y="11"/>
              </a:cxn>
              <a:cxn ang="0">
                <a:pos x="4" y="11"/>
              </a:cxn>
              <a:cxn ang="0">
                <a:pos x="2" y="9"/>
              </a:cxn>
              <a:cxn ang="0">
                <a:pos x="0" y="9"/>
              </a:cxn>
              <a:cxn ang="0">
                <a:pos x="0" y="6"/>
              </a:cxn>
            </a:cxnLst>
            <a:rect l="0" t="0" r="r" b="b"/>
            <a:pathLst>
              <a:path w="12" h="11">
                <a:moveTo>
                  <a:pt x="0" y="6"/>
                </a:moveTo>
                <a:lnTo>
                  <a:pt x="0" y="4"/>
                </a:lnTo>
                <a:lnTo>
                  <a:pt x="0" y="2"/>
                </a:lnTo>
                <a:lnTo>
                  <a:pt x="2" y="2"/>
                </a:lnTo>
                <a:lnTo>
                  <a:pt x="4" y="2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0" y="2"/>
                </a:lnTo>
                <a:lnTo>
                  <a:pt x="12" y="4"/>
                </a:lnTo>
                <a:lnTo>
                  <a:pt x="12" y="8"/>
                </a:lnTo>
                <a:lnTo>
                  <a:pt x="10" y="9"/>
                </a:lnTo>
                <a:lnTo>
                  <a:pt x="6" y="11"/>
                </a:lnTo>
                <a:lnTo>
                  <a:pt x="4" y="11"/>
                </a:lnTo>
                <a:lnTo>
                  <a:pt x="2" y="9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solidFill>
            <a:srgbClr val="D9D9D9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7" name="Freeform 170">
            <a:extLst>
              <a:ext uri="{FF2B5EF4-FFF2-40B4-BE49-F238E27FC236}">
                <a16:creationId xmlns:a16="http://schemas.microsoft.com/office/drawing/2014/main" xmlns="" id="{41DE1B21-81BB-4383-8C8B-ABC921369ACD}"/>
              </a:ext>
            </a:extLst>
          </p:cNvPr>
          <p:cNvSpPr>
            <a:spLocks/>
          </p:cNvSpPr>
          <p:nvPr/>
        </p:nvSpPr>
        <p:spPr bwMode="auto">
          <a:xfrm>
            <a:off x="5426165" y="1582711"/>
            <a:ext cx="18134" cy="1561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4"/>
              </a:cxn>
              <a:cxn ang="0">
                <a:pos x="2" y="2"/>
              </a:cxn>
              <a:cxn ang="0">
                <a:pos x="4" y="2"/>
              </a:cxn>
              <a:cxn ang="0">
                <a:pos x="6" y="0"/>
              </a:cxn>
              <a:cxn ang="0">
                <a:pos x="7" y="0"/>
              </a:cxn>
              <a:cxn ang="0">
                <a:pos x="9" y="0"/>
              </a:cxn>
              <a:cxn ang="0">
                <a:pos x="11" y="0"/>
              </a:cxn>
              <a:cxn ang="0">
                <a:pos x="11" y="0"/>
              </a:cxn>
              <a:cxn ang="0">
                <a:pos x="13" y="4"/>
              </a:cxn>
              <a:cxn ang="0">
                <a:pos x="11" y="6"/>
              </a:cxn>
              <a:cxn ang="0">
                <a:pos x="9" y="10"/>
              </a:cxn>
              <a:cxn ang="0">
                <a:pos x="7" y="12"/>
              </a:cxn>
              <a:cxn ang="0">
                <a:pos x="4" y="12"/>
              </a:cxn>
              <a:cxn ang="0">
                <a:pos x="2" y="10"/>
              </a:cxn>
              <a:cxn ang="0">
                <a:pos x="2" y="8"/>
              </a:cxn>
              <a:cxn ang="0">
                <a:pos x="0" y="6"/>
              </a:cxn>
            </a:cxnLst>
            <a:rect l="0" t="0" r="r" b="b"/>
            <a:pathLst>
              <a:path w="13" h="12">
                <a:moveTo>
                  <a:pt x="0" y="6"/>
                </a:moveTo>
                <a:lnTo>
                  <a:pt x="0" y="4"/>
                </a:lnTo>
                <a:lnTo>
                  <a:pt x="2" y="2"/>
                </a:lnTo>
                <a:lnTo>
                  <a:pt x="4" y="2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3" y="4"/>
                </a:lnTo>
                <a:lnTo>
                  <a:pt x="11" y="6"/>
                </a:lnTo>
                <a:lnTo>
                  <a:pt x="9" y="10"/>
                </a:lnTo>
                <a:lnTo>
                  <a:pt x="7" y="12"/>
                </a:lnTo>
                <a:lnTo>
                  <a:pt x="4" y="12"/>
                </a:lnTo>
                <a:lnTo>
                  <a:pt x="2" y="10"/>
                </a:lnTo>
                <a:lnTo>
                  <a:pt x="2" y="8"/>
                </a:lnTo>
                <a:lnTo>
                  <a:pt x="0" y="6"/>
                </a:lnTo>
                <a:close/>
              </a:path>
            </a:pathLst>
          </a:custGeom>
          <a:solidFill>
            <a:srgbClr val="D9D9D9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8" name="Freeform 171">
            <a:extLst>
              <a:ext uri="{FF2B5EF4-FFF2-40B4-BE49-F238E27FC236}">
                <a16:creationId xmlns:a16="http://schemas.microsoft.com/office/drawing/2014/main" xmlns="" id="{E126EF72-D067-41F2-9A0A-4419E783ED78}"/>
              </a:ext>
            </a:extLst>
          </p:cNvPr>
          <p:cNvSpPr>
            <a:spLocks/>
          </p:cNvSpPr>
          <p:nvPr/>
        </p:nvSpPr>
        <p:spPr bwMode="auto">
          <a:xfrm>
            <a:off x="5463728" y="1557487"/>
            <a:ext cx="15543" cy="1321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2" y="0"/>
              </a:cxn>
              <a:cxn ang="0">
                <a:pos x="4" y="0"/>
              </a:cxn>
              <a:cxn ang="0">
                <a:pos x="5" y="0"/>
              </a:cxn>
              <a:cxn ang="0">
                <a:pos x="7" y="0"/>
              </a:cxn>
              <a:cxn ang="0">
                <a:pos x="9" y="0"/>
              </a:cxn>
              <a:cxn ang="0">
                <a:pos x="11" y="0"/>
              </a:cxn>
              <a:cxn ang="0">
                <a:pos x="11" y="2"/>
              </a:cxn>
              <a:cxn ang="0">
                <a:pos x="11" y="4"/>
              </a:cxn>
              <a:cxn ang="0">
                <a:pos x="9" y="8"/>
              </a:cxn>
              <a:cxn ang="0">
                <a:pos x="7" y="10"/>
              </a:cxn>
              <a:cxn ang="0">
                <a:pos x="4" y="10"/>
              </a:cxn>
              <a:cxn ang="0">
                <a:pos x="2" y="10"/>
              </a:cxn>
              <a:cxn ang="0">
                <a:pos x="0" y="8"/>
              </a:cxn>
              <a:cxn ang="0">
                <a:pos x="0" y="6"/>
              </a:cxn>
              <a:cxn ang="0">
                <a:pos x="0" y="4"/>
              </a:cxn>
            </a:cxnLst>
            <a:rect l="0" t="0" r="r" b="b"/>
            <a:pathLst>
              <a:path w="11" h="10">
                <a:moveTo>
                  <a:pt x="0" y="4"/>
                </a:move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1" y="2"/>
                </a:lnTo>
                <a:lnTo>
                  <a:pt x="11" y="4"/>
                </a:lnTo>
                <a:lnTo>
                  <a:pt x="9" y="8"/>
                </a:lnTo>
                <a:lnTo>
                  <a:pt x="7" y="10"/>
                </a:lnTo>
                <a:lnTo>
                  <a:pt x="4" y="10"/>
                </a:lnTo>
                <a:lnTo>
                  <a:pt x="2" y="10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close/>
              </a:path>
            </a:pathLst>
          </a:custGeom>
          <a:solidFill>
            <a:srgbClr val="D9D9D9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9" name="Freeform 172">
            <a:extLst>
              <a:ext uri="{FF2B5EF4-FFF2-40B4-BE49-F238E27FC236}">
                <a16:creationId xmlns:a16="http://schemas.microsoft.com/office/drawing/2014/main" xmlns="" id="{1EBA52CF-1A00-42C8-9894-65388EFDD702}"/>
              </a:ext>
            </a:extLst>
          </p:cNvPr>
          <p:cNvSpPr>
            <a:spLocks/>
          </p:cNvSpPr>
          <p:nvPr/>
        </p:nvSpPr>
        <p:spPr bwMode="auto">
          <a:xfrm>
            <a:off x="5488340" y="1549080"/>
            <a:ext cx="18134" cy="2162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4"/>
              </a:cxn>
              <a:cxn ang="0">
                <a:pos x="0" y="2"/>
              </a:cxn>
              <a:cxn ang="0">
                <a:pos x="2" y="0"/>
              </a:cxn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0" y="0"/>
              </a:cxn>
              <a:cxn ang="0">
                <a:pos x="11" y="0"/>
              </a:cxn>
              <a:cxn ang="0">
                <a:pos x="11" y="4"/>
              </a:cxn>
              <a:cxn ang="0">
                <a:pos x="13" y="10"/>
              </a:cxn>
              <a:cxn ang="0">
                <a:pos x="11" y="14"/>
              </a:cxn>
              <a:cxn ang="0">
                <a:pos x="10" y="16"/>
              </a:cxn>
              <a:cxn ang="0">
                <a:pos x="6" y="16"/>
              </a:cxn>
              <a:cxn ang="0">
                <a:pos x="4" y="14"/>
              </a:cxn>
              <a:cxn ang="0">
                <a:pos x="2" y="12"/>
              </a:cxn>
              <a:cxn ang="0">
                <a:pos x="0" y="8"/>
              </a:cxn>
            </a:cxnLst>
            <a:rect l="0" t="0" r="r" b="b"/>
            <a:pathLst>
              <a:path w="13" h="16">
                <a:moveTo>
                  <a:pt x="0" y="8"/>
                </a:move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1" y="4"/>
                </a:lnTo>
                <a:lnTo>
                  <a:pt x="13" y="10"/>
                </a:lnTo>
                <a:lnTo>
                  <a:pt x="11" y="14"/>
                </a:lnTo>
                <a:lnTo>
                  <a:pt x="10" y="16"/>
                </a:lnTo>
                <a:lnTo>
                  <a:pt x="6" y="16"/>
                </a:lnTo>
                <a:lnTo>
                  <a:pt x="4" y="14"/>
                </a:lnTo>
                <a:lnTo>
                  <a:pt x="2" y="12"/>
                </a:lnTo>
                <a:lnTo>
                  <a:pt x="0" y="8"/>
                </a:lnTo>
                <a:close/>
              </a:path>
            </a:pathLst>
          </a:custGeom>
          <a:solidFill>
            <a:srgbClr val="D9D9D9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0" name="Freeform 173">
            <a:extLst>
              <a:ext uri="{FF2B5EF4-FFF2-40B4-BE49-F238E27FC236}">
                <a16:creationId xmlns:a16="http://schemas.microsoft.com/office/drawing/2014/main" xmlns="" id="{09D3C503-C6FF-4A46-A922-1EE2EFBC7915}"/>
              </a:ext>
            </a:extLst>
          </p:cNvPr>
          <p:cNvSpPr>
            <a:spLocks/>
          </p:cNvSpPr>
          <p:nvPr/>
        </p:nvSpPr>
        <p:spPr bwMode="auto">
          <a:xfrm>
            <a:off x="5441708" y="1567097"/>
            <a:ext cx="16838" cy="1561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4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6" y="0"/>
              </a:cxn>
              <a:cxn ang="0">
                <a:pos x="10" y="0"/>
              </a:cxn>
              <a:cxn ang="0">
                <a:pos x="10" y="0"/>
              </a:cxn>
              <a:cxn ang="0">
                <a:pos x="12" y="0"/>
              </a:cxn>
              <a:cxn ang="0">
                <a:pos x="12" y="4"/>
              </a:cxn>
              <a:cxn ang="0">
                <a:pos x="12" y="6"/>
              </a:cxn>
              <a:cxn ang="0">
                <a:pos x="10" y="9"/>
              </a:cxn>
              <a:cxn ang="0">
                <a:pos x="8" y="11"/>
              </a:cxn>
              <a:cxn ang="0">
                <a:pos x="4" y="11"/>
              </a:cxn>
              <a:cxn ang="0">
                <a:pos x="2" y="9"/>
              </a:cxn>
              <a:cxn ang="0">
                <a:pos x="0" y="8"/>
              </a:cxn>
              <a:cxn ang="0">
                <a:pos x="0" y="6"/>
              </a:cxn>
            </a:cxnLst>
            <a:rect l="0" t="0" r="r" b="b"/>
            <a:pathLst>
              <a:path w="12" h="11">
                <a:moveTo>
                  <a:pt x="0" y="6"/>
                </a:moveTo>
                <a:lnTo>
                  <a:pt x="0" y="4"/>
                </a:ln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lnTo>
                  <a:pt x="12" y="0"/>
                </a:lnTo>
                <a:lnTo>
                  <a:pt x="12" y="4"/>
                </a:lnTo>
                <a:lnTo>
                  <a:pt x="12" y="6"/>
                </a:lnTo>
                <a:lnTo>
                  <a:pt x="10" y="9"/>
                </a:lnTo>
                <a:lnTo>
                  <a:pt x="8" y="11"/>
                </a:lnTo>
                <a:lnTo>
                  <a:pt x="4" y="11"/>
                </a:lnTo>
                <a:lnTo>
                  <a:pt x="2" y="9"/>
                </a:lnTo>
                <a:lnTo>
                  <a:pt x="0" y="8"/>
                </a:lnTo>
                <a:lnTo>
                  <a:pt x="0" y="6"/>
                </a:lnTo>
                <a:close/>
              </a:path>
            </a:pathLst>
          </a:custGeom>
          <a:solidFill>
            <a:srgbClr val="D9D9D9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1" name="Freeform 174">
            <a:extLst>
              <a:ext uri="{FF2B5EF4-FFF2-40B4-BE49-F238E27FC236}">
                <a16:creationId xmlns:a16="http://schemas.microsoft.com/office/drawing/2014/main" xmlns="" id="{4E539DC8-9355-4E0E-8169-E83F158DA18E}"/>
              </a:ext>
            </a:extLst>
          </p:cNvPr>
          <p:cNvSpPr>
            <a:spLocks/>
          </p:cNvSpPr>
          <p:nvPr/>
        </p:nvSpPr>
        <p:spPr bwMode="auto">
          <a:xfrm>
            <a:off x="5481863" y="1567097"/>
            <a:ext cx="225380" cy="158548"/>
          </a:xfrm>
          <a:custGeom>
            <a:avLst/>
            <a:gdLst/>
            <a:ahLst/>
            <a:cxnLst>
              <a:cxn ang="0">
                <a:pos x="159" y="11"/>
              </a:cxn>
              <a:cxn ang="0">
                <a:pos x="148" y="4"/>
              </a:cxn>
              <a:cxn ang="0">
                <a:pos x="134" y="9"/>
              </a:cxn>
              <a:cxn ang="0">
                <a:pos x="119" y="2"/>
              </a:cxn>
              <a:cxn ang="0">
                <a:pos x="102" y="0"/>
              </a:cxn>
              <a:cxn ang="0">
                <a:pos x="88" y="6"/>
              </a:cxn>
              <a:cxn ang="0">
                <a:pos x="75" y="8"/>
              </a:cxn>
              <a:cxn ang="0">
                <a:pos x="62" y="15"/>
              </a:cxn>
              <a:cxn ang="0">
                <a:pos x="50" y="11"/>
              </a:cxn>
              <a:cxn ang="0">
                <a:pos x="38" y="9"/>
              </a:cxn>
              <a:cxn ang="0">
                <a:pos x="27" y="15"/>
              </a:cxn>
              <a:cxn ang="0">
                <a:pos x="14" y="15"/>
              </a:cxn>
              <a:cxn ang="0">
                <a:pos x="12" y="29"/>
              </a:cxn>
              <a:cxn ang="0">
                <a:pos x="14" y="40"/>
              </a:cxn>
              <a:cxn ang="0">
                <a:pos x="10" y="52"/>
              </a:cxn>
              <a:cxn ang="0">
                <a:pos x="0" y="63"/>
              </a:cxn>
              <a:cxn ang="0">
                <a:pos x="4" y="73"/>
              </a:cxn>
              <a:cxn ang="0">
                <a:pos x="2" y="82"/>
              </a:cxn>
              <a:cxn ang="0">
                <a:pos x="0" y="100"/>
              </a:cxn>
              <a:cxn ang="0">
                <a:pos x="6" y="111"/>
              </a:cxn>
              <a:cxn ang="0">
                <a:pos x="17" y="121"/>
              </a:cxn>
              <a:cxn ang="0">
                <a:pos x="31" y="121"/>
              </a:cxn>
              <a:cxn ang="0">
                <a:pos x="44" y="117"/>
              </a:cxn>
              <a:cxn ang="0">
                <a:pos x="60" y="119"/>
              </a:cxn>
              <a:cxn ang="0">
                <a:pos x="71" y="115"/>
              </a:cxn>
              <a:cxn ang="0">
                <a:pos x="85" y="113"/>
              </a:cxn>
              <a:cxn ang="0">
                <a:pos x="98" y="111"/>
              </a:cxn>
              <a:cxn ang="0">
                <a:pos x="109" y="102"/>
              </a:cxn>
              <a:cxn ang="0">
                <a:pos x="121" y="94"/>
              </a:cxn>
              <a:cxn ang="0">
                <a:pos x="127" y="84"/>
              </a:cxn>
              <a:cxn ang="0">
                <a:pos x="133" y="75"/>
              </a:cxn>
              <a:cxn ang="0">
                <a:pos x="142" y="69"/>
              </a:cxn>
              <a:cxn ang="0">
                <a:pos x="144" y="59"/>
              </a:cxn>
              <a:cxn ang="0">
                <a:pos x="140" y="46"/>
              </a:cxn>
              <a:cxn ang="0">
                <a:pos x="150" y="38"/>
              </a:cxn>
              <a:cxn ang="0">
                <a:pos x="156" y="23"/>
              </a:cxn>
            </a:cxnLst>
            <a:rect l="0" t="0" r="r" b="b"/>
            <a:pathLst>
              <a:path w="159" h="121">
                <a:moveTo>
                  <a:pt x="156" y="23"/>
                </a:moveTo>
                <a:lnTo>
                  <a:pt x="159" y="11"/>
                </a:lnTo>
                <a:lnTo>
                  <a:pt x="157" y="6"/>
                </a:lnTo>
                <a:lnTo>
                  <a:pt x="148" y="4"/>
                </a:lnTo>
                <a:lnTo>
                  <a:pt x="140" y="8"/>
                </a:lnTo>
                <a:lnTo>
                  <a:pt x="134" y="9"/>
                </a:lnTo>
                <a:lnTo>
                  <a:pt x="129" y="8"/>
                </a:lnTo>
                <a:lnTo>
                  <a:pt x="119" y="2"/>
                </a:lnTo>
                <a:lnTo>
                  <a:pt x="109" y="0"/>
                </a:lnTo>
                <a:lnTo>
                  <a:pt x="102" y="0"/>
                </a:lnTo>
                <a:lnTo>
                  <a:pt x="94" y="2"/>
                </a:lnTo>
                <a:lnTo>
                  <a:pt x="88" y="6"/>
                </a:lnTo>
                <a:lnTo>
                  <a:pt x="81" y="8"/>
                </a:lnTo>
                <a:lnTo>
                  <a:pt x="75" y="8"/>
                </a:lnTo>
                <a:lnTo>
                  <a:pt x="69" y="11"/>
                </a:lnTo>
                <a:lnTo>
                  <a:pt x="62" y="15"/>
                </a:lnTo>
                <a:lnTo>
                  <a:pt x="58" y="13"/>
                </a:lnTo>
                <a:lnTo>
                  <a:pt x="50" y="11"/>
                </a:lnTo>
                <a:lnTo>
                  <a:pt x="44" y="11"/>
                </a:lnTo>
                <a:lnTo>
                  <a:pt x="38" y="9"/>
                </a:lnTo>
                <a:lnTo>
                  <a:pt x="31" y="11"/>
                </a:lnTo>
                <a:lnTo>
                  <a:pt x="27" y="15"/>
                </a:lnTo>
                <a:lnTo>
                  <a:pt x="19" y="13"/>
                </a:lnTo>
                <a:lnTo>
                  <a:pt x="14" y="15"/>
                </a:lnTo>
                <a:lnTo>
                  <a:pt x="10" y="19"/>
                </a:lnTo>
                <a:lnTo>
                  <a:pt x="12" y="29"/>
                </a:lnTo>
                <a:lnTo>
                  <a:pt x="15" y="34"/>
                </a:lnTo>
                <a:lnTo>
                  <a:pt x="14" y="40"/>
                </a:lnTo>
                <a:lnTo>
                  <a:pt x="14" y="48"/>
                </a:lnTo>
                <a:lnTo>
                  <a:pt x="10" y="52"/>
                </a:lnTo>
                <a:lnTo>
                  <a:pt x="6" y="57"/>
                </a:lnTo>
                <a:lnTo>
                  <a:pt x="0" y="63"/>
                </a:lnTo>
                <a:lnTo>
                  <a:pt x="0" y="67"/>
                </a:lnTo>
                <a:lnTo>
                  <a:pt x="4" y="73"/>
                </a:lnTo>
                <a:lnTo>
                  <a:pt x="2" y="77"/>
                </a:lnTo>
                <a:lnTo>
                  <a:pt x="2" y="82"/>
                </a:lnTo>
                <a:lnTo>
                  <a:pt x="0" y="88"/>
                </a:lnTo>
                <a:lnTo>
                  <a:pt x="0" y="100"/>
                </a:lnTo>
                <a:lnTo>
                  <a:pt x="2" y="105"/>
                </a:lnTo>
                <a:lnTo>
                  <a:pt x="6" y="111"/>
                </a:lnTo>
                <a:lnTo>
                  <a:pt x="10" y="113"/>
                </a:lnTo>
                <a:lnTo>
                  <a:pt x="17" y="121"/>
                </a:lnTo>
                <a:lnTo>
                  <a:pt x="23" y="121"/>
                </a:lnTo>
                <a:lnTo>
                  <a:pt x="31" y="121"/>
                </a:lnTo>
                <a:lnTo>
                  <a:pt x="40" y="121"/>
                </a:lnTo>
                <a:lnTo>
                  <a:pt x="44" y="117"/>
                </a:lnTo>
                <a:lnTo>
                  <a:pt x="50" y="115"/>
                </a:lnTo>
                <a:lnTo>
                  <a:pt x="60" y="119"/>
                </a:lnTo>
                <a:lnTo>
                  <a:pt x="67" y="117"/>
                </a:lnTo>
                <a:lnTo>
                  <a:pt x="71" y="115"/>
                </a:lnTo>
                <a:lnTo>
                  <a:pt x="79" y="113"/>
                </a:lnTo>
                <a:lnTo>
                  <a:pt x="85" y="113"/>
                </a:lnTo>
                <a:lnTo>
                  <a:pt x="92" y="113"/>
                </a:lnTo>
                <a:lnTo>
                  <a:pt x="98" y="111"/>
                </a:lnTo>
                <a:lnTo>
                  <a:pt x="106" y="105"/>
                </a:lnTo>
                <a:lnTo>
                  <a:pt x="109" y="102"/>
                </a:lnTo>
                <a:lnTo>
                  <a:pt x="113" y="96"/>
                </a:lnTo>
                <a:lnTo>
                  <a:pt x="121" y="94"/>
                </a:lnTo>
                <a:lnTo>
                  <a:pt x="125" y="90"/>
                </a:lnTo>
                <a:lnTo>
                  <a:pt x="127" y="84"/>
                </a:lnTo>
                <a:lnTo>
                  <a:pt x="129" y="80"/>
                </a:lnTo>
                <a:lnTo>
                  <a:pt x="133" y="75"/>
                </a:lnTo>
                <a:lnTo>
                  <a:pt x="136" y="73"/>
                </a:lnTo>
                <a:lnTo>
                  <a:pt x="142" y="69"/>
                </a:lnTo>
                <a:lnTo>
                  <a:pt x="142" y="65"/>
                </a:lnTo>
                <a:lnTo>
                  <a:pt x="144" y="59"/>
                </a:lnTo>
                <a:lnTo>
                  <a:pt x="142" y="52"/>
                </a:lnTo>
                <a:lnTo>
                  <a:pt x="140" y="46"/>
                </a:lnTo>
                <a:lnTo>
                  <a:pt x="144" y="42"/>
                </a:lnTo>
                <a:lnTo>
                  <a:pt x="150" y="38"/>
                </a:lnTo>
                <a:lnTo>
                  <a:pt x="154" y="32"/>
                </a:lnTo>
                <a:lnTo>
                  <a:pt x="156" y="23"/>
                </a:lnTo>
                <a:close/>
              </a:path>
            </a:pathLst>
          </a:custGeom>
          <a:solidFill>
            <a:srgbClr val="F4B183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2" name="Freeform 175">
            <a:extLst>
              <a:ext uri="{FF2B5EF4-FFF2-40B4-BE49-F238E27FC236}">
                <a16:creationId xmlns:a16="http://schemas.microsoft.com/office/drawing/2014/main" xmlns="" id="{ADBB9DB2-8E3E-48F1-8F14-AFE86772CD71}"/>
              </a:ext>
            </a:extLst>
          </p:cNvPr>
          <p:cNvSpPr>
            <a:spLocks/>
          </p:cNvSpPr>
          <p:nvPr/>
        </p:nvSpPr>
        <p:spPr bwMode="auto">
          <a:xfrm>
            <a:off x="5369172" y="1611538"/>
            <a:ext cx="42745" cy="54051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15" y="37"/>
              </a:cxn>
              <a:cxn ang="0">
                <a:pos x="13" y="39"/>
              </a:cxn>
              <a:cxn ang="0">
                <a:pos x="9" y="41"/>
              </a:cxn>
              <a:cxn ang="0">
                <a:pos x="7" y="41"/>
              </a:cxn>
              <a:cxn ang="0">
                <a:pos x="3" y="41"/>
              </a:cxn>
              <a:cxn ang="0">
                <a:pos x="1" y="39"/>
              </a:cxn>
              <a:cxn ang="0">
                <a:pos x="0" y="37"/>
              </a:cxn>
              <a:cxn ang="0">
                <a:pos x="1" y="31"/>
              </a:cxn>
              <a:cxn ang="0">
                <a:pos x="3" y="27"/>
              </a:cxn>
              <a:cxn ang="0">
                <a:pos x="7" y="21"/>
              </a:cxn>
              <a:cxn ang="0">
                <a:pos x="9" y="18"/>
              </a:cxn>
              <a:cxn ang="0">
                <a:pos x="11" y="12"/>
              </a:cxn>
              <a:cxn ang="0">
                <a:pos x="13" y="8"/>
              </a:cxn>
              <a:cxn ang="0">
                <a:pos x="15" y="4"/>
              </a:cxn>
              <a:cxn ang="0">
                <a:pos x="19" y="2"/>
              </a:cxn>
              <a:cxn ang="0">
                <a:pos x="23" y="0"/>
              </a:cxn>
              <a:cxn ang="0">
                <a:pos x="26" y="2"/>
              </a:cxn>
              <a:cxn ang="0">
                <a:pos x="30" y="6"/>
              </a:cxn>
              <a:cxn ang="0">
                <a:pos x="30" y="10"/>
              </a:cxn>
              <a:cxn ang="0">
                <a:pos x="28" y="14"/>
              </a:cxn>
              <a:cxn ang="0">
                <a:pos x="26" y="16"/>
              </a:cxn>
              <a:cxn ang="0">
                <a:pos x="24" y="18"/>
              </a:cxn>
              <a:cxn ang="0">
                <a:pos x="23" y="21"/>
              </a:cxn>
              <a:cxn ang="0">
                <a:pos x="23" y="25"/>
              </a:cxn>
              <a:cxn ang="0">
                <a:pos x="21" y="25"/>
              </a:cxn>
              <a:cxn ang="0">
                <a:pos x="21" y="27"/>
              </a:cxn>
              <a:cxn ang="0">
                <a:pos x="19" y="29"/>
              </a:cxn>
              <a:cxn ang="0">
                <a:pos x="15" y="33"/>
              </a:cxn>
            </a:cxnLst>
            <a:rect l="0" t="0" r="r" b="b"/>
            <a:pathLst>
              <a:path w="30" h="41">
                <a:moveTo>
                  <a:pt x="15" y="33"/>
                </a:moveTo>
                <a:lnTo>
                  <a:pt x="15" y="37"/>
                </a:lnTo>
                <a:lnTo>
                  <a:pt x="13" y="39"/>
                </a:lnTo>
                <a:lnTo>
                  <a:pt x="9" y="41"/>
                </a:lnTo>
                <a:lnTo>
                  <a:pt x="7" y="41"/>
                </a:lnTo>
                <a:lnTo>
                  <a:pt x="3" y="41"/>
                </a:lnTo>
                <a:lnTo>
                  <a:pt x="1" y="39"/>
                </a:lnTo>
                <a:lnTo>
                  <a:pt x="0" y="37"/>
                </a:lnTo>
                <a:lnTo>
                  <a:pt x="1" y="31"/>
                </a:lnTo>
                <a:lnTo>
                  <a:pt x="3" y="27"/>
                </a:lnTo>
                <a:lnTo>
                  <a:pt x="7" y="21"/>
                </a:lnTo>
                <a:lnTo>
                  <a:pt x="9" y="18"/>
                </a:lnTo>
                <a:lnTo>
                  <a:pt x="11" y="12"/>
                </a:lnTo>
                <a:lnTo>
                  <a:pt x="13" y="8"/>
                </a:lnTo>
                <a:lnTo>
                  <a:pt x="15" y="4"/>
                </a:lnTo>
                <a:lnTo>
                  <a:pt x="19" y="2"/>
                </a:lnTo>
                <a:lnTo>
                  <a:pt x="23" y="0"/>
                </a:lnTo>
                <a:lnTo>
                  <a:pt x="26" y="2"/>
                </a:lnTo>
                <a:lnTo>
                  <a:pt x="30" y="6"/>
                </a:lnTo>
                <a:lnTo>
                  <a:pt x="30" y="10"/>
                </a:lnTo>
                <a:lnTo>
                  <a:pt x="28" y="14"/>
                </a:lnTo>
                <a:lnTo>
                  <a:pt x="26" y="16"/>
                </a:lnTo>
                <a:lnTo>
                  <a:pt x="24" y="18"/>
                </a:lnTo>
                <a:lnTo>
                  <a:pt x="23" y="21"/>
                </a:lnTo>
                <a:lnTo>
                  <a:pt x="23" y="25"/>
                </a:lnTo>
                <a:lnTo>
                  <a:pt x="21" y="25"/>
                </a:lnTo>
                <a:lnTo>
                  <a:pt x="21" y="27"/>
                </a:lnTo>
                <a:lnTo>
                  <a:pt x="19" y="29"/>
                </a:lnTo>
                <a:lnTo>
                  <a:pt x="15" y="33"/>
                </a:lnTo>
                <a:close/>
              </a:path>
            </a:pathLst>
          </a:custGeom>
          <a:solidFill>
            <a:srgbClr val="D9D9D9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3" name="Freeform 176">
            <a:extLst>
              <a:ext uri="{FF2B5EF4-FFF2-40B4-BE49-F238E27FC236}">
                <a16:creationId xmlns:a16="http://schemas.microsoft.com/office/drawing/2014/main" xmlns="" id="{5F793D81-5693-49BC-B312-FD3943F28542}"/>
              </a:ext>
            </a:extLst>
          </p:cNvPr>
          <p:cNvSpPr>
            <a:spLocks/>
          </p:cNvSpPr>
          <p:nvPr/>
        </p:nvSpPr>
        <p:spPr bwMode="auto">
          <a:xfrm>
            <a:off x="5417098" y="1619946"/>
            <a:ext cx="59583" cy="33632"/>
          </a:xfrm>
          <a:custGeom>
            <a:avLst/>
            <a:gdLst/>
            <a:ahLst/>
            <a:cxnLst>
              <a:cxn ang="0">
                <a:pos x="13" y="25"/>
              </a:cxn>
              <a:cxn ang="0">
                <a:pos x="12" y="25"/>
              </a:cxn>
              <a:cxn ang="0">
                <a:pos x="8" y="25"/>
              </a:cxn>
              <a:cxn ang="0">
                <a:pos x="6" y="25"/>
              </a:cxn>
              <a:cxn ang="0">
                <a:pos x="4" y="25"/>
              </a:cxn>
              <a:cxn ang="0">
                <a:pos x="2" y="23"/>
              </a:cxn>
              <a:cxn ang="0">
                <a:pos x="0" y="21"/>
              </a:cxn>
              <a:cxn ang="0">
                <a:pos x="0" y="19"/>
              </a:cxn>
              <a:cxn ang="0">
                <a:pos x="0" y="17"/>
              </a:cxn>
              <a:cxn ang="0">
                <a:pos x="2" y="15"/>
              </a:cxn>
              <a:cxn ang="0">
                <a:pos x="4" y="14"/>
              </a:cxn>
              <a:cxn ang="0">
                <a:pos x="8" y="12"/>
              </a:cxn>
              <a:cxn ang="0">
                <a:pos x="13" y="12"/>
              </a:cxn>
              <a:cxn ang="0">
                <a:pos x="19" y="8"/>
              </a:cxn>
              <a:cxn ang="0">
                <a:pos x="23" y="4"/>
              </a:cxn>
              <a:cxn ang="0">
                <a:pos x="27" y="2"/>
              </a:cxn>
              <a:cxn ang="0">
                <a:pos x="31" y="0"/>
              </a:cxn>
              <a:cxn ang="0">
                <a:pos x="33" y="0"/>
              </a:cxn>
              <a:cxn ang="0">
                <a:pos x="37" y="0"/>
              </a:cxn>
              <a:cxn ang="0">
                <a:pos x="38" y="2"/>
              </a:cxn>
              <a:cxn ang="0">
                <a:pos x="40" y="2"/>
              </a:cxn>
              <a:cxn ang="0">
                <a:pos x="40" y="4"/>
              </a:cxn>
              <a:cxn ang="0">
                <a:pos x="40" y="6"/>
              </a:cxn>
              <a:cxn ang="0">
                <a:pos x="42" y="8"/>
              </a:cxn>
              <a:cxn ang="0">
                <a:pos x="42" y="10"/>
              </a:cxn>
              <a:cxn ang="0">
                <a:pos x="42" y="12"/>
              </a:cxn>
              <a:cxn ang="0">
                <a:pos x="42" y="14"/>
              </a:cxn>
              <a:cxn ang="0">
                <a:pos x="42" y="15"/>
              </a:cxn>
              <a:cxn ang="0">
                <a:pos x="42" y="15"/>
              </a:cxn>
              <a:cxn ang="0">
                <a:pos x="42" y="17"/>
              </a:cxn>
              <a:cxn ang="0">
                <a:pos x="40" y="19"/>
              </a:cxn>
              <a:cxn ang="0">
                <a:pos x="40" y="21"/>
              </a:cxn>
              <a:cxn ang="0">
                <a:pos x="38" y="21"/>
              </a:cxn>
              <a:cxn ang="0">
                <a:pos x="35" y="21"/>
              </a:cxn>
              <a:cxn ang="0">
                <a:pos x="33" y="23"/>
              </a:cxn>
              <a:cxn ang="0">
                <a:pos x="31" y="23"/>
              </a:cxn>
              <a:cxn ang="0">
                <a:pos x="29" y="23"/>
              </a:cxn>
              <a:cxn ang="0">
                <a:pos x="27" y="23"/>
              </a:cxn>
              <a:cxn ang="0">
                <a:pos x="25" y="23"/>
              </a:cxn>
              <a:cxn ang="0">
                <a:pos x="25" y="23"/>
              </a:cxn>
              <a:cxn ang="0">
                <a:pos x="23" y="23"/>
              </a:cxn>
              <a:cxn ang="0">
                <a:pos x="21" y="23"/>
              </a:cxn>
              <a:cxn ang="0">
                <a:pos x="17" y="23"/>
              </a:cxn>
              <a:cxn ang="0">
                <a:pos x="13" y="25"/>
              </a:cxn>
            </a:cxnLst>
            <a:rect l="0" t="0" r="r" b="b"/>
            <a:pathLst>
              <a:path w="42" h="25">
                <a:moveTo>
                  <a:pt x="13" y="25"/>
                </a:moveTo>
                <a:lnTo>
                  <a:pt x="12" y="25"/>
                </a:lnTo>
                <a:lnTo>
                  <a:pt x="8" y="25"/>
                </a:lnTo>
                <a:lnTo>
                  <a:pt x="6" y="25"/>
                </a:lnTo>
                <a:lnTo>
                  <a:pt x="4" y="25"/>
                </a:lnTo>
                <a:lnTo>
                  <a:pt x="2" y="23"/>
                </a:lnTo>
                <a:lnTo>
                  <a:pt x="0" y="21"/>
                </a:lnTo>
                <a:lnTo>
                  <a:pt x="0" y="19"/>
                </a:lnTo>
                <a:lnTo>
                  <a:pt x="0" y="17"/>
                </a:lnTo>
                <a:lnTo>
                  <a:pt x="2" y="15"/>
                </a:lnTo>
                <a:lnTo>
                  <a:pt x="4" y="14"/>
                </a:lnTo>
                <a:lnTo>
                  <a:pt x="8" y="12"/>
                </a:lnTo>
                <a:lnTo>
                  <a:pt x="13" y="12"/>
                </a:lnTo>
                <a:lnTo>
                  <a:pt x="19" y="8"/>
                </a:lnTo>
                <a:lnTo>
                  <a:pt x="23" y="4"/>
                </a:lnTo>
                <a:lnTo>
                  <a:pt x="27" y="2"/>
                </a:lnTo>
                <a:lnTo>
                  <a:pt x="31" y="0"/>
                </a:lnTo>
                <a:lnTo>
                  <a:pt x="33" y="0"/>
                </a:lnTo>
                <a:lnTo>
                  <a:pt x="37" y="0"/>
                </a:lnTo>
                <a:lnTo>
                  <a:pt x="38" y="2"/>
                </a:lnTo>
                <a:lnTo>
                  <a:pt x="40" y="2"/>
                </a:lnTo>
                <a:lnTo>
                  <a:pt x="40" y="4"/>
                </a:lnTo>
                <a:lnTo>
                  <a:pt x="40" y="6"/>
                </a:lnTo>
                <a:lnTo>
                  <a:pt x="42" y="8"/>
                </a:lnTo>
                <a:lnTo>
                  <a:pt x="42" y="10"/>
                </a:lnTo>
                <a:lnTo>
                  <a:pt x="42" y="12"/>
                </a:lnTo>
                <a:lnTo>
                  <a:pt x="42" y="14"/>
                </a:lnTo>
                <a:lnTo>
                  <a:pt x="42" y="15"/>
                </a:lnTo>
                <a:lnTo>
                  <a:pt x="42" y="15"/>
                </a:lnTo>
                <a:lnTo>
                  <a:pt x="42" y="17"/>
                </a:lnTo>
                <a:lnTo>
                  <a:pt x="40" y="19"/>
                </a:lnTo>
                <a:lnTo>
                  <a:pt x="40" y="21"/>
                </a:lnTo>
                <a:lnTo>
                  <a:pt x="38" y="21"/>
                </a:lnTo>
                <a:lnTo>
                  <a:pt x="35" y="21"/>
                </a:lnTo>
                <a:lnTo>
                  <a:pt x="33" y="23"/>
                </a:lnTo>
                <a:lnTo>
                  <a:pt x="31" y="23"/>
                </a:lnTo>
                <a:lnTo>
                  <a:pt x="29" y="23"/>
                </a:lnTo>
                <a:lnTo>
                  <a:pt x="27" y="23"/>
                </a:lnTo>
                <a:lnTo>
                  <a:pt x="25" y="23"/>
                </a:lnTo>
                <a:lnTo>
                  <a:pt x="25" y="23"/>
                </a:lnTo>
                <a:lnTo>
                  <a:pt x="23" y="23"/>
                </a:lnTo>
                <a:lnTo>
                  <a:pt x="21" y="23"/>
                </a:lnTo>
                <a:lnTo>
                  <a:pt x="17" y="23"/>
                </a:lnTo>
                <a:lnTo>
                  <a:pt x="13" y="25"/>
                </a:lnTo>
                <a:close/>
              </a:path>
            </a:pathLst>
          </a:custGeom>
          <a:solidFill>
            <a:srgbClr val="D9D9D9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4" name="Freeform 177">
            <a:extLst>
              <a:ext uri="{FF2B5EF4-FFF2-40B4-BE49-F238E27FC236}">
                <a16:creationId xmlns:a16="http://schemas.microsoft.com/office/drawing/2014/main" xmlns="" id="{3FACB42B-9851-4EA8-B2C7-67386F33418E}"/>
              </a:ext>
            </a:extLst>
          </p:cNvPr>
          <p:cNvSpPr>
            <a:spLocks/>
          </p:cNvSpPr>
          <p:nvPr/>
        </p:nvSpPr>
        <p:spPr bwMode="auto">
          <a:xfrm>
            <a:off x="5503883" y="1520253"/>
            <a:ext cx="71242" cy="46845"/>
          </a:xfrm>
          <a:custGeom>
            <a:avLst/>
            <a:gdLst/>
            <a:ahLst/>
            <a:cxnLst>
              <a:cxn ang="0">
                <a:pos x="50" y="22"/>
              </a:cxn>
              <a:cxn ang="0">
                <a:pos x="48" y="16"/>
              </a:cxn>
              <a:cxn ang="0">
                <a:pos x="43" y="14"/>
              </a:cxn>
              <a:cxn ang="0">
                <a:pos x="37" y="10"/>
              </a:cxn>
              <a:cxn ang="0">
                <a:pos x="29" y="6"/>
              </a:cxn>
              <a:cxn ang="0">
                <a:pos x="22" y="2"/>
              </a:cxn>
              <a:cxn ang="0">
                <a:pos x="16" y="0"/>
              </a:cxn>
              <a:cxn ang="0">
                <a:pos x="10" y="2"/>
              </a:cxn>
              <a:cxn ang="0">
                <a:pos x="4" y="6"/>
              </a:cxn>
              <a:cxn ang="0">
                <a:pos x="0" y="10"/>
              </a:cxn>
              <a:cxn ang="0">
                <a:pos x="0" y="14"/>
              </a:cxn>
              <a:cxn ang="0">
                <a:pos x="2" y="22"/>
              </a:cxn>
              <a:cxn ang="0">
                <a:pos x="8" y="23"/>
              </a:cxn>
              <a:cxn ang="0">
                <a:pos x="14" y="23"/>
              </a:cxn>
              <a:cxn ang="0">
                <a:pos x="16" y="25"/>
              </a:cxn>
              <a:cxn ang="0">
                <a:pos x="22" y="29"/>
              </a:cxn>
              <a:cxn ang="0">
                <a:pos x="23" y="33"/>
              </a:cxn>
              <a:cxn ang="0">
                <a:pos x="25" y="35"/>
              </a:cxn>
              <a:cxn ang="0">
                <a:pos x="29" y="37"/>
              </a:cxn>
              <a:cxn ang="0">
                <a:pos x="35" y="37"/>
              </a:cxn>
              <a:cxn ang="0">
                <a:pos x="39" y="35"/>
              </a:cxn>
              <a:cxn ang="0">
                <a:pos x="41" y="35"/>
              </a:cxn>
              <a:cxn ang="0">
                <a:pos x="43" y="35"/>
              </a:cxn>
              <a:cxn ang="0">
                <a:pos x="43" y="35"/>
              </a:cxn>
              <a:cxn ang="0">
                <a:pos x="43" y="35"/>
              </a:cxn>
              <a:cxn ang="0">
                <a:pos x="43" y="33"/>
              </a:cxn>
              <a:cxn ang="0">
                <a:pos x="43" y="33"/>
              </a:cxn>
              <a:cxn ang="0">
                <a:pos x="43" y="33"/>
              </a:cxn>
              <a:cxn ang="0">
                <a:pos x="45" y="33"/>
              </a:cxn>
              <a:cxn ang="0">
                <a:pos x="45" y="35"/>
              </a:cxn>
              <a:cxn ang="0">
                <a:pos x="47" y="33"/>
              </a:cxn>
              <a:cxn ang="0">
                <a:pos x="48" y="31"/>
              </a:cxn>
              <a:cxn ang="0">
                <a:pos x="50" y="25"/>
              </a:cxn>
              <a:cxn ang="0">
                <a:pos x="50" y="22"/>
              </a:cxn>
            </a:cxnLst>
            <a:rect l="0" t="0" r="r" b="b"/>
            <a:pathLst>
              <a:path w="50" h="37">
                <a:moveTo>
                  <a:pt x="50" y="22"/>
                </a:moveTo>
                <a:lnTo>
                  <a:pt x="48" y="16"/>
                </a:lnTo>
                <a:lnTo>
                  <a:pt x="43" y="14"/>
                </a:lnTo>
                <a:lnTo>
                  <a:pt x="37" y="10"/>
                </a:lnTo>
                <a:lnTo>
                  <a:pt x="29" y="6"/>
                </a:lnTo>
                <a:lnTo>
                  <a:pt x="22" y="2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0"/>
                </a:lnTo>
                <a:lnTo>
                  <a:pt x="0" y="14"/>
                </a:lnTo>
                <a:lnTo>
                  <a:pt x="2" y="22"/>
                </a:lnTo>
                <a:lnTo>
                  <a:pt x="8" y="23"/>
                </a:lnTo>
                <a:lnTo>
                  <a:pt x="14" y="23"/>
                </a:lnTo>
                <a:lnTo>
                  <a:pt x="16" y="25"/>
                </a:lnTo>
                <a:lnTo>
                  <a:pt x="22" y="29"/>
                </a:lnTo>
                <a:lnTo>
                  <a:pt x="23" y="33"/>
                </a:lnTo>
                <a:lnTo>
                  <a:pt x="25" y="35"/>
                </a:lnTo>
                <a:lnTo>
                  <a:pt x="29" y="37"/>
                </a:lnTo>
                <a:lnTo>
                  <a:pt x="35" y="37"/>
                </a:lnTo>
                <a:lnTo>
                  <a:pt x="39" y="35"/>
                </a:lnTo>
                <a:lnTo>
                  <a:pt x="41" y="35"/>
                </a:lnTo>
                <a:lnTo>
                  <a:pt x="43" y="35"/>
                </a:lnTo>
                <a:lnTo>
                  <a:pt x="43" y="35"/>
                </a:lnTo>
                <a:lnTo>
                  <a:pt x="43" y="35"/>
                </a:lnTo>
                <a:lnTo>
                  <a:pt x="43" y="33"/>
                </a:lnTo>
                <a:lnTo>
                  <a:pt x="43" y="33"/>
                </a:lnTo>
                <a:lnTo>
                  <a:pt x="43" y="33"/>
                </a:lnTo>
                <a:lnTo>
                  <a:pt x="45" y="33"/>
                </a:lnTo>
                <a:lnTo>
                  <a:pt x="45" y="35"/>
                </a:lnTo>
                <a:lnTo>
                  <a:pt x="47" y="33"/>
                </a:lnTo>
                <a:lnTo>
                  <a:pt x="48" y="31"/>
                </a:lnTo>
                <a:lnTo>
                  <a:pt x="50" y="25"/>
                </a:lnTo>
                <a:lnTo>
                  <a:pt x="50" y="22"/>
                </a:lnTo>
                <a:close/>
              </a:path>
            </a:pathLst>
          </a:custGeom>
          <a:solidFill>
            <a:srgbClr val="D9D9D9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5" name="Freeform 20">
            <a:extLst>
              <a:ext uri="{FF2B5EF4-FFF2-40B4-BE49-F238E27FC236}">
                <a16:creationId xmlns:a16="http://schemas.microsoft.com/office/drawing/2014/main" xmlns="" id="{375E7E03-33A2-4C46-A95A-9A6633FFDF76}"/>
              </a:ext>
            </a:extLst>
          </p:cNvPr>
          <p:cNvSpPr>
            <a:spLocks/>
          </p:cNvSpPr>
          <p:nvPr/>
        </p:nvSpPr>
        <p:spPr bwMode="auto">
          <a:xfrm>
            <a:off x="5926148" y="1862573"/>
            <a:ext cx="537546" cy="729084"/>
          </a:xfrm>
          <a:custGeom>
            <a:avLst/>
            <a:gdLst/>
            <a:ahLst/>
            <a:cxnLst>
              <a:cxn ang="0">
                <a:pos x="294" y="15"/>
              </a:cxn>
              <a:cxn ang="0">
                <a:pos x="273" y="31"/>
              </a:cxn>
              <a:cxn ang="0">
                <a:pos x="252" y="46"/>
              </a:cxn>
              <a:cxn ang="0">
                <a:pos x="238" y="63"/>
              </a:cxn>
              <a:cxn ang="0">
                <a:pos x="223" y="94"/>
              </a:cxn>
              <a:cxn ang="0">
                <a:pos x="229" y="119"/>
              </a:cxn>
              <a:cxn ang="0">
                <a:pos x="223" y="148"/>
              </a:cxn>
              <a:cxn ang="0">
                <a:pos x="229" y="169"/>
              </a:cxn>
              <a:cxn ang="0">
                <a:pos x="208" y="186"/>
              </a:cxn>
              <a:cxn ang="0">
                <a:pos x="210" y="211"/>
              </a:cxn>
              <a:cxn ang="0">
                <a:pos x="212" y="232"/>
              </a:cxn>
              <a:cxn ang="0">
                <a:pos x="223" y="257"/>
              </a:cxn>
              <a:cxn ang="0">
                <a:pos x="202" y="274"/>
              </a:cxn>
              <a:cxn ang="0">
                <a:pos x="181" y="274"/>
              </a:cxn>
              <a:cxn ang="0">
                <a:pos x="162" y="268"/>
              </a:cxn>
              <a:cxn ang="0">
                <a:pos x="135" y="282"/>
              </a:cxn>
              <a:cxn ang="0">
                <a:pos x="118" y="295"/>
              </a:cxn>
              <a:cxn ang="0">
                <a:pos x="100" y="311"/>
              </a:cxn>
              <a:cxn ang="0">
                <a:pos x="77" y="311"/>
              </a:cxn>
              <a:cxn ang="0">
                <a:pos x="48" y="324"/>
              </a:cxn>
              <a:cxn ang="0">
                <a:pos x="37" y="351"/>
              </a:cxn>
              <a:cxn ang="0">
                <a:pos x="20" y="384"/>
              </a:cxn>
              <a:cxn ang="0">
                <a:pos x="0" y="408"/>
              </a:cxn>
              <a:cxn ang="0">
                <a:pos x="6" y="443"/>
              </a:cxn>
              <a:cxn ang="0">
                <a:pos x="16" y="476"/>
              </a:cxn>
              <a:cxn ang="0">
                <a:pos x="16" y="506"/>
              </a:cxn>
              <a:cxn ang="0">
                <a:pos x="8" y="529"/>
              </a:cxn>
              <a:cxn ang="0">
                <a:pos x="25" y="537"/>
              </a:cxn>
              <a:cxn ang="0">
                <a:pos x="50" y="556"/>
              </a:cxn>
              <a:cxn ang="0">
                <a:pos x="79" y="550"/>
              </a:cxn>
              <a:cxn ang="0">
                <a:pos x="114" y="543"/>
              </a:cxn>
              <a:cxn ang="0">
                <a:pos x="141" y="516"/>
              </a:cxn>
              <a:cxn ang="0">
                <a:pos x="162" y="485"/>
              </a:cxn>
              <a:cxn ang="0">
                <a:pos x="183" y="460"/>
              </a:cxn>
              <a:cxn ang="0">
                <a:pos x="210" y="458"/>
              </a:cxn>
              <a:cxn ang="0">
                <a:pos x="237" y="460"/>
              </a:cxn>
              <a:cxn ang="0">
                <a:pos x="265" y="458"/>
              </a:cxn>
              <a:cxn ang="0">
                <a:pos x="298" y="431"/>
              </a:cxn>
              <a:cxn ang="0">
                <a:pos x="325" y="412"/>
              </a:cxn>
              <a:cxn ang="0">
                <a:pos x="352" y="395"/>
              </a:cxn>
              <a:cxn ang="0">
                <a:pos x="369" y="366"/>
              </a:cxn>
              <a:cxn ang="0">
                <a:pos x="361" y="339"/>
              </a:cxn>
              <a:cxn ang="0">
                <a:pos x="375" y="311"/>
              </a:cxn>
              <a:cxn ang="0">
                <a:pos x="377" y="282"/>
              </a:cxn>
              <a:cxn ang="0">
                <a:pos x="354" y="265"/>
              </a:cxn>
              <a:cxn ang="0">
                <a:pos x="346" y="226"/>
              </a:cxn>
              <a:cxn ang="0">
                <a:pos x="344" y="201"/>
              </a:cxn>
              <a:cxn ang="0">
                <a:pos x="348" y="155"/>
              </a:cxn>
              <a:cxn ang="0">
                <a:pos x="350" y="119"/>
              </a:cxn>
              <a:cxn ang="0">
                <a:pos x="359" y="94"/>
              </a:cxn>
              <a:cxn ang="0">
                <a:pos x="371" y="78"/>
              </a:cxn>
              <a:cxn ang="0">
                <a:pos x="354" y="65"/>
              </a:cxn>
              <a:cxn ang="0">
                <a:pos x="340" y="44"/>
              </a:cxn>
              <a:cxn ang="0">
                <a:pos x="344" y="29"/>
              </a:cxn>
              <a:cxn ang="0">
                <a:pos x="336" y="9"/>
              </a:cxn>
              <a:cxn ang="0">
                <a:pos x="315" y="4"/>
              </a:cxn>
            </a:cxnLst>
            <a:rect l="0" t="0" r="r" b="b"/>
            <a:pathLst>
              <a:path w="380" h="556">
                <a:moveTo>
                  <a:pt x="304" y="0"/>
                </a:moveTo>
                <a:lnTo>
                  <a:pt x="300" y="6"/>
                </a:lnTo>
                <a:lnTo>
                  <a:pt x="294" y="15"/>
                </a:lnTo>
                <a:lnTo>
                  <a:pt x="286" y="21"/>
                </a:lnTo>
                <a:lnTo>
                  <a:pt x="281" y="23"/>
                </a:lnTo>
                <a:lnTo>
                  <a:pt x="273" y="31"/>
                </a:lnTo>
                <a:lnTo>
                  <a:pt x="271" y="34"/>
                </a:lnTo>
                <a:lnTo>
                  <a:pt x="265" y="40"/>
                </a:lnTo>
                <a:lnTo>
                  <a:pt x="252" y="46"/>
                </a:lnTo>
                <a:lnTo>
                  <a:pt x="246" y="52"/>
                </a:lnTo>
                <a:lnTo>
                  <a:pt x="244" y="59"/>
                </a:lnTo>
                <a:lnTo>
                  <a:pt x="238" y="63"/>
                </a:lnTo>
                <a:lnTo>
                  <a:pt x="233" y="75"/>
                </a:lnTo>
                <a:lnTo>
                  <a:pt x="225" y="82"/>
                </a:lnTo>
                <a:lnTo>
                  <a:pt x="223" y="94"/>
                </a:lnTo>
                <a:lnTo>
                  <a:pt x="221" y="100"/>
                </a:lnTo>
                <a:lnTo>
                  <a:pt x="223" y="111"/>
                </a:lnTo>
                <a:lnTo>
                  <a:pt x="229" y="119"/>
                </a:lnTo>
                <a:lnTo>
                  <a:pt x="225" y="128"/>
                </a:lnTo>
                <a:lnTo>
                  <a:pt x="225" y="136"/>
                </a:lnTo>
                <a:lnTo>
                  <a:pt x="223" y="148"/>
                </a:lnTo>
                <a:lnTo>
                  <a:pt x="225" y="155"/>
                </a:lnTo>
                <a:lnTo>
                  <a:pt x="231" y="163"/>
                </a:lnTo>
                <a:lnTo>
                  <a:pt x="229" y="169"/>
                </a:lnTo>
                <a:lnTo>
                  <a:pt x="223" y="172"/>
                </a:lnTo>
                <a:lnTo>
                  <a:pt x="217" y="176"/>
                </a:lnTo>
                <a:lnTo>
                  <a:pt x="208" y="186"/>
                </a:lnTo>
                <a:lnTo>
                  <a:pt x="210" y="196"/>
                </a:lnTo>
                <a:lnTo>
                  <a:pt x="213" y="203"/>
                </a:lnTo>
                <a:lnTo>
                  <a:pt x="210" y="211"/>
                </a:lnTo>
                <a:lnTo>
                  <a:pt x="210" y="217"/>
                </a:lnTo>
                <a:lnTo>
                  <a:pt x="210" y="224"/>
                </a:lnTo>
                <a:lnTo>
                  <a:pt x="212" y="232"/>
                </a:lnTo>
                <a:lnTo>
                  <a:pt x="219" y="242"/>
                </a:lnTo>
                <a:lnTo>
                  <a:pt x="223" y="249"/>
                </a:lnTo>
                <a:lnTo>
                  <a:pt x="223" y="257"/>
                </a:lnTo>
                <a:lnTo>
                  <a:pt x="223" y="266"/>
                </a:lnTo>
                <a:lnTo>
                  <a:pt x="215" y="270"/>
                </a:lnTo>
                <a:lnTo>
                  <a:pt x="202" y="274"/>
                </a:lnTo>
                <a:lnTo>
                  <a:pt x="190" y="276"/>
                </a:lnTo>
                <a:lnTo>
                  <a:pt x="187" y="274"/>
                </a:lnTo>
                <a:lnTo>
                  <a:pt x="181" y="274"/>
                </a:lnTo>
                <a:lnTo>
                  <a:pt x="173" y="276"/>
                </a:lnTo>
                <a:lnTo>
                  <a:pt x="166" y="274"/>
                </a:lnTo>
                <a:lnTo>
                  <a:pt x="162" y="268"/>
                </a:lnTo>
                <a:lnTo>
                  <a:pt x="154" y="268"/>
                </a:lnTo>
                <a:lnTo>
                  <a:pt x="146" y="274"/>
                </a:lnTo>
                <a:lnTo>
                  <a:pt x="135" y="282"/>
                </a:lnTo>
                <a:lnTo>
                  <a:pt x="129" y="290"/>
                </a:lnTo>
                <a:lnTo>
                  <a:pt x="125" y="293"/>
                </a:lnTo>
                <a:lnTo>
                  <a:pt x="118" y="295"/>
                </a:lnTo>
                <a:lnTo>
                  <a:pt x="110" y="297"/>
                </a:lnTo>
                <a:lnTo>
                  <a:pt x="110" y="303"/>
                </a:lnTo>
                <a:lnTo>
                  <a:pt x="100" y="311"/>
                </a:lnTo>
                <a:lnTo>
                  <a:pt x="96" y="316"/>
                </a:lnTo>
                <a:lnTo>
                  <a:pt x="87" y="316"/>
                </a:lnTo>
                <a:lnTo>
                  <a:pt x="77" y="311"/>
                </a:lnTo>
                <a:lnTo>
                  <a:pt x="73" y="318"/>
                </a:lnTo>
                <a:lnTo>
                  <a:pt x="60" y="322"/>
                </a:lnTo>
                <a:lnTo>
                  <a:pt x="48" y="324"/>
                </a:lnTo>
                <a:lnTo>
                  <a:pt x="45" y="332"/>
                </a:lnTo>
                <a:lnTo>
                  <a:pt x="41" y="341"/>
                </a:lnTo>
                <a:lnTo>
                  <a:pt x="37" y="351"/>
                </a:lnTo>
                <a:lnTo>
                  <a:pt x="37" y="359"/>
                </a:lnTo>
                <a:lnTo>
                  <a:pt x="27" y="370"/>
                </a:lnTo>
                <a:lnTo>
                  <a:pt x="20" y="384"/>
                </a:lnTo>
                <a:lnTo>
                  <a:pt x="12" y="389"/>
                </a:lnTo>
                <a:lnTo>
                  <a:pt x="8" y="399"/>
                </a:lnTo>
                <a:lnTo>
                  <a:pt x="0" y="408"/>
                </a:lnTo>
                <a:lnTo>
                  <a:pt x="0" y="418"/>
                </a:lnTo>
                <a:lnTo>
                  <a:pt x="0" y="431"/>
                </a:lnTo>
                <a:lnTo>
                  <a:pt x="6" y="443"/>
                </a:lnTo>
                <a:lnTo>
                  <a:pt x="12" y="460"/>
                </a:lnTo>
                <a:lnTo>
                  <a:pt x="12" y="468"/>
                </a:lnTo>
                <a:lnTo>
                  <a:pt x="16" y="476"/>
                </a:lnTo>
                <a:lnTo>
                  <a:pt x="18" y="487"/>
                </a:lnTo>
                <a:lnTo>
                  <a:pt x="18" y="499"/>
                </a:lnTo>
                <a:lnTo>
                  <a:pt x="16" y="506"/>
                </a:lnTo>
                <a:lnTo>
                  <a:pt x="14" y="516"/>
                </a:lnTo>
                <a:lnTo>
                  <a:pt x="12" y="524"/>
                </a:lnTo>
                <a:lnTo>
                  <a:pt x="8" y="529"/>
                </a:lnTo>
                <a:lnTo>
                  <a:pt x="12" y="533"/>
                </a:lnTo>
                <a:lnTo>
                  <a:pt x="16" y="533"/>
                </a:lnTo>
                <a:lnTo>
                  <a:pt x="25" y="537"/>
                </a:lnTo>
                <a:lnTo>
                  <a:pt x="33" y="543"/>
                </a:lnTo>
                <a:lnTo>
                  <a:pt x="39" y="549"/>
                </a:lnTo>
                <a:lnTo>
                  <a:pt x="50" y="556"/>
                </a:lnTo>
                <a:lnTo>
                  <a:pt x="60" y="556"/>
                </a:lnTo>
                <a:lnTo>
                  <a:pt x="71" y="556"/>
                </a:lnTo>
                <a:lnTo>
                  <a:pt x="79" y="550"/>
                </a:lnTo>
                <a:lnTo>
                  <a:pt x="93" y="550"/>
                </a:lnTo>
                <a:lnTo>
                  <a:pt x="106" y="550"/>
                </a:lnTo>
                <a:lnTo>
                  <a:pt x="114" y="543"/>
                </a:lnTo>
                <a:lnTo>
                  <a:pt x="127" y="537"/>
                </a:lnTo>
                <a:lnTo>
                  <a:pt x="135" y="527"/>
                </a:lnTo>
                <a:lnTo>
                  <a:pt x="141" y="516"/>
                </a:lnTo>
                <a:lnTo>
                  <a:pt x="148" y="502"/>
                </a:lnTo>
                <a:lnTo>
                  <a:pt x="154" y="495"/>
                </a:lnTo>
                <a:lnTo>
                  <a:pt x="162" y="485"/>
                </a:lnTo>
                <a:lnTo>
                  <a:pt x="167" y="476"/>
                </a:lnTo>
                <a:lnTo>
                  <a:pt x="173" y="466"/>
                </a:lnTo>
                <a:lnTo>
                  <a:pt x="183" y="460"/>
                </a:lnTo>
                <a:lnTo>
                  <a:pt x="194" y="458"/>
                </a:lnTo>
                <a:lnTo>
                  <a:pt x="202" y="454"/>
                </a:lnTo>
                <a:lnTo>
                  <a:pt x="210" y="458"/>
                </a:lnTo>
                <a:lnTo>
                  <a:pt x="213" y="464"/>
                </a:lnTo>
                <a:lnTo>
                  <a:pt x="223" y="462"/>
                </a:lnTo>
                <a:lnTo>
                  <a:pt x="237" y="460"/>
                </a:lnTo>
                <a:lnTo>
                  <a:pt x="248" y="462"/>
                </a:lnTo>
                <a:lnTo>
                  <a:pt x="258" y="460"/>
                </a:lnTo>
                <a:lnTo>
                  <a:pt x="265" y="458"/>
                </a:lnTo>
                <a:lnTo>
                  <a:pt x="281" y="451"/>
                </a:lnTo>
                <a:lnTo>
                  <a:pt x="288" y="443"/>
                </a:lnTo>
                <a:lnTo>
                  <a:pt x="298" y="431"/>
                </a:lnTo>
                <a:lnTo>
                  <a:pt x="304" y="422"/>
                </a:lnTo>
                <a:lnTo>
                  <a:pt x="313" y="414"/>
                </a:lnTo>
                <a:lnTo>
                  <a:pt x="325" y="412"/>
                </a:lnTo>
                <a:lnTo>
                  <a:pt x="331" y="405"/>
                </a:lnTo>
                <a:lnTo>
                  <a:pt x="338" y="401"/>
                </a:lnTo>
                <a:lnTo>
                  <a:pt x="352" y="395"/>
                </a:lnTo>
                <a:lnTo>
                  <a:pt x="361" y="387"/>
                </a:lnTo>
                <a:lnTo>
                  <a:pt x="367" y="378"/>
                </a:lnTo>
                <a:lnTo>
                  <a:pt x="369" y="366"/>
                </a:lnTo>
                <a:lnTo>
                  <a:pt x="369" y="355"/>
                </a:lnTo>
                <a:lnTo>
                  <a:pt x="365" y="345"/>
                </a:lnTo>
                <a:lnTo>
                  <a:pt x="361" y="339"/>
                </a:lnTo>
                <a:lnTo>
                  <a:pt x="365" y="332"/>
                </a:lnTo>
                <a:lnTo>
                  <a:pt x="371" y="324"/>
                </a:lnTo>
                <a:lnTo>
                  <a:pt x="375" y="311"/>
                </a:lnTo>
                <a:lnTo>
                  <a:pt x="379" y="301"/>
                </a:lnTo>
                <a:lnTo>
                  <a:pt x="380" y="290"/>
                </a:lnTo>
                <a:lnTo>
                  <a:pt x="377" y="282"/>
                </a:lnTo>
                <a:lnTo>
                  <a:pt x="365" y="278"/>
                </a:lnTo>
                <a:lnTo>
                  <a:pt x="355" y="272"/>
                </a:lnTo>
                <a:lnTo>
                  <a:pt x="354" y="265"/>
                </a:lnTo>
                <a:lnTo>
                  <a:pt x="348" y="255"/>
                </a:lnTo>
                <a:lnTo>
                  <a:pt x="348" y="236"/>
                </a:lnTo>
                <a:lnTo>
                  <a:pt x="346" y="226"/>
                </a:lnTo>
                <a:lnTo>
                  <a:pt x="340" y="222"/>
                </a:lnTo>
                <a:lnTo>
                  <a:pt x="344" y="211"/>
                </a:lnTo>
                <a:lnTo>
                  <a:pt x="344" y="201"/>
                </a:lnTo>
                <a:lnTo>
                  <a:pt x="346" y="182"/>
                </a:lnTo>
                <a:lnTo>
                  <a:pt x="350" y="169"/>
                </a:lnTo>
                <a:lnTo>
                  <a:pt x="348" y="155"/>
                </a:lnTo>
                <a:lnTo>
                  <a:pt x="348" y="144"/>
                </a:lnTo>
                <a:lnTo>
                  <a:pt x="350" y="132"/>
                </a:lnTo>
                <a:lnTo>
                  <a:pt x="350" y="119"/>
                </a:lnTo>
                <a:lnTo>
                  <a:pt x="350" y="109"/>
                </a:lnTo>
                <a:lnTo>
                  <a:pt x="354" y="98"/>
                </a:lnTo>
                <a:lnTo>
                  <a:pt x="359" y="94"/>
                </a:lnTo>
                <a:lnTo>
                  <a:pt x="369" y="94"/>
                </a:lnTo>
                <a:lnTo>
                  <a:pt x="371" y="86"/>
                </a:lnTo>
                <a:lnTo>
                  <a:pt x="371" y="78"/>
                </a:lnTo>
                <a:lnTo>
                  <a:pt x="367" y="73"/>
                </a:lnTo>
                <a:lnTo>
                  <a:pt x="359" y="71"/>
                </a:lnTo>
                <a:lnTo>
                  <a:pt x="354" y="65"/>
                </a:lnTo>
                <a:lnTo>
                  <a:pt x="348" y="59"/>
                </a:lnTo>
                <a:lnTo>
                  <a:pt x="348" y="48"/>
                </a:lnTo>
                <a:lnTo>
                  <a:pt x="340" y="44"/>
                </a:lnTo>
                <a:lnTo>
                  <a:pt x="331" y="42"/>
                </a:lnTo>
                <a:lnTo>
                  <a:pt x="336" y="32"/>
                </a:lnTo>
                <a:lnTo>
                  <a:pt x="344" y="29"/>
                </a:lnTo>
                <a:lnTo>
                  <a:pt x="344" y="23"/>
                </a:lnTo>
                <a:lnTo>
                  <a:pt x="344" y="13"/>
                </a:lnTo>
                <a:lnTo>
                  <a:pt x="336" y="9"/>
                </a:lnTo>
                <a:lnTo>
                  <a:pt x="327" y="7"/>
                </a:lnTo>
                <a:lnTo>
                  <a:pt x="321" y="7"/>
                </a:lnTo>
                <a:lnTo>
                  <a:pt x="315" y="4"/>
                </a:lnTo>
                <a:lnTo>
                  <a:pt x="309" y="0"/>
                </a:lnTo>
                <a:lnTo>
                  <a:pt x="304" y="0"/>
                </a:lnTo>
                <a:close/>
              </a:path>
            </a:pathLst>
          </a:custGeom>
          <a:solidFill>
            <a:srgbClr val="FFD966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6" name="Freeform 14">
            <a:extLst>
              <a:ext uri="{FF2B5EF4-FFF2-40B4-BE49-F238E27FC236}">
                <a16:creationId xmlns:a16="http://schemas.microsoft.com/office/drawing/2014/main" xmlns="" id="{146794B6-4E39-4A18-8A80-9E1F96E336BD}"/>
              </a:ext>
            </a:extLst>
          </p:cNvPr>
          <p:cNvSpPr>
            <a:spLocks/>
          </p:cNvSpPr>
          <p:nvPr/>
        </p:nvSpPr>
        <p:spPr bwMode="auto">
          <a:xfrm>
            <a:off x="4577751" y="1336479"/>
            <a:ext cx="1361349" cy="1156686"/>
          </a:xfrm>
          <a:custGeom>
            <a:avLst/>
            <a:gdLst/>
            <a:ahLst/>
            <a:cxnLst>
              <a:cxn ang="0">
                <a:pos x="783" y="583"/>
              </a:cxn>
              <a:cxn ang="0">
                <a:pos x="777" y="620"/>
              </a:cxn>
              <a:cxn ang="0">
                <a:pos x="764" y="644"/>
              </a:cxn>
              <a:cxn ang="0">
                <a:pos x="742" y="671"/>
              </a:cxn>
              <a:cxn ang="0">
                <a:pos x="721" y="704"/>
              </a:cxn>
              <a:cxn ang="0">
                <a:pos x="721" y="754"/>
              </a:cxn>
              <a:cxn ang="0">
                <a:pos x="693" y="811"/>
              </a:cxn>
              <a:cxn ang="0">
                <a:pos x="664" y="861"/>
              </a:cxn>
              <a:cxn ang="0">
                <a:pos x="595" y="879"/>
              </a:cxn>
              <a:cxn ang="0">
                <a:pos x="476" y="871"/>
              </a:cxn>
              <a:cxn ang="0">
                <a:pos x="359" y="865"/>
              </a:cxn>
              <a:cxn ang="0">
                <a:pos x="249" y="859"/>
              </a:cxn>
              <a:cxn ang="0">
                <a:pos x="184" y="832"/>
              </a:cxn>
              <a:cxn ang="0">
                <a:pos x="159" y="786"/>
              </a:cxn>
              <a:cxn ang="0">
                <a:pos x="159" y="733"/>
              </a:cxn>
              <a:cxn ang="0">
                <a:pos x="136" y="691"/>
              </a:cxn>
              <a:cxn ang="0">
                <a:pos x="140" y="644"/>
              </a:cxn>
              <a:cxn ang="0">
                <a:pos x="163" y="558"/>
              </a:cxn>
              <a:cxn ang="0">
                <a:pos x="182" y="493"/>
              </a:cxn>
              <a:cxn ang="0">
                <a:pos x="197" y="424"/>
              </a:cxn>
              <a:cxn ang="0">
                <a:pos x="209" y="359"/>
              </a:cxn>
              <a:cxn ang="0">
                <a:pos x="176" y="343"/>
              </a:cxn>
              <a:cxn ang="0">
                <a:pos x="140" y="311"/>
              </a:cxn>
              <a:cxn ang="0">
                <a:pos x="84" y="282"/>
              </a:cxn>
              <a:cxn ang="0">
                <a:pos x="42" y="243"/>
              </a:cxn>
              <a:cxn ang="0">
                <a:pos x="9" y="226"/>
              </a:cxn>
              <a:cxn ang="0">
                <a:pos x="7" y="159"/>
              </a:cxn>
              <a:cxn ang="0">
                <a:pos x="23" y="88"/>
              </a:cxn>
              <a:cxn ang="0">
                <a:pos x="80" y="80"/>
              </a:cxn>
              <a:cxn ang="0">
                <a:pos x="111" y="63"/>
              </a:cxn>
              <a:cxn ang="0">
                <a:pos x="148" y="44"/>
              </a:cxn>
              <a:cxn ang="0">
                <a:pos x="213" y="48"/>
              </a:cxn>
              <a:cxn ang="0">
                <a:pos x="253" y="36"/>
              </a:cxn>
              <a:cxn ang="0">
                <a:pos x="253" y="0"/>
              </a:cxn>
              <a:cxn ang="0">
                <a:pos x="293" y="0"/>
              </a:cxn>
              <a:cxn ang="0">
                <a:pos x="332" y="17"/>
              </a:cxn>
              <a:cxn ang="0">
                <a:pos x="349" y="63"/>
              </a:cxn>
              <a:cxn ang="0">
                <a:pos x="401" y="88"/>
              </a:cxn>
              <a:cxn ang="0">
                <a:pos x="449" y="132"/>
              </a:cxn>
              <a:cxn ang="0">
                <a:pos x="462" y="199"/>
              </a:cxn>
              <a:cxn ang="0">
                <a:pos x="489" y="243"/>
              </a:cxn>
              <a:cxn ang="0">
                <a:pos x="547" y="280"/>
              </a:cxn>
              <a:cxn ang="0">
                <a:pos x="604" y="274"/>
              </a:cxn>
              <a:cxn ang="0">
                <a:pos x="631" y="316"/>
              </a:cxn>
              <a:cxn ang="0">
                <a:pos x="693" y="320"/>
              </a:cxn>
              <a:cxn ang="0">
                <a:pos x="729" y="320"/>
              </a:cxn>
              <a:cxn ang="0">
                <a:pos x="767" y="288"/>
              </a:cxn>
              <a:cxn ang="0">
                <a:pos x="800" y="240"/>
              </a:cxn>
              <a:cxn ang="0">
                <a:pos x="856" y="224"/>
              </a:cxn>
              <a:cxn ang="0">
                <a:pos x="936" y="247"/>
              </a:cxn>
              <a:cxn ang="0">
                <a:pos x="952" y="282"/>
              </a:cxn>
              <a:cxn ang="0">
                <a:pos x="940" y="328"/>
              </a:cxn>
              <a:cxn ang="0">
                <a:pos x="921" y="361"/>
              </a:cxn>
              <a:cxn ang="0">
                <a:pos x="900" y="401"/>
              </a:cxn>
              <a:cxn ang="0">
                <a:pos x="869" y="453"/>
              </a:cxn>
              <a:cxn ang="0">
                <a:pos x="848" y="504"/>
              </a:cxn>
              <a:cxn ang="0">
                <a:pos x="808" y="518"/>
              </a:cxn>
              <a:cxn ang="0">
                <a:pos x="773" y="554"/>
              </a:cxn>
            </a:cxnLst>
            <a:rect l="0" t="0" r="r" b="b"/>
            <a:pathLst>
              <a:path w="963" h="882">
                <a:moveTo>
                  <a:pt x="773" y="554"/>
                </a:moveTo>
                <a:lnTo>
                  <a:pt x="764" y="562"/>
                </a:lnTo>
                <a:lnTo>
                  <a:pt x="771" y="566"/>
                </a:lnTo>
                <a:lnTo>
                  <a:pt x="777" y="572"/>
                </a:lnTo>
                <a:lnTo>
                  <a:pt x="783" y="583"/>
                </a:lnTo>
                <a:lnTo>
                  <a:pt x="783" y="595"/>
                </a:lnTo>
                <a:lnTo>
                  <a:pt x="777" y="600"/>
                </a:lnTo>
                <a:lnTo>
                  <a:pt x="781" y="606"/>
                </a:lnTo>
                <a:lnTo>
                  <a:pt x="781" y="612"/>
                </a:lnTo>
                <a:lnTo>
                  <a:pt x="777" y="620"/>
                </a:lnTo>
                <a:lnTo>
                  <a:pt x="779" y="625"/>
                </a:lnTo>
                <a:lnTo>
                  <a:pt x="781" y="631"/>
                </a:lnTo>
                <a:lnTo>
                  <a:pt x="775" y="641"/>
                </a:lnTo>
                <a:lnTo>
                  <a:pt x="769" y="641"/>
                </a:lnTo>
                <a:lnTo>
                  <a:pt x="764" y="644"/>
                </a:lnTo>
                <a:lnTo>
                  <a:pt x="762" y="648"/>
                </a:lnTo>
                <a:lnTo>
                  <a:pt x="756" y="658"/>
                </a:lnTo>
                <a:lnTo>
                  <a:pt x="748" y="658"/>
                </a:lnTo>
                <a:lnTo>
                  <a:pt x="746" y="667"/>
                </a:lnTo>
                <a:lnTo>
                  <a:pt x="742" y="671"/>
                </a:lnTo>
                <a:lnTo>
                  <a:pt x="737" y="677"/>
                </a:lnTo>
                <a:lnTo>
                  <a:pt x="733" y="679"/>
                </a:lnTo>
                <a:lnTo>
                  <a:pt x="731" y="685"/>
                </a:lnTo>
                <a:lnTo>
                  <a:pt x="729" y="691"/>
                </a:lnTo>
                <a:lnTo>
                  <a:pt x="721" y="704"/>
                </a:lnTo>
                <a:lnTo>
                  <a:pt x="717" y="712"/>
                </a:lnTo>
                <a:lnTo>
                  <a:pt x="717" y="721"/>
                </a:lnTo>
                <a:lnTo>
                  <a:pt x="717" y="729"/>
                </a:lnTo>
                <a:lnTo>
                  <a:pt x="725" y="744"/>
                </a:lnTo>
                <a:lnTo>
                  <a:pt x="721" y="754"/>
                </a:lnTo>
                <a:lnTo>
                  <a:pt x="714" y="767"/>
                </a:lnTo>
                <a:lnTo>
                  <a:pt x="708" y="779"/>
                </a:lnTo>
                <a:lnTo>
                  <a:pt x="702" y="794"/>
                </a:lnTo>
                <a:lnTo>
                  <a:pt x="696" y="802"/>
                </a:lnTo>
                <a:lnTo>
                  <a:pt x="693" y="811"/>
                </a:lnTo>
                <a:lnTo>
                  <a:pt x="683" y="823"/>
                </a:lnTo>
                <a:lnTo>
                  <a:pt x="675" y="832"/>
                </a:lnTo>
                <a:lnTo>
                  <a:pt x="671" y="840"/>
                </a:lnTo>
                <a:lnTo>
                  <a:pt x="669" y="850"/>
                </a:lnTo>
                <a:lnTo>
                  <a:pt x="664" y="861"/>
                </a:lnTo>
                <a:lnTo>
                  <a:pt x="658" y="869"/>
                </a:lnTo>
                <a:lnTo>
                  <a:pt x="648" y="882"/>
                </a:lnTo>
                <a:lnTo>
                  <a:pt x="629" y="882"/>
                </a:lnTo>
                <a:lnTo>
                  <a:pt x="614" y="879"/>
                </a:lnTo>
                <a:lnTo>
                  <a:pt x="595" y="879"/>
                </a:lnTo>
                <a:lnTo>
                  <a:pt x="572" y="875"/>
                </a:lnTo>
                <a:lnTo>
                  <a:pt x="551" y="875"/>
                </a:lnTo>
                <a:lnTo>
                  <a:pt x="531" y="875"/>
                </a:lnTo>
                <a:lnTo>
                  <a:pt x="497" y="871"/>
                </a:lnTo>
                <a:lnTo>
                  <a:pt x="476" y="871"/>
                </a:lnTo>
                <a:lnTo>
                  <a:pt x="456" y="869"/>
                </a:lnTo>
                <a:lnTo>
                  <a:pt x="430" y="867"/>
                </a:lnTo>
                <a:lnTo>
                  <a:pt x="410" y="865"/>
                </a:lnTo>
                <a:lnTo>
                  <a:pt x="384" y="865"/>
                </a:lnTo>
                <a:lnTo>
                  <a:pt x="359" y="865"/>
                </a:lnTo>
                <a:lnTo>
                  <a:pt x="336" y="865"/>
                </a:lnTo>
                <a:lnTo>
                  <a:pt x="311" y="861"/>
                </a:lnTo>
                <a:lnTo>
                  <a:pt x="290" y="859"/>
                </a:lnTo>
                <a:lnTo>
                  <a:pt x="270" y="859"/>
                </a:lnTo>
                <a:lnTo>
                  <a:pt x="249" y="859"/>
                </a:lnTo>
                <a:lnTo>
                  <a:pt x="226" y="859"/>
                </a:lnTo>
                <a:lnTo>
                  <a:pt x="211" y="861"/>
                </a:lnTo>
                <a:lnTo>
                  <a:pt x="199" y="850"/>
                </a:lnTo>
                <a:lnTo>
                  <a:pt x="194" y="840"/>
                </a:lnTo>
                <a:lnTo>
                  <a:pt x="184" y="832"/>
                </a:lnTo>
                <a:lnTo>
                  <a:pt x="172" y="823"/>
                </a:lnTo>
                <a:lnTo>
                  <a:pt x="161" y="817"/>
                </a:lnTo>
                <a:lnTo>
                  <a:pt x="155" y="804"/>
                </a:lnTo>
                <a:lnTo>
                  <a:pt x="155" y="792"/>
                </a:lnTo>
                <a:lnTo>
                  <a:pt x="159" y="786"/>
                </a:lnTo>
                <a:lnTo>
                  <a:pt x="163" y="775"/>
                </a:lnTo>
                <a:lnTo>
                  <a:pt x="159" y="763"/>
                </a:lnTo>
                <a:lnTo>
                  <a:pt x="159" y="754"/>
                </a:lnTo>
                <a:lnTo>
                  <a:pt x="161" y="742"/>
                </a:lnTo>
                <a:lnTo>
                  <a:pt x="159" y="733"/>
                </a:lnTo>
                <a:lnTo>
                  <a:pt x="155" y="725"/>
                </a:lnTo>
                <a:lnTo>
                  <a:pt x="149" y="721"/>
                </a:lnTo>
                <a:lnTo>
                  <a:pt x="146" y="712"/>
                </a:lnTo>
                <a:lnTo>
                  <a:pt x="138" y="704"/>
                </a:lnTo>
                <a:lnTo>
                  <a:pt x="136" y="691"/>
                </a:lnTo>
                <a:lnTo>
                  <a:pt x="130" y="683"/>
                </a:lnTo>
                <a:lnTo>
                  <a:pt x="128" y="681"/>
                </a:lnTo>
                <a:lnTo>
                  <a:pt x="130" y="675"/>
                </a:lnTo>
                <a:lnTo>
                  <a:pt x="134" y="664"/>
                </a:lnTo>
                <a:lnTo>
                  <a:pt x="140" y="644"/>
                </a:lnTo>
                <a:lnTo>
                  <a:pt x="148" y="629"/>
                </a:lnTo>
                <a:lnTo>
                  <a:pt x="151" y="604"/>
                </a:lnTo>
                <a:lnTo>
                  <a:pt x="155" y="591"/>
                </a:lnTo>
                <a:lnTo>
                  <a:pt x="159" y="575"/>
                </a:lnTo>
                <a:lnTo>
                  <a:pt x="163" y="558"/>
                </a:lnTo>
                <a:lnTo>
                  <a:pt x="165" y="547"/>
                </a:lnTo>
                <a:lnTo>
                  <a:pt x="172" y="537"/>
                </a:lnTo>
                <a:lnTo>
                  <a:pt x="174" y="520"/>
                </a:lnTo>
                <a:lnTo>
                  <a:pt x="180" y="508"/>
                </a:lnTo>
                <a:lnTo>
                  <a:pt x="182" y="493"/>
                </a:lnTo>
                <a:lnTo>
                  <a:pt x="186" y="483"/>
                </a:lnTo>
                <a:lnTo>
                  <a:pt x="186" y="472"/>
                </a:lnTo>
                <a:lnTo>
                  <a:pt x="188" y="460"/>
                </a:lnTo>
                <a:lnTo>
                  <a:pt x="192" y="449"/>
                </a:lnTo>
                <a:lnTo>
                  <a:pt x="197" y="424"/>
                </a:lnTo>
                <a:lnTo>
                  <a:pt x="201" y="408"/>
                </a:lnTo>
                <a:lnTo>
                  <a:pt x="201" y="397"/>
                </a:lnTo>
                <a:lnTo>
                  <a:pt x="207" y="384"/>
                </a:lnTo>
                <a:lnTo>
                  <a:pt x="209" y="370"/>
                </a:lnTo>
                <a:lnTo>
                  <a:pt x="209" y="359"/>
                </a:lnTo>
                <a:lnTo>
                  <a:pt x="207" y="353"/>
                </a:lnTo>
                <a:lnTo>
                  <a:pt x="197" y="349"/>
                </a:lnTo>
                <a:lnTo>
                  <a:pt x="190" y="347"/>
                </a:lnTo>
                <a:lnTo>
                  <a:pt x="182" y="351"/>
                </a:lnTo>
                <a:lnTo>
                  <a:pt x="176" y="343"/>
                </a:lnTo>
                <a:lnTo>
                  <a:pt x="169" y="332"/>
                </a:lnTo>
                <a:lnTo>
                  <a:pt x="161" y="324"/>
                </a:lnTo>
                <a:lnTo>
                  <a:pt x="159" y="314"/>
                </a:lnTo>
                <a:lnTo>
                  <a:pt x="148" y="309"/>
                </a:lnTo>
                <a:lnTo>
                  <a:pt x="140" y="311"/>
                </a:lnTo>
                <a:lnTo>
                  <a:pt x="121" y="297"/>
                </a:lnTo>
                <a:lnTo>
                  <a:pt x="111" y="295"/>
                </a:lnTo>
                <a:lnTo>
                  <a:pt x="101" y="291"/>
                </a:lnTo>
                <a:lnTo>
                  <a:pt x="90" y="286"/>
                </a:lnTo>
                <a:lnTo>
                  <a:pt x="84" y="282"/>
                </a:lnTo>
                <a:lnTo>
                  <a:pt x="75" y="278"/>
                </a:lnTo>
                <a:lnTo>
                  <a:pt x="59" y="267"/>
                </a:lnTo>
                <a:lnTo>
                  <a:pt x="50" y="255"/>
                </a:lnTo>
                <a:lnTo>
                  <a:pt x="46" y="245"/>
                </a:lnTo>
                <a:lnTo>
                  <a:pt x="42" y="243"/>
                </a:lnTo>
                <a:lnTo>
                  <a:pt x="38" y="251"/>
                </a:lnTo>
                <a:lnTo>
                  <a:pt x="32" y="259"/>
                </a:lnTo>
                <a:lnTo>
                  <a:pt x="23" y="249"/>
                </a:lnTo>
                <a:lnTo>
                  <a:pt x="21" y="240"/>
                </a:lnTo>
                <a:lnTo>
                  <a:pt x="9" y="226"/>
                </a:lnTo>
                <a:lnTo>
                  <a:pt x="2" y="217"/>
                </a:lnTo>
                <a:lnTo>
                  <a:pt x="6" y="201"/>
                </a:lnTo>
                <a:lnTo>
                  <a:pt x="6" y="184"/>
                </a:lnTo>
                <a:lnTo>
                  <a:pt x="0" y="169"/>
                </a:lnTo>
                <a:lnTo>
                  <a:pt x="7" y="159"/>
                </a:lnTo>
                <a:lnTo>
                  <a:pt x="9" y="142"/>
                </a:lnTo>
                <a:lnTo>
                  <a:pt x="9" y="123"/>
                </a:lnTo>
                <a:lnTo>
                  <a:pt x="15" y="107"/>
                </a:lnTo>
                <a:lnTo>
                  <a:pt x="19" y="98"/>
                </a:lnTo>
                <a:lnTo>
                  <a:pt x="23" y="88"/>
                </a:lnTo>
                <a:lnTo>
                  <a:pt x="32" y="94"/>
                </a:lnTo>
                <a:lnTo>
                  <a:pt x="44" y="94"/>
                </a:lnTo>
                <a:lnTo>
                  <a:pt x="55" y="94"/>
                </a:lnTo>
                <a:lnTo>
                  <a:pt x="67" y="88"/>
                </a:lnTo>
                <a:lnTo>
                  <a:pt x="80" y="80"/>
                </a:lnTo>
                <a:lnTo>
                  <a:pt x="77" y="73"/>
                </a:lnTo>
                <a:lnTo>
                  <a:pt x="88" y="71"/>
                </a:lnTo>
                <a:lnTo>
                  <a:pt x="96" y="69"/>
                </a:lnTo>
                <a:lnTo>
                  <a:pt x="103" y="69"/>
                </a:lnTo>
                <a:lnTo>
                  <a:pt x="111" y="63"/>
                </a:lnTo>
                <a:lnTo>
                  <a:pt x="123" y="63"/>
                </a:lnTo>
                <a:lnTo>
                  <a:pt x="130" y="59"/>
                </a:lnTo>
                <a:lnTo>
                  <a:pt x="140" y="63"/>
                </a:lnTo>
                <a:lnTo>
                  <a:pt x="142" y="52"/>
                </a:lnTo>
                <a:lnTo>
                  <a:pt x="148" y="44"/>
                </a:lnTo>
                <a:lnTo>
                  <a:pt x="165" y="36"/>
                </a:lnTo>
                <a:lnTo>
                  <a:pt x="174" y="40"/>
                </a:lnTo>
                <a:lnTo>
                  <a:pt x="188" y="44"/>
                </a:lnTo>
                <a:lnTo>
                  <a:pt x="197" y="46"/>
                </a:lnTo>
                <a:lnTo>
                  <a:pt x="213" y="48"/>
                </a:lnTo>
                <a:lnTo>
                  <a:pt x="222" y="48"/>
                </a:lnTo>
                <a:lnTo>
                  <a:pt x="232" y="48"/>
                </a:lnTo>
                <a:lnTo>
                  <a:pt x="242" y="42"/>
                </a:lnTo>
                <a:lnTo>
                  <a:pt x="253" y="42"/>
                </a:lnTo>
                <a:lnTo>
                  <a:pt x="253" y="36"/>
                </a:lnTo>
                <a:lnTo>
                  <a:pt x="245" y="31"/>
                </a:lnTo>
                <a:lnTo>
                  <a:pt x="249" y="25"/>
                </a:lnTo>
                <a:lnTo>
                  <a:pt x="247" y="17"/>
                </a:lnTo>
                <a:lnTo>
                  <a:pt x="249" y="8"/>
                </a:lnTo>
                <a:lnTo>
                  <a:pt x="253" y="0"/>
                </a:lnTo>
                <a:lnTo>
                  <a:pt x="265" y="0"/>
                </a:lnTo>
                <a:lnTo>
                  <a:pt x="272" y="6"/>
                </a:lnTo>
                <a:lnTo>
                  <a:pt x="282" y="8"/>
                </a:lnTo>
                <a:lnTo>
                  <a:pt x="290" y="6"/>
                </a:lnTo>
                <a:lnTo>
                  <a:pt x="293" y="0"/>
                </a:lnTo>
                <a:lnTo>
                  <a:pt x="303" y="0"/>
                </a:lnTo>
                <a:lnTo>
                  <a:pt x="314" y="4"/>
                </a:lnTo>
                <a:lnTo>
                  <a:pt x="326" y="4"/>
                </a:lnTo>
                <a:lnTo>
                  <a:pt x="330" y="9"/>
                </a:lnTo>
                <a:lnTo>
                  <a:pt x="332" y="17"/>
                </a:lnTo>
                <a:lnTo>
                  <a:pt x="332" y="27"/>
                </a:lnTo>
                <a:lnTo>
                  <a:pt x="334" y="40"/>
                </a:lnTo>
                <a:lnTo>
                  <a:pt x="334" y="52"/>
                </a:lnTo>
                <a:lnTo>
                  <a:pt x="338" y="61"/>
                </a:lnTo>
                <a:lnTo>
                  <a:pt x="349" y="63"/>
                </a:lnTo>
                <a:lnTo>
                  <a:pt x="361" y="67"/>
                </a:lnTo>
                <a:lnTo>
                  <a:pt x="370" y="75"/>
                </a:lnTo>
                <a:lnTo>
                  <a:pt x="380" y="82"/>
                </a:lnTo>
                <a:lnTo>
                  <a:pt x="391" y="80"/>
                </a:lnTo>
                <a:lnTo>
                  <a:pt x="401" y="88"/>
                </a:lnTo>
                <a:lnTo>
                  <a:pt x="414" y="100"/>
                </a:lnTo>
                <a:lnTo>
                  <a:pt x="422" y="113"/>
                </a:lnTo>
                <a:lnTo>
                  <a:pt x="433" y="121"/>
                </a:lnTo>
                <a:lnTo>
                  <a:pt x="439" y="126"/>
                </a:lnTo>
                <a:lnTo>
                  <a:pt x="449" y="132"/>
                </a:lnTo>
                <a:lnTo>
                  <a:pt x="445" y="144"/>
                </a:lnTo>
                <a:lnTo>
                  <a:pt x="445" y="155"/>
                </a:lnTo>
                <a:lnTo>
                  <a:pt x="455" y="169"/>
                </a:lnTo>
                <a:lnTo>
                  <a:pt x="453" y="182"/>
                </a:lnTo>
                <a:lnTo>
                  <a:pt x="462" y="199"/>
                </a:lnTo>
                <a:lnTo>
                  <a:pt x="470" y="207"/>
                </a:lnTo>
                <a:lnTo>
                  <a:pt x="478" y="213"/>
                </a:lnTo>
                <a:lnTo>
                  <a:pt x="485" y="220"/>
                </a:lnTo>
                <a:lnTo>
                  <a:pt x="485" y="230"/>
                </a:lnTo>
                <a:lnTo>
                  <a:pt x="489" y="243"/>
                </a:lnTo>
                <a:lnTo>
                  <a:pt x="503" y="251"/>
                </a:lnTo>
                <a:lnTo>
                  <a:pt x="512" y="265"/>
                </a:lnTo>
                <a:lnTo>
                  <a:pt x="526" y="268"/>
                </a:lnTo>
                <a:lnTo>
                  <a:pt x="539" y="272"/>
                </a:lnTo>
                <a:lnTo>
                  <a:pt x="547" y="280"/>
                </a:lnTo>
                <a:lnTo>
                  <a:pt x="558" y="280"/>
                </a:lnTo>
                <a:lnTo>
                  <a:pt x="570" y="270"/>
                </a:lnTo>
                <a:lnTo>
                  <a:pt x="579" y="267"/>
                </a:lnTo>
                <a:lnTo>
                  <a:pt x="593" y="268"/>
                </a:lnTo>
                <a:lnTo>
                  <a:pt x="604" y="274"/>
                </a:lnTo>
                <a:lnTo>
                  <a:pt x="606" y="290"/>
                </a:lnTo>
                <a:lnTo>
                  <a:pt x="606" y="299"/>
                </a:lnTo>
                <a:lnTo>
                  <a:pt x="608" y="309"/>
                </a:lnTo>
                <a:lnTo>
                  <a:pt x="618" y="314"/>
                </a:lnTo>
                <a:lnTo>
                  <a:pt x="631" y="316"/>
                </a:lnTo>
                <a:lnTo>
                  <a:pt x="652" y="320"/>
                </a:lnTo>
                <a:lnTo>
                  <a:pt x="664" y="316"/>
                </a:lnTo>
                <a:lnTo>
                  <a:pt x="671" y="314"/>
                </a:lnTo>
                <a:lnTo>
                  <a:pt x="679" y="322"/>
                </a:lnTo>
                <a:lnTo>
                  <a:pt x="693" y="320"/>
                </a:lnTo>
                <a:lnTo>
                  <a:pt x="700" y="313"/>
                </a:lnTo>
                <a:lnTo>
                  <a:pt x="710" y="313"/>
                </a:lnTo>
                <a:lnTo>
                  <a:pt x="717" y="313"/>
                </a:lnTo>
                <a:lnTo>
                  <a:pt x="723" y="320"/>
                </a:lnTo>
                <a:lnTo>
                  <a:pt x="729" y="320"/>
                </a:lnTo>
                <a:lnTo>
                  <a:pt x="731" y="311"/>
                </a:lnTo>
                <a:lnTo>
                  <a:pt x="739" y="307"/>
                </a:lnTo>
                <a:lnTo>
                  <a:pt x="746" y="297"/>
                </a:lnTo>
                <a:lnTo>
                  <a:pt x="750" y="290"/>
                </a:lnTo>
                <a:lnTo>
                  <a:pt x="767" y="288"/>
                </a:lnTo>
                <a:lnTo>
                  <a:pt x="779" y="280"/>
                </a:lnTo>
                <a:lnTo>
                  <a:pt x="779" y="270"/>
                </a:lnTo>
                <a:lnTo>
                  <a:pt x="783" y="257"/>
                </a:lnTo>
                <a:lnTo>
                  <a:pt x="790" y="251"/>
                </a:lnTo>
                <a:lnTo>
                  <a:pt x="800" y="240"/>
                </a:lnTo>
                <a:lnTo>
                  <a:pt x="808" y="230"/>
                </a:lnTo>
                <a:lnTo>
                  <a:pt x="823" y="224"/>
                </a:lnTo>
                <a:lnTo>
                  <a:pt x="831" y="224"/>
                </a:lnTo>
                <a:lnTo>
                  <a:pt x="842" y="224"/>
                </a:lnTo>
                <a:lnTo>
                  <a:pt x="856" y="224"/>
                </a:lnTo>
                <a:lnTo>
                  <a:pt x="871" y="228"/>
                </a:lnTo>
                <a:lnTo>
                  <a:pt x="888" y="234"/>
                </a:lnTo>
                <a:lnTo>
                  <a:pt x="902" y="238"/>
                </a:lnTo>
                <a:lnTo>
                  <a:pt x="919" y="240"/>
                </a:lnTo>
                <a:lnTo>
                  <a:pt x="936" y="247"/>
                </a:lnTo>
                <a:lnTo>
                  <a:pt x="944" y="257"/>
                </a:lnTo>
                <a:lnTo>
                  <a:pt x="952" y="261"/>
                </a:lnTo>
                <a:lnTo>
                  <a:pt x="963" y="265"/>
                </a:lnTo>
                <a:lnTo>
                  <a:pt x="955" y="272"/>
                </a:lnTo>
                <a:lnTo>
                  <a:pt x="952" y="282"/>
                </a:lnTo>
                <a:lnTo>
                  <a:pt x="953" y="290"/>
                </a:lnTo>
                <a:lnTo>
                  <a:pt x="948" y="299"/>
                </a:lnTo>
                <a:lnTo>
                  <a:pt x="938" y="311"/>
                </a:lnTo>
                <a:lnTo>
                  <a:pt x="940" y="318"/>
                </a:lnTo>
                <a:lnTo>
                  <a:pt x="940" y="328"/>
                </a:lnTo>
                <a:lnTo>
                  <a:pt x="938" y="338"/>
                </a:lnTo>
                <a:lnTo>
                  <a:pt x="936" y="347"/>
                </a:lnTo>
                <a:lnTo>
                  <a:pt x="929" y="347"/>
                </a:lnTo>
                <a:lnTo>
                  <a:pt x="927" y="353"/>
                </a:lnTo>
                <a:lnTo>
                  <a:pt x="921" y="361"/>
                </a:lnTo>
                <a:lnTo>
                  <a:pt x="913" y="366"/>
                </a:lnTo>
                <a:lnTo>
                  <a:pt x="909" y="376"/>
                </a:lnTo>
                <a:lnTo>
                  <a:pt x="911" y="384"/>
                </a:lnTo>
                <a:lnTo>
                  <a:pt x="909" y="391"/>
                </a:lnTo>
                <a:lnTo>
                  <a:pt x="900" y="401"/>
                </a:lnTo>
                <a:lnTo>
                  <a:pt x="896" y="408"/>
                </a:lnTo>
                <a:lnTo>
                  <a:pt x="892" y="420"/>
                </a:lnTo>
                <a:lnTo>
                  <a:pt x="884" y="430"/>
                </a:lnTo>
                <a:lnTo>
                  <a:pt x="877" y="437"/>
                </a:lnTo>
                <a:lnTo>
                  <a:pt x="869" y="453"/>
                </a:lnTo>
                <a:lnTo>
                  <a:pt x="863" y="466"/>
                </a:lnTo>
                <a:lnTo>
                  <a:pt x="859" y="478"/>
                </a:lnTo>
                <a:lnTo>
                  <a:pt x="858" y="485"/>
                </a:lnTo>
                <a:lnTo>
                  <a:pt x="856" y="497"/>
                </a:lnTo>
                <a:lnTo>
                  <a:pt x="848" y="504"/>
                </a:lnTo>
                <a:lnTo>
                  <a:pt x="836" y="510"/>
                </a:lnTo>
                <a:lnTo>
                  <a:pt x="823" y="506"/>
                </a:lnTo>
                <a:lnTo>
                  <a:pt x="817" y="504"/>
                </a:lnTo>
                <a:lnTo>
                  <a:pt x="811" y="514"/>
                </a:lnTo>
                <a:lnTo>
                  <a:pt x="808" y="518"/>
                </a:lnTo>
                <a:lnTo>
                  <a:pt x="800" y="526"/>
                </a:lnTo>
                <a:lnTo>
                  <a:pt x="788" y="529"/>
                </a:lnTo>
                <a:lnTo>
                  <a:pt x="787" y="537"/>
                </a:lnTo>
                <a:lnTo>
                  <a:pt x="781" y="545"/>
                </a:lnTo>
                <a:lnTo>
                  <a:pt x="773" y="55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 dirty="0"/>
          </a:p>
        </p:txBody>
      </p:sp>
      <p:sp>
        <p:nvSpPr>
          <p:cNvPr id="107" name="Freeform 3">
            <a:extLst>
              <a:ext uri="{FF2B5EF4-FFF2-40B4-BE49-F238E27FC236}">
                <a16:creationId xmlns:a16="http://schemas.microsoft.com/office/drawing/2014/main" xmlns="" id="{498A4597-2B16-46E7-A476-0C986CEE85BD}"/>
              </a:ext>
            </a:extLst>
          </p:cNvPr>
          <p:cNvSpPr>
            <a:spLocks/>
          </p:cNvSpPr>
          <p:nvPr/>
        </p:nvSpPr>
        <p:spPr bwMode="auto">
          <a:xfrm>
            <a:off x="4397706" y="2227716"/>
            <a:ext cx="1095814" cy="1066601"/>
          </a:xfrm>
          <a:custGeom>
            <a:avLst/>
            <a:gdLst/>
            <a:ahLst/>
            <a:cxnLst>
              <a:cxn ang="0">
                <a:pos x="578" y="804"/>
              </a:cxn>
              <a:cxn ang="0">
                <a:pos x="557" y="777"/>
              </a:cxn>
              <a:cxn ang="0">
                <a:pos x="530" y="760"/>
              </a:cxn>
              <a:cxn ang="0">
                <a:pos x="509" y="754"/>
              </a:cxn>
              <a:cxn ang="0">
                <a:pos x="482" y="760"/>
              </a:cxn>
              <a:cxn ang="0">
                <a:pos x="455" y="758"/>
              </a:cxn>
              <a:cxn ang="0">
                <a:pos x="424" y="754"/>
              </a:cxn>
              <a:cxn ang="0">
                <a:pos x="390" y="742"/>
              </a:cxn>
              <a:cxn ang="0">
                <a:pos x="361" y="740"/>
              </a:cxn>
              <a:cxn ang="0">
                <a:pos x="336" y="754"/>
              </a:cxn>
              <a:cxn ang="0">
                <a:pos x="315" y="769"/>
              </a:cxn>
              <a:cxn ang="0">
                <a:pos x="280" y="773"/>
              </a:cxn>
              <a:cxn ang="0">
                <a:pos x="259" y="777"/>
              </a:cxn>
              <a:cxn ang="0">
                <a:pos x="238" y="754"/>
              </a:cxn>
              <a:cxn ang="0">
                <a:pos x="221" y="727"/>
              </a:cxn>
              <a:cxn ang="0">
                <a:pos x="219" y="692"/>
              </a:cxn>
              <a:cxn ang="0">
                <a:pos x="213" y="675"/>
              </a:cxn>
              <a:cxn ang="0">
                <a:pos x="181" y="679"/>
              </a:cxn>
              <a:cxn ang="0">
                <a:pos x="134" y="677"/>
              </a:cxn>
              <a:cxn ang="0">
                <a:pos x="100" y="679"/>
              </a:cxn>
              <a:cxn ang="0">
                <a:pos x="83" y="646"/>
              </a:cxn>
              <a:cxn ang="0">
                <a:pos x="65" y="608"/>
              </a:cxn>
              <a:cxn ang="0">
                <a:pos x="79" y="566"/>
              </a:cxn>
              <a:cxn ang="0">
                <a:pos x="69" y="524"/>
              </a:cxn>
              <a:cxn ang="0">
                <a:pos x="46" y="489"/>
              </a:cxn>
              <a:cxn ang="0">
                <a:pos x="65" y="457"/>
              </a:cxn>
              <a:cxn ang="0">
                <a:pos x="96" y="426"/>
              </a:cxn>
              <a:cxn ang="0">
                <a:pos x="110" y="382"/>
              </a:cxn>
              <a:cxn ang="0">
                <a:pos x="102" y="338"/>
              </a:cxn>
              <a:cxn ang="0">
                <a:pos x="65" y="301"/>
              </a:cxn>
              <a:cxn ang="0">
                <a:pos x="25" y="272"/>
              </a:cxn>
              <a:cxn ang="0">
                <a:pos x="8" y="224"/>
              </a:cxn>
              <a:cxn ang="0">
                <a:pos x="2" y="161"/>
              </a:cxn>
              <a:cxn ang="0">
                <a:pos x="50" y="136"/>
              </a:cxn>
              <a:cxn ang="0">
                <a:pos x="159" y="134"/>
              </a:cxn>
              <a:cxn ang="0">
                <a:pos x="230" y="117"/>
              </a:cxn>
              <a:cxn ang="0">
                <a:pos x="242" y="52"/>
              </a:cxn>
              <a:cxn ang="0">
                <a:pos x="257" y="2"/>
              </a:cxn>
              <a:cxn ang="0">
                <a:pos x="286" y="52"/>
              </a:cxn>
              <a:cxn ang="0">
                <a:pos x="282" y="111"/>
              </a:cxn>
              <a:cxn ang="0">
                <a:pos x="326" y="169"/>
              </a:cxn>
              <a:cxn ang="0">
                <a:pos x="438" y="180"/>
              </a:cxn>
              <a:cxn ang="0">
                <a:pos x="583" y="188"/>
              </a:cxn>
              <a:cxn ang="0">
                <a:pos x="722" y="198"/>
              </a:cxn>
              <a:cxn ang="0">
                <a:pos x="770" y="224"/>
              </a:cxn>
              <a:cxn ang="0">
                <a:pos x="749" y="282"/>
              </a:cxn>
              <a:cxn ang="0">
                <a:pos x="749" y="332"/>
              </a:cxn>
              <a:cxn ang="0">
                <a:pos x="749" y="399"/>
              </a:cxn>
              <a:cxn ang="0">
                <a:pos x="758" y="430"/>
              </a:cxn>
              <a:cxn ang="0">
                <a:pos x="735" y="476"/>
              </a:cxn>
              <a:cxn ang="0">
                <a:pos x="722" y="547"/>
              </a:cxn>
              <a:cxn ang="0">
                <a:pos x="689" y="581"/>
              </a:cxn>
              <a:cxn ang="0">
                <a:pos x="666" y="629"/>
              </a:cxn>
              <a:cxn ang="0">
                <a:pos x="628" y="656"/>
              </a:cxn>
              <a:cxn ang="0">
                <a:pos x="603" y="698"/>
              </a:cxn>
              <a:cxn ang="0">
                <a:pos x="580" y="733"/>
              </a:cxn>
              <a:cxn ang="0">
                <a:pos x="589" y="796"/>
              </a:cxn>
            </a:cxnLst>
            <a:rect l="0" t="0" r="r" b="b"/>
            <a:pathLst>
              <a:path w="775" h="815">
                <a:moveTo>
                  <a:pt x="597" y="815"/>
                </a:moveTo>
                <a:lnTo>
                  <a:pt x="593" y="813"/>
                </a:lnTo>
                <a:lnTo>
                  <a:pt x="589" y="811"/>
                </a:lnTo>
                <a:lnTo>
                  <a:pt x="587" y="811"/>
                </a:lnTo>
                <a:lnTo>
                  <a:pt x="582" y="808"/>
                </a:lnTo>
                <a:lnTo>
                  <a:pt x="578" y="804"/>
                </a:lnTo>
                <a:lnTo>
                  <a:pt x="574" y="798"/>
                </a:lnTo>
                <a:lnTo>
                  <a:pt x="570" y="794"/>
                </a:lnTo>
                <a:lnTo>
                  <a:pt x="566" y="790"/>
                </a:lnTo>
                <a:lnTo>
                  <a:pt x="564" y="785"/>
                </a:lnTo>
                <a:lnTo>
                  <a:pt x="560" y="781"/>
                </a:lnTo>
                <a:lnTo>
                  <a:pt x="557" y="777"/>
                </a:lnTo>
                <a:lnTo>
                  <a:pt x="551" y="775"/>
                </a:lnTo>
                <a:lnTo>
                  <a:pt x="547" y="771"/>
                </a:lnTo>
                <a:lnTo>
                  <a:pt x="543" y="767"/>
                </a:lnTo>
                <a:lnTo>
                  <a:pt x="539" y="763"/>
                </a:lnTo>
                <a:lnTo>
                  <a:pt x="534" y="760"/>
                </a:lnTo>
                <a:lnTo>
                  <a:pt x="530" y="760"/>
                </a:lnTo>
                <a:lnTo>
                  <a:pt x="528" y="760"/>
                </a:lnTo>
                <a:lnTo>
                  <a:pt x="524" y="762"/>
                </a:lnTo>
                <a:lnTo>
                  <a:pt x="520" y="760"/>
                </a:lnTo>
                <a:lnTo>
                  <a:pt x="516" y="758"/>
                </a:lnTo>
                <a:lnTo>
                  <a:pt x="512" y="754"/>
                </a:lnTo>
                <a:lnTo>
                  <a:pt x="509" y="754"/>
                </a:lnTo>
                <a:lnTo>
                  <a:pt x="501" y="754"/>
                </a:lnTo>
                <a:lnTo>
                  <a:pt x="497" y="754"/>
                </a:lnTo>
                <a:lnTo>
                  <a:pt x="493" y="756"/>
                </a:lnTo>
                <a:lnTo>
                  <a:pt x="491" y="760"/>
                </a:lnTo>
                <a:lnTo>
                  <a:pt x="488" y="762"/>
                </a:lnTo>
                <a:lnTo>
                  <a:pt x="482" y="760"/>
                </a:lnTo>
                <a:lnTo>
                  <a:pt x="480" y="758"/>
                </a:lnTo>
                <a:lnTo>
                  <a:pt x="476" y="756"/>
                </a:lnTo>
                <a:lnTo>
                  <a:pt x="474" y="756"/>
                </a:lnTo>
                <a:lnTo>
                  <a:pt x="466" y="758"/>
                </a:lnTo>
                <a:lnTo>
                  <a:pt x="461" y="756"/>
                </a:lnTo>
                <a:lnTo>
                  <a:pt x="455" y="758"/>
                </a:lnTo>
                <a:lnTo>
                  <a:pt x="449" y="758"/>
                </a:lnTo>
                <a:lnTo>
                  <a:pt x="445" y="760"/>
                </a:lnTo>
                <a:lnTo>
                  <a:pt x="440" y="760"/>
                </a:lnTo>
                <a:lnTo>
                  <a:pt x="434" y="758"/>
                </a:lnTo>
                <a:lnTo>
                  <a:pt x="430" y="756"/>
                </a:lnTo>
                <a:lnTo>
                  <a:pt x="424" y="754"/>
                </a:lnTo>
                <a:lnTo>
                  <a:pt x="418" y="752"/>
                </a:lnTo>
                <a:lnTo>
                  <a:pt x="413" y="750"/>
                </a:lnTo>
                <a:lnTo>
                  <a:pt x="405" y="746"/>
                </a:lnTo>
                <a:lnTo>
                  <a:pt x="399" y="746"/>
                </a:lnTo>
                <a:lnTo>
                  <a:pt x="395" y="744"/>
                </a:lnTo>
                <a:lnTo>
                  <a:pt x="390" y="742"/>
                </a:lnTo>
                <a:lnTo>
                  <a:pt x="386" y="740"/>
                </a:lnTo>
                <a:lnTo>
                  <a:pt x="380" y="739"/>
                </a:lnTo>
                <a:lnTo>
                  <a:pt x="376" y="739"/>
                </a:lnTo>
                <a:lnTo>
                  <a:pt x="370" y="739"/>
                </a:lnTo>
                <a:lnTo>
                  <a:pt x="367" y="739"/>
                </a:lnTo>
                <a:lnTo>
                  <a:pt x="361" y="740"/>
                </a:lnTo>
                <a:lnTo>
                  <a:pt x="357" y="742"/>
                </a:lnTo>
                <a:lnTo>
                  <a:pt x="351" y="744"/>
                </a:lnTo>
                <a:lnTo>
                  <a:pt x="349" y="746"/>
                </a:lnTo>
                <a:lnTo>
                  <a:pt x="344" y="746"/>
                </a:lnTo>
                <a:lnTo>
                  <a:pt x="340" y="750"/>
                </a:lnTo>
                <a:lnTo>
                  <a:pt x="336" y="754"/>
                </a:lnTo>
                <a:lnTo>
                  <a:pt x="334" y="756"/>
                </a:lnTo>
                <a:lnTo>
                  <a:pt x="328" y="760"/>
                </a:lnTo>
                <a:lnTo>
                  <a:pt x="324" y="763"/>
                </a:lnTo>
                <a:lnTo>
                  <a:pt x="321" y="767"/>
                </a:lnTo>
                <a:lnTo>
                  <a:pt x="319" y="769"/>
                </a:lnTo>
                <a:lnTo>
                  <a:pt x="315" y="769"/>
                </a:lnTo>
                <a:lnTo>
                  <a:pt x="311" y="771"/>
                </a:lnTo>
                <a:lnTo>
                  <a:pt x="303" y="775"/>
                </a:lnTo>
                <a:lnTo>
                  <a:pt x="299" y="777"/>
                </a:lnTo>
                <a:lnTo>
                  <a:pt x="292" y="775"/>
                </a:lnTo>
                <a:lnTo>
                  <a:pt x="288" y="775"/>
                </a:lnTo>
                <a:lnTo>
                  <a:pt x="280" y="773"/>
                </a:lnTo>
                <a:lnTo>
                  <a:pt x="276" y="769"/>
                </a:lnTo>
                <a:lnTo>
                  <a:pt x="273" y="769"/>
                </a:lnTo>
                <a:lnTo>
                  <a:pt x="269" y="769"/>
                </a:lnTo>
                <a:lnTo>
                  <a:pt x="263" y="771"/>
                </a:lnTo>
                <a:lnTo>
                  <a:pt x="261" y="775"/>
                </a:lnTo>
                <a:lnTo>
                  <a:pt x="259" y="777"/>
                </a:lnTo>
                <a:lnTo>
                  <a:pt x="259" y="771"/>
                </a:lnTo>
                <a:lnTo>
                  <a:pt x="257" y="765"/>
                </a:lnTo>
                <a:lnTo>
                  <a:pt x="253" y="762"/>
                </a:lnTo>
                <a:lnTo>
                  <a:pt x="250" y="756"/>
                </a:lnTo>
                <a:lnTo>
                  <a:pt x="244" y="754"/>
                </a:lnTo>
                <a:lnTo>
                  <a:pt x="238" y="754"/>
                </a:lnTo>
                <a:lnTo>
                  <a:pt x="232" y="750"/>
                </a:lnTo>
                <a:lnTo>
                  <a:pt x="232" y="744"/>
                </a:lnTo>
                <a:lnTo>
                  <a:pt x="228" y="742"/>
                </a:lnTo>
                <a:lnTo>
                  <a:pt x="225" y="737"/>
                </a:lnTo>
                <a:lnTo>
                  <a:pt x="221" y="731"/>
                </a:lnTo>
                <a:lnTo>
                  <a:pt x="221" y="727"/>
                </a:lnTo>
                <a:lnTo>
                  <a:pt x="221" y="721"/>
                </a:lnTo>
                <a:lnTo>
                  <a:pt x="225" y="717"/>
                </a:lnTo>
                <a:lnTo>
                  <a:pt x="221" y="712"/>
                </a:lnTo>
                <a:lnTo>
                  <a:pt x="223" y="702"/>
                </a:lnTo>
                <a:lnTo>
                  <a:pt x="221" y="696"/>
                </a:lnTo>
                <a:lnTo>
                  <a:pt x="219" y="692"/>
                </a:lnTo>
                <a:lnTo>
                  <a:pt x="219" y="689"/>
                </a:lnTo>
                <a:lnTo>
                  <a:pt x="221" y="685"/>
                </a:lnTo>
                <a:lnTo>
                  <a:pt x="227" y="681"/>
                </a:lnTo>
                <a:lnTo>
                  <a:pt x="225" y="677"/>
                </a:lnTo>
                <a:lnTo>
                  <a:pt x="219" y="673"/>
                </a:lnTo>
                <a:lnTo>
                  <a:pt x="213" y="675"/>
                </a:lnTo>
                <a:lnTo>
                  <a:pt x="209" y="675"/>
                </a:lnTo>
                <a:lnTo>
                  <a:pt x="202" y="677"/>
                </a:lnTo>
                <a:lnTo>
                  <a:pt x="196" y="675"/>
                </a:lnTo>
                <a:lnTo>
                  <a:pt x="194" y="679"/>
                </a:lnTo>
                <a:lnTo>
                  <a:pt x="188" y="677"/>
                </a:lnTo>
                <a:lnTo>
                  <a:pt x="181" y="679"/>
                </a:lnTo>
                <a:lnTo>
                  <a:pt x="173" y="679"/>
                </a:lnTo>
                <a:lnTo>
                  <a:pt x="167" y="679"/>
                </a:lnTo>
                <a:lnTo>
                  <a:pt x="157" y="677"/>
                </a:lnTo>
                <a:lnTo>
                  <a:pt x="150" y="677"/>
                </a:lnTo>
                <a:lnTo>
                  <a:pt x="140" y="677"/>
                </a:lnTo>
                <a:lnTo>
                  <a:pt x="134" y="677"/>
                </a:lnTo>
                <a:lnTo>
                  <a:pt x="129" y="677"/>
                </a:lnTo>
                <a:lnTo>
                  <a:pt x="121" y="675"/>
                </a:lnTo>
                <a:lnTo>
                  <a:pt x="115" y="677"/>
                </a:lnTo>
                <a:lnTo>
                  <a:pt x="113" y="681"/>
                </a:lnTo>
                <a:lnTo>
                  <a:pt x="106" y="681"/>
                </a:lnTo>
                <a:lnTo>
                  <a:pt x="100" y="679"/>
                </a:lnTo>
                <a:lnTo>
                  <a:pt x="94" y="677"/>
                </a:lnTo>
                <a:lnTo>
                  <a:pt x="94" y="668"/>
                </a:lnTo>
                <a:lnTo>
                  <a:pt x="90" y="662"/>
                </a:lnTo>
                <a:lnTo>
                  <a:pt x="90" y="658"/>
                </a:lnTo>
                <a:lnTo>
                  <a:pt x="88" y="652"/>
                </a:lnTo>
                <a:lnTo>
                  <a:pt x="83" y="646"/>
                </a:lnTo>
                <a:lnTo>
                  <a:pt x="81" y="641"/>
                </a:lnTo>
                <a:lnTo>
                  <a:pt x="79" y="633"/>
                </a:lnTo>
                <a:lnTo>
                  <a:pt x="77" y="625"/>
                </a:lnTo>
                <a:lnTo>
                  <a:pt x="73" y="620"/>
                </a:lnTo>
                <a:lnTo>
                  <a:pt x="71" y="614"/>
                </a:lnTo>
                <a:lnTo>
                  <a:pt x="65" y="608"/>
                </a:lnTo>
                <a:lnTo>
                  <a:pt x="65" y="600"/>
                </a:lnTo>
                <a:lnTo>
                  <a:pt x="67" y="589"/>
                </a:lnTo>
                <a:lnTo>
                  <a:pt x="65" y="583"/>
                </a:lnTo>
                <a:lnTo>
                  <a:pt x="71" y="579"/>
                </a:lnTo>
                <a:lnTo>
                  <a:pt x="79" y="574"/>
                </a:lnTo>
                <a:lnTo>
                  <a:pt x="79" y="566"/>
                </a:lnTo>
                <a:lnTo>
                  <a:pt x="83" y="558"/>
                </a:lnTo>
                <a:lnTo>
                  <a:pt x="79" y="552"/>
                </a:lnTo>
                <a:lnTo>
                  <a:pt x="77" y="545"/>
                </a:lnTo>
                <a:lnTo>
                  <a:pt x="75" y="539"/>
                </a:lnTo>
                <a:lnTo>
                  <a:pt x="73" y="529"/>
                </a:lnTo>
                <a:lnTo>
                  <a:pt x="69" y="524"/>
                </a:lnTo>
                <a:lnTo>
                  <a:pt x="65" y="518"/>
                </a:lnTo>
                <a:lnTo>
                  <a:pt x="65" y="508"/>
                </a:lnTo>
                <a:lnTo>
                  <a:pt x="63" y="503"/>
                </a:lnTo>
                <a:lnTo>
                  <a:pt x="60" y="497"/>
                </a:lnTo>
                <a:lnTo>
                  <a:pt x="54" y="491"/>
                </a:lnTo>
                <a:lnTo>
                  <a:pt x="46" y="489"/>
                </a:lnTo>
                <a:lnTo>
                  <a:pt x="48" y="481"/>
                </a:lnTo>
                <a:lnTo>
                  <a:pt x="52" y="480"/>
                </a:lnTo>
                <a:lnTo>
                  <a:pt x="58" y="472"/>
                </a:lnTo>
                <a:lnTo>
                  <a:pt x="63" y="468"/>
                </a:lnTo>
                <a:lnTo>
                  <a:pt x="65" y="462"/>
                </a:lnTo>
                <a:lnTo>
                  <a:pt x="65" y="457"/>
                </a:lnTo>
                <a:lnTo>
                  <a:pt x="69" y="453"/>
                </a:lnTo>
                <a:lnTo>
                  <a:pt x="73" y="445"/>
                </a:lnTo>
                <a:lnTo>
                  <a:pt x="75" y="439"/>
                </a:lnTo>
                <a:lnTo>
                  <a:pt x="81" y="435"/>
                </a:lnTo>
                <a:lnTo>
                  <a:pt x="88" y="432"/>
                </a:lnTo>
                <a:lnTo>
                  <a:pt x="96" y="426"/>
                </a:lnTo>
                <a:lnTo>
                  <a:pt x="100" y="418"/>
                </a:lnTo>
                <a:lnTo>
                  <a:pt x="104" y="410"/>
                </a:lnTo>
                <a:lnTo>
                  <a:pt x="104" y="403"/>
                </a:lnTo>
                <a:lnTo>
                  <a:pt x="106" y="397"/>
                </a:lnTo>
                <a:lnTo>
                  <a:pt x="110" y="389"/>
                </a:lnTo>
                <a:lnTo>
                  <a:pt x="110" y="382"/>
                </a:lnTo>
                <a:lnTo>
                  <a:pt x="108" y="374"/>
                </a:lnTo>
                <a:lnTo>
                  <a:pt x="108" y="364"/>
                </a:lnTo>
                <a:lnTo>
                  <a:pt x="108" y="361"/>
                </a:lnTo>
                <a:lnTo>
                  <a:pt x="108" y="355"/>
                </a:lnTo>
                <a:lnTo>
                  <a:pt x="106" y="345"/>
                </a:lnTo>
                <a:lnTo>
                  <a:pt x="102" y="338"/>
                </a:lnTo>
                <a:lnTo>
                  <a:pt x="102" y="326"/>
                </a:lnTo>
                <a:lnTo>
                  <a:pt x="100" y="315"/>
                </a:lnTo>
                <a:lnTo>
                  <a:pt x="92" y="309"/>
                </a:lnTo>
                <a:lnTo>
                  <a:pt x="79" y="305"/>
                </a:lnTo>
                <a:lnTo>
                  <a:pt x="71" y="303"/>
                </a:lnTo>
                <a:lnTo>
                  <a:pt x="65" y="301"/>
                </a:lnTo>
                <a:lnTo>
                  <a:pt x="58" y="293"/>
                </a:lnTo>
                <a:lnTo>
                  <a:pt x="52" y="292"/>
                </a:lnTo>
                <a:lnTo>
                  <a:pt x="44" y="292"/>
                </a:lnTo>
                <a:lnTo>
                  <a:pt x="35" y="288"/>
                </a:lnTo>
                <a:lnTo>
                  <a:pt x="31" y="282"/>
                </a:lnTo>
                <a:lnTo>
                  <a:pt x="25" y="272"/>
                </a:lnTo>
                <a:lnTo>
                  <a:pt x="23" y="267"/>
                </a:lnTo>
                <a:lnTo>
                  <a:pt x="15" y="261"/>
                </a:lnTo>
                <a:lnTo>
                  <a:pt x="12" y="251"/>
                </a:lnTo>
                <a:lnTo>
                  <a:pt x="12" y="242"/>
                </a:lnTo>
                <a:lnTo>
                  <a:pt x="10" y="232"/>
                </a:lnTo>
                <a:lnTo>
                  <a:pt x="8" y="224"/>
                </a:lnTo>
                <a:lnTo>
                  <a:pt x="6" y="217"/>
                </a:lnTo>
                <a:lnTo>
                  <a:pt x="2" y="207"/>
                </a:lnTo>
                <a:lnTo>
                  <a:pt x="2" y="194"/>
                </a:lnTo>
                <a:lnTo>
                  <a:pt x="2" y="180"/>
                </a:lnTo>
                <a:lnTo>
                  <a:pt x="2" y="169"/>
                </a:lnTo>
                <a:lnTo>
                  <a:pt x="2" y="161"/>
                </a:lnTo>
                <a:lnTo>
                  <a:pt x="2" y="150"/>
                </a:lnTo>
                <a:lnTo>
                  <a:pt x="0" y="136"/>
                </a:lnTo>
                <a:lnTo>
                  <a:pt x="15" y="136"/>
                </a:lnTo>
                <a:lnTo>
                  <a:pt x="25" y="134"/>
                </a:lnTo>
                <a:lnTo>
                  <a:pt x="37" y="134"/>
                </a:lnTo>
                <a:lnTo>
                  <a:pt x="50" y="136"/>
                </a:lnTo>
                <a:lnTo>
                  <a:pt x="69" y="134"/>
                </a:lnTo>
                <a:lnTo>
                  <a:pt x="85" y="134"/>
                </a:lnTo>
                <a:lnTo>
                  <a:pt x="102" y="136"/>
                </a:lnTo>
                <a:lnTo>
                  <a:pt x="123" y="136"/>
                </a:lnTo>
                <a:lnTo>
                  <a:pt x="142" y="136"/>
                </a:lnTo>
                <a:lnTo>
                  <a:pt x="159" y="134"/>
                </a:lnTo>
                <a:lnTo>
                  <a:pt x="179" y="136"/>
                </a:lnTo>
                <a:lnTo>
                  <a:pt x="198" y="134"/>
                </a:lnTo>
                <a:lnTo>
                  <a:pt x="213" y="130"/>
                </a:lnTo>
                <a:lnTo>
                  <a:pt x="223" y="128"/>
                </a:lnTo>
                <a:lnTo>
                  <a:pt x="228" y="127"/>
                </a:lnTo>
                <a:lnTo>
                  <a:pt x="230" y="117"/>
                </a:lnTo>
                <a:lnTo>
                  <a:pt x="228" y="105"/>
                </a:lnTo>
                <a:lnTo>
                  <a:pt x="238" y="96"/>
                </a:lnTo>
                <a:lnTo>
                  <a:pt x="238" y="88"/>
                </a:lnTo>
                <a:lnTo>
                  <a:pt x="240" y="73"/>
                </a:lnTo>
                <a:lnTo>
                  <a:pt x="240" y="61"/>
                </a:lnTo>
                <a:lnTo>
                  <a:pt x="242" y="52"/>
                </a:lnTo>
                <a:lnTo>
                  <a:pt x="244" y="38"/>
                </a:lnTo>
                <a:lnTo>
                  <a:pt x="242" y="27"/>
                </a:lnTo>
                <a:lnTo>
                  <a:pt x="246" y="13"/>
                </a:lnTo>
                <a:lnTo>
                  <a:pt x="253" y="4"/>
                </a:lnTo>
                <a:lnTo>
                  <a:pt x="255" y="0"/>
                </a:lnTo>
                <a:lnTo>
                  <a:pt x="257" y="2"/>
                </a:lnTo>
                <a:lnTo>
                  <a:pt x="263" y="10"/>
                </a:lnTo>
                <a:lnTo>
                  <a:pt x="265" y="23"/>
                </a:lnTo>
                <a:lnTo>
                  <a:pt x="273" y="31"/>
                </a:lnTo>
                <a:lnTo>
                  <a:pt x="276" y="40"/>
                </a:lnTo>
                <a:lnTo>
                  <a:pt x="282" y="44"/>
                </a:lnTo>
                <a:lnTo>
                  <a:pt x="286" y="52"/>
                </a:lnTo>
                <a:lnTo>
                  <a:pt x="288" y="61"/>
                </a:lnTo>
                <a:lnTo>
                  <a:pt x="286" y="73"/>
                </a:lnTo>
                <a:lnTo>
                  <a:pt x="286" y="82"/>
                </a:lnTo>
                <a:lnTo>
                  <a:pt x="290" y="94"/>
                </a:lnTo>
                <a:lnTo>
                  <a:pt x="286" y="105"/>
                </a:lnTo>
                <a:lnTo>
                  <a:pt x="282" y="111"/>
                </a:lnTo>
                <a:lnTo>
                  <a:pt x="282" y="123"/>
                </a:lnTo>
                <a:lnTo>
                  <a:pt x="288" y="136"/>
                </a:lnTo>
                <a:lnTo>
                  <a:pt x="299" y="142"/>
                </a:lnTo>
                <a:lnTo>
                  <a:pt x="311" y="151"/>
                </a:lnTo>
                <a:lnTo>
                  <a:pt x="321" y="159"/>
                </a:lnTo>
                <a:lnTo>
                  <a:pt x="326" y="169"/>
                </a:lnTo>
                <a:lnTo>
                  <a:pt x="338" y="180"/>
                </a:lnTo>
                <a:lnTo>
                  <a:pt x="353" y="178"/>
                </a:lnTo>
                <a:lnTo>
                  <a:pt x="376" y="178"/>
                </a:lnTo>
                <a:lnTo>
                  <a:pt x="397" y="178"/>
                </a:lnTo>
                <a:lnTo>
                  <a:pt x="417" y="178"/>
                </a:lnTo>
                <a:lnTo>
                  <a:pt x="438" y="180"/>
                </a:lnTo>
                <a:lnTo>
                  <a:pt x="463" y="184"/>
                </a:lnTo>
                <a:lnTo>
                  <a:pt x="486" y="184"/>
                </a:lnTo>
                <a:lnTo>
                  <a:pt x="511" y="184"/>
                </a:lnTo>
                <a:lnTo>
                  <a:pt x="537" y="184"/>
                </a:lnTo>
                <a:lnTo>
                  <a:pt x="557" y="186"/>
                </a:lnTo>
                <a:lnTo>
                  <a:pt x="583" y="188"/>
                </a:lnTo>
                <a:lnTo>
                  <a:pt x="603" y="190"/>
                </a:lnTo>
                <a:lnTo>
                  <a:pt x="624" y="190"/>
                </a:lnTo>
                <a:lnTo>
                  <a:pt x="658" y="194"/>
                </a:lnTo>
                <a:lnTo>
                  <a:pt x="678" y="194"/>
                </a:lnTo>
                <a:lnTo>
                  <a:pt x="699" y="194"/>
                </a:lnTo>
                <a:lnTo>
                  <a:pt x="722" y="198"/>
                </a:lnTo>
                <a:lnTo>
                  <a:pt x="741" y="198"/>
                </a:lnTo>
                <a:lnTo>
                  <a:pt x="756" y="201"/>
                </a:lnTo>
                <a:lnTo>
                  <a:pt x="775" y="201"/>
                </a:lnTo>
                <a:lnTo>
                  <a:pt x="775" y="209"/>
                </a:lnTo>
                <a:lnTo>
                  <a:pt x="773" y="215"/>
                </a:lnTo>
                <a:lnTo>
                  <a:pt x="770" y="224"/>
                </a:lnTo>
                <a:lnTo>
                  <a:pt x="764" y="232"/>
                </a:lnTo>
                <a:lnTo>
                  <a:pt x="758" y="242"/>
                </a:lnTo>
                <a:lnTo>
                  <a:pt x="756" y="253"/>
                </a:lnTo>
                <a:lnTo>
                  <a:pt x="752" y="263"/>
                </a:lnTo>
                <a:lnTo>
                  <a:pt x="754" y="274"/>
                </a:lnTo>
                <a:lnTo>
                  <a:pt x="749" y="282"/>
                </a:lnTo>
                <a:lnTo>
                  <a:pt x="750" y="293"/>
                </a:lnTo>
                <a:lnTo>
                  <a:pt x="756" y="299"/>
                </a:lnTo>
                <a:lnTo>
                  <a:pt x="756" y="307"/>
                </a:lnTo>
                <a:lnTo>
                  <a:pt x="752" y="315"/>
                </a:lnTo>
                <a:lnTo>
                  <a:pt x="750" y="322"/>
                </a:lnTo>
                <a:lnTo>
                  <a:pt x="749" y="332"/>
                </a:lnTo>
                <a:lnTo>
                  <a:pt x="752" y="341"/>
                </a:lnTo>
                <a:lnTo>
                  <a:pt x="752" y="353"/>
                </a:lnTo>
                <a:lnTo>
                  <a:pt x="750" y="364"/>
                </a:lnTo>
                <a:lnTo>
                  <a:pt x="752" y="378"/>
                </a:lnTo>
                <a:lnTo>
                  <a:pt x="750" y="387"/>
                </a:lnTo>
                <a:lnTo>
                  <a:pt x="749" y="399"/>
                </a:lnTo>
                <a:lnTo>
                  <a:pt x="749" y="412"/>
                </a:lnTo>
                <a:lnTo>
                  <a:pt x="750" y="418"/>
                </a:lnTo>
                <a:lnTo>
                  <a:pt x="756" y="420"/>
                </a:lnTo>
                <a:lnTo>
                  <a:pt x="760" y="418"/>
                </a:lnTo>
                <a:lnTo>
                  <a:pt x="762" y="420"/>
                </a:lnTo>
                <a:lnTo>
                  <a:pt x="758" y="430"/>
                </a:lnTo>
                <a:lnTo>
                  <a:pt x="756" y="437"/>
                </a:lnTo>
                <a:lnTo>
                  <a:pt x="756" y="443"/>
                </a:lnTo>
                <a:lnTo>
                  <a:pt x="750" y="453"/>
                </a:lnTo>
                <a:lnTo>
                  <a:pt x="747" y="462"/>
                </a:lnTo>
                <a:lnTo>
                  <a:pt x="741" y="468"/>
                </a:lnTo>
                <a:lnTo>
                  <a:pt x="735" y="476"/>
                </a:lnTo>
                <a:lnTo>
                  <a:pt x="735" y="487"/>
                </a:lnTo>
                <a:lnTo>
                  <a:pt x="735" y="499"/>
                </a:lnTo>
                <a:lnTo>
                  <a:pt x="735" y="512"/>
                </a:lnTo>
                <a:lnTo>
                  <a:pt x="727" y="522"/>
                </a:lnTo>
                <a:lnTo>
                  <a:pt x="725" y="535"/>
                </a:lnTo>
                <a:lnTo>
                  <a:pt x="722" y="547"/>
                </a:lnTo>
                <a:lnTo>
                  <a:pt x="720" y="558"/>
                </a:lnTo>
                <a:lnTo>
                  <a:pt x="714" y="564"/>
                </a:lnTo>
                <a:lnTo>
                  <a:pt x="704" y="570"/>
                </a:lnTo>
                <a:lnTo>
                  <a:pt x="697" y="572"/>
                </a:lnTo>
                <a:lnTo>
                  <a:pt x="693" y="575"/>
                </a:lnTo>
                <a:lnTo>
                  <a:pt x="689" y="581"/>
                </a:lnTo>
                <a:lnTo>
                  <a:pt x="687" y="591"/>
                </a:lnTo>
                <a:lnTo>
                  <a:pt x="681" y="600"/>
                </a:lnTo>
                <a:lnTo>
                  <a:pt x="679" y="606"/>
                </a:lnTo>
                <a:lnTo>
                  <a:pt x="674" y="616"/>
                </a:lnTo>
                <a:lnTo>
                  <a:pt x="668" y="622"/>
                </a:lnTo>
                <a:lnTo>
                  <a:pt x="666" y="629"/>
                </a:lnTo>
                <a:lnTo>
                  <a:pt x="658" y="633"/>
                </a:lnTo>
                <a:lnTo>
                  <a:pt x="643" y="635"/>
                </a:lnTo>
                <a:lnTo>
                  <a:pt x="637" y="635"/>
                </a:lnTo>
                <a:lnTo>
                  <a:pt x="637" y="645"/>
                </a:lnTo>
                <a:lnTo>
                  <a:pt x="633" y="648"/>
                </a:lnTo>
                <a:lnTo>
                  <a:pt x="628" y="656"/>
                </a:lnTo>
                <a:lnTo>
                  <a:pt x="626" y="664"/>
                </a:lnTo>
                <a:lnTo>
                  <a:pt x="622" y="673"/>
                </a:lnTo>
                <a:lnTo>
                  <a:pt x="618" y="681"/>
                </a:lnTo>
                <a:lnTo>
                  <a:pt x="614" y="685"/>
                </a:lnTo>
                <a:lnTo>
                  <a:pt x="608" y="691"/>
                </a:lnTo>
                <a:lnTo>
                  <a:pt x="603" y="698"/>
                </a:lnTo>
                <a:lnTo>
                  <a:pt x="597" y="702"/>
                </a:lnTo>
                <a:lnTo>
                  <a:pt x="589" y="702"/>
                </a:lnTo>
                <a:lnTo>
                  <a:pt x="582" y="702"/>
                </a:lnTo>
                <a:lnTo>
                  <a:pt x="582" y="710"/>
                </a:lnTo>
                <a:lnTo>
                  <a:pt x="582" y="723"/>
                </a:lnTo>
                <a:lnTo>
                  <a:pt x="580" y="733"/>
                </a:lnTo>
                <a:lnTo>
                  <a:pt x="576" y="739"/>
                </a:lnTo>
                <a:lnTo>
                  <a:pt x="580" y="746"/>
                </a:lnTo>
                <a:lnTo>
                  <a:pt x="580" y="762"/>
                </a:lnTo>
                <a:lnTo>
                  <a:pt x="583" y="767"/>
                </a:lnTo>
                <a:lnTo>
                  <a:pt x="587" y="785"/>
                </a:lnTo>
                <a:lnTo>
                  <a:pt x="589" y="796"/>
                </a:lnTo>
                <a:lnTo>
                  <a:pt x="593" y="806"/>
                </a:lnTo>
                <a:lnTo>
                  <a:pt x="597" y="8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xmlns="" id="{CEC1381B-6F92-497A-AE40-FDE90F6FF113}"/>
              </a:ext>
            </a:extLst>
          </p:cNvPr>
          <p:cNvSpPr/>
          <p:nvPr/>
        </p:nvSpPr>
        <p:spPr>
          <a:xfrm>
            <a:off x="6158467" y="4637107"/>
            <a:ext cx="484837" cy="1467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110" name="Shape 2373">
            <a:extLst>
              <a:ext uri="{FF2B5EF4-FFF2-40B4-BE49-F238E27FC236}">
                <a16:creationId xmlns:a16="http://schemas.microsoft.com/office/drawing/2014/main" xmlns="" id="{124F2078-91C9-4407-B785-3A52C2D707E5}"/>
              </a:ext>
            </a:extLst>
          </p:cNvPr>
          <p:cNvSpPr/>
          <p:nvPr/>
        </p:nvSpPr>
        <p:spPr>
          <a:xfrm>
            <a:off x="6790165" y="4579673"/>
            <a:ext cx="883385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9" rIns="45718" bIns="45719">
            <a:spAutoFit/>
          </a:bodyPr>
          <a:lstStyle>
            <a:lvl1pPr algn="r">
              <a:defRPr sz="1100">
                <a:latin typeface="+mn-lt"/>
                <a:ea typeface="+mn-ea"/>
                <a:cs typeface="+mn-cs"/>
                <a:sym typeface="Franklin Gothic Book"/>
              </a:defRPr>
            </a:lvl1pPr>
          </a:lstStyle>
          <a:p>
            <a:pPr algn="l"/>
            <a:r>
              <a:rPr lang="pt-BR" b="1" dirty="0">
                <a:solidFill>
                  <a:srgbClr val="525052"/>
                </a:solidFill>
              </a:rPr>
              <a:t>0% - 50%</a:t>
            </a:r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xmlns="" id="{A6E249C9-2F9E-4E07-940A-B02B17CAC050}"/>
              </a:ext>
            </a:extLst>
          </p:cNvPr>
          <p:cNvSpPr/>
          <p:nvPr/>
        </p:nvSpPr>
        <p:spPr>
          <a:xfrm>
            <a:off x="6158467" y="4348082"/>
            <a:ext cx="484837" cy="1467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112" name="Shape 2373">
            <a:extLst>
              <a:ext uri="{FF2B5EF4-FFF2-40B4-BE49-F238E27FC236}">
                <a16:creationId xmlns:a16="http://schemas.microsoft.com/office/drawing/2014/main" xmlns="" id="{1EF79054-102C-476D-99EB-D822884EEF89}"/>
              </a:ext>
            </a:extLst>
          </p:cNvPr>
          <p:cNvSpPr/>
          <p:nvPr/>
        </p:nvSpPr>
        <p:spPr>
          <a:xfrm>
            <a:off x="6790165" y="4290648"/>
            <a:ext cx="883385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9" rIns="45718" bIns="45719">
            <a:spAutoFit/>
          </a:bodyPr>
          <a:lstStyle>
            <a:lvl1pPr algn="r">
              <a:defRPr sz="1100">
                <a:latin typeface="+mn-lt"/>
                <a:ea typeface="+mn-ea"/>
                <a:cs typeface="+mn-cs"/>
                <a:sym typeface="Franklin Gothic Book"/>
              </a:defRPr>
            </a:lvl1pPr>
          </a:lstStyle>
          <a:p>
            <a:pPr algn="l"/>
            <a:r>
              <a:rPr lang="pt-BR" b="1" dirty="0">
                <a:solidFill>
                  <a:srgbClr val="525052"/>
                </a:solidFill>
              </a:rPr>
              <a:t>50% - 90%</a:t>
            </a:r>
          </a:p>
        </p:txBody>
      </p:sp>
      <p:sp>
        <p:nvSpPr>
          <p:cNvPr id="114" name="Google Shape;192;p30">
            <a:extLst>
              <a:ext uri="{FF2B5EF4-FFF2-40B4-BE49-F238E27FC236}">
                <a16:creationId xmlns:a16="http://schemas.microsoft.com/office/drawing/2014/main" xmlns="" id="{B971ABEB-9E5B-411E-97C3-C6294E5735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439" y="288349"/>
            <a:ext cx="7886700" cy="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>
              <a:buSzPts val="3600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Programa de Apoio à Implementação da BNCC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Retângulo 115">
            <a:extLst>
              <a:ext uri="{FF2B5EF4-FFF2-40B4-BE49-F238E27FC236}">
                <a16:creationId xmlns:a16="http://schemas.microsoft.com/office/drawing/2014/main" xmlns="" id="{36F07496-4676-4F3E-806C-AC91E284D6A0}"/>
              </a:ext>
            </a:extLst>
          </p:cNvPr>
          <p:cNvSpPr/>
          <p:nvPr/>
        </p:nvSpPr>
        <p:spPr>
          <a:xfrm>
            <a:off x="7919138" y="4412620"/>
            <a:ext cx="1095814" cy="499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graphicFrame>
        <p:nvGraphicFramePr>
          <p:cNvPr id="108" name="Tabela 107">
            <a:extLst>
              <a:ext uri="{FF2B5EF4-FFF2-40B4-BE49-F238E27FC236}">
                <a16:creationId xmlns:a16="http://schemas.microsoft.com/office/drawing/2014/main" xmlns="" id="{9492BDE5-439B-4663-AA01-6609B9117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56173"/>
              </p:ext>
            </p:extLst>
          </p:nvPr>
        </p:nvGraphicFramePr>
        <p:xfrm>
          <a:off x="7769057" y="1025293"/>
          <a:ext cx="1139506" cy="3829858"/>
        </p:xfrm>
        <a:graphic>
          <a:graphicData uri="http://schemas.openxmlformats.org/drawingml/2006/table">
            <a:tbl>
              <a:tblPr/>
              <a:tblGrid>
                <a:gridCol w="545456">
                  <a:extLst>
                    <a:ext uri="{9D8B030D-6E8A-4147-A177-3AD203B41FA5}">
                      <a16:colId xmlns:a16="http://schemas.microsoft.com/office/drawing/2014/main" xmlns="" val="1688568482"/>
                    </a:ext>
                  </a:extLst>
                </a:gridCol>
                <a:gridCol w="594050">
                  <a:extLst>
                    <a:ext uri="{9D8B030D-6E8A-4147-A177-3AD203B41FA5}">
                      <a16:colId xmlns:a16="http://schemas.microsoft.com/office/drawing/2014/main" xmlns="" val="1079108554"/>
                    </a:ext>
                  </a:extLst>
                </a:gridCol>
              </a:tblGrid>
              <a:tr h="2702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ESTADO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% DE ADESÃO DOS MUNICÍPIOS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1399771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608982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190057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618708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5010370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4493023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5665816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5531517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7588142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0424366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9260173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9827405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4296968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3263915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16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6045131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4923380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961698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2673073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1836166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2471162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599878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8904899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7344750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881117"/>
                  </a:ext>
                </a:extLst>
              </a:tr>
              <a:tr h="241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há informação formalizada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7340078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5102342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3483188"/>
                  </a:ext>
                </a:extLst>
              </a:tr>
              <a:tr h="12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182995"/>
                  </a:ext>
                </a:extLst>
              </a:tr>
            </a:tbl>
          </a:graphicData>
        </a:graphic>
      </p:graphicFrame>
      <p:sp>
        <p:nvSpPr>
          <p:cNvPr id="117" name="Google Shape;192;p30">
            <a:extLst>
              <a:ext uri="{FF2B5EF4-FFF2-40B4-BE49-F238E27FC236}">
                <a16:creationId xmlns:a16="http://schemas.microsoft.com/office/drawing/2014/main" xmlns="" id="{32C62C89-7A60-4BB8-BCC2-E5B2F4C608C7}"/>
              </a:ext>
            </a:extLst>
          </p:cNvPr>
          <p:cNvSpPr txBox="1">
            <a:spLocks/>
          </p:cNvSpPr>
          <p:nvPr/>
        </p:nvSpPr>
        <p:spPr>
          <a:xfrm>
            <a:off x="204859" y="2179671"/>
            <a:ext cx="3300826" cy="2122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600"/>
              <a:buFont typeface="Calibri"/>
              <a:buNone/>
            </a:pPr>
            <a:r>
              <a:rPr lang="pt-BR" b="1" dirty="0">
                <a:latin typeface="Calibri"/>
                <a:ea typeface="Calibri"/>
                <a:cs typeface="Calibri"/>
                <a:sym typeface="Calibri"/>
              </a:rPr>
              <a:t>80% </a:t>
            </a: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dos munícipios aderiram ao regime de colaboração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xmlns="" id="{B799D23C-D140-471D-A781-616E257A2EAF}"/>
              </a:ext>
            </a:extLst>
          </p:cNvPr>
          <p:cNvSpPr/>
          <p:nvPr/>
        </p:nvSpPr>
        <p:spPr>
          <a:xfrm>
            <a:off x="6158467" y="4071226"/>
            <a:ext cx="484837" cy="1467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59" name="Shape 2373">
            <a:extLst>
              <a:ext uri="{FF2B5EF4-FFF2-40B4-BE49-F238E27FC236}">
                <a16:creationId xmlns:a16="http://schemas.microsoft.com/office/drawing/2014/main" xmlns="" id="{3964E29F-9956-4210-A4AD-B85B9283839C}"/>
              </a:ext>
            </a:extLst>
          </p:cNvPr>
          <p:cNvSpPr/>
          <p:nvPr/>
        </p:nvSpPr>
        <p:spPr>
          <a:xfrm>
            <a:off x="6790165" y="4013792"/>
            <a:ext cx="883385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9" rIns="45718" bIns="45719">
            <a:spAutoFit/>
          </a:bodyPr>
          <a:lstStyle>
            <a:lvl1pPr algn="r">
              <a:defRPr sz="1100">
                <a:latin typeface="+mn-lt"/>
                <a:ea typeface="+mn-ea"/>
                <a:cs typeface="+mn-cs"/>
                <a:sym typeface="Franklin Gothic Book"/>
              </a:defRPr>
            </a:lvl1pPr>
          </a:lstStyle>
          <a:p>
            <a:pPr algn="l"/>
            <a:r>
              <a:rPr lang="pt-BR" b="1" dirty="0">
                <a:solidFill>
                  <a:srgbClr val="525052"/>
                </a:solidFill>
              </a:rPr>
              <a:t>&gt; 90%</a:t>
            </a:r>
          </a:p>
        </p:txBody>
      </p:sp>
      <p:sp>
        <p:nvSpPr>
          <p:cNvPr id="60" name="Freeform 103">
            <a:extLst>
              <a:ext uri="{FF2B5EF4-FFF2-40B4-BE49-F238E27FC236}">
                <a16:creationId xmlns:a16="http://schemas.microsoft.com/office/drawing/2014/main" xmlns="" id="{7A1E4C77-D583-424C-98E8-E842E95DCCE7}"/>
              </a:ext>
            </a:extLst>
          </p:cNvPr>
          <p:cNvSpPr>
            <a:spLocks noEditPoints="1"/>
          </p:cNvSpPr>
          <p:nvPr/>
        </p:nvSpPr>
        <p:spPr bwMode="auto">
          <a:xfrm>
            <a:off x="7663673" y="426544"/>
            <a:ext cx="223644" cy="31091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" name="Google Shape;336;p38">
            <a:extLst>
              <a:ext uri="{FF2B5EF4-FFF2-40B4-BE49-F238E27FC236}">
                <a16:creationId xmlns:a16="http://schemas.microsoft.com/office/drawing/2014/main" xmlns="" id="{6FE0FF5B-82AB-4581-BBB9-99B70C0EB1A7}"/>
              </a:ext>
            </a:extLst>
          </p:cNvPr>
          <p:cNvSpPr txBox="1"/>
          <p:nvPr/>
        </p:nvSpPr>
        <p:spPr>
          <a:xfrm>
            <a:off x="6500" y="4453625"/>
            <a:ext cx="4750279" cy="24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r>
              <a:rPr lang="pt-BR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Fonte: Acompanhamento realizado pela Equipe </a:t>
            </a:r>
            <a:r>
              <a:rPr lang="pt-BR" sz="12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ProBNCC</a:t>
            </a:r>
            <a:r>
              <a:rPr lang="pt-BR" sz="1200" dirty="0">
                <a:solidFill>
                  <a:sysClr val="windowText" lastClr="0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 do MEC com as Coordenações Estaduais </a:t>
            </a:r>
          </a:p>
        </p:txBody>
      </p:sp>
    </p:spTree>
    <p:extLst>
      <p:ext uri="{BB962C8B-B14F-4D97-AF65-F5344CB8AC3E}">
        <p14:creationId xmlns:p14="http://schemas.microsoft.com/office/powerpoint/2010/main" val="275471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6839027-D47B-49CB-8598-04FBA087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39" y="288349"/>
            <a:ext cx="7275720" cy="667941"/>
          </a:xfrm>
        </p:spPr>
        <p:txBody>
          <a:bodyPr/>
          <a:lstStyle/>
          <a:p>
            <a:r>
              <a:rPr lang="pt-PT" sz="2800" dirty="0">
                <a:latin typeface="Calibri" pitchFamily="34" charset="0"/>
                <a:cs typeface="Calibri" pitchFamily="34" charset="0"/>
              </a:rPr>
              <a:t>Panorama da (re)elaboração dos Currículos Estaduais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D4AE1AA9-ED01-4342-95B7-8413BD7FDB3A}"/>
              </a:ext>
            </a:extLst>
          </p:cNvPr>
          <p:cNvGrpSpPr/>
          <p:nvPr/>
        </p:nvGrpSpPr>
        <p:grpSpPr>
          <a:xfrm>
            <a:off x="3965261" y="1028847"/>
            <a:ext cx="3401041" cy="3279470"/>
            <a:chOff x="4161182" y="331304"/>
            <a:chExt cx="4540729" cy="4277801"/>
          </a:xfrm>
        </p:grpSpPr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xmlns="" id="{B02B5945-7507-44F1-9438-0E5BDC321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683" y="1022181"/>
              <a:ext cx="1000986" cy="1916128"/>
            </a:xfrm>
            <a:custGeom>
              <a:avLst/>
              <a:gdLst/>
              <a:ahLst/>
              <a:cxnLst>
                <a:cxn ang="0">
                  <a:pos x="580" y="1232"/>
                </a:cxn>
                <a:cxn ang="0">
                  <a:pos x="555" y="1220"/>
                </a:cxn>
                <a:cxn ang="0">
                  <a:pos x="561" y="1199"/>
                </a:cxn>
                <a:cxn ang="0">
                  <a:pos x="557" y="1167"/>
                </a:cxn>
                <a:cxn ang="0">
                  <a:pos x="575" y="1142"/>
                </a:cxn>
                <a:cxn ang="0">
                  <a:pos x="582" y="1105"/>
                </a:cxn>
                <a:cxn ang="0">
                  <a:pos x="579" y="1073"/>
                </a:cxn>
                <a:cxn ang="0">
                  <a:pos x="555" y="1057"/>
                </a:cxn>
                <a:cxn ang="0">
                  <a:pos x="519" y="1050"/>
                </a:cxn>
                <a:cxn ang="0">
                  <a:pos x="482" y="1046"/>
                </a:cxn>
                <a:cxn ang="0">
                  <a:pos x="463" y="1019"/>
                </a:cxn>
                <a:cxn ang="0">
                  <a:pos x="438" y="1013"/>
                </a:cxn>
                <a:cxn ang="0">
                  <a:pos x="408" y="1004"/>
                </a:cxn>
                <a:cxn ang="0">
                  <a:pos x="386" y="981"/>
                </a:cxn>
                <a:cxn ang="0">
                  <a:pos x="367" y="975"/>
                </a:cxn>
                <a:cxn ang="0">
                  <a:pos x="333" y="971"/>
                </a:cxn>
                <a:cxn ang="0">
                  <a:pos x="319" y="952"/>
                </a:cxn>
                <a:cxn ang="0">
                  <a:pos x="310" y="940"/>
                </a:cxn>
                <a:cxn ang="0">
                  <a:pos x="277" y="948"/>
                </a:cxn>
                <a:cxn ang="0">
                  <a:pos x="237" y="967"/>
                </a:cxn>
                <a:cxn ang="0">
                  <a:pos x="198" y="986"/>
                </a:cxn>
                <a:cxn ang="0">
                  <a:pos x="166" y="996"/>
                </a:cxn>
                <a:cxn ang="0">
                  <a:pos x="169" y="963"/>
                </a:cxn>
                <a:cxn ang="0">
                  <a:pos x="162" y="931"/>
                </a:cxn>
                <a:cxn ang="0">
                  <a:pos x="156" y="900"/>
                </a:cxn>
                <a:cxn ang="0">
                  <a:pos x="160" y="873"/>
                </a:cxn>
                <a:cxn ang="0">
                  <a:pos x="152" y="850"/>
                </a:cxn>
                <a:cxn ang="0">
                  <a:pos x="154" y="819"/>
                </a:cxn>
                <a:cxn ang="0">
                  <a:pos x="150" y="781"/>
                </a:cxn>
                <a:cxn ang="0">
                  <a:pos x="156" y="754"/>
                </a:cxn>
                <a:cxn ang="0">
                  <a:pos x="144" y="735"/>
                </a:cxn>
                <a:cxn ang="0">
                  <a:pos x="143" y="708"/>
                </a:cxn>
                <a:cxn ang="0">
                  <a:pos x="158" y="691"/>
                </a:cxn>
                <a:cxn ang="0">
                  <a:pos x="179" y="679"/>
                </a:cxn>
                <a:cxn ang="0">
                  <a:pos x="194" y="670"/>
                </a:cxn>
                <a:cxn ang="0">
                  <a:pos x="169" y="668"/>
                </a:cxn>
                <a:cxn ang="0">
                  <a:pos x="143" y="645"/>
                </a:cxn>
                <a:cxn ang="0">
                  <a:pos x="131" y="602"/>
                </a:cxn>
                <a:cxn ang="0">
                  <a:pos x="119" y="564"/>
                </a:cxn>
                <a:cxn ang="0">
                  <a:pos x="102" y="535"/>
                </a:cxn>
                <a:cxn ang="0">
                  <a:pos x="95" y="512"/>
                </a:cxn>
                <a:cxn ang="0">
                  <a:pos x="102" y="491"/>
                </a:cxn>
                <a:cxn ang="0">
                  <a:pos x="102" y="468"/>
                </a:cxn>
                <a:cxn ang="0">
                  <a:pos x="73" y="449"/>
                </a:cxn>
                <a:cxn ang="0">
                  <a:pos x="60" y="422"/>
                </a:cxn>
                <a:cxn ang="0">
                  <a:pos x="79" y="389"/>
                </a:cxn>
                <a:cxn ang="0">
                  <a:pos x="89" y="355"/>
                </a:cxn>
                <a:cxn ang="0">
                  <a:pos x="81" y="322"/>
                </a:cxn>
                <a:cxn ang="0">
                  <a:pos x="54" y="295"/>
                </a:cxn>
                <a:cxn ang="0">
                  <a:pos x="14" y="288"/>
                </a:cxn>
                <a:cxn ang="0">
                  <a:pos x="18" y="266"/>
                </a:cxn>
                <a:cxn ang="0">
                  <a:pos x="47" y="240"/>
                </a:cxn>
                <a:cxn ang="0">
                  <a:pos x="83" y="234"/>
                </a:cxn>
                <a:cxn ang="0">
                  <a:pos x="98" y="188"/>
                </a:cxn>
                <a:cxn ang="0">
                  <a:pos x="125" y="145"/>
                </a:cxn>
                <a:cxn ang="0">
                  <a:pos x="139" y="111"/>
                </a:cxn>
                <a:cxn ang="0">
                  <a:pos x="156" y="82"/>
                </a:cxn>
                <a:cxn ang="0">
                  <a:pos x="169" y="53"/>
                </a:cxn>
                <a:cxn ang="0">
                  <a:pos x="181" y="17"/>
                </a:cxn>
              </a:cxnLst>
              <a:rect l="0" t="0" r="r" b="b"/>
              <a:pathLst>
                <a:path w="605" h="1249">
                  <a:moveTo>
                    <a:pt x="605" y="1249"/>
                  </a:moveTo>
                  <a:lnTo>
                    <a:pt x="596" y="1240"/>
                  </a:lnTo>
                  <a:lnTo>
                    <a:pt x="592" y="1236"/>
                  </a:lnTo>
                  <a:lnTo>
                    <a:pt x="580" y="1232"/>
                  </a:lnTo>
                  <a:lnTo>
                    <a:pt x="575" y="1226"/>
                  </a:lnTo>
                  <a:lnTo>
                    <a:pt x="569" y="1222"/>
                  </a:lnTo>
                  <a:lnTo>
                    <a:pt x="559" y="1222"/>
                  </a:lnTo>
                  <a:lnTo>
                    <a:pt x="555" y="1220"/>
                  </a:lnTo>
                  <a:lnTo>
                    <a:pt x="546" y="1211"/>
                  </a:lnTo>
                  <a:lnTo>
                    <a:pt x="552" y="1209"/>
                  </a:lnTo>
                  <a:lnTo>
                    <a:pt x="559" y="1207"/>
                  </a:lnTo>
                  <a:lnTo>
                    <a:pt x="561" y="1199"/>
                  </a:lnTo>
                  <a:lnTo>
                    <a:pt x="565" y="1196"/>
                  </a:lnTo>
                  <a:lnTo>
                    <a:pt x="563" y="1188"/>
                  </a:lnTo>
                  <a:lnTo>
                    <a:pt x="559" y="1176"/>
                  </a:lnTo>
                  <a:lnTo>
                    <a:pt x="557" y="1167"/>
                  </a:lnTo>
                  <a:lnTo>
                    <a:pt x="561" y="1161"/>
                  </a:lnTo>
                  <a:lnTo>
                    <a:pt x="571" y="1159"/>
                  </a:lnTo>
                  <a:lnTo>
                    <a:pt x="577" y="1151"/>
                  </a:lnTo>
                  <a:lnTo>
                    <a:pt x="575" y="1142"/>
                  </a:lnTo>
                  <a:lnTo>
                    <a:pt x="577" y="1132"/>
                  </a:lnTo>
                  <a:lnTo>
                    <a:pt x="577" y="1124"/>
                  </a:lnTo>
                  <a:lnTo>
                    <a:pt x="579" y="1115"/>
                  </a:lnTo>
                  <a:lnTo>
                    <a:pt x="582" y="1105"/>
                  </a:lnTo>
                  <a:lnTo>
                    <a:pt x="582" y="1098"/>
                  </a:lnTo>
                  <a:lnTo>
                    <a:pt x="582" y="1088"/>
                  </a:lnTo>
                  <a:lnTo>
                    <a:pt x="584" y="1080"/>
                  </a:lnTo>
                  <a:lnTo>
                    <a:pt x="579" y="1073"/>
                  </a:lnTo>
                  <a:lnTo>
                    <a:pt x="573" y="1065"/>
                  </a:lnTo>
                  <a:lnTo>
                    <a:pt x="569" y="1061"/>
                  </a:lnTo>
                  <a:lnTo>
                    <a:pt x="561" y="1055"/>
                  </a:lnTo>
                  <a:lnTo>
                    <a:pt x="555" y="1057"/>
                  </a:lnTo>
                  <a:lnTo>
                    <a:pt x="546" y="1061"/>
                  </a:lnTo>
                  <a:lnTo>
                    <a:pt x="532" y="1061"/>
                  </a:lnTo>
                  <a:lnTo>
                    <a:pt x="527" y="1053"/>
                  </a:lnTo>
                  <a:lnTo>
                    <a:pt x="519" y="1050"/>
                  </a:lnTo>
                  <a:lnTo>
                    <a:pt x="509" y="1050"/>
                  </a:lnTo>
                  <a:lnTo>
                    <a:pt x="498" y="1053"/>
                  </a:lnTo>
                  <a:lnTo>
                    <a:pt x="490" y="1052"/>
                  </a:lnTo>
                  <a:lnTo>
                    <a:pt x="482" y="1046"/>
                  </a:lnTo>
                  <a:lnTo>
                    <a:pt x="477" y="1038"/>
                  </a:lnTo>
                  <a:lnTo>
                    <a:pt x="473" y="1029"/>
                  </a:lnTo>
                  <a:lnTo>
                    <a:pt x="469" y="1021"/>
                  </a:lnTo>
                  <a:lnTo>
                    <a:pt x="463" y="1019"/>
                  </a:lnTo>
                  <a:lnTo>
                    <a:pt x="458" y="1013"/>
                  </a:lnTo>
                  <a:lnTo>
                    <a:pt x="450" y="1009"/>
                  </a:lnTo>
                  <a:lnTo>
                    <a:pt x="444" y="1009"/>
                  </a:lnTo>
                  <a:lnTo>
                    <a:pt x="438" y="1013"/>
                  </a:lnTo>
                  <a:lnTo>
                    <a:pt x="431" y="1015"/>
                  </a:lnTo>
                  <a:lnTo>
                    <a:pt x="421" y="1013"/>
                  </a:lnTo>
                  <a:lnTo>
                    <a:pt x="415" y="1009"/>
                  </a:lnTo>
                  <a:lnTo>
                    <a:pt x="408" y="1004"/>
                  </a:lnTo>
                  <a:lnTo>
                    <a:pt x="402" y="1000"/>
                  </a:lnTo>
                  <a:lnTo>
                    <a:pt x="398" y="994"/>
                  </a:lnTo>
                  <a:lnTo>
                    <a:pt x="392" y="988"/>
                  </a:lnTo>
                  <a:lnTo>
                    <a:pt x="386" y="981"/>
                  </a:lnTo>
                  <a:lnTo>
                    <a:pt x="381" y="981"/>
                  </a:lnTo>
                  <a:lnTo>
                    <a:pt x="373" y="979"/>
                  </a:lnTo>
                  <a:lnTo>
                    <a:pt x="371" y="973"/>
                  </a:lnTo>
                  <a:lnTo>
                    <a:pt x="367" y="975"/>
                  </a:lnTo>
                  <a:lnTo>
                    <a:pt x="360" y="971"/>
                  </a:lnTo>
                  <a:lnTo>
                    <a:pt x="350" y="969"/>
                  </a:lnTo>
                  <a:lnTo>
                    <a:pt x="342" y="967"/>
                  </a:lnTo>
                  <a:lnTo>
                    <a:pt x="333" y="971"/>
                  </a:lnTo>
                  <a:lnTo>
                    <a:pt x="327" y="971"/>
                  </a:lnTo>
                  <a:lnTo>
                    <a:pt x="323" y="963"/>
                  </a:lnTo>
                  <a:lnTo>
                    <a:pt x="321" y="957"/>
                  </a:lnTo>
                  <a:lnTo>
                    <a:pt x="319" y="952"/>
                  </a:lnTo>
                  <a:lnTo>
                    <a:pt x="325" y="950"/>
                  </a:lnTo>
                  <a:lnTo>
                    <a:pt x="319" y="944"/>
                  </a:lnTo>
                  <a:lnTo>
                    <a:pt x="313" y="940"/>
                  </a:lnTo>
                  <a:lnTo>
                    <a:pt x="310" y="940"/>
                  </a:lnTo>
                  <a:lnTo>
                    <a:pt x="302" y="942"/>
                  </a:lnTo>
                  <a:lnTo>
                    <a:pt x="294" y="940"/>
                  </a:lnTo>
                  <a:lnTo>
                    <a:pt x="287" y="944"/>
                  </a:lnTo>
                  <a:lnTo>
                    <a:pt x="277" y="948"/>
                  </a:lnTo>
                  <a:lnTo>
                    <a:pt x="265" y="952"/>
                  </a:lnTo>
                  <a:lnTo>
                    <a:pt x="256" y="956"/>
                  </a:lnTo>
                  <a:lnTo>
                    <a:pt x="248" y="963"/>
                  </a:lnTo>
                  <a:lnTo>
                    <a:pt x="237" y="967"/>
                  </a:lnTo>
                  <a:lnTo>
                    <a:pt x="227" y="971"/>
                  </a:lnTo>
                  <a:lnTo>
                    <a:pt x="221" y="977"/>
                  </a:lnTo>
                  <a:lnTo>
                    <a:pt x="212" y="981"/>
                  </a:lnTo>
                  <a:lnTo>
                    <a:pt x="198" y="986"/>
                  </a:lnTo>
                  <a:lnTo>
                    <a:pt x="192" y="990"/>
                  </a:lnTo>
                  <a:lnTo>
                    <a:pt x="187" y="994"/>
                  </a:lnTo>
                  <a:lnTo>
                    <a:pt x="175" y="996"/>
                  </a:lnTo>
                  <a:lnTo>
                    <a:pt x="166" y="996"/>
                  </a:lnTo>
                  <a:lnTo>
                    <a:pt x="168" y="988"/>
                  </a:lnTo>
                  <a:lnTo>
                    <a:pt x="166" y="981"/>
                  </a:lnTo>
                  <a:lnTo>
                    <a:pt x="168" y="971"/>
                  </a:lnTo>
                  <a:lnTo>
                    <a:pt x="169" y="963"/>
                  </a:lnTo>
                  <a:lnTo>
                    <a:pt x="168" y="954"/>
                  </a:lnTo>
                  <a:lnTo>
                    <a:pt x="169" y="946"/>
                  </a:lnTo>
                  <a:lnTo>
                    <a:pt x="166" y="938"/>
                  </a:lnTo>
                  <a:lnTo>
                    <a:pt x="162" y="931"/>
                  </a:lnTo>
                  <a:lnTo>
                    <a:pt x="162" y="925"/>
                  </a:lnTo>
                  <a:lnTo>
                    <a:pt x="160" y="913"/>
                  </a:lnTo>
                  <a:lnTo>
                    <a:pt x="156" y="908"/>
                  </a:lnTo>
                  <a:lnTo>
                    <a:pt x="156" y="900"/>
                  </a:lnTo>
                  <a:lnTo>
                    <a:pt x="158" y="890"/>
                  </a:lnTo>
                  <a:lnTo>
                    <a:pt x="162" y="886"/>
                  </a:lnTo>
                  <a:lnTo>
                    <a:pt x="162" y="879"/>
                  </a:lnTo>
                  <a:lnTo>
                    <a:pt x="160" y="873"/>
                  </a:lnTo>
                  <a:lnTo>
                    <a:pt x="154" y="867"/>
                  </a:lnTo>
                  <a:lnTo>
                    <a:pt x="154" y="862"/>
                  </a:lnTo>
                  <a:lnTo>
                    <a:pt x="152" y="858"/>
                  </a:lnTo>
                  <a:lnTo>
                    <a:pt x="152" y="850"/>
                  </a:lnTo>
                  <a:lnTo>
                    <a:pt x="156" y="844"/>
                  </a:lnTo>
                  <a:lnTo>
                    <a:pt x="156" y="837"/>
                  </a:lnTo>
                  <a:lnTo>
                    <a:pt x="152" y="831"/>
                  </a:lnTo>
                  <a:lnTo>
                    <a:pt x="154" y="819"/>
                  </a:lnTo>
                  <a:lnTo>
                    <a:pt x="148" y="812"/>
                  </a:lnTo>
                  <a:lnTo>
                    <a:pt x="146" y="800"/>
                  </a:lnTo>
                  <a:lnTo>
                    <a:pt x="154" y="790"/>
                  </a:lnTo>
                  <a:lnTo>
                    <a:pt x="150" y="781"/>
                  </a:lnTo>
                  <a:lnTo>
                    <a:pt x="148" y="771"/>
                  </a:lnTo>
                  <a:lnTo>
                    <a:pt x="154" y="767"/>
                  </a:lnTo>
                  <a:lnTo>
                    <a:pt x="154" y="762"/>
                  </a:lnTo>
                  <a:lnTo>
                    <a:pt x="156" y="754"/>
                  </a:lnTo>
                  <a:lnTo>
                    <a:pt x="156" y="748"/>
                  </a:lnTo>
                  <a:lnTo>
                    <a:pt x="148" y="746"/>
                  </a:lnTo>
                  <a:lnTo>
                    <a:pt x="144" y="741"/>
                  </a:lnTo>
                  <a:lnTo>
                    <a:pt x="144" y="735"/>
                  </a:lnTo>
                  <a:lnTo>
                    <a:pt x="141" y="729"/>
                  </a:lnTo>
                  <a:lnTo>
                    <a:pt x="141" y="719"/>
                  </a:lnTo>
                  <a:lnTo>
                    <a:pt x="144" y="714"/>
                  </a:lnTo>
                  <a:lnTo>
                    <a:pt x="143" y="708"/>
                  </a:lnTo>
                  <a:lnTo>
                    <a:pt x="148" y="704"/>
                  </a:lnTo>
                  <a:lnTo>
                    <a:pt x="150" y="698"/>
                  </a:lnTo>
                  <a:lnTo>
                    <a:pt x="156" y="694"/>
                  </a:lnTo>
                  <a:lnTo>
                    <a:pt x="158" y="691"/>
                  </a:lnTo>
                  <a:lnTo>
                    <a:pt x="160" y="685"/>
                  </a:lnTo>
                  <a:lnTo>
                    <a:pt x="168" y="685"/>
                  </a:lnTo>
                  <a:lnTo>
                    <a:pt x="171" y="685"/>
                  </a:lnTo>
                  <a:lnTo>
                    <a:pt x="179" y="679"/>
                  </a:lnTo>
                  <a:lnTo>
                    <a:pt x="189" y="675"/>
                  </a:lnTo>
                  <a:lnTo>
                    <a:pt x="192" y="673"/>
                  </a:lnTo>
                  <a:lnTo>
                    <a:pt x="196" y="670"/>
                  </a:lnTo>
                  <a:lnTo>
                    <a:pt x="194" y="670"/>
                  </a:lnTo>
                  <a:lnTo>
                    <a:pt x="191" y="666"/>
                  </a:lnTo>
                  <a:lnTo>
                    <a:pt x="183" y="670"/>
                  </a:lnTo>
                  <a:lnTo>
                    <a:pt x="177" y="671"/>
                  </a:lnTo>
                  <a:lnTo>
                    <a:pt x="169" y="668"/>
                  </a:lnTo>
                  <a:lnTo>
                    <a:pt x="162" y="668"/>
                  </a:lnTo>
                  <a:lnTo>
                    <a:pt x="152" y="660"/>
                  </a:lnTo>
                  <a:lnTo>
                    <a:pt x="150" y="652"/>
                  </a:lnTo>
                  <a:lnTo>
                    <a:pt x="143" y="645"/>
                  </a:lnTo>
                  <a:lnTo>
                    <a:pt x="139" y="633"/>
                  </a:lnTo>
                  <a:lnTo>
                    <a:pt x="137" y="623"/>
                  </a:lnTo>
                  <a:lnTo>
                    <a:pt x="135" y="612"/>
                  </a:lnTo>
                  <a:lnTo>
                    <a:pt x="131" y="602"/>
                  </a:lnTo>
                  <a:lnTo>
                    <a:pt x="129" y="593"/>
                  </a:lnTo>
                  <a:lnTo>
                    <a:pt x="123" y="579"/>
                  </a:lnTo>
                  <a:lnTo>
                    <a:pt x="123" y="572"/>
                  </a:lnTo>
                  <a:lnTo>
                    <a:pt x="119" y="564"/>
                  </a:lnTo>
                  <a:lnTo>
                    <a:pt x="112" y="558"/>
                  </a:lnTo>
                  <a:lnTo>
                    <a:pt x="104" y="551"/>
                  </a:lnTo>
                  <a:lnTo>
                    <a:pt x="102" y="541"/>
                  </a:lnTo>
                  <a:lnTo>
                    <a:pt x="102" y="535"/>
                  </a:lnTo>
                  <a:lnTo>
                    <a:pt x="95" y="527"/>
                  </a:lnTo>
                  <a:lnTo>
                    <a:pt x="93" y="522"/>
                  </a:lnTo>
                  <a:lnTo>
                    <a:pt x="98" y="516"/>
                  </a:lnTo>
                  <a:lnTo>
                    <a:pt x="95" y="512"/>
                  </a:lnTo>
                  <a:lnTo>
                    <a:pt x="93" y="508"/>
                  </a:lnTo>
                  <a:lnTo>
                    <a:pt x="100" y="506"/>
                  </a:lnTo>
                  <a:lnTo>
                    <a:pt x="104" y="499"/>
                  </a:lnTo>
                  <a:lnTo>
                    <a:pt x="102" y="491"/>
                  </a:lnTo>
                  <a:lnTo>
                    <a:pt x="98" y="485"/>
                  </a:lnTo>
                  <a:lnTo>
                    <a:pt x="95" y="478"/>
                  </a:lnTo>
                  <a:lnTo>
                    <a:pt x="98" y="474"/>
                  </a:lnTo>
                  <a:lnTo>
                    <a:pt x="102" y="468"/>
                  </a:lnTo>
                  <a:lnTo>
                    <a:pt x="98" y="462"/>
                  </a:lnTo>
                  <a:lnTo>
                    <a:pt x="91" y="456"/>
                  </a:lnTo>
                  <a:lnTo>
                    <a:pt x="81" y="453"/>
                  </a:lnTo>
                  <a:lnTo>
                    <a:pt x="73" y="449"/>
                  </a:lnTo>
                  <a:lnTo>
                    <a:pt x="73" y="439"/>
                  </a:lnTo>
                  <a:lnTo>
                    <a:pt x="70" y="435"/>
                  </a:lnTo>
                  <a:lnTo>
                    <a:pt x="62" y="432"/>
                  </a:lnTo>
                  <a:lnTo>
                    <a:pt x="60" y="422"/>
                  </a:lnTo>
                  <a:lnTo>
                    <a:pt x="70" y="416"/>
                  </a:lnTo>
                  <a:lnTo>
                    <a:pt x="75" y="408"/>
                  </a:lnTo>
                  <a:lnTo>
                    <a:pt x="79" y="397"/>
                  </a:lnTo>
                  <a:lnTo>
                    <a:pt x="79" y="389"/>
                  </a:lnTo>
                  <a:lnTo>
                    <a:pt x="81" y="380"/>
                  </a:lnTo>
                  <a:lnTo>
                    <a:pt x="83" y="372"/>
                  </a:lnTo>
                  <a:lnTo>
                    <a:pt x="87" y="362"/>
                  </a:lnTo>
                  <a:lnTo>
                    <a:pt x="89" y="355"/>
                  </a:lnTo>
                  <a:lnTo>
                    <a:pt x="87" y="347"/>
                  </a:lnTo>
                  <a:lnTo>
                    <a:pt x="83" y="341"/>
                  </a:lnTo>
                  <a:lnTo>
                    <a:pt x="81" y="332"/>
                  </a:lnTo>
                  <a:lnTo>
                    <a:pt x="81" y="322"/>
                  </a:lnTo>
                  <a:lnTo>
                    <a:pt x="79" y="312"/>
                  </a:lnTo>
                  <a:lnTo>
                    <a:pt x="73" y="303"/>
                  </a:lnTo>
                  <a:lnTo>
                    <a:pt x="64" y="299"/>
                  </a:lnTo>
                  <a:lnTo>
                    <a:pt x="54" y="295"/>
                  </a:lnTo>
                  <a:lnTo>
                    <a:pt x="48" y="291"/>
                  </a:lnTo>
                  <a:lnTo>
                    <a:pt x="37" y="289"/>
                  </a:lnTo>
                  <a:lnTo>
                    <a:pt x="27" y="288"/>
                  </a:lnTo>
                  <a:lnTo>
                    <a:pt x="14" y="288"/>
                  </a:lnTo>
                  <a:lnTo>
                    <a:pt x="0" y="289"/>
                  </a:lnTo>
                  <a:lnTo>
                    <a:pt x="10" y="280"/>
                  </a:lnTo>
                  <a:lnTo>
                    <a:pt x="16" y="274"/>
                  </a:lnTo>
                  <a:lnTo>
                    <a:pt x="18" y="266"/>
                  </a:lnTo>
                  <a:lnTo>
                    <a:pt x="27" y="261"/>
                  </a:lnTo>
                  <a:lnTo>
                    <a:pt x="35" y="253"/>
                  </a:lnTo>
                  <a:lnTo>
                    <a:pt x="41" y="249"/>
                  </a:lnTo>
                  <a:lnTo>
                    <a:pt x="47" y="240"/>
                  </a:lnTo>
                  <a:lnTo>
                    <a:pt x="52" y="241"/>
                  </a:lnTo>
                  <a:lnTo>
                    <a:pt x="66" y="245"/>
                  </a:lnTo>
                  <a:lnTo>
                    <a:pt x="75" y="240"/>
                  </a:lnTo>
                  <a:lnTo>
                    <a:pt x="83" y="234"/>
                  </a:lnTo>
                  <a:lnTo>
                    <a:pt x="87" y="220"/>
                  </a:lnTo>
                  <a:lnTo>
                    <a:pt x="89" y="213"/>
                  </a:lnTo>
                  <a:lnTo>
                    <a:pt x="91" y="201"/>
                  </a:lnTo>
                  <a:lnTo>
                    <a:pt x="98" y="188"/>
                  </a:lnTo>
                  <a:lnTo>
                    <a:pt x="106" y="172"/>
                  </a:lnTo>
                  <a:lnTo>
                    <a:pt x="114" y="165"/>
                  </a:lnTo>
                  <a:lnTo>
                    <a:pt x="121" y="155"/>
                  </a:lnTo>
                  <a:lnTo>
                    <a:pt x="125" y="145"/>
                  </a:lnTo>
                  <a:lnTo>
                    <a:pt x="129" y="136"/>
                  </a:lnTo>
                  <a:lnTo>
                    <a:pt x="139" y="126"/>
                  </a:lnTo>
                  <a:lnTo>
                    <a:pt x="139" y="119"/>
                  </a:lnTo>
                  <a:lnTo>
                    <a:pt x="139" y="111"/>
                  </a:lnTo>
                  <a:lnTo>
                    <a:pt x="143" y="101"/>
                  </a:lnTo>
                  <a:lnTo>
                    <a:pt x="150" y="96"/>
                  </a:lnTo>
                  <a:lnTo>
                    <a:pt x="156" y="88"/>
                  </a:lnTo>
                  <a:lnTo>
                    <a:pt x="156" y="82"/>
                  </a:lnTo>
                  <a:lnTo>
                    <a:pt x="164" y="82"/>
                  </a:lnTo>
                  <a:lnTo>
                    <a:pt x="168" y="74"/>
                  </a:lnTo>
                  <a:lnTo>
                    <a:pt x="169" y="63"/>
                  </a:lnTo>
                  <a:lnTo>
                    <a:pt x="169" y="53"/>
                  </a:lnTo>
                  <a:lnTo>
                    <a:pt x="168" y="46"/>
                  </a:lnTo>
                  <a:lnTo>
                    <a:pt x="177" y="34"/>
                  </a:lnTo>
                  <a:lnTo>
                    <a:pt x="183" y="26"/>
                  </a:lnTo>
                  <a:lnTo>
                    <a:pt x="181" y="17"/>
                  </a:lnTo>
                  <a:lnTo>
                    <a:pt x="185" y="7"/>
                  </a:lnTo>
                  <a:lnTo>
                    <a:pt x="192" y="0"/>
                  </a:lnTo>
                </a:path>
              </a:pathLst>
            </a:custGeom>
            <a:solidFill>
              <a:srgbClr val="D9D9D9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438" tIns="45719" rIns="91438" bIns="45719" anchor="ctr"/>
            <a:lstStyle/>
            <a:p>
              <a:endParaRPr lang="pt-BR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xmlns="" id="{15D49B9C-D45A-4CAC-92C4-67C115FBD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107" y="3878748"/>
              <a:ext cx="804418" cy="730357"/>
            </a:xfrm>
            <a:custGeom>
              <a:avLst/>
              <a:gdLst/>
              <a:ahLst/>
              <a:cxnLst>
                <a:cxn ang="0">
                  <a:pos x="378" y="351"/>
                </a:cxn>
                <a:cxn ang="0">
                  <a:pos x="412" y="324"/>
                </a:cxn>
                <a:cxn ang="0">
                  <a:pos x="427" y="285"/>
                </a:cxn>
                <a:cxn ang="0">
                  <a:pos x="441" y="262"/>
                </a:cxn>
                <a:cxn ang="0">
                  <a:pos x="460" y="224"/>
                </a:cxn>
                <a:cxn ang="0">
                  <a:pos x="479" y="186"/>
                </a:cxn>
                <a:cxn ang="0">
                  <a:pos x="473" y="161"/>
                </a:cxn>
                <a:cxn ang="0">
                  <a:pos x="470" y="136"/>
                </a:cxn>
                <a:cxn ang="0">
                  <a:pos x="479" y="105"/>
                </a:cxn>
                <a:cxn ang="0">
                  <a:pos x="452" y="92"/>
                </a:cxn>
                <a:cxn ang="0">
                  <a:pos x="420" y="74"/>
                </a:cxn>
                <a:cxn ang="0">
                  <a:pos x="397" y="50"/>
                </a:cxn>
                <a:cxn ang="0">
                  <a:pos x="370" y="30"/>
                </a:cxn>
                <a:cxn ang="0">
                  <a:pos x="331" y="17"/>
                </a:cxn>
                <a:cxn ang="0">
                  <a:pos x="310" y="11"/>
                </a:cxn>
                <a:cxn ang="0">
                  <a:pos x="293" y="11"/>
                </a:cxn>
                <a:cxn ang="0">
                  <a:pos x="272" y="7"/>
                </a:cxn>
                <a:cxn ang="0">
                  <a:pos x="249" y="0"/>
                </a:cxn>
                <a:cxn ang="0">
                  <a:pos x="220" y="5"/>
                </a:cxn>
                <a:cxn ang="0">
                  <a:pos x="186" y="26"/>
                </a:cxn>
                <a:cxn ang="0">
                  <a:pos x="157" y="51"/>
                </a:cxn>
                <a:cxn ang="0">
                  <a:pos x="126" y="73"/>
                </a:cxn>
                <a:cxn ang="0">
                  <a:pos x="97" y="101"/>
                </a:cxn>
                <a:cxn ang="0">
                  <a:pos x="71" y="132"/>
                </a:cxn>
                <a:cxn ang="0">
                  <a:pos x="49" y="168"/>
                </a:cxn>
                <a:cxn ang="0">
                  <a:pos x="26" y="205"/>
                </a:cxn>
                <a:cxn ang="0">
                  <a:pos x="0" y="245"/>
                </a:cxn>
                <a:cxn ang="0">
                  <a:pos x="40" y="239"/>
                </a:cxn>
                <a:cxn ang="0">
                  <a:pos x="76" y="261"/>
                </a:cxn>
                <a:cxn ang="0">
                  <a:pos x="118" y="284"/>
                </a:cxn>
                <a:cxn ang="0">
                  <a:pos x="159" y="320"/>
                </a:cxn>
                <a:cxn ang="0">
                  <a:pos x="193" y="339"/>
                </a:cxn>
                <a:cxn ang="0">
                  <a:pos x="234" y="368"/>
                </a:cxn>
                <a:cxn ang="0">
                  <a:pos x="259" y="395"/>
                </a:cxn>
                <a:cxn ang="0">
                  <a:pos x="282" y="406"/>
                </a:cxn>
                <a:cxn ang="0">
                  <a:pos x="303" y="389"/>
                </a:cxn>
                <a:cxn ang="0">
                  <a:pos x="299" y="416"/>
                </a:cxn>
                <a:cxn ang="0">
                  <a:pos x="270" y="437"/>
                </a:cxn>
                <a:cxn ang="0">
                  <a:pos x="264" y="470"/>
                </a:cxn>
                <a:cxn ang="0">
                  <a:pos x="287" y="462"/>
                </a:cxn>
                <a:cxn ang="0">
                  <a:pos x="307" y="435"/>
                </a:cxn>
                <a:cxn ang="0">
                  <a:pos x="295" y="472"/>
                </a:cxn>
                <a:cxn ang="0">
                  <a:pos x="318" y="427"/>
                </a:cxn>
                <a:cxn ang="0">
                  <a:pos x="335" y="385"/>
                </a:cxn>
                <a:cxn ang="0">
                  <a:pos x="331" y="366"/>
                </a:cxn>
                <a:cxn ang="0">
                  <a:pos x="333" y="337"/>
                </a:cxn>
                <a:cxn ang="0">
                  <a:pos x="358" y="310"/>
                </a:cxn>
                <a:cxn ang="0">
                  <a:pos x="383" y="278"/>
                </a:cxn>
                <a:cxn ang="0">
                  <a:pos x="397" y="247"/>
                </a:cxn>
                <a:cxn ang="0">
                  <a:pos x="420" y="243"/>
                </a:cxn>
                <a:cxn ang="0">
                  <a:pos x="416" y="259"/>
                </a:cxn>
                <a:cxn ang="0">
                  <a:pos x="412" y="284"/>
                </a:cxn>
                <a:cxn ang="0">
                  <a:pos x="391" y="305"/>
                </a:cxn>
                <a:cxn ang="0">
                  <a:pos x="379" y="326"/>
                </a:cxn>
                <a:cxn ang="0">
                  <a:pos x="356" y="341"/>
                </a:cxn>
                <a:cxn ang="0">
                  <a:pos x="341" y="356"/>
                </a:cxn>
                <a:cxn ang="0">
                  <a:pos x="347" y="366"/>
                </a:cxn>
              </a:cxnLst>
              <a:rect l="0" t="0" r="r" b="b"/>
              <a:pathLst>
                <a:path w="487" h="475">
                  <a:moveTo>
                    <a:pt x="353" y="368"/>
                  </a:moveTo>
                  <a:lnTo>
                    <a:pt x="358" y="362"/>
                  </a:lnTo>
                  <a:lnTo>
                    <a:pt x="364" y="358"/>
                  </a:lnTo>
                  <a:lnTo>
                    <a:pt x="372" y="353"/>
                  </a:lnTo>
                  <a:lnTo>
                    <a:pt x="378" y="351"/>
                  </a:lnTo>
                  <a:lnTo>
                    <a:pt x="379" y="345"/>
                  </a:lnTo>
                  <a:lnTo>
                    <a:pt x="387" y="339"/>
                  </a:lnTo>
                  <a:lnTo>
                    <a:pt x="397" y="335"/>
                  </a:lnTo>
                  <a:lnTo>
                    <a:pt x="402" y="328"/>
                  </a:lnTo>
                  <a:lnTo>
                    <a:pt x="412" y="324"/>
                  </a:lnTo>
                  <a:lnTo>
                    <a:pt x="414" y="314"/>
                  </a:lnTo>
                  <a:lnTo>
                    <a:pt x="418" y="303"/>
                  </a:lnTo>
                  <a:lnTo>
                    <a:pt x="426" y="299"/>
                  </a:lnTo>
                  <a:lnTo>
                    <a:pt x="429" y="293"/>
                  </a:lnTo>
                  <a:lnTo>
                    <a:pt x="427" y="285"/>
                  </a:lnTo>
                  <a:lnTo>
                    <a:pt x="429" y="280"/>
                  </a:lnTo>
                  <a:lnTo>
                    <a:pt x="435" y="276"/>
                  </a:lnTo>
                  <a:lnTo>
                    <a:pt x="435" y="272"/>
                  </a:lnTo>
                  <a:lnTo>
                    <a:pt x="437" y="266"/>
                  </a:lnTo>
                  <a:lnTo>
                    <a:pt x="441" y="262"/>
                  </a:lnTo>
                  <a:lnTo>
                    <a:pt x="447" y="255"/>
                  </a:lnTo>
                  <a:lnTo>
                    <a:pt x="452" y="247"/>
                  </a:lnTo>
                  <a:lnTo>
                    <a:pt x="454" y="238"/>
                  </a:lnTo>
                  <a:lnTo>
                    <a:pt x="458" y="232"/>
                  </a:lnTo>
                  <a:lnTo>
                    <a:pt x="460" y="224"/>
                  </a:lnTo>
                  <a:lnTo>
                    <a:pt x="464" y="220"/>
                  </a:lnTo>
                  <a:lnTo>
                    <a:pt x="468" y="213"/>
                  </a:lnTo>
                  <a:lnTo>
                    <a:pt x="472" y="199"/>
                  </a:lnTo>
                  <a:lnTo>
                    <a:pt x="477" y="191"/>
                  </a:lnTo>
                  <a:lnTo>
                    <a:pt x="479" y="186"/>
                  </a:lnTo>
                  <a:lnTo>
                    <a:pt x="483" y="176"/>
                  </a:lnTo>
                  <a:lnTo>
                    <a:pt x="487" y="170"/>
                  </a:lnTo>
                  <a:lnTo>
                    <a:pt x="485" y="167"/>
                  </a:lnTo>
                  <a:lnTo>
                    <a:pt x="479" y="165"/>
                  </a:lnTo>
                  <a:lnTo>
                    <a:pt x="473" y="161"/>
                  </a:lnTo>
                  <a:lnTo>
                    <a:pt x="470" y="161"/>
                  </a:lnTo>
                  <a:lnTo>
                    <a:pt x="462" y="155"/>
                  </a:lnTo>
                  <a:lnTo>
                    <a:pt x="458" y="149"/>
                  </a:lnTo>
                  <a:lnTo>
                    <a:pt x="464" y="144"/>
                  </a:lnTo>
                  <a:lnTo>
                    <a:pt x="470" y="136"/>
                  </a:lnTo>
                  <a:lnTo>
                    <a:pt x="472" y="130"/>
                  </a:lnTo>
                  <a:lnTo>
                    <a:pt x="473" y="124"/>
                  </a:lnTo>
                  <a:lnTo>
                    <a:pt x="475" y="117"/>
                  </a:lnTo>
                  <a:lnTo>
                    <a:pt x="477" y="111"/>
                  </a:lnTo>
                  <a:lnTo>
                    <a:pt x="479" y="105"/>
                  </a:lnTo>
                  <a:lnTo>
                    <a:pt x="477" y="99"/>
                  </a:lnTo>
                  <a:lnTo>
                    <a:pt x="473" y="97"/>
                  </a:lnTo>
                  <a:lnTo>
                    <a:pt x="466" y="97"/>
                  </a:lnTo>
                  <a:lnTo>
                    <a:pt x="456" y="97"/>
                  </a:lnTo>
                  <a:lnTo>
                    <a:pt x="452" y="92"/>
                  </a:lnTo>
                  <a:lnTo>
                    <a:pt x="445" y="90"/>
                  </a:lnTo>
                  <a:lnTo>
                    <a:pt x="437" y="88"/>
                  </a:lnTo>
                  <a:lnTo>
                    <a:pt x="431" y="84"/>
                  </a:lnTo>
                  <a:lnTo>
                    <a:pt x="424" y="80"/>
                  </a:lnTo>
                  <a:lnTo>
                    <a:pt x="420" y="74"/>
                  </a:lnTo>
                  <a:lnTo>
                    <a:pt x="418" y="67"/>
                  </a:lnTo>
                  <a:lnTo>
                    <a:pt x="414" y="59"/>
                  </a:lnTo>
                  <a:lnTo>
                    <a:pt x="408" y="57"/>
                  </a:lnTo>
                  <a:lnTo>
                    <a:pt x="399" y="53"/>
                  </a:lnTo>
                  <a:lnTo>
                    <a:pt x="397" y="50"/>
                  </a:lnTo>
                  <a:lnTo>
                    <a:pt x="393" y="44"/>
                  </a:lnTo>
                  <a:lnTo>
                    <a:pt x="389" y="42"/>
                  </a:lnTo>
                  <a:lnTo>
                    <a:pt x="385" y="38"/>
                  </a:lnTo>
                  <a:lnTo>
                    <a:pt x="376" y="34"/>
                  </a:lnTo>
                  <a:lnTo>
                    <a:pt x="370" y="30"/>
                  </a:lnTo>
                  <a:lnTo>
                    <a:pt x="362" y="30"/>
                  </a:lnTo>
                  <a:lnTo>
                    <a:pt x="355" y="26"/>
                  </a:lnTo>
                  <a:lnTo>
                    <a:pt x="349" y="23"/>
                  </a:lnTo>
                  <a:lnTo>
                    <a:pt x="341" y="17"/>
                  </a:lnTo>
                  <a:lnTo>
                    <a:pt x="331" y="17"/>
                  </a:lnTo>
                  <a:lnTo>
                    <a:pt x="330" y="15"/>
                  </a:lnTo>
                  <a:lnTo>
                    <a:pt x="326" y="13"/>
                  </a:lnTo>
                  <a:lnTo>
                    <a:pt x="320" y="11"/>
                  </a:lnTo>
                  <a:lnTo>
                    <a:pt x="314" y="11"/>
                  </a:lnTo>
                  <a:lnTo>
                    <a:pt x="310" y="11"/>
                  </a:lnTo>
                  <a:lnTo>
                    <a:pt x="307" y="7"/>
                  </a:lnTo>
                  <a:lnTo>
                    <a:pt x="303" y="7"/>
                  </a:lnTo>
                  <a:lnTo>
                    <a:pt x="301" y="9"/>
                  </a:lnTo>
                  <a:lnTo>
                    <a:pt x="297" y="11"/>
                  </a:lnTo>
                  <a:lnTo>
                    <a:pt x="293" y="11"/>
                  </a:lnTo>
                  <a:lnTo>
                    <a:pt x="289" y="7"/>
                  </a:lnTo>
                  <a:lnTo>
                    <a:pt x="284" y="3"/>
                  </a:lnTo>
                  <a:lnTo>
                    <a:pt x="278" y="3"/>
                  </a:lnTo>
                  <a:lnTo>
                    <a:pt x="274" y="3"/>
                  </a:lnTo>
                  <a:lnTo>
                    <a:pt x="272" y="7"/>
                  </a:lnTo>
                  <a:lnTo>
                    <a:pt x="266" y="7"/>
                  </a:lnTo>
                  <a:lnTo>
                    <a:pt x="264" y="5"/>
                  </a:lnTo>
                  <a:lnTo>
                    <a:pt x="260" y="3"/>
                  </a:lnTo>
                  <a:lnTo>
                    <a:pt x="257" y="2"/>
                  </a:lnTo>
                  <a:lnTo>
                    <a:pt x="249" y="0"/>
                  </a:lnTo>
                  <a:lnTo>
                    <a:pt x="243" y="2"/>
                  </a:lnTo>
                  <a:lnTo>
                    <a:pt x="237" y="3"/>
                  </a:lnTo>
                  <a:lnTo>
                    <a:pt x="232" y="0"/>
                  </a:lnTo>
                  <a:lnTo>
                    <a:pt x="226" y="0"/>
                  </a:lnTo>
                  <a:lnTo>
                    <a:pt x="220" y="5"/>
                  </a:lnTo>
                  <a:lnTo>
                    <a:pt x="216" y="11"/>
                  </a:lnTo>
                  <a:lnTo>
                    <a:pt x="209" y="13"/>
                  </a:lnTo>
                  <a:lnTo>
                    <a:pt x="203" y="17"/>
                  </a:lnTo>
                  <a:lnTo>
                    <a:pt x="195" y="25"/>
                  </a:lnTo>
                  <a:lnTo>
                    <a:pt x="186" y="26"/>
                  </a:lnTo>
                  <a:lnTo>
                    <a:pt x="180" y="30"/>
                  </a:lnTo>
                  <a:lnTo>
                    <a:pt x="174" y="38"/>
                  </a:lnTo>
                  <a:lnTo>
                    <a:pt x="166" y="40"/>
                  </a:lnTo>
                  <a:lnTo>
                    <a:pt x="161" y="44"/>
                  </a:lnTo>
                  <a:lnTo>
                    <a:pt x="157" y="51"/>
                  </a:lnTo>
                  <a:lnTo>
                    <a:pt x="153" y="55"/>
                  </a:lnTo>
                  <a:lnTo>
                    <a:pt x="149" y="59"/>
                  </a:lnTo>
                  <a:lnTo>
                    <a:pt x="142" y="61"/>
                  </a:lnTo>
                  <a:lnTo>
                    <a:pt x="136" y="65"/>
                  </a:lnTo>
                  <a:lnTo>
                    <a:pt x="126" y="73"/>
                  </a:lnTo>
                  <a:lnTo>
                    <a:pt x="115" y="80"/>
                  </a:lnTo>
                  <a:lnTo>
                    <a:pt x="107" y="80"/>
                  </a:lnTo>
                  <a:lnTo>
                    <a:pt x="105" y="82"/>
                  </a:lnTo>
                  <a:lnTo>
                    <a:pt x="101" y="92"/>
                  </a:lnTo>
                  <a:lnTo>
                    <a:pt x="97" y="101"/>
                  </a:lnTo>
                  <a:lnTo>
                    <a:pt x="92" y="109"/>
                  </a:lnTo>
                  <a:lnTo>
                    <a:pt x="84" y="117"/>
                  </a:lnTo>
                  <a:lnTo>
                    <a:pt x="80" y="126"/>
                  </a:lnTo>
                  <a:lnTo>
                    <a:pt x="74" y="130"/>
                  </a:lnTo>
                  <a:lnTo>
                    <a:pt x="71" y="132"/>
                  </a:lnTo>
                  <a:lnTo>
                    <a:pt x="69" y="144"/>
                  </a:lnTo>
                  <a:lnTo>
                    <a:pt x="67" y="151"/>
                  </a:lnTo>
                  <a:lnTo>
                    <a:pt x="65" y="159"/>
                  </a:lnTo>
                  <a:lnTo>
                    <a:pt x="57" y="165"/>
                  </a:lnTo>
                  <a:lnTo>
                    <a:pt x="49" y="168"/>
                  </a:lnTo>
                  <a:lnTo>
                    <a:pt x="47" y="174"/>
                  </a:lnTo>
                  <a:lnTo>
                    <a:pt x="44" y="182"/>
                  </a:lnTo>
                  <a:lnTo>
                    <a:pt x="36" y="188"/>
                  </a:lnTo>
                  <a:lnTo>
                    <a:pt x="32" y="197"/>
                  </a:lnTo>
                  <a:lnTo>
                    <a:pt x="26" y="205"/>
                  </a:lnTo>
                  <a:lnTo>
                    <a:pt x="17" y="211"/>
                  </a:lnTo>
                  <a:lnTo>
                    <a:pt x="9" y="214"/>
                  </a:lnTo>
                  <a:lnTo>
                    <a:pt x="5" y="224"/>
                  </a:lnTo>
                  <a:lnTo>
                    <a:pt x="3" y="234"/>
                  </a:lnTo>
                  <a:lnTo>
                    <a:pt x="0" y="245"/>
                  </a:lnTo>
                  <a:lnTo>
                    <a:pt x="7" y="251"/>
                  </a:lnTo>
                  <a:lnTo>
                    <a:pt x="15" y="251"/>
                  </a:lnTo>
                  <a:lnTo>
                    <a:pt x="21" y="245"/>
                  </a:lnTo>
                  <a:lnTo>
                    <a:pt x="30" y="243"/>
                  </a:lnTo>
                  <a:lnTo>
                    <a:pt x="40" y="239"/>
                  </a:lnTo>
                  <a:lnTo>
                    <a:pt x="49" y="238"/>
                  </a:lnTo>
                  <a:lnTo>
                    <a:pt x="57" y="241"/>
                  </a:lnTo>
                  <a:lnTo>
                    <a:pt x="63" y="247"/>
                  </a:lnTo>
                  <a:lnTo>
                    <a:pt x="72" y="249"/>
                  </a:lnTo>
                  <a:lnTo>
                    <a:pt x="76" y="261"/>
                  </a:lnTo>
                  <a:lnTo>
                    <a:pt x="82" y="270"/>
                  </a:lnTo>
                  <a:lnTo>
                    <a:pt x="88" y="274"/>
                  </a:lnTo>
                  <a:lnTo>
                    <a:pt x="97" y="274"/>
                  </a:lnTo>
                  <a:lnTo>
                    <a:pt x="111" y="282"/>
                  </a:lnTo>
                  <a:lnTo>
                    <a:pt x="118" y="284"/>
                  </a:lnTo>
                  <a:lnTo>
                    <a:pt x="128" y="287"/>
                  </a:lnTo>
                  <a:lnTo>
                    <a:pt x="136" y="301"/>
                  </a:lnTo>
                  <a:lnTo>
                    <a:pt x="143" y="303"/>
                  </a:lnTo>
                  <a:lnTo>
                    <a:pt x="149" y="312"/>
                  </a:lnTo>
                  <a:lnTo>
                    <a:pt x="159" y="320"/>
                  </a:lnTo>
                  <a:lnTo>
                    <a:pt x="166" y="320"/>
                  </a:lnTo>
                  <a:lnTo>
                    <a:pt x="176" y="324"/>
                  </a:lnTo>
                  <a:lnTo>
                    <a:pt x="182" y="330"/>
                  </a:lnTo>
                  <a:lnTo>
                    <a:pt x="188" y="335"/>
                  </a:lnTo>
                  <a:lnTo>
                    <a:pt x="193" y="339"/>
                  </a:lnTo>
                  <a:lnTo>
                    <a:pt x="205" y="345"/>
                  </a:lnTo>
                  <a:lnTo>
                    <a:pt x="211" y="349"/>
                  </a:lnTo>
                  <a:lnTo>
                    <a:pt x="220" y="356"/>
                  </a:lnTo>
                  <a:lnTo>
                    <a:pt x="230" y="358"/>
                  </a:lnTo>
                  <a:lnTo>
                    <a:pt x="234" y="368"/>
                  </a:lnTo>
                  <a:lnTo>
                    <a:pt x="234" y="372"/>
                  </a:lnTo>
                  <a:lnTo>
                    <a:pt x="241" y="376"/>
                  </a:lnTo>
                  <a:lnTo>
                    <a:pt x="249" y="379"/>
                  </a:lnTo>
                  <a:lnTo>
                    <a:pt x="255" y="385"/>
                  </a:lnTo>
                  <a:lnTo>
                    <a:pt x="259" y="395"/>
                  </a:lnTo>
                  <a:lnTo>
                    <a:pt x="264" y="401"/>
                  </a:lnTo>
                  <a:lnTo>
                    <a:pt x="268" y="404"/>
                  </a:lnTo>
                  <a:lnTo>
                    <a:pt x="272" y="408"/>
                  </a:lnTo>
                  <a:lnTo>
                    <a:pt x="276" y="406"/>
                  </a:lnTo>
                  <a:lnTo>
                    <a:pt x="282" y="406"/>
                  </a:lnTo>
                  <a:lnTo>
                    <a:pt x="287" y="401"/>
                  </a:lnTo>
                  <a:lnTo>
                    <a:pt x="291" y="393"/>
                  </a:lnTo>
                  <a:lnTo>
                    <a:pt x="293" y="391"/>
                  </a:lnTo>
                  <a:lnTo>
                    <a:pt x="297" y="387"/>
                  </a:lnTo>
                  <a:lnTo>
                    <a:pt x="303" y="389"/>
                  </a:lnTo>
                  <a:lnTo>
                    <a:pt x="303" y="395"/>
                  </a:lnTo>
                  <a:lnTo>
                    <a:pt x="299" y="401"/>
                  </a:lnTo>
                  <a:lnTo>
                    <a:pt x="299" y="404"/>
                  </a:lnTo>
                  <a:lnTo>
                    <a:pt x="301" y="410"/>
                  </a:lnTo>
                  <a:lnTo>
                    <a:pt x="299" y="416"/>
                  </a:lnTo>
                  <a:lnTo>
                    <a:pt x="293" y="420"/>
                  </a:lnTo>
                  <a:lnTo>
                    <a:pt x="284" y="422"/>
                  </a:lnTo>
                  <a:lnTo>
                    <a:pt x="278" y="424"/>
                  </a:lnTo>
                  <a:lnTo>
                    <a:pt x="274" y="431"/>
                  </a:lnTo>
                  <a:lnTo>
                    <a:pt x="270" y="437"/>
                  </a:lnTo>
                  <a:lnTo>
                    <a:pt x="268" y="447"/>
                  </a:lnTo>
                  <a:lnTo>
                    <a:pt x="264" y="452"/>
                  </a:lnTo>
                  <a:lnTo>
                    <a:pt x="262" y="458"/>
                  </a:lnTo>
                  <a:lnTo>
                    <a:pt x="262" y="464"/>
                  </a:lnTo>
                  <a:lnTo>
                    <a:pt x="264" y="470"/>
                  </a:lnTo>
                  <a:lnTo>
                    <a:pt x="266" y="475"/>
                  </a:lnTo>
                  <a:lnTo>
                    <a:pt x="270" y="475"/>
                  </a:lnTo>
                  <a:lnTo>
                    <a:pt x="276" y="473"/>
                  </a:lnTo>
                  <a:lnTo>
                    <a:pt x="282" y="468"/>
                  </a:lnTo>
                  <a:lnTo>
                    <a:pt x="287" y="462"/>
                  </a:lnTo>
                  <a:lnTo>
                    <a:pt x="289" y="452"/>
                  </a:lnTo>
                  <a:lnTo>
                    <a:pt x="295" y="441"/>
                  </a:lnTo>
                  <a:lnTo>
                    <a:pt x="301" y="431"/>
                  </a:lnTo>
                  <a:lnTo>
                    <a:pt x="305" y="433"/>
                  </a:lnTo>
                  <a:lnTo>
                    <a:pt x="307" y="435"/>
                  </a:lnTo>
                  <a:lnTo>
                    <a:pt x="303" y="447"/>
                  </a:lnTo>
                  <a:lnTo>
                    <a:pt x="299" y="454"/>
                  </a:lnTo>
                  <a:lnTo>
                    <a:pt x="297" y="462"/>
                  </a:lnTo>
                  <a:lnTo>
                    <a:pt x="287" y="470"/>
                  </a:lnTo>
                  <a:lnTo>
                    <a:pt x="295" y="472"/>
                  </a:lnTo>
                  <a:lnTo>
                    <a:pt x="305" y="468"/>
                  </a:lnTo>
                  <a:lnTo>
                    <a:pt x="310" y="454"/>
                  </a:lnTo>
                  <a:lnTo>
                    <a:pt x="314" y="447"/>
                  </a:lnTo>
                  <a:lnTo>
                    <a:pt x="318" y="437"/>
                  </a:lnTo>
                  <a:lnTo>
                    <a:pt x="318" y="427"/>
                  </a:lnTo>
                  <a:lnTo>
                    <a:pt x="324" y="418"/>
                  </a:lnTo>
                  <a:lnTo>
                    <a:pt x="326" y="406"/>
                  </a:lnTo>
                  <a:lnTo>
                    <a:pt x="330" y="401"/>
                  </a:lnTo>
                  <a:lnTo>
                    <a:pt x="333" y="391"/>
                  </a:lnTo>
                  <a:lnTo>
                    <a:pt x="335" y="385"/>
                  </a:lnTo>
                  <a:lnTo>
                    <a:pt x="343" y="376"/>
                  </a:lnTo>
                  <a:lnTo>
                    <a:pt x="341" y="370"/>
                  </a:lnTo>
                  <a:lnTo>
                    <a:pt x="339" y="366"/>
                  </a:lnTo>
                  <a:lnTo>
                    <a:pt x="335" y="368"/>
                  </a:lnTo>
                  <a:lnTo>
                    <a:pt x="331" y="366"/>
                  </a:lnTo>
                  <a:lnTo>
                    <a:pt x="333" y="364"/>
                  </a:lnTo>
                  <a:lnTo>
                    <a:pt x="335" y="360"/>
                  </a:lnTo>
                  <a:lnTo>
                    <a:pt x="333" y="353"/>
                  </a:lnTo>
                  <a:lnTo>
                    <a:pt x="331" y="345"/>
                  </a:lnTo>
                  <a:lnTo>
                    <a:pt x="333" y="337"/>
                  </a:lnTo>
                  <a:lnTo>
                    <a:pt x="337" y="333"/>
                  </a:lnTo>
                  <a:lnTo>
                    <a:pt x="343" y="330"/>
                  </a:lnTo>
                  <a:lnTo>
                    <a:pt x="347" y="324"/>
                  </a:lnTo>
                  <a:lnTo>
                    <a:pt x="353" y="318"/>
                  </a:lnTo>
                  <a:lnTo>
                    <a:pt x="358" y="310"/>
                  </a:lnTo>
                  <a:lnTo>
                    <a:pt x="366" y="303"/>
                  </a:lnTo>
                  <a:lnTo>
                    <a:pt x="370" y="297"/>
                  </a:lnTo>
                  <a:lnTo>
                    <a:pt x="376" y="291"/>
                  </a:lnTo>
                  <a:lnTo>
                    <a:pt x="379" y="284"/>
                  </a:lnTo>
                  <a:lnTo>
                    <a:pt x="383" y="278"/>
                  </a:lnTo>
                  <a:lnTo>
                    <a:pt x="387" y="270"/>
                  </a:lnTo>
                  <a:lnTo>
                    <a:pt x="389" y="262"/>
                  </a:lnTo>
                  <a:lnTo>
                    <a:pt x="391" y="257"/>
                  </a:lnTo>
                  <a:lnTo>
                    <a:pt x="395" y="251"/>
                  </a:lnTo>
                  <a:lnTo>
                    <a:pt x="397" y="247"/>
                  </a:lnTo>
                  <a:lnTo>
                    <a:pt x="404" y="243"/>
                  </a:lnTo>
                  <a:lnTo>
                    <a:pt x="408" y="245"/>
                  </a:lnTo>
                  <a:lnTo>
                    <a:pt x="412" y="247"/>
                  </a:lnTo>
                  <a:lnTo>
                    <a:pt x="416" y="241"/>
                  </a:lnTo>
                  <a:lnTo>
                    <a:pt x="420" y="243"/>
                  </a:lnTo>
                  <a:lnTo>
                    <a:pt x="427" y="243"/>
                  </a:lnTo>
                  <a:lnTo>
                    <a:pt x="429" y="247"/>
                  </a:lnTo>
                  <a:lnTo>
                    <a:pt x="426" y="251"/>
                  </a:lnTo>
                  <a:lnTo>
                    <a:pt x="420" y="255"/>
                  </a:lnTo>
                  <a:lnTo>
                    <a:pt x="416" y="259"/>
                  </a:lnTo>
                  <a:lnTo>
                    <a:pt x="418" y="264"/>
                  </a:lnTo>
                  <a:lnTo>
                    <a:pt x="418" y="270"/>
                  </a:lnTo>
                  <a:lnTo>
                    <a:pt x="414" y="276"/>
                  </a:lnTo>
                  <a:lnTo>
                    <a:pt x="414" y="280"/>
                  </a:lnTo>
                  <a:lnTo>
                    <a:pt x="412" y="284"/>
                  </a:lnTo>
                  <a:lnTo>
                    <a:pt x="408" y="287"/>
                  </a:lnTo>
                  <a:lnTo>
                    <a:pt x="402" y="293"/>
                  </a:lnTo>
                  <a:lnTo>
                    <a:pt x="395" y="293"/>
                  </a:lnTo>
                  <a:lnTo>
                    <a:pt x="393" y="297"/>
                  </a:lnTo>
                  <a:lnTo>
                    <a:pt x="391" y="305"/>
                  </a:lnTo>
                  <a:lnTo>
                    <a:pt x="391" y="310"/>
                  </a:lnTo>
                  <a:lnTo>
                    <a:pt x="389" y="314"/>
                  </a:lnTo>
                  <a:lnTo>
                    <a:pt x="387" y="320"/>
                  </a:lnTo>
                  <a:lnTo>
                    <a:pt x="383" y="322"/>
                  </a:lnTo>
                  <a:lnTo>
                    <a:pt x="379" y="326"/>
                  </a:lnTo>
                  <a:lnTo>
                    <a:pt x="376" y="326"/>
                  </a:lnTo>
                  <a:lnTo>
                    <a:pt x="370" y="330"/>
                  </a:lnTo>
                  <a:lnTo>
                    <a:pt x="368" y="335"/>
                  </a:lnTo>
                  <a:lnTo>
                    <a:pt x="364" y="337"/>
                  </a:lnTo>
                  <a:lnTo>
                    <a:pt x="356" y="341"/>
                  </a:lnTo>
                  <a:lnTo>
                    <a:pt x="353" y="343"/>
                  </a:lnTo>
                  <a:lnTo>
                    <a:pt x="349" y="347"/>
                  </a:lnTo>
                  <a:lnTo>
                    <a:pt x="347" y="351"/>
                  </a:lnTo>
                  <a:lnTo>
                    <a:pt x="343" y="355"/>
                  </a:lnTo>
                  <a:lnTo>
                    <a:pt x="341" y="356"/>
                  </a:lnTo>
                  <a:lnTo>
                    <a:pt x="341" y="358"/>
                  </a:lnTo>
                  <a:lnTo>
                    <a:pt x="341" y="362"/>
                  </a:lnTo>
                  <a:lnTo>
                    <a:pt x="345" y="362"/>
                  </a:lnTo>
                  <a:lnTo>
                    <a:pt x="347" y="364"/>
                  </a:lnTo>
                  <a:lnTo>
                    <a:pt x="347" y="366"/>
                  </a:lnTo>
                  <a:lnTo>
                    <a:pt x="353" y="36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xmlns="" id="{A21B107F-9DA8-46B5-B4DC-B5172D2D3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5949" y="2257302"/>
              <a:ext cx="810467" cy="782525"/>
            </a:xfrm>
            <a:custGeom>
              <a:avLst/>
              <a:gdLst/>
              <a:ahLst/>
              <a:cxnLst>
                <a:cxn ang="0">
                  <a:pos x="155" y="507"/>
                </a:cxn>
                <a:cxn ang="0">
                  <a:pos x="167" y="490"/>
                </a:cxn>
                <a:cxn ang="0">
                  <a:pos x="186" y="474"/>
                </a:cxn>
                <a:cxn ang="0">
                  <a:pos x="199" y="453"/>
                </a:cxn>
                <a:cxn ang="0">
                  <a:pos x="220" y="445"/>
                </a:cxn>
                <a:cxn ang="0">
                  <a:pos x="244" y="442"/>
                </a:cxn>
                <a:cxn ang="0">
                  <a:pos x="270" y="436"/>
                </a:cxn>
                <a:cxn ang="0">
                  <a:pos x="297" y="424"/>
                </a:cxn>
                <a:cxn ang="0">
                  <a:pos x="318" y="426"/>
                </a:cxn>
                <a:cxn ang="0">
                  <a:pos x="343" y="428"/>
                </a:cxn>
                <a:cxn ang="0">
                  <a:pos x="370" y="424"/>
                </a:cxn>
                <a:cxn ang="0">
                  <a:pos x="376" y="392"/>
                </a:cxn>
                <a:cxn ang="0">
                  <a:pos x="386" y="359"/>
                </a:cxn>
                <a:cxn ang="0">
                  <a:pos x="397" y="332"/>
                </a:cxn>
                <a:cxn ang="0">
                  <a:pos x="399" y="300"/>
                </a:cxn>
                <a:cxn ang="0">
                  <a:pos x="403" y="250"/>
                </a:cxn>
                <a:cxn ang="0">
                  <a:pos x="418" y="209"/>
                </a:cxn>
                <a:cxn ang="0">
                  <a:pos x="453" y="183"/>
                </a:cxn>
                <a:cxn ang="0">
                  <a:pos x="483" y="183"/>
                </a:cxn>
                <a:cxn ang="0">
                  <a:pos x="491" y="158"/>
                </a:cxn>
                <a:cxn ang="0">
                  <a:pos x="483" y="119"/>
                </a:cxn>
                <a:cxn ang="0">
                  <a:pos x="485" y="81"/>
                </a:cxn>
                <a:cxn ang="0">
                  <a:pos x="474" y="52"/>
                </a:cxn>
                <a:cxn ang="0">
                  <a:pos x="470" y="23"/>
                </a:cxn>
                <a:cxn ang="0">
                  <a:pos x="447" y="21"/>
                </a:cxn>
                <a:cxn ang="0">
                  <a:pos x="424" y="43"/>
                </a:cxn>
                <a:cxn ang="0">
                  <a:pos x="389" y="43"/>
                </a:cxn>
                <a:cxn ang="0">
                  <a:pos x="387" y="68"/>
                </a:cxn>
                <a:cxn ang="0">
                  <a:pos x="357" y="64"/>
                </a:cxn>
                <a:cxn ang="0">
                  <a:pos x="339" y="64"/>
                </a:cxn>
                <a:cxn ang="0">
                  <a:pos x="320" y="41"/>
                </a:cxn>
                <a:cxn ang="0">
                  <a:pos x="286" y="33"/>
                </a:cxn>
                <a:cxn ang="0">
                  <a:pos x="259" y="58"/>
                </a:cxn>
                <a:cxn ang="0">
                  <a:pos x="226" y="46"/>
                </a:cxn>
                <a:cxn ang="0">
                  <a:pos x="207" y="23"/>
                </a:cxn>
                <a:cxn ang="0">
                  <a:pos x="196" y="0"/>
                </a:cxn>
                <a:cxn ang="0">
                  <a:pos x="173" y="18"/>
                </a:cxn>
                <a:cxn ang="0">
                  <a:pos x="186" y="31"/>
                </a:cxn>
                <a:cxn ang="0">
                  <a:pos x="171" y="73"/>
                </a:cxn>
                <a:cxn ang="0">
                  <a:pos x="159" y="123"/>
                </a:cxn>
                <a:cxn ang="0">
                  <a:pos x="138" y="175"/>
                </a:cxn>
                <a:cxn ang="0">
                  <a:pos x="111" y="202"/>
                </a:cxn>
                <a:cxn ang="0">
                  <a:pos x="90" y="240"/>
                </a:cxn>
                <a:cxn ang="0">
                  <a:pos x="57" y="259"/>
                </a:cxn>
                <a:cxn ang="0">
                  <a:pos x="38" y="296"/>
                </a:cxn>
                <a:cxn ang="0">
                  <a:pos x="6" y="313"/>
                </a:cxn>
                <a:cxn ang="0">
                  <a:pos x="4" y="357"/>
                </a:cxn>
                <a:cxn ang="0">
                  <a:pos x="17" y="417"/>
                </a:cxn>
                <a:cxn ang="0">
                  <a:pos x="32" y="440"/>
                </a:cxn>
                <a:cxn ang="0">
                  <a:pos x="55" y="457"/>
                </a:cxn>
                <a:cxn ang="0">
                  <a:pos x="77" y="467"/>
                </a:cxn>
                <a:cxn ang="0">
                  <a:pos x="102" y="474"/>
                </a:cxn>
                <a:cxn ang="0">
                  <a:pos x="117" y="480"/>
                </a:cxn>
                <a:cxn ang="0">
                  <a:pos x="134" y="486"/>
                </a:cxn>
                <a:cxn ang="0">
                  <a:pos x="148" y="501"/>
                </a:cxn>
              </a:cxnLst>
              <a:rect l="0" t="0" r="r" b="b"/>
              <a:pathLst>
                <a:path w="491" h="509">
                  <a:moveTo>
                    <a:pt x="151" y="507"/>
                  </a:moveTo>
                  <a:lnTo>
                    <a:pt x="151" y="509"/>
                  </a:lnTo>
                  <a:lnTo>
                    <a:pt x="151" y="507"/>
                  </a:lnTo>
                  <a:close/>
                  <a:moveTo>
                    <a:pt x="151" y="507"/>
                  </a:moveTo>
                  <a:lnTo>
                    <a:pt x="155" y="507"/>
                  </a:lnTo>
                  <a:lnTo>
                    <a:pt x="159" y="505"/>
                  </a:lnTo>
                  <a:lnTo>
                    <a:pt x="161" y="501"/>
                  </a:lnTo>
                  <a:lnTo>
                    <a:pt x="161" y="497"/>
                  </a:lnTo>
                  <a:lnTo>
                    <a:pt x="163" y="493"/>
                  </a:lnTo>
                  <a:lnTo>
                    <a:pt x="167" y="490"/>
                  </a:lnTo>
                  <a:lnTo>
                    <a:pt x="171" y="486"/>
                  </a:lnTo>
                  <a:lnTo>
                    <a:pt x="176" y="486"/>
                  </a:lnTo>
                  <a:lnTo>
                    <a:pt x="178" y="480"/>
                  </a:lnTo>
                  <a:lnTo>
                    <a:pt x="184" y="480"/>
                  </a:lnTo>
                  <a:lnTo>
                    <a:pt x="186" y="474"/>
                  </a:lnTo>
                  <a:lnTo>
                    <a:pt x="186" y="468"/>
                  </a:lnTo>
                  <a:lnTo>
                    <a:pt x="188" y="465"/>
                  </a:lnTo>
                  <a:lnTo>
                    <a:pt x="192" y="461"/>
                  </a:lnTo>
                  <a:lnTo>
                    <a:pt x="194" y="457"/>
                  </a:lnTo>
                  <a:lnTo>
                    <a:pt x="199" y="453"/>
                  </a:lnTo>
                  <a:lnTo>
                    <a:pt x="203" y="449"/>
                  </a:lnTo>
                  <a:lnTo>
                    <a:pt x="205" y="447"/>
                  </a:lnTo>
                  <a:lnTo>
                    <a:pt x="211" y="445"/>
                  </a:lnTo>
                  <a:lnTo>
                    <a:pt x="217" y="445"/>
                  </a:lnTo>
                  <a:lnTo>
                    <a:pt x="220" y="445"/>
                  </a:lnTo>
                  <a:lnTo>
                    <a:pt x="224" y="447"/>
                  </a:lnTo>
                  <a:lnTo>
                    <a:pt x="226" y="445"/>
                  </a:lnTo>
                  <a:lnTo>
                    <a:pt x="230" y="442"/>
                  </a:lnTo>
                  <a:lnTo>
                    <a:pt x="238" y="442"/>
                  </a:lnTo>
                  <a:lnTo>
                    <a:pt x="244" y="442"/>
                  </a:lnTo>
                  <a:lnTo>
                    <a:pt x="249" y="445"/>
                  </a:lnTo>
                  <a:lnTo>
                    <a:pt x="253" y="445"/>
                  </a:lnTo>
                  <a:lnTo>
                    <a:pt x="259" y="442"/>
                  </a:lnTo>
                  <a:lnTo>
                    <a:pt x="265" y="440"/>
                  </a:lnTo>
                  <a:lnTo>
                    <a:pt x="270" y="436"/>
                  </a:lnTo>
                  <a:lnTo>
                    <a:pt x="274" y="432"/>
                  </a:lnTo>
                  <a:lnTo>
                    <a:pt x="280" y="428"/>
                  </a:lnTo>
                  <a:lnTo>
                    <a:pt x="284" y="424"/>
                  </a:lnTo>
                  <a:lnTo>
                    <a:pt x="290" y="426"/>
                  </a:lnTo>
                  <a:lnTo>
                    <a:pt x="297" y="424"/>
                  </a:lnTo>
                  <a:lnTo>
                    <a:pt x="301" y="422"/>
                  </a:lnTo>
                  <a:lnTo>
                    <a:pt x="305" y="422"/>
                  </a:lnTo>
                  <a:lnTo>
                    <a:pt x="309" y="424"/>
                  </a:lnTo>
                  <a:lnTo>
                    <a:pt x="313" y="426"/>
                  </a:lnTo>
                  <a:lnTo>
                    <a:pt x="318" y="426"/>
                  </a:lnTo>
                  <a:lnTo>
                    <a:pt x="324" y="422"/>
                  </a:lnTo>
                  <a:lnTo>
                    <a:pt x="328" y="422"/>
                  </a:lnTo>
                  <a:lnTo>
                    <a:pt x="334" y="424"/>
                  </a:lnTo>
                  <a:lnTo>
                    <a:pt x="338" y="426"/>
                  </a:lnTo>
                  <a:lnTo>
                    <a:pt x="343" y="428"/>
                  </a:lnTo>
                  <a:lnTo>
                    <a:pt x="347" y="430"/>
                  </a:lnTo>
                  <a:lnTo>
                    <a:pt x="353" y="430"/>
                  </a:lnTo>
                  <a:lnTo>
                    <a:pt x="359" y="428"/>
                  </a:lnTo>
                  <a:lnTo>
                    <a:pt x="364" y="426"/>
                  </a:lnTo>
                  <a:lnTo>
                    <a:pt x="370" y="424"/>
                  </a:lnTo>
                  <a:lnTo>
                    <a:pt x="374" y="421"/>
                  </a:lnTo>
                  <a:lnTo>
                    <a:pt x="376" y="413"/>
                  </a:lnTo>
                  <a:lnTo>
                    <a:pt x="376" y="403"/>
                  </a:lnTo>
                  <a:lnTo>
                    <a:pt x="378" y="397"/>
                  </a:lnTo>
                  <a:lnTo>
                    <a:pt x="376" y="392"/>
                  </a:lnTo>
                  <a:lnTo>
                    <a:pt x="380" y="386"/>
                  </a:lnTo>
                  <a:lnTo>
                    <a:pt x="380" y="378"/>
                  </a:lnTo>
                  <a:lnTo>
                    <a:pt x="376" y="371"/>
                  </a:lnTo>
                  <a:lnTo>
                    <a:pt x="382" y="363"/>
                  </a:lnTo>
                  <a:lnTo>
                    <a:pt x="386" y="359"/>
                  </a:lnTo>
                  <a:lnTo>
                    <a:pt x="393" y="353"/>
                  </a:lnTo>
                  <a:lnTo>
                    <a:pt x="399" y="350"/>
                  </a:lnTo>
                  <a:lnTo>
                    <a:pt x="401" y="344"/>
                  </a:lnTo>
                  <a:lnTo>
                    <a:pt x="395" y="340"/>
                  </a:lnTo>
                  <a:lnTo>
                    <a:pt x="397" y="332"/>
                  </a:lnTo>
                  <a:lnTo>
                    <a:pt x="403" y="330"/>
                  </a:lnTo>
                  <a:lnTo>
                    <a:pt x="405" y="325"/>
                  </a:lnTo>
                  <a:lnTo>
                    <a:pt x="407" y="317"/>
                  </a:lnTo>
                  <a:lnTo>
                    <a:pt x="403" y="307"/>
                  </a:lnTo>
                  <a:lnTo>
                    <a:pt x="399" y="300"/>
                  </a:lnTo>
                  <a:lnTo>
                    <a:pt x="399" y="286"/>
                  </a:lnTo>
                  <a:lnTo>
                    <a:pt x="397" y="279"/>
                  </a:lnTo>
                  <a:lnTo>
                    <a:pt x="397" y="267"/>
                  </a:lnTo>
                  <a:lnTo>
                    <a:pt x="399" y="257"/>
                  </a:lnTo>
                  <a:lnTo>
                    <a:pt x="403" y="250"/>
                  </a:lnTo>
                  <a:lnTo>
                    <a:pt x="407" y="240"/>
                  </a:lnTo>
                  <a:lnTo>
                    <a:pt x="407" y="229"/>
                  </a:lnTo>
                  <a:lnTo>
                    <a:pt x="409" y="221"/>
                  </a:lnTo>
                  <a:lnTo>
                    <a:pt x="412" y="215"/>
                  </a:lnTo>
                  <a:lnTo>
                    <a:pt x="418" y="209"/>
                  </a:lnTo>
                  <a:lnTo>
                    <a:pt x="430" y="208"/>
                  </a:lnTo>
                  <a:lnTo>
                    <a:pt x="439" y="206"/>
                  </a:lnTo>
                  <a:lnTo>
                    <a:pt x="443" y="202"/>
                  </a:lnTo>
                  <a:lnTo>
                    <a:pt x="445" y="192"/>
                  </a:lnTo>
                  <a:lnTo>
                    <a:pt x="453" y="183"/>
                  </a:lnTo>
                  <a:lnTo>
                    <a:pt x="457" y="179"/>
                  </a:lnTo>
                  <a:lnTo>
                    <a:pt x="464" y="177"/>
                  </a:lnTo>
                  <a:lnTo>
                    <a:pt x="468" y="175"/>
                  </a:lnTo>
                  <a:lnTo>
                    <a:pt x="478" y="175"/>
                  </a:lnTo>
                  <a:lnTo>
                    <a:pt x="483" y="183"/>
                  </a:lnTo>
                  <a:lnTo>
                    <a:pt x="487" y="190"/>
                  </a:lnTo>
                  <a:lnTo>
                    <a:pt x="489" y="185"/>
                  </a:lnTo>
                  <a:lnTo>
                    <a:pt x="489" y="175"/>
                  </a:lnTo>
                  <a:lnTo>
                    <a:pt x="489" y="165"/>
                  </a:lnTo>
                  <a:lnTo>
                    <a:pt x="491" y="158"/>
                  </a:lnTo>
                  <a:lnTo>
                    <a:pt x="489" y="150"/>
                  </a:lnTo>
                  <a:lnTo>
                    <a:pt x="491" y="142"/>
                  </a:lnTo>
                  <a:lnTo>
                    <a:pt x="487" y="135"/>
                  </a:lnTo>
                  <a:lnTo>
                    <a:pt x="483" y="125"/>
                  </a:lnTo>
                  <a:lnTo>
                    <a:pt x="483" y="119"/>
                  </a:lnTo>
                  <a:lnTo>
                    <a:pt x="481" y="108"/>
                  </a:lnTo>
                  <a:lnTo>
                    <a:pt x="478" y="102"/>
                  </a:lnTo>
                  <a:lnTo>
                    <a:pt x="478" y="94"/>
                  </a:lnTo>
                  <a:lnTo>
                    <a:pt x="480" y="85"/>
                  </a:lnTo>
                  <a:lnTo>
                    <a:pt x="485" y="81"/>
                  </a:lnTo>
                  <a:lnTo>
                    <a:pt x="483" y="73"/>
                  </a:lnTo>
                  <a:lnTo>
                    <a:pt x="481" y="68"/>
                  </a:lnTo>
                  <a:lnTo>
                    <a:pt x="476" y="62"/>
                  </a:lnTo>
                  <a:lnTo>
                    <a:pt x="476" y="56"/>
                  </a:lnTo>
                  <a:lnTo>
                    <a:pt x="474" y="52"/>
                  </a:lnTo>
                  <a:lnTo>
                    <a:pt x="474" y="44"/>
                  </a:lnTo>
                  <a:lnTo>
                    <a:pt x="478" y="39"/>
                  </a:lnTo>
                  <a:lnTo>
                    <a:pt x="478" y="31"/>
                  </a:lnTo>
                  <a:lnTo>
                    <a:pt x="474" y="27"/>
                  </a:lnTo>
                  <a:lnTo>
                    <a:pt x="470" y="23"/>
                  </a:lnTo>
                  <a:lnTo>
                    <a:pt x="466" y="25"/>
                  </a:lnTo>
                  <a:lnTo>
                    <a:pt x="462" y="27"/>
                  </a:lnTo>
                  <a:lnTo>
                    <a:pt x="458" y="23"/>
                  </a:lnTo>
                  <a:lnTo>
                    <a:pt x="453" y="20"/>
                  </a:lnTo>
                  <a:lnTo>
                    <a:pt x="447" y="21"/>
                  </a:lnTo>
                  <a:lnTo>
                    <a:pt x="445" y="27"/>
                  </a:lnTo>
                  <a:lnTo>
                    <a:pt x="443" y="35"/>
                  </a:lnTo>
                  <a:lnTo>
                    <a:pt x="437" y="39"/>
                  </a:lnTo>
                  <a:lnTo>
                    <a:pt x="432" y="41"/>
                  </a:lnTo>
                  <a:lnTo>
                    <a:pt x="424" y="43"/>
                  </a:lnTo>
                  <a:lnTo>
                    <a:pt x="422" y="48"/>
                  </a:lnTo>
                  <a:lnTo>
                    <a:pt x="414" y="50"/>
                  </a:lnTo>
                  <a:lnTo>
                    <a:pt x="407" y="46"/>
                  </a:lnTo>
                  <a:lnTo>
                    <a:pt x="395" y="44"/>
                  </a:lnTo>
                  <a:lnTo>
                    <a:pt x="389" y="43"/>
                  </a:lnTo>
                  <a:lnTo>
                    <a:pt x="386" y="44"/>
                  </a:lnTo>
                  <a:lnTo>
                    <a:pt x="382" y="50"/>
                  </a:lnTo>
                  <a:lnTo>
                    <a:pt x="386" y="56"/>
                  </a:lnTo>
                  <a:lnTo>
                    <a:pt x="387" y="62"/>
                  </a:lnTo>
                  <a:lnTo>
                    <a:pt x="387" y="68"/>
                  </a:lnTo>
                  <a:lnTo>
                    <a:pt x="384" y="71"/>
                  </a:lnTo>
                  <a:lnTo>
                    <a:pt x="374" y="69"/>
                  </a:lnTo>
                  <a:lnTo>
                    <a:pt x="370" y="66"/>
                  </a:lnTo>
                  <a:lnTo>
                    <a:pt x="366" y="66"/>
                  </a:lnTo>
                  <a:lnTo>
                    <a:pt x="357" y="64"/>
                  </a:lnTo>
                  <a:lnTo>
                    <a:pt x="355" y="60"/>
                  </a:lnTo>
                  <a:lnTo>
                    <a:pt x="351" y="56"/>
                  </a:lnTo>
                  <a:lnTo>
                    <a:pt x="345" y="58"/>
                  </a:lnTo>
                  <a:lnTo>
                    <a:pt x="341" y="62"/>
                  </a:lnTo>
                  <a:lnTo>
                    <a:pt x="339" y="64"/>
                  </a:lnTo>
                  <a:lnTo>
                    <a:pt x="334" y="64"/>
                  </a:lnTo>
                  <a:lnTo>
                    <a:pt x="328" y="58"/>
                  </a:lnTo>
                  <a:lnTo>
                    <a:pt x="326" y="54"/>
                  </a:lnTo>
                  <a:lnTo>
                    <a:pt x="320" y="48"/>
                  </a:lnTo>
                  <a:lnTo>
                    <a:pt x="320" y="41"/>
                  </a:lnTo>
                  <a:lnTo>
                    <a:pt x="316" y="35"/>
                  </a:lnTo>
                  <a:lnTo>
                    <a:pt x="305" y="33"/>
                  </a:lnTo>
                  <a:lnTo>
                    <a:pt x="299" y="35"/>
                  </a:lnTo>
                  <a:lnTo>
                    <a:pt x="293" y="31"/>
                  </a:lnTo>
                  <a:lnTo>
                    <a:pt x="286" y="33"/>
                  </a:lnTo>
                  <a:lnTo>
                    <a:pt x="280" y="43"/>
                  </a:lnTo>
                  <a:lnTo>
                    <a:pt x="276" y="48"/>
                  </a:lnTo>
                  <a:lnTo>
                    <a:pt x="272" y="56"/>
                  </a:lnTo>
                  <a:lnTo>
                    <a:pt x="267" y="58"/>
                  </a:lnTo>
                  <a:lnTo>
                    <a:pt x="259" y="58"/>
                  </a:lnTo>
                  <a:lnTo>
                    <a:pt x="255" y="58"/>
                  </a:lnTo>
                  <a:lnTo>
                    <a:pt x="245" y="54"/>
                  </a:lnTo>
                  <a:lnTo>
                    <a:pt x="240" y="44"/>
                  </a:lnTo>
                  <a:lnTo>
                    <a:pt x="230" y="43"/>
                  </a:lnTo>
                  <a:lnTo>
                    <a:pt x="226" y="46"/>
                  </a:lnTo>
                  <a:lnTo>
                    <a:pt x="215" y="48"/>
                  </a:lnTo>
                  <a:lnTo>
                    <a:pt x="209" y="43"/>
                  </a:lnTo>
                  <a:lnTo>
                    <a:pt x="207" y="35"/>
                  </a:lnTo>
                  <a:lnTo>
                    <a:pt x="209" y="31"/>
                  </a:lnTo>
                  <a:lnTo>
                    <a:pt x="207" y="23"/>
                  </a:lnTo>
                  <a:lnTo>
                    <a:pt x="203" y="20"/>
                  </a:lnTo>
                  <a:lnTo>
                    <a:pt x="203" y="12"/>
                  </a:lnTo>
                  <a:lnTo>
                    <a:pt x="207" y="6"/>
                  </a:lnTo>
                  <a:lnTo>
                    <a:pt x="203" y="2"/>
                  </a:lnTo>
                  <a:lnTo>
                    <a:pt x="196" y="0"/>
                  </a:lnTo>
                  <a:lnTo>
                    <a:pt x="190" y="4"/>
                  </a:lnTo>
                  <a:lnTo>
                    <a:pt x="188" y="10"/>
                  </a:lnTo>
                  <a:lnTo>
                    <a:pt x="186" y="16"/>
                  </a:lnTo>
                  <a:lnTo>
                    <a:pt x="180" y="18"/>
                  </a:lnTo>
                  <a:lnTo>
                    <a:pt x="173" y="18"/>
                  </a:lnTo>
                  <a:lnTo>
                    <a:pt x="173" y="23"/>
                  </a:lnTo>
                  <a:lnTo>
                    <a:pt x="174" y="29"/>
                  </a:lnTo>
                  <a:lnTo>
                    <a:pt x="180" y="31"/>
                  </a:lnTo>
                  <a:lnTo>
                    <a:pt x="184" y="29"/>
                  </a:lnTo>
                  <a:lnTo>
                    <a:pt x="186" y="31"/>
                  </a:lnTo>
                  <a:lnTo>
                    <a:pt x="182" y="41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74" y="64"/>
                  </a:lnTo>
                  <a:lnTo>
                    <a:pt x="171" y="73"/>
                  </a:lnTo>
                  <a:lnTo>
                    <a:pt x="165" y="79"/>
                  </a:lnTo>
                  <a:lnTo>
                    <a:pt x="159" y="87"/>
                  </a:lnTo>
                  <a:lnTo>
                    <a:pt x="159" y="98"/>
                  </a:lnTo>
                  <a:lnTo>
                    <a:pt x="159" y="110"/>
                  </a:lnTo>
                  <a:lnTo>
                    <a:pt x="159" y="123"/>
                  </a:lnTo>
                  <a:lnTo>
                    <a:pt x="151" y="133"/>
                  </a:lnTo>
                  <a:lnTo>
                    <a:pt x="149" y="146"/>
                  </a:lnTo>
                  <a:lnTo>
                    <a:pt x="146" y="158"/>
                  </a:lnTo>
                  <a:lnTo>
                    <a:pt x="144" y="169"/>
                  </a:lnTo>
                  <a:lnTo>
                    <a:pt x="138" y="175"/>
                  </a:lnTo>
                  <a:lnTo>
                    <a:pt x="128" y="181"/>
                  </a:lnTo>
                  <a:lnTo>
                    <a:pt x="121" y="183"/>
                  </a:lnTo>
                  <a:lnTo>
                    <a:pt x="117" y="186"/>
                  </a:lnTo>
                  <a:lnTo>
                    <a:pt x="113" y="192"/>
                  </a:lnTo>
                  <a:lnTo>
                    <a:pt x="111" y="202"/>
                  </a:lnTo>
                  <a:lnTo>
                    <a:pt x="105" y="211"/>
                  </a:lnTo>
                  <a:lnTo>
                    <a:pt x="103" y="217"/>
                  </a:lnTo>
                  <a:lnTo>
                    <a:pt x="98" y="227"/>
                  </a:lnTo>
                  <a:lnTo>
                    <a:pt x="92" y="233"/>
                  </a:lnTo>
                  <a:lnTo>
                    <a:pt x="90" y="240"/>
                  </a:lnTo>
                  <a:lnTo>
                    <a:pt x="82" y="244"/>
                  </a:lnTo>
                  <a:lnTo>
                    <a:pt x="67" y="246"/>
                  </a:lnTo>
                  <a:lnTo>
                    <a:pt x="61" y="246"/>
                  </a:lnTo>
                  <a:lnTo>
                    <a:pt x="61" y="256"/>
                  </a:lnTo>
                  <a:lnTo>
                    <a:pt x="57" y="259"/>
                  </a:lnTo>
                  <a:lnTo>
                    <a:pt x="52" y="267"/>
                  </a:lnTo>
                  <a:lnTo>
                    <a:pt x="50" y="275"/>
                  </a:lnTo>
                  <a:lnTo>
                    <a:pt x="46" y="284"/>
                  </a:lnTo>
                  <a:lnTo>
                    <a:pt x="42" y="292"/>
                  </a:lnTo>
                  <a:lnTo>
                    <a:pt x="38" y="296"/>
                  </a:lnTo>
                  <a:lnTo>
                    <a:pt x="32" y="302"/>
                  </a:lnTo>
                  <a:lnTo>
                    <a:pt x="27" y="309"/>
                  </a:lnTo>
                  <a:lnTo>
                    <a:pt x="21" y="313"/>
                  </a:lnTo>
                  <a:lnTo>
                    <a:pt x="13" y="313"/>
                  </a:lnTo>
                  <a:lnTo>
                    <a:pt x="6" y="313"/>
                  </a:lnTo>
                  <a:lnTo>
                    <a:pt x="6" y="321"/>
                  </a:lnTo>
                  <a:lnTo>
                    <a:pt x="6" y="334"/>
                  </a:lnTo>
                  <a:lnTo>
                    <a:pt x="4" y="344"/>
                  </a:lnTo>
                  <a:lnTo>
                    <a:pt x="0" y="350"/>
                  </a:lnTo>
                  <a:lnTo>
                    <a:pt x="4" y="357"/>
                  </a:lnTo>
                  <a:lnTo>
                    <a:pt x="4" y="373"/>
                  </a:lnTo>
                  <a:lnTo>
                    <a:pt x="7" y="378"/>
                  </a:lnTo>
                  <a:lnTo>
                    <a:pt x="11" y="396"/>
                  </a:lnTo>
                  <a:lnTo>
                    <a:pt x="13" y="407"/>
                  </a:lnTo>
                  <a:lnTo>
                    <a:pt x="17" y="417"/>
                  </a:lnTo>
                  <a:lnTo>
                    <a:pt x="21" y="426"/>
                  </a:lnTo>
                  <a:lnTo>
                    <a:pt x="25" y="430"/>
                  </a:lnTo>
                  <a:lnTo>
                    <a:pt x="27" y="434"/>
                  </a:lnTo>
                  <a:lnTo>
                    <a:pt x="29" y="436"/>
                  </a:lnTo>
                  <a:lnTo>
                    <a:pt x="32" y="440"/>
                  </a:lnTo>
                  <a:lnTo>
                    <a:pt x="36" y="445"/>
                  </a:lnTo>
                  <a:lnTo>
                    <a:pt x="42" y="447"/>
                  </a:lnTo>
                  <a:lnTo>
                    <a:pt x="46" y="451"/>
                  </a:lnTo>
                  <a:lnTo>
                    <a:pt x="50" y="455"/>
                  </a:lnTo>
                  <a:lnTo>
                    <a:pt x="55" y="457"/>
                  </a:lnTo>
                  <a:lnTo>
                    <a:pt x="59" y="457"/>
                  </a:lnTo>
                  <a:lnTo>
                    <a:pt x="63" y="461"/>
                  </a:lnTo>
                  <a:lnTo>
                    <a:pt x="69" y="465"/>
                  </a:lnTo>
                  <a:lnTo>
                    <a:pt x="73" y="467"/>
                  </a:lnTo>
                  <a:lnTo>
                    <a:pt x="77" y="467"/>
                  </a:lnTo>
                  <a:lnTo>
                    <a:pt x="80" y="470"/>
                  </a:lnTo>
                  <a:lnTo>
                    <a:pt x="86" y="474"/>
                  </a:lnTo>
                  <a:lnTo>
                    <a:pt x="90" y="474"/>
                  </a:lnTo>
                  <a:lnTo>
                    <a:pt x="94" y="474"/>
                  </a:lnTo>
                  <a:lnTo>
                    <a:pt x="102" y="474"/>
                  </a:lnTo>
                  <a:lnTo>
                    <a:pt x="107" y="474"/>
                  </a:lnTo>
                  <a:lnTo>
                    <a:pt x="111" y="474"/>
                  </a:lnTo>
                  <a:lnTo>
                    <a:pt x="113" y="474"/>
                  </a:lnTo>
                  <a:lnTo>
                    <a:pt x="115" y="478"/>
                  </a:lnTo>
                  <a:lnTo>
                    <a:pt x="117" y="480"/>
                  </a:lnTo>
                  <a:lnTo>
                    <a:pt x="119" y="484"/>
                  </a:lnTo>
                  <a:lnTo>
                    <a:pt x="123" y="486"/>
                  </a:lnTo>
                  <a:lnTo>
                    <a:pt x="126" y="486"/>
                  </a:lnTo>
                  <a:lnTo>
                    <a:pt x="130" y="486"/>
                  </a:lnTo>
                  <a:lnTo>
                    <a:pt x="134" y="486"/>
                  </a:lnTo>
                  <a:lnTo>
                    <a:pt x="138" y="488"/>
                  </a:lnTo>
                  <a:lnTo>
                    <a:pt x="140" y="490"/>
                  </a:lnTo>
                  <a:lnTo>
                    <a:pt x="144" y="493"/>
                  </a:lnTo>
                  <a:lnTo>
                    <a:pt x="146" y="497"/>
                  </a:lnTo>
                  <a:lnTo>
                    <a:pt x="148" y="501"/>
                  </a:lnTo>
                  <a:lnTo>
                    <a:pt x="151" y="50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85EE9092-7DD9-4DB9-B7E2-391CD871F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564" y="3753263"/>
              <a:ext cx="570047" cy="386326"/>
            </a:xfrm>
            <a:custGeom>
              <a:avLst/>
              <a:gdLst/>
              <a:ahLst/>
              <a:cxnLst>
                <a:cxn ang="0">
                  <a:pos x="255" y="246"/>
                </a:cxn>
                <a:cxn ang="0">
                  <a:pos x="238" y="236"/>
                </a:cxn>
                <a:cxn ang="0">
                  <a:pos x="246" y="217"/>
                </a:cxn>
                <a:cxn ang="0">
                  <a:pos x="251" y="198"/>
                </a:cxn>
                <a:cxn ang="0">
                  <a:pos x="253" y="180"/>
                </a:cxn>
                <a:cxn ang="0">
                  <a:pos x="232" y="178"/>
                </a:cxn>
                <a:cxn ang="0">
                  <a:pos x="213" y="169"/>
                </a:cxn>
                <a:cxn ang="0">
                  <a:pos x="196" y="155"/>
                </a:cxn>
                <a:cxn ang="0">
                  <a:pos x="184" y="138"/>
                </a:cxn>
                <a:cxn ang="0">
                  <a:pos x="169" y="125"/>
                </a:cxn>
                <a:cxn ang="0">
                  <a:pos x="152" y="115"/>
                </a:cxn>
                <a:cxn ang="0">
                  <a:pos x="131" y="107"/>
                </a:cxn>
                <a:cxn ang="0">
                  <a:pos x="107" y="98"/>
                </a:cxn>
                <a:cxn ang="0">
                  <a:pos x="96" y="92"/>
                </a:cxn>
                <a:cxn ang="0">
                  <a:pos x="83" y="88"/>
                </a:cxn>
                <a:cxn ang="0">
                  <a:pos x="73" y="92"/>
                </a:cxn>
                <a:cxn ang="0">
                  <a:pos x="60" y="84"/>
                </a:cxn>
                <a:cxn ang="0">
                  <a:pos x="48" y="88"/>
                </a:cxn>
                <a:cxn ang="0">
                  <a:pos x="36" y="84"/>
                </a:cxn>
                <a:cxn ang="0">
                  <a:pos x="19" y="83"/>
                </a:cxn>
                <a:cxn ang="0">
                  <a:pos x="2" y="81"/>
                </a:cxn>
                <a:cxn ang="0">
                  <a:pos x="6" y="56"/>
                </a:cxn>
                <a:cxn ang="0">
                  <a:pos x="8" y="31"/>
                </a:cxn>
                <a:cxn ang="0">
                  <a:pos x="8" y="15"/>
                </a:cxn>
                <a:cxn ang="0">
                  <a:pos x="21" y="31"/>
                </a:cxn>
                <a:cxn ang="0">
                  <a:pos x="40" y="29"/>
                </a:cxn>
                <a:cxn ang="0">
                  <a:pos x="54" y="38"/>
                </a:cxn>
                <a:cxn ang="0">
                  <a:pos x="71" y="31"/>
                </a:cxn>
                <a:cxn ang="0">
                  <a:pos x="92" y="27"/>
                </a:cxn>
                <a:cxn ang="0">
                  <a:pos x="111" y="38"/>
                </a:cxn>
                <a:cxn ang="0">
                  <a:pos x="134" y="46"/>
                </a:cxn>
                <a:cxn ang="0">
                  <a:pos x="161" y="60"/>
                </a:cxn>
                <a:cxn ang="0">
                  <a:pos x="173" y="48"/>
                </a:cxn>
                <a:cxn ang="0">
                  <a:pos x="175" y="31"/>
                </a:cxn>
                <a:cxn ang="0">
                  <a:pos x="186" y="19"/>
                </a:cxn>
                <a:cxn ang="0">
                  <a:pos x="205" y="15"/>
                </a:cxn>
                <a:cxn ang="0">
                  <a:pos x="219" y="6"/>
                </a:cxn>
                <a:cxn ang="0">
                  <a:pos x="232" y="17"/>
                </a:cxn>
                <a:cxn ang="0">
                  <a:pos x="249" y="13"/>
                </a:cxn>
                <a:cxn ang="0">
                  <a:pos x="269" y="19"/>
                </a:cxn>
                <a:cxn ang="0">
                  <a:pos x="288" y="12"/>
                </a:cxn>
                <a:cxn ang="0">
                  <a:pos x="309" y="0"/>
                </a:cxn>
                <a:cxn ang="0">
                  <a:pos x="338" y="0"/>
                </a:cxn>
                <a:cxn ang="0">
                  <a:pos x="340" y="19"/>
                </a:cxn>
                <a:cxn ang="0">
                  <a:pos x="340" y="38"/>
                </a:cxn>
                <a:cxn ang="0">
                  <a:pos x="334" y="54"/>
                </a:cxn>
                <a:cxn ang="0">
                  <a:pos x="334" y="71"/>
                </a:cxn>
                <a:cxn ang="0">
                  <a:pos x="332" y="88"/>
                </a:cxn>
                <a:cxn ang="0">
                  <a:pos x="342" y="100"/>
                </a:cxn>
                <a:cxn ang="0">
                  <a:pos x="342" y="115"/>
                </a:cxn>
                <a:cxn ang="0">
                  <a:pos x="340" y="134"/>
                </a:cxn>
                <a:cxn ang="0">
                  <a:pos x="336" y="154"/>
                </a:cxn>
                <a:cxn ang="0">
                  <a:pos x="330" y="173"/>
                </a:cxn>
                <a:cxn ang="0">
                  <a:pos x="320" y="194"/>
                </a:cxn>
                <a:cxn ang="0">
                  <a:pos x="303" y="203"/>
                </a:cxn>
                <a:cxn ang="0">
                  <a:pos x="288" y="223"/>
                </a:cxn>
                <a:cxn ang="0">
                  <a:pos x="273" y="240"/>
                </a:cxn>
              </a:cxnLst>
              <a:rect l="0" t="0" r="r" b="b"/>
              <a:pathLst>
                <a:path w="345" h="251">
                  <a:moveTo>
                    <a:pt x="263" y="251"/>
                  </a:moveTo>
                  <a:lnTo>
                    <a:pt x="261" y="246"/>
                  </a:lnTo>
                  <a:lnTo>
                    <a:pt x="255" y="246"/>
                  </a:lnTo>
                  <a:lnTo>
                    <a:pt x="249" y="242"/>
                  </a:lnTo>
                  <a:lnTo>
                    <a:pt x="246" y="242"/>
                  </a:lnTo>
                  <a:lnTo>
                    <a:pt x="238" y="236"/>
                  </a:lnTo>
                  <a:lnTo>
                    <a:pt x="234" y="230"/>
                  </a:lnTo>
                  <a:lnTo>
                    <a:pt x="240" y="225"/>
                  </a:lnTo>
                  <a:lnTo>
                    <a:pt x="246" y="217"/>
                  </a:lnTo>
                  <a:lnTo>
                    <a:pt x="248" y="211"/>
                  </a:lnTo>
                  <a:lnTo>
                    <a:pt x="249" y="205"/>
                  </a:lnTo>
                  <a:lnTo>
                    <a:pt x="251" y="198"/>
                  </a:lnTo>
                  <a:lnTo>
                    <a:pt x="253" y="192"/>
                  </a:lnTo>
                  <a:lnTo>
                    <a:pt x="255" y="186"/>
                  </a:lnTo>
                  <a:lnTo>
                    <a:pt x="253" y="180"/>
                  </a:lnTo>
                  <a:lnTo>
                    <a:pt x="249" y="178"/>
                  </a:lnTo>
                  <a:lnTo>
                    <a:pt x="242" y="178"/>
                  </a:lnTo>
                  <a:lnTo>
                    <a:pt x="232" y="178"/>
                  </a:lnTo>
                  <a:lnTo>
                    <a:pt x="228" y="173"/>
                  </a:lnTo>
                  <a:lnTo>
                    <a:pt x="221" y="171"/>
                  </a:lnTo>
                  <a:lnTo>
                    <a:pt x="213" y="169"/>
                  </a:lnTo>
                  <a:lnTo>
                    <a:pt x="207" y="165"/>
                  </a:lnTo>
                  <a:lnTo>
                    <a:pt x="200" y="161"/>
                  </a:lnTo>
                  <a:lnTo>
                    <a:pt x="196" y="155"/>
                  </a:lnTo>
                  <a:lnTo>
                    <a:pt x="194" y="148"/>
                  </a:lnTo>
                  <a:lnTo>
                    <a:pt x="190" y="140"/>
                  </a:lnTo>
                  <a:lnTo>
                    <a:pt x="184" y="138"/>
                  </a:lnTo>
                  <a:lnTo>
                    <a:pt x="175" y="134"/>
                  </a:lnTo>
                  <a:lnTo>
                    <a:pt x="173" y="131"/>
                  </a:lnTo>
                  <a:lnTo>
                    <a:pt x="169" y="125"/>
                  </a:lnTo>
                  <a:lnTo>
                    <a:pt x="165" y="123"/>
                  </a:lnTo>
                  <a:lnTo>
                    <a:pt x="161" y="119"/>
                  </a:lnTo>
                  <a:lnTo>
                    <a:pt x="152" y="115"/>
                  </a:lnTo>
                  <a:lnTo>
                    <a:pt x="146" y="111"/>
                  </a:lnTo>
                  <a:lnTo>
                    <a:pt x="138" y="111"/>
                  </a:lnTo>
                  <a:lnTo>
                    <a:pt x="131" y="107"/>
                  </a:lnTo>
                  <a:lnTo>
                    <a:pt x="125" y="104"/>
                  </a:lnTo>
                  <a:lnTo>
                    <a:pt x="117" y="98"/>
                  </a:lnTo>
                  <a:lnTo>
                    <a:pt x="107" y="98"/>
                  </a:lnTo>
                  <a:lnTo>
                    <a:pt x="106" y="96"/>
                  </a:lnTo>
                  <a:lnTo>
                    <a:pt x="102" y="94"/>
                  </a:lnTo>
                  <a:lnTo>
                    <a:pt x="96" y="92"/>
                  </a:lnTo>
                  <a:lnTo>
                    <a:pt x="90" y="92"/>
                  </a:lnTo>
                  <a:lnTo>
                    <a:pt x="86" y="92"/>
                  </a:lnTo>
                  <a:lnTo>
                    <a:pt x="83" y="88"/>
                  </a:lnTo>
                  <a:lnTo>
                    <a:pt x="79" y="88"/>
                  </a:lnTo>
                  <a:lnTo>
                    <a:pt x="77" y="90"/>
                  </a:lnTo>
                  <a:lnTo>
                    <a:pt x="73" y="92"/>
                  </a:lnTo>
                  <a:lnTo>
                    <a:pt x="69" y="92"/>
                  </a:lnTo>
                  <a:lnTo>
                    <a:pt x="65" y="8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0" y="84"/>
                  </a:lnTo>
                  <a:lnTo>
                    <a:pt x="48" y="88"/>
                  </a:lnTo>
                  <a:lnTo>
                    <a:pt x="42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3" y="83"/>
                  </a:lnTo>
                  <a:lnTo>
                    <a:pt x="25" y="81"/>
                  </a:lnTo>
                  <a:lnTo>
                    <a:pt x="19" y="83"/>
                  </a:lnTo>
                  <a:lnTo>
                    <a:pt x="13" y="84"/>
                  </a:lnTo>
                  <a:lnTo>
                    <a:pt x="8" y="81"/>
                  </a:lnTo>
                  <a:lnTo>
                    <a:pt x="2" y="81"/>
                  </a:lnTo>
                  <a:lnTo>
                    <a:pt x="6" y="75"/>
                  </a:lnTo>
                  <a:lnTo>
                    <a:pt x="8" y="67"/>
                  </a:lnTo>
                  <a:lnTo>
                    <a:pt x="6" y="56"/>
                  </a:lnTo>
                  <a:lnTo>
                    <a:pt x="12" y="46"/>
                  </a:lnTo>
                  <a:lnTo>
                    <a:pt x="10" y="38"/>
                  </a:lnTo>
                  <a:lnTo>
                    <a:pt x="8" y="31"/>
                  </a:lnTo>
                  <a:lnTo>
                    <a:pt x="4" y="23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12" y="19"/>
                  </a:lnTo>
                  <a:lnTo>
                    <a:pt x="15" y="27"/>
                  </a:lnTo>
                  <a:lnTo>
                    <a:pt x="21" y="31"/>
                  </a:lnTo>
                  <a:lnTo>
                    <a:pt x="29" y="31"/>
                  </a:lnTo>
                  <a:lnTo>
                    <a:pt x="33" y="35"/>
                  </a:lnTo>
                  <a:lnTo>
                    <a:pt x="40" y="29"/>
                  </a:lnTo>
                  <a:lnTo>
                    <a:pt x="44" y="31"/>
                  </a:lnTo>
                  <a:lnTo>
                    <a:pt x="48" y="35"/>
                  </a:lnTo>
                  <a:lnTo>
                    <a:pt x="54" y="38"/>
                  </a:lnTo>
                  <a:lnTo>
                    <a:pt x="60" y="35"/>
                  </a:lnTo>
                  <a:lnTo>
                    <a:pt x="65" y="33"/>
                  </a:lnTo>
                  <a:lnTo>
                    <a:pt x="71" y="31"/>
                  </a:lnTo>
                  <a:lnTo>
                    <a:pt x="77" y="29"/>
                  </a:lnTo>
                  <a:lnTo>
                    <a:pt x="84" y="25"/>
                  </a:lnTo>
                  <a:lnTo>
                    <a:pt x="92" y="27"/>
                  </a:lnTo>
                  <a:lnTo>
                    <a:pt x="100" y="29"/>
                  </a:lnTo>
                  <a:lnTo>
                    <a:pt x="107" y="35"/>
                  </a:lnTo>
                  <a:lnTo>
                    <a:pt x="111" y="38"/>
                  </a:lnTo>
                  <a:lnTo>
                    <a:pt x="119" y="42"/>
                  </a:lnTo>
                  <a:lnTo>
                    <a:pt x="123" y="42"/>
                  </a:lnTo>
                  <a:lnTo>
                    <a:pt x="134" y="46"/>
                  </a:lnTo>
                  <a:lnTo>
                    <a:pt x="144" y="52"/>
                  </a:lnTo>
                  <a:lnTo>
                    <a:pt x="154" y="58"/>
                  </a:lnTo>
                  <a:lnTo>
                    <a:pt x="161" y="60"/>
                  </a:lnTo>
                  <a:lnTo>
                    <a:pt x="171" y="60"/>
                  </a:lnTo>
                  <a:lnTo>
                    <a:pt x="173" y="54"/>
                  </a:lnTo>
                  <a:lnTo>
                    <a:pt x="173" y="48"/>
                  </a:lnTo>
                  <a:lnTo>
                    <a:pt x="177" y="44"/>
                  </a:lnTo>
                  <a:lnTo>
                    <a:pt x="177" y="36"/>
                  </a:lnTo>
                  <a:lnTo>
                    <a:pt x="175" y="31"/>
                  </a:lnTo>
                  <a:lnTo>
                    <a:pt x="175" y="23"/>
                  </a:lnTo>
                  <a:lnTo>
                    <a:pt x="177" y="19"/>
                  </a:lnTo>
                  <a:lnTo>
                    <a:pt x="186" y="19"/>
                  </a:lnTo>
                  <a:lnTo>
                    <a:pt x="190" y="19"/>
                  </a:lnTo>
                  <a:lnTo>
                    <a:pt x="200" y="17"/>
                  </a:lnTo>
                  <a:lnTo>
                    <a:pt x="205" y="15"/>
                  </a:lnTo>
                  <a:lnTo>
                    <a:pt x="209" y="10"/>
                  </a:lnTo>
                  <a:lnTo>
                    <a:pt x="211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5"/>
                  </a:lnTo>
                  <a:lnTo>
                    <a:pt x="232" y="17"/>
                  </a:lnTo>
                  <a:lnTo>
                    <a:pt x="240" y="17"/>
                  </a:lnTo>
                  <a:lnTo>
                    <a:pt x="244" y="15"/>
                  </a:lnTo>
                  <a:lnTo>
                    <a:pt x="249" y="13"/>
                  </a:lnTo>
                  <a:lnTo>
                    <a:pt x="255" y="13"/>
                  </a:lnTo>
                  <a:lnTo>
                    <a:pt x="261" y="17"/>
                  </a:lnTo>
                  <a:lnTo>
                    <a:pt x="269" y="19"/>
                  </a:lnTo>
                  <a:lnTo>
                    <a:pt x="276" y="19"/>
                  </a:lnTo>
                  <a:lnTo>
                    <a:pt x="282" y="13"/>
                  </a:lnTo>
                  <a:lnTo>
                    <a:pt x="288" y="12"/>
                  </a:lnTo>
                  <a:lnTo>
                    <a:pt x="294" y="6"/>
                  </a:lnTo>
                  <a:lnTo>
                    <a:pt x="303" y="2"/>
                  </a:lnTo>
                  <a:lnTo>
                    <a:pt x="309" y="0"/>
                  </a:lnTo>
                  <a:lnTo>
                    <a:pt x="317" y="2"/>
                  </a:lnTo>
                  <a:lnTo>
                    <a:pt x="330" y="2"/>
                  </a:lnTo>
                  <a:lnTo>
                    <a:pt x="338" y="0"/>
                  </a:lnTo>
                  <a:lnTo>
                    <a:pt x="336" y="8"/>
                  </a:lnTo>
                  <a:lnTo>
                    <a:pt x="338" y="13"/>
                  </a:lnTo>
                  <a:lnTo>
                    <a:pt x="340" y="19"/>
                  </a:lnTo>
                  <a:lnTo>
                    <a:pt x="340" y="25"/>
                  </a:lnTo>
                  <a:lnTo>
                    <a:pt x="342" y="33"/>
                  </a:lnTo>
                  <a:lnTo>
                    <a:pt x="340" y="38"/>
                  </a:lnTo>
                  <a:lnTo>
                    <a:pt x="336" y="44"/>
                  </a:lnTo>
                  <a:lnTo>
                    <a:pt x="338" y="50"/>
                  </a:lnTo>
                  <a:lnTo>
                    <a:pt x="334" y="54"/>
                  </a:lnTo>
                  <a:lnTo>
                    <a:pt x="330" y="61"/>
                  </a:lnTo>
                  <a:lnTo>
                    <a:pt x="332" y="65"/>
                  </a:lnTo>
                  <a:lnTo>
                    <a:pt x="334" y="71"/>
                  </a:lnTo>
                  <a:lnTo>
                    <a:pt x="334" y="77"/>
                  </a:lnTo>
                  <a:lnTo>
                    <a:pt x="336" y="84"/>
                  </a:lnTo>
                  <a:lnTo>
                    <a:pt x="332" y="88"/>
                  </a:lnTo>
                  <a:lnTo>
                    <a:pt x="338" y="92"/>
                  </a:lnTo>
                  <a:lnTo>
                    <a:pt x="342" y="94"/>
                  </a:lnTo>
                  <a:lnTo>
                    <a:pt x="342" y="100"/>
                  </a:lnTo>
                  <a:lnTo>
                    <a:pt x="340" y="107"/>
                  </a:lnTo>
                  <a:lnTo>
                    <a:pt x="340" y="111"/>
                  </a:lnTo>
                  <a:lnTo>
                    <a:pt x="342" y="115"/>
                  </a:lnTo>
                  <a:lnTo>
                    <a:pt x="345" y="123"/>
                  </a:lnTo>
                  <a:lnTo>
                    <a:pt x="344" y="131"/>
                  </a:lnTo>
                  <a:lnTo>
                    <a:pt x="340" y="134"/>
                  </a:lnTo>
                  <a:lnTo>
                    <a:pt x="336" y="140"/>
                  </a:lnTo>
                  <a:lnTo>
                    <a:pt x="332" y="144"/>
                  </a:lnTo>
                  <a:lnTo>
                    <a:pt x="336" y="154"/>
                  </a:lnTo>
                  <a:lnTo>
                    <a:pt x="332" y="161"/>
                  </a:lnTo>
                  <a:lnTo>
                    <a:pt x="332" y="167"/>
                  </a:lnTo>
                  <a:lnTo>
                    <a:pt x="330" y="173"/>
                  </a:lnTo>
                  <a:lnTo>
                    <a:pt x="326" y="178"/>
                  </a:lnTo>
                  <a:lnTo>
                    <a:pt x="320" y="184"/>
                  </a:lnTo>
                  <a:lnTo>
                    <a:pt x="320" y="194"/>
                  </a:lnTo>
                  <a:lnTo>
                    <a:pt x="317" y="200"/>
                  </a:lnTo>
                  <a:lnTo>
                    <a:pt x="309" y="203"/>
                  </a:lnTo>
                  <a:lnTo>
                    <a:pt x="303" y="203"/>
                  </a:lnTo>
                  <a:lnTo>
                    <a:pt x="297" y="207"/>
                  </a:lnTo>
                  <a:lnTo>
                    <a:pt x="292" y="215"/>
                  </a:lnTo>
                  <a:lnTo>
                    <a:pt x="288" y="223"/>
                  </a:lnTo>
                  <a:lnTo>
                    <a:pt x="282" y="226"/>
                  </a:lnTo>
                  <a:lnTo>
                    <a:pt x="278" y="234"/>
                  </a:lnTo>
                  <a:lnTo>
                    <a:pt x="273" y="240"/>
                  </a:lnTo>
                  <a:lnTo>
                    <a:pt x="269" y="244"/>
                  </a:lnTo>
                  <a:lnTo>
                    <a:pt x="263" y="251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AA99308D-1104-4FCD-9FC9-E14C019B7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118" y="3079305"/>
              <a:ext cx="967721" cy="592181"/>
            </a:xfrm>
            <a:custGeom>
              <a:avLst/>
              <a:gdLst/>
              <a:ahLst/>
              <a:cxnLst>
                <a:cxn ang="0">
                  <a:pos x="568" y="193"/>
                </a:cxn>
                <a:cxn ang="0">
                  <a:pos x="551" y="184"/>
                </a:cxn>
                <a:cxn ang="0">
                  <a:pos x="538" y="193"/>
                </a:cxn>
                <a:cxn ang="0">
                  <a:pos x="515" y="195"/>
                </a:cxn>
                <a:cxn ang="0">
                  <a:pos x="491" y="201"/>
                </a:cxn>
                <a:cxn ang="0">
                  <a:pos x="470" y="216"/>
                </a:cxn>
                <a:cxn ang="0">
                  <a:pos x="445" y="207"/>
                </a:cxn>
                <a:cxn ang="0">
                  <a:pos x="428" y="182"/>
                </a:cxn>
                <a:cxn ang="0">
                  <a:pos x="422" y="155"/>
                </a:cxn>
                <a:cxn ang="0">
                  <a:pos x="424" y="124"/>
                </a:cxn>
                <a:cxn ang="0">
                  <a:pos x="401" y="99"/>
                </a:cxn>
                <a:cxn ang="0">
                  <a:pos x="392" y="67"/>
                </a:cxn>
                <a:cxn ang="0">
                  <a:pos x="386" y="38"/>
                </a:cxn>
                <a:cxn ang="0">
                  <a:pos x="373" y="11"/>
                </a:cxn>
                <a:cxn ang="0">
                  <a:pos x="338" y="11"/>
                </a:cxn>
                <a:cxn ang="0">
                  <a:pos x="302" y="17"/>
                </a:cxn>
                <a:cxn ang="0">
                  <a:pos x="280" y="30"/>
                </a:cxn>
                <a:cxn ang="0">
                  <a:pos x="267" y="25"/>
                </a:cxn>
                <a:cxn ang="0">
                  <a:pos x="255" y="25"/>
                </a:cxn>
                <a:cxn ang="0">
                  <a:pos x="255" y="11"/>
                </a:cxn>
                <a:cxn ang="0">
                  <a:pos x="231" y="0"/>
                </a:cxn>
                <a:cxn ang="0">
                  <a:pos x="188" y="5"/>
                </a:cxn>
                <a:cxn ang="0">
                  <a:pos x="156" y="2"/>
                </a:cxn>
                <a:cxn ang="0">
                  <a:pos x="133" y="23"/>
                </a:cxn>
                <a:cxn ang="0">
                  <a:pos x="117" y="38"/>
                </a:cxn>
                <a:cxn ang="0">
                  <a:pos x="98" y="67"/>
                </a:cxn>
                <a:cxn ang="0">
                  <a:pos x="81" y="101"/>
                </a:cxn>
                <a:cxn ang="0">
                  <a:pos x="65" y="136"/>
                </a:cxn>
                <a:cxn ang="0">
                  <a:pos x="42" y="172"/>
                </a:cxn>
                <a:cxn ang="0">
                  <a:pos x="6" y="192"/>
                </a:cxn>
                <a:cxn ang="0">
                  <a:pos x="35" y="199"/>
                </a:cxn>
                <a:cxn ang="0">
                  <a:pos x="65" y="193"/>
                </a:cxn>
                <a:cxn ang="0">
                  <a:pos x="108" y="201"/>
                </a:cxn>
                <a:cxn ang="0">
                  <a:pos x="133" y="203"/>
                </a:cxn>
                <a:cxn ang="0">
                  <a:pos x="152" y="216"/>
                </a:cxn>
                <a:cxn ang="0">
                  <a:pos x="181" y="216"/>
                </a:cxn>
                <a:cxn ang="0">
                  <a:pos x="211" y="218"/>
                </a:cxn>
                <a:cxn ang="0">
                  <a:pos x="219" y="234"/>
                </a:cxn>
                <a:cxn ang="0">
                  <a:pos x="234" y="255"/>
                </a:cxn>
                <a:cxn ang="0">
                  <a:pos x="238" y="287"/>
                </a:cxn>
                <a:cxn ang="0">
                  <a:pos x="255" y="316"/>
                </a:cxn>
                <a:cxn ang="0">
                  <a:pos x="263" y="345"/>
                </a:cxn>
                <a:cxn ang="0">
                  <a:pos x="296" y="347"/>
                </a:cxn>
                <a:cxn ang="0">
                  <a:pos x="305" y="378"/>
                </a:cxn>
                <a:cxn ang="0">
                  <a:pos x="332" y="385"/>
                </a:cxn>
                <a:cxn ang="0">
                  <a:pos x="359" y="358"/>
                </a:cxn>
                <a:cxn ang="0">
                  <a:pos x="390" y="337"/>
                </a:cxn>
                <a:cxn ang="0">
                  <a:pos x="415" y="314"/>
                </a:cxn>
                <a:cxn ang="0">
                  <a:pos x="440" y="295"/>
                </a:cxn>
                <a:cxn ang="0">
                  <a:pos x="476" y="286"/>
                </a:cxn>
                <a:cxn ang="0">
                  <a:pos x="511" y="274"/>
                </a:cxn>
                <a:cxn ang="0">
                  <a:pos x="545" y="257"/>
                </a:cxn>
                <a:cxn ang="0">
                  <a:pos x="549" y="222"/>
                </a:cxn>
                <a:cxn ang="0">
                  <a:pos x="572" y="209"/>
                </a:cxn>
                <a:cxn ang="0">
                  <a:pos x="586" y="203"/>
                </a:cxn>
              </a:cxnLst>
              <a:rect l="0" t="0" r="r" b="b"/>
              <a:pathLst>
                <a:path w="586" h="385">
                  <a:moveTo>
                    <a:pt x="584" y="197"/>
                  </a:moveTo>
                  <a:lnTo>
                    <a:pt x="576" y="199"/>
                  </a:lnTo>
                  <a:lnTo>
                    <a:pt x="572" y="195"/>
                  </a:lnTo>
                  <a:lnTo>
                    <a:pt x="568" y="193"/>
                  </a:lnTo>
                  <a:lnTo>
                    <a:pt x="561" y="195"/>
                  </a:lnTo>
                  <a:lnTo>
                    <a:pt x="555" y="192"/>
                  </a:lnTo>
                  <a:lnTo>
                    <a:pt x="555" y="188"/>
                  </a:lnTo>
                  <a:lnTo>
                    <a:pt x="551" y="184"/>
                  </a:lnTo>
                  <a:lnTo>
                    <a:pt x="545" y="182"/>
                  </a:lnTo>
                  <a:lnTo>
                    <a:pt x="541" y="184"/>
                  </a:lnTo>
                  <a:lnTo>
                    <a:pt x="539" y="188"/>
                  </a:lnTo>
                  <a:lnTo>
                    <a:pt x="538" y="193"/>
                  </a:lnTo>
                  <a:lnTo>
                    <a:pt x="534" y="197"/>
                  </a:lnTo>
                  <a:lnTo>
                    <a:pt x="528" y="195"/>
                  </a:lnTo>
                  <a:lnTo>
                    <a:pt x="520" y="193"/>
                  </a:lnTo>
                  <a:lnTo>
                    <a:pt x="515" y="195"/>
                  </a:lnTo>
                  <a:lnTo>
                    <a:pt x="507" y="203"/>
                  </a:lnTo>
                  <a:lnTo>
                    <a:pt x="501" y="201"/>
                  </a:lnTo>
                  <a:lnTo>
                    <a:pt x="497" y="197"/>
                  </a:lnTo>
                  <a:lnTo>
                    <a:pt x="491" y="201"/>
                  </a:lnTo>
                  <a:lnTo>
                    <a:pt x="491" y="209"/>
                  </a:lnTo>
                  <a:lnTo>
                    <a:pt x="486" y="213"/>
                  </a:lnTo>
                  <a:lnTo>
                    <a:pt x="480" y="213"/>
                  </a:lnTo>
                  <a:lnTo>
                    <a:pt x="470" y="216"/>
                  </a:lnTo>
                  <a:lnTo>
                    <a:pt x="463" y="218"/>
                  </a:lnTo>
                  <a:lnTo>
                    <a:pt x="453" y="216"/>
                  </a:lnTo>
                  <a:lnTo>
                    <a:pt x="449" y="211"/>
                  </a:lnTo>
                  <a:lnTo>
                    <a:pt x="445" y="207"/>
                  </a:lnTo>
                  <a:lnTo>
                    <a:pt x="444" y="201"/>
                  </a:lnTo>
                  <a:lnTo>
                    <a:pt x="440" y="192"/>
                  </a:lnTo>
                  <a:lnTo>
                    <a:pt x="434" y="188"/>
                  </a:lnTo>
                  <a:lnTo>
                    <a:pt x="428" y="182"/>
                  </a:lnTo>
                  <a:lnTo>
                    <a:pt x="428" y="176"/>
                  </a:lnTo>
                  <a:lnTo>
                    <a:pt x="426" y="170"/>
                  </a:lnTo>
                  <a:lnTo>
                    <a:pt x="422" y="163"/>
                  </a:lnTo>
                  <a:lnTo>
                    <a:pt x="422" y="155"/>
                  </a:lnTo>
                  <a:lnTo>
                    <a:pt x="424" y="149"/>
                  </a:lnTo>
                  <a:lnTo>
                    <a:pt x="426" y="142"/>
                  </a:lnTo>
                  <a:lnTo>
                    <a:pt x="426" y="134"/>
                  </a:lnTo>
                  <a:lnTo>
                    <a:pt x="424" y="124"/>
                  </a:lnTo>
                  <a:lnTo>
                    <a:pt x="420" y="117"/>
                  </a:lnTo>
                  <a:lnTo>
                    <a:pt x="413" y="111"/>
                  </a:lnTo>
                  <a:lnTo>
                    <a:pt x="405" y="105"/>
                  </a:lnTo>
                  <a:lnTo>
                    <a:pt x="401" y="99"/>
                  </a:lnTo>
                  <a:lnTo>
                    <a:pt x="399" y="90"/>
                  </a:lnTo>
                  <a:lnTo>
                    <a:pt x="397" y="82"/>
                  </a:lnTo>
                  <a:lnTo>
                    <a:pt x="394" y="76"/>
                  </a:lnTo>
                  <a:lnTo>
                    <a:pt x="392" y="67"/>
                  </a:lnTo>
                  <a:lnTo>
                    <a:pt x="394" y="61"/>
                  </a:lnTo>
                  <a:lnTo>
                    <a:pt x="392" y="53"/>
                  </a:lnTo>
                  <a:lnTo>
                    <a:pt x="388" y="46"/>
                  </a:lnTo>
                  <a:lnTo>
                    <a:pt x="386" y="38"/>
                  </a:lnTo>
                  <a:lnTo>
                    <a:pt x="386" y="30"/>
                  </a:lnTo>
                  <a:lnTo>
                    <a:pt x="386" y="23"/>
                  </a:lnTo>
                  <a:lnTo>
                    <a:pt x="380" y="15"/>
                  </a:lnTo>
                  <a:lnTo>
                    <a:pt x="373" y="11"/>
                  </a:lnTo>
                  <a:lnTo>
                    <a:pt x="363" y="9"/>
                  </a:lnTo>
                  <a:lnTo>
                    <a:pt x="355" y="11"/>
                  </a:lnTo>
                  <a:lnTo>
                    <a:pt x="346" y="11"/>
                  </a:lnTo>
                  <a:lnTo>
                    <a:pt x="338" y="11"/>
                  </a:lnTo>
                  <a:lnTo>
                    <a:pt x="330" y="15"/>
                  </a:lnTo>
                  <a:lnTo>
                    <a:pt x="321" y="15"/>
                  </a:lnTo>
                  <a:lnTo>
                    <a:pt x="309" y="15"/>
                  </a:lnTo>
                  <a:lnTo>
                    <a:pt x="302" y="17"/>
                  </a:lnTo>
                  <a:lnTo>
                    <a:pt x="294" y="21"/>
                  </a:lnTo>
                  <a:lnTo>
                    <a:pt x="286" y="23"/>
                  </a:lnTo>
                  <a:lnTo>
                    <a:pt x="280" y="23"/>
                  </a:lnTo>
                  <a:lnTo>
                    <a:pt x="280" y="30"/>
                  </a:lnTo>
                  <a:lnTo>
                    <a:pt x="278" y="34"/>
                  </a:lnTo>
                  <a:lnTo>
                    <a:pt x="273" y="34"/>
                  </a:lnTo>
                  <a:lnTo>
                    <a:pt x="269" y="30"/>
                  </a:lnTo>
                  <a:lnTo>
                    <a:pt x="267" y="25"/>
                  </a:lnTo>
                  <a:lnTo>
                    <a:pt x="265" y="19"/>
                  </a:lnTo>
                  <a:lnTo>
                    <a:pt x="263" y="21"/>
                  </a:lnTo>
                  <a:lnTo>
                    <a:pt x="257" y="27"/>
                  </a:lnTo>
                  <a:lnTo>
                    <a:pt x="255" y="25"/>
                  </a:lnTo>
                  <a:lnTo>
                    <a:pt x="254" y="23"/>
                  </a:lnTo>
                  <a:lnTo>
                    <a:pt x="254" y="21"/>
                  </a:lnTo>
                  <a:lnTo>
                    <a:pt x="255" y="15"/>
                  </a:lnTo>
                  <a:lnTo>
                    <a:pt x="255" y="11"/>
                  </a:lnTo>
                  <a:lnTo>
                    <a:pt x="250" y="7"/>
                  </a:lnTo>
                  <a:lnTo>
                    <a:pt x="240" y="7"/>
                  </a:lnTo>
                  <a:lnTo>
                    <a:pt x="234" y="5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5" y="7"/>
                  </a:lnTo>
                  <a:lnTo>
                    <a:pt x="206" y="7"/>
                  </a:lnTo>
                  <a:lnTo>
                    <a:pt x="188" y="5"/>
                  </a:lnTo>
                  <a:lnTo>
                    <a:pt x="179" y="4"/>
                  </a:lnTo>
                  <a:lnTo>
                    <a:pt x="173" y="0"/>
                  </a:lnTo>
                  <a:lnTo>
                    <a:pt x="165" y="0"/>
                  </a:lnTo>
                  <a:lnTo>
                    <a:pt x="156" y="2"/>
                  </a:lnTo>
                  <a:lnTo>
                    <a:pt x="148" y="5"/>
                  </a:lnTo>
                  <a:lnTo>
                    <a:pt x="142" y="11"/>
                  </a:lnTo>
                  <a:lnTo>
                    <a:pt x="136" y="17"/>
                  </a:lnTo>
                  <a:lnTo>
                    <a:pt x="133" y="23"/>
                  </a:lnTo>
                  <a:lnTo>
                    <a:pt x="131" y="28"/>
                  </a:lnTo>
                  <a:lnTo>
                    <a:pt x="127" y="34"/>
                  </a:lnTo>
                  <a:lnTo>
                    <a:pt x="121" y="36"/>
                  </a:lnTo>
                  <a:lnTo>
                    <a:pt x="117" y="38"/>
                  </a:lnTo>
                  <a:lnTo>
                    <a:pt x="112" y="44"/>
                  </a:lnTo>
                  <a:lnTo>
                    <a:pt x="106" y="52"/>
                  </a:lnTo>
                  <a:lnTo>
                    <a:pt x="102" y="57"/>
                  </a:lnTo>
                  <a:lnTo>
                    <a:pt x="98" y="67"/>
                  </a:lnTo>
                  <a:lnTo>
                    <a:pt x="96" y="75"/>
                  </a:lnTo>
                  <a:lnTo>
                    <a:pt x="92" y="84"/>
                  </a:lnTo>
                  <a:lnTo>
                    <a:pt x="87" y="94"/>
                  </a:lnTo>
                  <a:lnTo>
                    <a:pt x="81" y="101"/>
                  </a:lnTo>
                  <a:lnTo>
                    <a:pt x="81" y="111"/>
                  </a:lnTo>
                  <a:lnTo>
                    <a:pt x="77" y="119"/>
                  </a:lnTo>
                  <a:lnTo>
                    <a:pt x="69" y="126"/>
                  </a:lnTo>
                  <a:lnTo>
                    <a:pt x="65" y="136"/>
                  </a:lnTo>
                  <a:lnTo>
                    <a:pt x="62" y="146"/>
                  </a:lnTo>
                  <a:lnTo>
                    <a:pt x="56" y="155"/>
                  </a:lnTo>
                  <a:lnTo>
                    <a:pt x="50" y="165"/>
                  </a:lnTo>
                  <a:lnTo>
                    <a:pt x="42" y="172"/>
                  </a:lnTo>
                  <a:lnTo>
                    <a:pt x="33" y="178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6" y="192"/>
                  </a:lnTo>
                  <a:lnTo>
                    <a:pt x="0" y="197"/>
                  </a:lnTo>
                  <a:lnTo>
                    <a:pt x="16" y="195"/>
                  </a:lnTo>
                  <a:lnTo>
                    <a:pt x="27" y="197"/>
                  </a:lnTo>
                  <a:lnTo>
                    <a:pt x="35" y="199"/>
                  </a:lnTo>
                  <a:lnTo>
                    <a:pt x="42" y="195"/>
                  </a:lnTo>
                  <a:lnTo>
                    <a:pt x="46" y="195"/>
                  </a:lnTo>
                  <a:lnTo>
                    <a:pt x="58" y="197"/>
                  </a:lnTo>
                  <a:lnTo>
                    <a:pt x="65" y="193"/>
                  </a:lnTo>
                  <a:lnTo>
                    <a:pt x="75" y="193"/>
                  </a:lnTo>
                  <a:lnTo>
                    <a:pt x="87" y="197"/>
                  </a:lnTo>
                  <a:lnTo>
                    <a:pt x="96" y="197"/>
                  </a:lnTo>
                  <a:lnTo>
                    <a:pt x="108" y="201"/>
                  </a:lnTo>
                  <a:lnTo>
                    <a:pt x="115" y="201"/>
                  </a:lnTo>
                  <a:lnTo>
                    <a:pt x="121" y="205"/>
                  </a:lnTo>
                  <a:lnTo>
                    <a:pt x="129" y="201"/>
                  </a:lnTo>
                  <a:lnTo>
                    <a:pt x="133" y="203"/>
                  </a:lnTo>
                  <a:lnTo>
                    <a:pt x="135" y="209"/>
                  </a:lnTo>
                  <a:lnTo>
                    <a:pt x="142" y="215"/>
                  </a:lnTo>
                  <a:lnTo>
                    <a:pt x="148" y="218"/>
                  </a:lnTo>
                  <a:lnTo>
                    <a:pt x="152" y="216"/>
                  </a:lnTo>
                  <a:lnTo>
                    <a:pt x="160" y="220"/>
                  </a:lnTo>
                  <a:lnTo>
                    <a:pt x="165" y="226"/>
                  </a:lnTo>
                  <a:lnTo>
                    <a:pt x="171" y="218"/>
                  </a:lnTo>
                  <a:lnTo>
                    <a:pt x="181" y="216"/>
                  </a:lnTo>
                  <a:lnTo>
                    <a:pt x="192" y="216"/>
                  </a:lnTo>
                  <a:lnTo>
                    <a:pt x="202" y="218"/>
                  </a:lnTo>
                  <a:lnTo>
                    <a:pt x="207" y="220"/>
                  </a:lnTo>
                  <a:lnTo>
                    <a:pt x="211" y="218"/>
                  </a:lnTo>
                  <a:lnTo>
                    <a:pt x="215" y="220"/>
                  </a:lnTo>
                  <a:lnTo>
                    <a:pt x="217" y="224"/>
                  </a:lnTo>
                  <a:lnTo>
                    <a:pt x="217" y="230"/>
                  </a:lnTo>
                  <a:lnTo>
                    <a:pt x="219" y="234"/>
                  </a:lnTo>
                  <a:lnTo>
                    <a:pt x="229" y="234"/>
                  </a:lnTo>
                  <a:lnTo>
                    <a:pt x="232" y="240"/>
                  </a:lnTo>
                  <a:lnTo>
                    <a:pt x="232" y="247"/>
                  </a:lnTo>
                  <a:lnTo>
                    <a:pt x="234" y="255"/>
                  </a:lnTo>
                  <a:lnTo>
                    <a:pt x="238" y="263"/>
                  </a:lnTo>
                  <a:lnTo>
                    <a:pt x="240" y="272"/>
                  </a:lnTo>
                  <a:lnTo>
                    <a:pt x="238" y="280"/>
                  </a:lnTo>
                  <a:lnTo>
                    <a:pt x="238" y="287"/>
                  </a:lnTo>
                  <a:lnTo>
                    <a:pt x="244" y="293"/>
                  </a:lnTo>
                  <a:lnTo>
                    <a:pt x="250" y="301"/>
                  </a:lnTo>
                  <a:lnTo>
                    <a:pt x="252" y="311"/>
                  </a:lnTo>
                  <a:lnTo>
                    <a:pt x="255" y="316"/>
                  </a:lnTo>
                  <a:lnTo>
                    <a:pt x="255" y="326"/>
                  </a:lnTo>
                  <a:lnTo>
                    <a:pt x="254" y="334"/>
                  </a:lnTo>
                  <a:lnTo>
                    <a:pt x="257" y="339"/>
                  </a:lnTo>
                  <a:lnTo>
                    <a:pt x="263" y="345"/>
                  </a:lnTo>
                  <a:lnTo>
                    <a:pt x="271" y="343"/>
                  </a:lnTo>
                  <a:lnTo>
                    <a:pt x="278" y="339"/>
                  </a:lnTo>
                  <a:lnTo>
                    <a:pt x="288" y="345"/>
                  </a:lnTo>
                  <a:lnTo>
                    <a:pt x="296" y="347"/>
                  </a:lnTo>
                  <a:lnTo>
                    <a:pt x="302" y="349"/>
                  </a:lnTo>
                  <a:lnTo>
                    <a:pt x="302" y="358"/>
                  </a:lnTo>
                  <a:lnTo>
                    <a:pt x="302" y="370"/>
                  </a:lnTo>
                  <a:lnTo>
                    <a:pt x="305" y="378"/>
                  </a:lnTo>
                  <a:lnTo>
                    <a:pt x="313" y="378"/>
                  </a:lnTo>
                  <a:lnTo>
                    <a:pt x="319" y="376"/>
                  </a:lnTo>
                  <a:lnTo>
                    <a:pt x="328" y="378"/>
                  </a:lnTo>
                  <a:lnTo>
                    <a:pt x="332" y="385"/>
                  </a:lnTo>
                  <a:lnTo>
                    <a:pt x="340" y="378"/>
                  </a:lnTo>
                  <a:lnTo>
                    <a:pt x="346" y="370"/>
                  </a:lnTo>
                  <a:lnTo>
                    <a:pt x="349" y="360"/>
                  </a:lnTo>
                  <a:lnTo>
                    <a:pt x="359" y="358"/>
                  </a:lnTo>
                  <a:lnTo>
                    <a:pt x="367" y="355"/>
                  </a:lnTo>
                  <a:lnTo>
                    <a:pt x="373" y="347"/>
                  </a:lnTo>
                  <a:lnTo>
                    <a:pt x="380" y="343"/>
                  </a:lnTo>
                  <a:lnTo>
                    <a:pt x="390" y="337"/>
                  </a:lnTo>
                  <a:lnTo>
                    <a:pt x="396" y="332"/>
                  </a:lnTo>
                  <a:lnTo>
                    <a:pt x="403" y="326"/>
                  </a:lnTo>
                  <a:lnTo>
                    <a:pt x="409" y="320"/>
                  </a:lnTo>
                  <a:lnTo>
                    <a:pt x="415" y="314"/>
                  </a:lnTo>
                  <a:lnTo>
                    <a:pt x="419" y="311"/>
                  </a:lnTo>
                  <a:lnTo>
                    <a:pt x="428" y="307"/>
                  </a:lnTo>
                  <a:lnTo>
                    <a:pt x="434" y="301"/>
                  </a:lnTo>
                  <a:lnTo>
                    <a:pt x="440" y="295"/>
                  </a:lnTo>
                  <a:lnTo>
                    <a:pt x="451" y="295"/>
                  </a:lnTo>
                  <a:lnTo>
                    <a:pt x="459" y="293"/>
                  </a:lnTo>
                  <a:lnTo>
                    <a:pt x="467" y="289"/>
                  </a:lnTo>
                  <a:lnTo>
                    <a:pt x="476" y="286"/>
                  </a:lnTo>
                  <a:lnTo>
                    <a:pt x="486" y="284"/>
                  </a:lnTo>
                  <a:lnTo>
                    <a:pt x="497" y="282"/>
                  </a:lnTo>
                  <a:lnTo>
                    <a:pt x="505" y="280"/>
                  </a:lnTo>
                  <a:lnTo>
                    <a:pt x="511" y="274"/>
                  </a:lnTo>
                  <a:lnTo>
                    <a:pt x="518" y="268"/>
                  </a:lnTo>
                  <a:lnTo>
                    <a:pt x="526" y="264"/>
                  </a:lnTo>
                  <a:lnTo>
                    <a:pt x="536" y="259"/>
                  </a:lnTo>
                  <a:lnTo>
                    <a:pt x="545" y="257"/>
                  </a:lnTo>
                  <a:lnTo>
                    <a:pt x="545" y="245"/>
                  </a:lnTo>
                  <a:lnTo>
                    <a:pt x="545" y="238"/>
                  </a:lnTo>
                  <a:lnTo>
                    <a:pt x="545" y="230"/>
                  </a:lnTo>
                  <a:lnTo>
                    <a:pt x="549" y="222"/>
                  </a:lnTo>
                  <a:lnTo>
                    <a:pt x="557" y="220"/>
                  </a:lnTo>
                  <a:lnTo>
                    <a:pt x="564" y="222"/>
                  </a:lnTo>
                  <a:lnTo>
                    <a:pt x="568" y="216"/>
                  </a:lnTo>
                  <a:lnTo>
                    <a:pt x="572" y="209"/>
                  </a:lnTo>
                  <a:lnTo>
                    <a:pt x="580" y="207"/>
                  </a:lnTo>
                  <a:lnTo>
                    <a:pt x="584" y="207"/>
                  </a:lnTo>
                  <a:lnTo>
                    <a:pt x="586" y="205"/>
                  </a:lnTo>
                  <a:lnTo>
                    <a:pt x="586" y="203"/>
                  </a:lnTo>
                  <a:lnTo>
                    <a:pt x="586" y="201"/>
                  </a:lnTo>
                  <a:lnTo>
                    <a:pt x="584" y="199"/>
                  </a:lnTo>
                  <a:lnTo>
                    <a:pt x="584" y="197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975853E2-D4E6-4B05-939C-E555B7F0E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935" y="3375395"/>
              <a:ext cx="697061" cy="470925"/>
            </a:xfrm>
            <a:custGeom>
              <a:avLst/>
              <a:gdLst/>
              <a:ahLst/>
              <a:cxnLst>
                <a:cxn ang="0">
                  <a:pos x="415" y="208"/>
                </a:cxn>
                <a:cxn ang="0">
                  <a:pos x="403" y="223"/>
                </a:cxn>
                <a:cxn ang="0">
                  <a:pos x="392" y="238"/>
                </a:cxn>
                <a:cxn ang="0">
                  <a:pos x="365" y="248"/>
                </a:cxn>
                <a:cxn ang="0">
                  <a:pos x="342" y="252"/>
                </a:cxn>
                <a:cxn ang="0">
                  <a:pos x="324" y="265"/>
                </a:cxn>
                <a:cxn ang="0">
                  <a:pos x="303" y="259"/>
                </a:cxn>
                <a:cxn ang="0">
                  <a:pos x="288" y="263"/>
                </a:cxn>
                <a:cxn ang="0">
                  <a:pos x="271" y="256"/>
                </a:cxn>
                <a:cxn ang="0">
                  <a:pos x="257" y="256"/>
                </a:cxn>
                <a:cxn ang="0">
                  <a:pos x="238" y="265"/>
                </a:cxn>
                <a:cxn ang="0">
                  <a:pos x="223" y="269"/>
                </a:cxn>
                <a:cxn ang="0">
                  <a:pos x="225" y="290"/>
                </a:cxn>
                <a:cxn ang="0">
                  <a:pos x="219" y="306"/>
                </a:cxn>
                <a:cxn ang="0">
                  <a:pos x="192" y="298"/>
                </a:cxn>
                <a:cxn ang="0">
                  <a:pos x="167" y="288"/>
                </a:cxn>
                <a:cxn ang="0">
                  <a:pos x="148" y="275"/>
                </a:cxn>
                <a:cxn ang="0">
                  <a:pos x="125" y="275"/>
                </a:cxn>
                <a:cxn ang="0">
                  <a:pos x="108" y="281"/>
                </a:cxn>
                <a:cxn ang="0">
                  <a:pos x="92" y="277"/>
                </a:cxn>
                <a:cxn ang="0">
                  <a:pos x="77" y="277"/>
                </a:cxn>
                <a:cxn ang="0">
                  <a:pos x="60" y="265"/>
                </a:cxn>
                <a:cxn ang="0">
                  <a:pos x="48" y="256"/>
                </a:cxn>
                <a:cxn ang="0">
                  <a:pos x="48" y="229"/>
                </a:cxn>
                <a:cxn ang="0">
                  <a:pos x="21" y="219"/>
                </a:cxn>
                <a:cxn ang="0">
                  <a:pos x="0" y="223"/>
                </a:cxn>
                <a:cxn ang="0">
                  <a:pos x="6" y="185"/>
                </a:cxn>
                <a:cxn ang="0">
                  <a:pos x="15" y="144"/>
                </a:cxn>
                <a:cxn ang="0">
                  <a:pos x="15" y="110"/>
                </a:cxn>
                <a:cxn ang="0">
                  <a:pos x="37" y="79"/>
                </a:cxn>
                <a:cxn ang="0">
                  <a:pos x="56" y="43"/>
                </a:cxn>
                <a:cxn ang="0">
                  <a:pos x="69" y="20"/>
                </a:cxn>
                <a:cxn ang="0">
                  <a:pos x="106" y="2"/>
                </a:cxn>
                <a:cxn ang="0">
                  <a:pos x="132" y="2"/>
                </a:cxn>
                <a:cxn ang="0">
                  <a:pos x="155" y="0"/>
                </a:cxn>
                <a:cxn ang="0">
                  <a:pos x="186" y="4"/>
                </a:cxn>
                <a:cxn ang="0">
                  <a:pos x="211" y="12"/>
                </a:cxn>
                <a:cxn ang="0">
                  <a:pos x="225" y="16"/>
                </a:cxn>
                <a:cxn ang="0">
                  <a:pos x="242" y="23"/>
                </a:cxn>
                <a:cxn ang="0">
                  <a:pos x="261" y="25"/>
                </a:cxn>
                <a:cxn ang="0">
                  <a:pos x="292" y="25"/>
                </a:cxn>
                <a:cxn ang="0">
                  <a:pos x="305" y="27"/>
                </a:cxn>
                <a:cxn ang="0">
                  <a:pos x="309" y="41"/>
                </a:cxn>
                <a:cxn ang="0">
                  <a:pos x="322" y="54"/>
                </a:cxn>
                <a:cxn ang="0">
                  <a:pos x="330" y="79"/>
                </a:cxn>
                <a:cxn ang="0">
                  <a:pos x="334" y="100"/>
                </a:cxn>
                <a:cxn ang="0">
                  <a:pos x="345" y="123"/>
                </a:cxn>
                <a:cxn ang="0">
                  <a:pos x="347" y="146"/>
                </a:cxn>
                <a:cxn ang="0">
                  <a:pos x="368" y="146"/>
                </a:cxn>
                <a:cxn ang="0">
                  <a:pos x="392" y="156"/>
                </a:cxn>
                <a:cxn ang="0">
                  <a:pos x="395" y="185"/>
                </a:cxn>
                <a:cxn ang="0">
                  <a:pos x="418" y="185"/>
                </a:cxn>
              </a:cxnLst>
              <a:rect l="0" t="0" r="r" b="b"/>
              <a:pathLst>
                <a:path w="422" h="306">
                  <a:moveTo>
                    <a:pt x="422" y="192"/>
                  </a:moveTo>
                  <a:lnTo>
                    <a:pt x="418" y="198"/>
                  </a:lnTo>
                  <a:lnTo>
                    <a:pt x="415" y="208"/>
                  </a:lnTo>
                  <a:lnTo>
                    <a:pt x="409" y="213"/>
                  </a:lnTo>
                  <a:lnTo>
                    <a:pt x="407" y="219"/>
                  </a:lnTo>
                  <a:lnTo>
                    <a:pt x="403" y="223"/>
                  </a:lnTo>
                  <a:lnTo>
                    <a:pt x="395" y="225"/>
                  </a:lnTo>
                  <a:lnTo>
                    <a:pt x="393" y="233"/>
                  </a:lnTo>
                  <a:lnTo>
                    <a:pt x="392" y="238"/>
                  </a:lnTo>
                  <a:lnTo>
                    <a:pt x="386" y="246"/>
                  </a:lnTo>
                  <a:lnTo>
                    <a:pt x="378" y="248"/>
                  </a:lnTo>
                  <a:lnTo>
                    <a:pt x="365" y="248"/>
                  </a:lnTo>
                  <a:lnTo>
                    <a:pt x="357" y="246"/>
                  </a:lnTo>
                  <a:lnTo>
                    <a:pt x="351" y="248"/>
                  </a:lnTo>
                  <a:lnTo>
                    <a:pt x="342" y="252"/>
                  </a:lnTo>
                  <a:lnTo>
                    <a:pt x="336" y="258"/>
                  </a:lnTo>
                  <a:lnTo>
                    <a:pt x="330" y="259"/>
                  </a:lnTo>
                  <a:lnTo>
                    <a:pt x="324" y="265"/>
                  </a:lnTo>
                  <a:lnTo>
                    <a:pt x="317" y="265"/>
                  </a:lnTo>
                  <a:lnTo>
                    <a:pt x="309" y="263"/>
                  </a:lnTo>
                  <a:lnTo>
                    <a:pt x="303" y="259"/>
                  </a:lnTo>
                  <a:lnTo>
                    <a:pt x="297" y="259"/>
                  </a:lnTo>
                  <a:lnTo>
                    <a:pt x="292" y="261"/>
                  </a:lnTo>
                  <a:lnTo>
                    <a:pt x="288" y="263"/>
                  </a:lnTo>
                  <a:lnTo>
                    <a:pt x="280" y="263"/>
                  </a:lnTo>
                  <a:lnTo>
                    <a:pt x="274" y="261"/>
                  </a:lnTo>
                  <a:lnTo>
                    <a:pt x="271" y="256"/>
                  </a:lnTo>
                  <a:lnTo>
                    <a:pt x="267" y="252"/>
                  </a:lnTo>
                  <a:lnTo>
                    <a:pt x="259" y="250"/>
                  </a:lnTo>
                  <a:lnTo>
                    <a:pt x="257" y="256"/>
                  </a:lnTo>
                  <a:lnTo>
                    <a:pt x="253" y="261"/>
                  </a:lnTo>
                  <a:lnTo>
                    <a:pt x="248" y="263"/>
                  </a:lnTo>
                  <a:lnTo>
                    <a:pt x="238" y="265"/>
                  </a:lnTo>
                  <a:lnTo>
                    <a:pt x="234" y="265"/>
                  </a:lnTo>
                  <a:lnTo>
                    <a:pt x="225" y="265"/>
                  </a:lnTo>
                  <a:lnTo>
                    <a:pt x="223" y="269"/>
                  </a:lnTo>
                  <a:lnTo>
                    <a:pt x="223" y="277"/>
                  </a:lnTo>
                  <a:lnTo>
                    <a:pt x="225" y="282"/>
                  </a:lnTo>
                  <a:lnTo>
                    <a:pt x="225" y="290"/>
                  </a:lnTo>
                  <a:lnTo>
                    <a:pt x="221" y="294"/>
                  </a:lnTo>
                  <a:lnTo>
                    <a:pt x="221" y="300"/>
                  </a:lnTo>
                  <a:lnTo>
                    <a:pt x="219" y="306"/>
                  </a:lnTo>
                  <a:lnTo>
                    <a:pt x="209" y="306"/>
                  </a:lnTo>
                  <a:lnTo>
                    <a:pt x="202" y="304"/>
                  </a:lnTo>
                  <a:lnTo>
                    <a:pt x="192" y="298"/>
                  </a:lnTo>
                  <a:lnTo>
                    <a:pt x="182" y="292"/>
                  </a:lnTo>
                  <a:lnTo>
                    <a:pt x="171" y="288"/>
                  </a:lnTo>
                  <a:lnTo>
                    <a:pt x="167" y="288"/>
                  </a:lnTo>
                  <a:lnTo>
                    <a:pt x="159" y="284"/>
                  </a:lnTo>
                  <a:lnTo>
                    <a:pt x="155" y="281"/>
                  </a:lnTo>
                  <a:lnTo>
                    <a:pt x="148" y="275"/>
                  </a:lnTo>
                  <a:lnTo>
                    <a:pt x="140" y="273"/>
                  </a:lnTo>
                  <a:lnTo>
                    <a:pt x="132" y="271"/>
                  </a:lnTo>
                  <a:lnTo>
                    <a:pt x="125" y="275"/>
                  </a:lnTo>
                  <a:lnTo>
                    <a:pt x="119" y="277"/>
                  </a:lnTo>
                  <a:lnTo>
                    <a:pt x="113" y="279"/>
                  </a:lnTo>
                  <a:lnTo>
                    <a:pt x="108" y="281"/>
                  </a:lnTo>
                  <a:lnTo>
                    <a:pt x="102" y="284"/>
                  </a:lnTo>
                  <a:lnTo>
                    <a:pt x="96" y="281"/>
                  </a:lnTo>
                  <a:lnTo>
                    <a:pt x="92" y="277"/>
                  </a:lnTo>
                  <a:lnTo>
                    <a:pt x="88" y="275"/>
                  </a:lnTo>
                  <a:lnTo>
                    <a:pt x="81" y="281"/>
                  </a:lnTo>
                  <a:lnTo>
                    <a:pt x="77" y="277"/>
                  </a:lnTo>
                  <a:lnTo>
                    <a:pt x="69" y="277"/>
                  </a:lnTo>
                  <a:lnTo>
                    <a:pt x="63" y="273"/>
                  </a:lnTo>
                  <a:lnTo>
                    <a:pt x="60" y="265"/>
                  </a:lnTo>
                  <a:lnTo>
                    <a:pt x="56" y="261"/>
                  </a:lnTo>
                  <a:lnTo>
                    <a:pt x="48" y="261"/>
                  </a:lnTo>
                  <a:lnTo>
                    <a:pt x="48" y="256"/>
                  </a:lnTo>
                  <a:lnTo>
                    <a:pt x="50" y="246"/>
                  </a:lnTo>
                  <a:lnTo>
                    <a:pt x="50" y="238"/>
                  </a:lnTo>
                  <a:lnTo>
                    <a:pt x="48" y="229"/>
                  </a:lnTo>
                  <a:lnTo>
                    <a:pt x="40" y="223"/>
                  </a:lnTo>
                  <a:lnTo>
                    <a:pt x="27" y="219"/>
                  </a:lnTo>
                  <a:lnTo>
                    <a:pt x="21" y="219"/>
                  </a:lnTo>
                  <a:lnTo>
                    <a:pt x="12" y="223"/>
                  </a:lnTo>
                  <a:lnTo>
                    <a:pt x="6" y="225"/>
                  </a:lnTo>
                  <a:lnTo>
                    <a:pt x="0" y="223"/>
                  </a:lnTo>
                  <a:lnTo>
                    <a:pt x="2" y="213"/>
                  </a:lnTo>
                  <a:lnTo>
                    <a:pt x="6" y="196"/>
                  </a:lnTo>
                  <a:lnTo>
                    <a:pt x="6" y="185"/>
                  </a:lnTo>
                  <a:lnTo>
                    <a:pt x="12" y="175"/>
                  </a:lnTo>
                  <a:lnTo>
                    <a:pt x="13" y="160"/>
                  </a:lnTo>
                  <a:lnTo>
                    <a:pt x="15" y="144"/>
                  </a:lnTo>
                  <a:lnTo>
                    <a:pt x="15" y="127"/>
                  </a:lnTo>
                  <a:lnTo>
                    <a:pt x="15" y="116"/>
                  </a:lnTo>
                  <a:lnTo>
                    <a:pt x="15" y="110"/>
                  </a:lnTo>
                  <a:lnTo>
                    <a:pt x="25" y="100"/>
                  </a:lnTo>
                  <a:lnTo>
                    <a:pt x="33" y="89"/>
                  </a:lnTo>
                  <a:lnTo>
                    <a:pt x="37" y="79"/>
                  </a:lnTo>
                  <a:lnTo>
                    <a:pt x="42" y="64"/>
                  </a:lnTo>
                  <a:lnTo>
                    <a:pt x="48" y="54"/>
                  </a:lnTo>
                  <a:lnTo>
                    <a:pt x="56" y="43"/>
                  </a:lnTo>
                  <a:lnTo>
                    <a:pt x="54" y="31"/>
                  </a:lnTo>
                  <a:lnTo>
                    <a:pt x="58" y="25"/>
                  </a:lnTo>
                  <a:lnTo>
                    <a:pt x="69" y="20"/>
                  </a:lnTo>
                  <a:lnTo>
                    <a:pt x="83" y="16"/>
                  </a:lnTo>
                  <a:lnTo>
                    <a:pt x="90" y="4"/>
                  </a:lnTo>
                  <a:lnTo>
                    <a:pt x="106" y="2"/>
                  </a:lnTo>
                  <a:lnTo>
                    <a:pt x="117" y="4"/>
                  </a:lnTo>
                  <a:lnTo>
                    <a:pt x="125" y="6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8" y="4"/>
                  </a:lnTo>
                  <a:lnTo>
                    <a:pt x="155" y="0"/>
                  </a:lnTo>
                  <a:lnTo>
                    <a:pt x="165" y="0"/>
                  </a:lnTo>
                  <a:lnTo>
                    <a:pt x="177" y="4"/>
                  </a:lnTo>
                  <a:lnTo>
                    <a:pt x="186" y="4"/>
                  </a:lnTo>
                  <a:lnTo>
                    <a:pt x="198" y="8"/>
                  </a:lnTo>
                  <a:lnTo>
                    <a:pt x="205" y="8"/>
                  </a:lnTo>
                  <a:lnTo>
                    <a:pt x="211" y="12"/>
                  </a:lnTo>
                  <a:lnTo>
                    <a:pt x="219" y="8"/>
                  </a:lnTo>
                  <a:lnTo>
                    <a:pt x="223" y="10"/>
                  </a:lnTo>
                  <a:lnTo>
                    <a:pt x="225" y="16"/>
                  </a:lnTo>
                  <a:lnTo>
                    <a:pt x="232" y="22"/>
                  </a:lnTo>
                  <a:lnTo>
                    <a:pt x="238" y="25"/>
                  </a:lnTo>
                  <a:lnTo>
                    <a:pt x="242" y="23"/>
                  </a:lnTo>
                  <a:lnTo>
                    <a:pt x="250" y="27"/>
                  </a:lnTo>
                  <a:lnTo>
                    <a:pt x="255" y="33"/>
                  </a:lnTo>
                  <a:lnTo>
                    <a:pt x="261" y="25"/>
                  </a:lnTo>
                  <a:lnTo>
                    <a:pt x="271" y="23"/>
                  </a:lnTo>
                  <a:lnTo>
                    <a:pt x="282" y="23"/>
                  </a:lnTo>
                  <a:lnTo>
                    <a:pt x="292" y="25"/>
                  </a:lnTo>
                  <a:lnTo>
                    <a:pt x="297" y="27"/>
                  </a:lnTo>
                  <a:lnTo>
                    <a:pt x="301" y="25"/>
                  </a:lnTo>
                  <a:lnTo>
                    <a:pt x="305" y="27"/>
                  </a:lnTo>
                  <a:lnTo>
                    <a:pt x="307" y="31"/>
                  </a:lnTo>
                  <a:lnTo>
                    <a:pt x="307" y="37"/>
                  </a:lnTo>
                  <a:lnTo>
                    <a:pt x="309" y="41"/>
                  </a:lnTo>
                  <a:lnTo>
                    <a:pt x="319" y="41"/>
                  </a:lnTo>
                  <a:lnTo>
                    <a:pt x="322" y="47"/>
                  </a:lnTo>
                  <a:lnTo>
                    <a:pt x="322" y="54"/>
                  </a:lnTo>
                  <a:lnTo>
                    <a:pt x="324" y="62"/>
                  </a:lnTo>
                  <a:lnTo>
                    <a:pt x="328" y="70"/>
                  </a:lnTo>
                  <a:lnTo>
                    <a:pt x="330" y="79"/>
                  </a:lnTo>
                  <a:lnTo>
                    <a:pt x="328" y="87"/>
                  </a:lnTo>
                  <a:lnTo>
                    <a:pt x="328" y="94"/>
                  </a:lnTo>
                  <a:lnTo>
                    <a:pt x="334" y="100"/>
                  </a:lnTo>
                  <a:lnTo>
                    <a:pt x="340" y="108"/>
                  </a:lnTo>
                  <a:lnTo>
                    <a:pt x="342" y="118"/>
                  </a:lnTo>
                  <a:lnTo>
                    <a:pt x="345" y="123"/>
                  </a:lnTo>
                  <a:lnTo>
                    <a:pt x="345" y="133"/>
                  </a:lnTo>
                  <a:lnTo>
                    <a:pt x="344" y="141"/>
                  </a:lnTo>
                  <a:lnTo>
                    <a:pt x="347" y="146"/>
                  </a:lnTo>
                  <a:lnTo>
                    <a:pt x="353" y="152"/>
                  </a:lnTo>
                  <a:lnTo>
                    <a:pt x="361" y="150"/>
                  </a:lnTo>
                  <a:lnTo>
                    <a:pt x="368" y="146"/>
                  </a:lnTo>
                  <a:lnTo>
                    <a:pt x="378" y="152"/>
                  </a:lnTo>
                  <a:lnTo>
                    <a:pt x="386" y="154"/>
                  </a:lnTo>
                  <a:lnTo>
                    <a:pt x="392" y="156"/>
                  </a:lnTo>
                  <a:lnTo>
                    <a:pt x="392" y="165"/>
                  </a:lnTo>
                  <a:lnTo>
                    <a:pt x="392" y="177"/>
                  </a:lnTo>
                  <a:lnTo>
                    <a:pt x="395" y="185"/>
                  </a:lnTo>
                  <a:lnTo>
                    <a:pt x="403" y="185"/>
                  </a:lnTo>
                  <a:lnTo>
                    <a:pt x="409" y="183"/>
                  </a:lnTo>
                  <a:lnTo>
                    <a:pt x="418" y="185"/>
                  </a:lnTo>
                  <a:lnTo>
                    <a:pt x="422" y="19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DF23808A-8D41-4C3C-8963-1F218FCE3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607" y="2795904"/>
              <a:ext cx="793834" cy="751506"/>
            </a:xfrm>
            <a:custGeom>
              <a:avLst/>
              <a:gdLst/>
              <a:ahLst/>
              <a:cxnLst>
                <a:cxn ang="0">
                  <a:pos x="460" y="222"/>
                </a:cxn>
                <a:cxn ang="0">
                  <a:pos x="439" y="259"/>
                </a:cxn>
                <a:cxn ang="0">
                  <a:pos x="420" y="303"/>
                </a:cxn>
                <a:cxn ang="0">
                  <a:pos x="393" y="349"/>
                </a:cxn>
                <a:cxn ang="0">
                  <a:pos x="349" y="376"/>
                </a:cxn>
                <a:cxn ang="0">
                  <a:pos x="307" y="408"/>
                </a:cxn>
                <a:cxn ang="0">
                  <a:pos x="286" y="466"/>
                </a:cxn>
                <a:cxn ang="0">
                  <a:pos x="255" y="477"/>
                </a:cxn>
                <a:cxn ang="0">
                  <a:pos x="215" y="473"/>
                </a:cxn>
                <a:cxn ang="0">
                  <a:pos x="184" y="470"/>
                </a:cxn>
                <a:cxn ang="0">
                  <a:pos x="178" y="431"/>
                </a:cxn>
                <a:cxn ang="0">
                  <a:pos x="169" y="391"/>
                </a:cxn>
                <a:cxn ang="0">
                  <a:pos x="169" y="362"/>
                </a:cxn>
                <a:cxn ang="0">
                  <a:pos x="136" y="356"/>
                </a:cxn>
                <a:cxn ang="0">
                  <a:pos x="124" y="353"/>
                </a:cxn>
                <a:cxn ang="0">
                  <a:pos x="100" y="360"/>
                </a:cxn>
                <a:cxn ang="0">
                  <a:pos x="53" y="351"/>
                </a:cxn>
                <a:cxn ang="0">
                  <a:pos x="23" y="345"/>
                </a:cxn>
                <a:cxn ang="0">
                  <a:pos x="23" y="308"/>
                </a:cxn>
                <a:cxn ang="0">
                  <a:pos x="21" y="270"/>
                </a:cxn>
                <a:cxn ang="0">
                  <a:pos x="13" y="236"/>
                </a:cxn>
                <a:cxn ang="0">
                  <a:pos x="2" y="212"/>
                </a:cxn>
                <a:cxn ang="0">
                  <a:pos x="13" y="191"/>
                </a:cxn>
                <a:cxn ang="0">
                  <a:pos x="9" y="168"/>
                </a:cxn>
                <a:cxn ang="0">
                  <a:pos x="17" y="145"/>
                </a:cxn>
                <a:cxn ang="0">
                  <a:pos x="25" y="113"/>
                </a:cxn>
                <a:cxn ang="0">
                  <a:pos x="29" y="86"/>
                </a:cxn>
                <a:cxn ang="0">
                  <a:pos x="29" y="63"/>
                </a:cxn>
                <a:cxn ang="0">
                  <a:pos x="17" y="49"/>
                </a:cxn>
                <a:cxn ang="0">
                  <a:pos x="17" y="32"/>
                </a:cxn>
                <a:cxn ang="0">
                  <a:pos x="42" y="36"/>
                </a:cxn>
                <a:cxn ang="0">
                  <a:pos x="69" y="30"/>
                </a:cxn>
                <a:cxn ang="0">
                  <a:pos x="88" y="17"/>
                </a:cxn>
                <a:cxn ang="0">
                  <a:pos x="105" y="5"/>
                </a:cxn>
                <a:cxn ang="0">
                  <a:pos x="130" y="0"/>
                </a:cxn>
                <a:cxn ang="0">
                  <a:pos x="153" y="7"/>
                </a:cxn>
                <a:cxn ang="0">
                  <a:pos x="184" y="17"/>
                </a:cxn>
                <a:cxn ang="0">
                  <a:pos x="209" y="19"/>
                </a:cxn>
                <a:cxn ang="0">
                  <a:pos x="234" y="19"/>
                </a:cxn>
                <a:cxn ang="0">
                  <a:pos x="251" y="15"/>
                </a:cxn>
                <a:cxn ang="0">
                  <a:pos x="274" y="21"/>
                </a:cxn>
                <a:cxn ang="0">
                  <a:pos x="293" y="24"/>
                </a:cxn>
                <a:cxn ang="0">
                  <a:pos x="314" y="42"/>
                </a:cxn>
                <a:cxn ang="0">
                  <a:pos x="332" y="65"/>
                </a:cxn>
                <a:cxn ang="0">
                  <a:pos x="351" y="76"/>
                </a:cxn>
                <a:cxn ang="0">
                  <a:pos x="366" y="95"/>
                </a:cxn>
                <a:cxn ang="0">
                  <a:pos x="389" y="107"/>
                </a:cxn>
                <a:cxn ang="0">
                  <a:pos x="410" y="120"/>
                </a:cxn>
                <a:cxn ang="0">
                  <a:pos x="437" y="124"/>
                </a:cxn>
                <a:cxn ang="0">
                  <a:pos x="449" y="134"/>
                </a:cxn>
                <a:cxn ang="0">
                  <a:pos x="468" y="138"/>
                </a:cxn>
                <a:cxn ang="0">
                  <a:pos x="481" y="157"/>
                </a:cxn>
                <a:cxn ang="0">
                  <a:pos x="476" y="174"/>
                </a:cxn>
                <a:cxn ang="0">
                  <a:pos x="481" y="195"/>
                </a:cxn>
              </a:cxnLst>
              <a:rect l="0" t="0" r="r" b="b"/>
              <a:pathLst>
                <a:path w="481" h="489">
                  <a:moveTo>
                    <a:pt x="476" y="207"/>
                  </a:moveTo>
                  <a:lnTo>
                    <a:pt x="474" y="212"/>
                  </a:lnTo>
                  <a:lnTo>
                    <a:pt x="470" y="218"/>
                  </a:lnTo>
                  <a:lnTo>
                    <a:pt x="464" y="220"/>
                  </a:lnTo>
                  <a:lnTo>
                    <a:pt x="460" y="222"/>
                  </a:lnTo>
                  <a:lnTo>
                    <a:pt x="455" y="228"/>
                  </a:lnTo>
                  <a:lnTo>
                    <a:pt x="449" y="236"/>
                  </a:lnTo>
                  <a:lnTo>
                    <a:pt x="445" y="241"/>
                  </a:lnTo>
                  <a:lnTo>
                    <a:pt x="441" y="251"/>
                  </a:lnTo>
                  <a:lnTo>
                    <a:pt x="439" y="259"/>
                  </a:lnTo>
                  <a:lnTo>
                    <a:pt x="435" y="268"/>
                  </a:lnTo>
                  <a:lnTo>
                    <a:pt x="430" y="278"/>
                  </a:lnTo>
                  <a:lnTo>
                    <a:pt x="424" y="285"/>
                  </a:lnTo>
                  <a:lnTo>
                    <a:pt x="424" y="295"/>
                  </a:lnTo>
                  <a:lnTo>
                    <a:pt x="420" y="303"/>
                  </a:lnTo>
                  <a:lnTo>
                    <a:pt x="412" y="310"/>
                  </a:lnTo>
                  <a:lnTo>
                    <a:pt x="408" y="320"/>
                  </a:lnTo>
                  <a:lnTo>
                    <a:pt x="405" y="330"/>
                  </a:lnTo>
                  <a:lnTo>
                    <a:pt x="399" y="339"/>
                  </a:lnTo>
                  <a:lnTo>
                    <a:pt x="393" y="349"/>
                  </a:lnTo>
                  <a:lnTo>
                    <a:pt x="385" y="356"/>
                  </a:lnTo>
                  <a:lnTo>
                    <a:pt x="376" y="362"/>
                  </a:lnTo>
                  <a:lnTo>
                    <a:pt x="364" y="364"/>
                  </a:lnTo>
                  <a:lnTo>
                    <a:pt x="357" y="368"/>
                  </a:lnTo>
                  <a:lnTo>
                    <a:pt x="349" y="376"/>
                  </a:lnTo>
                  <a:lnTo>
                    <a:pt x="343" y="381"/>
                  </a:lnTo>
                  <a:lnTo>
                    <a:pt x="336" y="393"/>
                  </a:lnTo>
                  <a:lnTo>
                    <a:pt x="322" y="397"/>
                  </a:lnTo>
                  <a:lnTo>
                    <a:pt x="311" y="402"/>
                  </a:lnTo>
                  <a:lnTo>
                    <a:pt x="307" y="408"/>
                  </a:lnTo>
                  <a:lnTo>
                    <a:pt x="309" y="420"/>
                  </a:lnTo>
                  <a:lnTo>
                    <a:pt x="301" y="431"/>
                  </a:lnTo>
                  <a:lnTo>
                    <a:pt x="295" y="441"/>
                  </a:lnTo>
                  <a:lnTo>
                    <a:pt x="290" y="456"/>
                  </a:lnTo>
                  <a:lnTo>
                    <a:pt x="286" y="466"/>
                  </a:lnTo>
                  <a:lnTo>
                    <a:pt x="278" y="477"/>
                  </a:lnTo>
                  <a:lnTo>
                    <a:pt x="268" y="487"/>
                  </a:lnTo>
                  <a:lnTo>
                    <a:pt x="268" y="489"/>
                  </a:lnTo>
                  <a:lnTo>
                    <a:pt x="263" y="481"/>
                  </a:lnTo>
                  <a:lnTo>
                    <a:pt x="255" y="477"/>
                  </a:lnTo>
                  <a:lnTo>
                    <a:pt x="243" y="473"/>
                  </a:lnTo>
                  <a:lnTo>
                    <a:pt x="236" y="470"/>
                  </a:lnTo>
                  <a:lnTo>
                    <a:pt x="228" y="473"/>
                  </a:lnTo>
                  <a:lnTo>
                    <a:pt x="219" y="471"/>
                  </a:lnTo>
                  <a:lnTo>
                    <a:pt x="215" y="473"/>
                  </a:lnTo>
                  <a:lnTo>
                    <a:pt x="209" y="475"/>
                  </a:lnTo>
                  <a:lnTo>
                    <a:pt x="205" y="479"/>
                  </a:lnTo>
                  <a:lnTo>
                    <a:pt x="197" y="479"/>
                  </a:lnTo>
                  <a:lnTo>
                    <a:pt x="190" y="475"/>
                  </a:lnTo>
                  <a:lnTo>
                    <a:pt x="184" y="470"/>
                  </a:lnTo>
                  <a:lnTo>
                    <a:pt x="182" y="466"/>
                  </a:lnTo>
                  <a:lnTo>
                    <a:pt x="184" y="456"/>
                  </a:lnTo>
                  <a:lnTo>
                    <a:pt x="186" y="447"/>
                  </a:lnTo>
                  <a:lnTo>
                    <a:pt x="184" y="439"/>
                  </a:lnTo>
                  <a:lnTo>
                    <a:pt x="178" y="431"/>
                  </a:lnTo>
                  <a:lnTo>
                    <a:pt x="176" y="422"/>
                  </a:lnTo>
                  <a:lnTo>
                    <a:pt x="174" y="414"/>
                  </a:lnTo>
                  <a:lnTo>
                    <a:pt x="172" y="406"/>
                  </a:lnTo>
                  <a:lnTo>
                    <a:pt x="171" y="399"/>
                  </a:lnTo>
                  <a:lnTo>
                    <a:pt x="169" y="391"/>
                  </a:lnTo>
                  <a:lnTo>
                    <a:pt x="172" y="389"/>
                  </a:lnTo>
                  <a:lnTo>
                    <a:pt x="180" y="387"/>
                  </a:lnTo>
                  <a:lnTo>
                    <a:pt x="174" y="379"/>
                  </a:lnTo>
                  <a:lnTo>
                    <a:pt x="172" y="370"/>
                  </a:lnTo>
                  <a:lnTo>
                    <a:pt x="169" y="362"/>
                  </a:lnTo>
                  <a:lnTo>
                    <a:pt x="161" y="358"/>
                  </a:lnTo>
                  <a:lnTo>
                    <a:pt x="153" y="358"/>
                  </a:lnTo>
                  <a:lnTo>
                    <a:pt x="149" y="362"/>
                  </a:lnTo>
                  <a:lnTo>
                    <a:pt x="140" y="362"/>
                  </a:lnTo>
                  <a:lnTo>
                    <a:pt x="136" y="356"/>
                  </a:lnTo>
                  <a:lnTo>
                    <a:pt x="134" y="351"/>
                  </a:lnTo>
                  <a:lnTo>
                    <a:pt x="132" y="347"/>
                  </a:lnTo>
                  <a:lnTo>
                    <a:pt x="128" y="347"/>
                  </a:lnTo>
                  <a:lnTo>
                    <a:pt x="124" y="349"/>
                  </a:lnTo>
                  <a:lnTo>
                    <a:pt x="124" y="353"/>
                  </a:lnTo>
                  <a:lnTo>
                    <a:pt x="123" y="354"/>
                  </a:lnTo>
                  <a:lnTo>
                    <a:pt x="121" y="360"/>
                  </a:lnTo>
                  <a:lnTo>
                    <a:pt x="113" y="364"/>
                  </a:lnTo>
                  <a:lnTo>
                    <a:pt x="107" y="362"/>
                  </a:lnTo>
                  <a:lnTo>
                    <a:pt x="100" y="360"/>
                  </a:lnTo>
                  <a:lnTo>
                    <a:pt x="86" y="356"/>
                  </a:lnTo>
                  <a:lnTo>
                    <a:pt x="80" y="353"/>
                  </a:lnTo>
                  <a:lnTo>
                    <a:pt x="75" y="353"/>
                  </a:lnTo>
                  <a:lnTo>
                    <a:pt x="63" y="353"/>
                  </a:lnTo>
                  <a:lnTo>
                    <a:pt x="53" y="351"/>
                  </a:lnTo>
                  <a:lnTo>
                    <a:pt x="44" y="351"/>
                  </a:lnTo>
                  <a:lnTo>
                    <a:pt x="32" y="353"/>
                  </a:lnTo>
                  <a:lnTo>
                    <a:pt x="27" y="353"/>
                  </a:lnTo>
                  <a:lnTo>
                    <a:pt x="23" y="351"/>
                  </a:lnTo>
                  <a:lnTo>
                    <a:pt x="23" y="345"/>
                  </a:lnTo>
                  <a:lnTo>
                    <a:pt x="25" y="337"/>
                  </a:lnTo>
                  <a:lnTo>
                    <a:pt x="29" y="330"/>
                  </a:lnTo>
                  <a:lnTo>
                    <a:pt x="23" y="326"/>
                  </a:lnTo>
                  <a:lnTo>
                    <a:pt x="21" y="316"/>
                  </a:lnTo>
                  <a:lnTo>
                    <a:pt x="23" y="308"/>
                  </a:lnTo>
                  <a:lnTo>
                    <a:pt x="25" y="299"/>
                  </a:lnTo>
                  <a:lnTo>
                    <a:pt x="27" y="291"/>
                  </a:lnTo>
                  <a:lnTo>
                    <a:pt x="23" y="285"/>
                  </a:lnTo>
                  <a:lnTo>
                    <a:pt x="21" y="280"/>
                  </a:lnTo>
                  <a:lnTo>
                    <a:pt x="21" y="270"/>
                  </a:lnTo>
                  <a:lnTo>
                    <a:pt x="19" y="260"/>
                  </a:lnTo>
                  <a:lnTo>
                    <a:pt x="23" y="255"/>
                  </a:lnTo>
                  <a:lnTo>
                    <a:pt x="19" y="249"/>
                  </a:lnTo>
                  <a:lnTo>
                    <a:pt x="17" y="241"/>
                  </a:lnTo>
                  <a:lnTo>
                    <a:pt x="13" y="236"/>
                  </a:lnTo>
                  <a:lnTo>
                    <a:pt x="9" y="232"/>
                  </a:lnTo>
                  <a:lnTo>
                    <a:pt x="6" y="226"/>
                  </a:lnTo>
                  <a:lnTo>
                    <a:pt x="9" y="220"/>
                  </a:lnTo>
                  <a:lnTo>
                    <a:pt x="9" y="216"/>
                  </a:lnTo>
                  <a:lnTo>
                    <a:pt x="2" y="212"/>
                  </a:lnTo>
                  <a:lnTo>
                    <a:pt x="0" y="207"/>
                  </a:lnTo>
                  <a:lnTo>
                    <a:pt x="2" y="203"/>
                  </a:lnTo>
                  <a:lnTo>
                    <a:pt x="11" y="201"/>
                  </a:lnTo>
                  <a:lnTo>
                    <a:pt x="13" y="197"/>
                  </a:lnTo>
                  <a:lnTo>
                    <a:pt x="13" y="191"/>
                  </a:lnTo>
                  <a:lnTo>
                    <a:pt x="13" y="184"/>
                  </a:lnTo>
                  <a:lnTo>
                    <a:pt x="11" y="180"/>
                  </a:lnTo>
                  <a:lnTo>
                    <a:pt x="7" y="176"/>
                  </a:lnTo>
                  <a:lnTo>
                    <a:pt x="7" y="170"/>
                  </a:lnTo>
                  <a:lnTo>
                    <a:pt x="9" y="168"/>
                  </a:lnTo>
                  <a:lnTo>
                    <a:pt x="13" y="166"/>
                  </a:lnTo>
                  <a:lnTo>
                    <a:pt x="15" y="161"/>
                  </a:lnTo>
                  <a:lnTo>
                    <a:pt x="15" y="153"/>
                  </a:lnTo>
                  <a:lnTo>
                    <a:pt x="15" y="149"/>
                  </a:lnTo>
                  <a:lnTo>
                    <a:pt x="17" y="145"/>
                  </a:lnTo>
                  <a:lnTo>
                    <a:pt x="21" y="140"/>
                  </a:lnTo>
                  <a:lnTo>
                    <a:pt x="23" y="136"/>
                  </a:lnTo>
                  <a:lnTo>
                    <a:pt x="25" y="126"/>
                  </a:lnTo>
                  <a:lnTo>
                    <a:pt x="25" y="120"/>
                  </a:lnTo>
                  <a:lnTo>
                    <a:pt x="25" y="113"/>
                  </a:lnTo>
                  <a:lnTo>
                    <a:pt x="27" y="107"/>
                  </a:lnTo>
                  <a:lnTo>
                    <a:pt x="27" y="101"/>
                  </a:lnTo>
                  <a:lnTo>
                    <a:pt x="27" y="97"/>
                  </a:lnTo>
                  <a:lnTo>
                    <a:pt x="29" y="90"/>
                  </a:lnTo>
                  <a:lnTo>
                    <a:pt x="29" y="86"/>
                  </a:lnTo>
                  <a:lnTo>
                    <a:pt x="30" y="80"/>
                  </a:lnTo>
                  <a:lnTo>
                    <a:pt x="32" y="76"/>
                  </a:lnTo>
                  <a:lnTo>
                    <a:pt x="32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7" y="61"/>
                  </a:lnTo>
                  <a:lnTo>
                    <a:pt x="25" y="57"/>
                  </a:lnTo>
                  <a:lnTo>
                    <a:pt x="25" y="53"/>
                  </a:lnTo>
                  <a:lnTo>
                    <a:pt x="21" y="51"/>
                  </a:lnTo>
                  <a:lnTo>
                    <a:pt x="17" y="49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7" y="32"/>
                  </a:lnTo>
                  <a:lnTo>
                    <a:pt x="23" y="30"/>
                  </a:lnTo>
                  <a:lnTo>
                    <a:pt x="27" y="30"/>
                  </a:lnTo>
                  <a:lnTo>
                    <a:pt x="30" y="30"/>
                  </a:lnTo>
                  <a:lnTo>
                    <a:pt x="34" y="34"/>
                  </a:lnTo>
                  <a:lnTo>
                    <a:pt x="42" y="36"/>
                  </a:lnTo>
                  <a:lnTo>
                    <a:pt x="46" y="36"/>
                  </a:lnTo>
                  <a:lnTo>
                    <a:pt x="53" y="38"/>
                  </a:lnTo>
                  <a:lnTo>
                    <a:pt x="57" y="36"/>
                  </a:lnTo>
                  <a:lnTo>
                    <a:pt x="65" y="32"/>
                  </a:lnTo>
                  <a:lnTo>
                    <a:pt x="69" y="30"/>
                  </a:lnTo>
                  <a:lnTo>
                    <a:pt x="73" y="30"/>
                  </a:lnTo>
                  <a:lnTo>
                    <a:pt x="75" y="28"/>
                  </a:lnTo>
                  <a:lnTo>
                    <a:pt x="78" y="24"/>
                  </a:lnTo>
                  <a:lnTo>
                    <a:pt x="82" y="21"/>
                  </a:lnTo>
                  <a:lnTo>
                    <a:pt x="88" y="17"/>
                  </a:lnTo>
                  <a:lnTo>
                    <a:pt x="90" y="15"/>
                  </a:lnTo>
                  <a:lnTo>
                    <a:pt x="94" y="11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05" y="5"/>
                  </a:lnTo>
                  <a:lnTo>
                    <a:pt x="111" y="3"/>
                  </a:lnTo>
                  <a:lnTo>
                    <a:pt x="115" y="1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40" y="1"/>
                  </a:lnTo>
                  <a:lnTo>
                    <a:pt x="144" y="3"/>
                  </a:lnTo>
                  <a:lnTo>
                    <a:pt x="149" y="5"/>
                  </a:lnTo>
                  <a:lnTo>
                    <a:pt x="153" y="7"/>
                  </a:lnTo>
                  <a:lnTo>
                    <a:pt x="159" y="7"/>
                  </a:lnTo>
                  <a:lnTo>
                    <a:pt x="167" y="11"/>
                  </a:lnTo>
                  <a:lnTo>
                    <a:pt x="172" y="13"/>
                  </a:lnTo>
                  <a:lnTo>
                    <a:pt x="178" y="15"/>
                  </a:lnTo>
                  <a:lnTo>
                    <a:pt x="184" y="17"/>
                  </a:lnTo>
                  <a:lnTo>
                    <a:pt x="188" y="19"/>
                  </a:lnTo>
                  <a:lnTo>
                    <a:pt x="194" y="21"/>
                  </a:lnTo>
                  <a:lnTo>
                    <a:pt x="199" y="21"/>
                  </a:lnTo>
                  <a:lnTo>
                    <a:pt x="203" y="19"/>
                  </a:lnTo>
                  <a:lnTo>
                    <a:pt x="209" y="19"/>
                  </a:lnTo>
                  <a:lnTo>
                    <a:pt x="215" y="17"/>
                  </a:lnTo>
                  <a:lnTo>
                    <a:pt x="220" y="19"/>
                  </a:lnTo>
                  <a:lnTo>
                    <a:pt x="228" y="17"/>
                  </a:lnTo>
                  <a:lnTo>
                    <a:pt x="230" y="17"/>
                  </a:lnTo>
                  <a:lnTo>
                    <a:pt x="234" y="19"/>
                  </a:lnTo>
                  <a:lnTo>
                    <a:pt x="236" y="21"/>
                  </a:lnTo>
                  <a:lnTo>
                    <a:pt x="242" y="23"/>
                  </a:lnTo>
                  <a:lnTo>
                    <a:pt x="245" y="21"/>
                  </a:lnTo>
                  <a:lnTo>
                    <a:pt x="247" y="17"/>
                  </a:lnTo>
                  <a:lnTo>
                    <a:pt x="251" y="15"/>
                  </a:lnTo>
                  <a:lnTo>
                    <a:pt x="255" y="15"/>
                  </a:lnTo>
                  <a:lnTo>
                    <a:pt x="263" y="15"/>
                  </a:lnTo>
                  <a:lnTo>
                    <a:pt x="266" y="15"/>
                  </a:lnTo>
                  <a:lnTo>
                    <a:pt x="270" y="19"/>
                  </a:lnTo>
                  <a:lnTo>
                    <a:pt x="274" y="21"/>
                  </a:lnTo>
                  <a:lnTo>
                    <a:pt x="278" y="23"/>
                  </a:lnTo>
                  <a:lnTo>
                    <a:pt x="282" y="21"/>
                  </a:lnTo>
                  <a:lnTo>
                    <a:pt x="284" y="21"/>
                  </a:lnTo>
                  <a:lnTo>
                    <a:pt x="288" y="21"/>
                  </a:lnTo>
                  <a:lnTo>
                    <a:pt x="293" y="24"/>
                  </a:lnTo>
                  <a:lnTo>
                    <a:pt x="297" y="28"/>
                  </a:lnTo>
                  <a:lnTo>
                    <a:pt x="301" y="32"/>
                  </a:lnTo>
                  <a:lnTo>
                    <a:pt x="305" y="36"/>
                  </a:lnTo>
                  <a:lnTo>
                    <a:pt x="311" y="38"/>
                  </a:lnTo>
                  <a:lnTo>
                    <a:pt x="314" y="42"/>
                  </a:lnTo>
                  <a:lnTo>
                    <a:pt x="318" y="46"/>
                  </a:lnTo>
                  <a:lnTo>
                    <a:pt x="320" y="51"/>
                  </a:lnTo>
                  <a:lnTo>
                    <a:pt x="324" y="55"/>
                  </a:lnTo>
                  <a:lnTo>
                    <a:pt x="328" y="59"/>
                  </a:lnTo>
                  <a:lnTo>
                    <a:pt x="332" y="65"/>
                  </a:lnTo>
                  <a:lnTo>
                    <a:pt x="336" y="69"/>
                  </a:lnTo>
                  <a:lnTo>
                    <a:pt x="341" y="72"/>
                  </a:lnTo>
                  <a:lnTo>
                    <a:pt x="343" y="72"/>
                  </a:lnTo>
                  <a:lnTo>
                    <a:pt x="347" y="74"/>
                  </a:lnTo>
                  <a:lnTo>
                    <a:pt x="351" y="76"/>
                  </a:lnTo>
                  <a:lnTo>
                    <a:pt x="355" y="80"/>
                  </a:lnTo>
                  <a:lnTo>
                    <a:pt x="357" y="84"/>
                  </a:lnTo>
                  <a:lnTo>
                    <a:pt x="359" y="86"/>
                  </a:lnTo>
                  <a:lnTo>
                    <a:pt x="362" y="90"/>
                  </a:lnTo>
                  <a:lnTo>
                    <a:pt x="366" y="95"/>
                  </a:lnTo>
                  <a:lnTo>
                    <a:pt x="372" y="97"/>
                  </a:lnTo>
                  <a:lnTo>
                    <a:pt x="376" y="101"/>
                  </a:lnTo>
                  <a:lnTo>
                    <a:pt x="380" y="105"/>
                  </a:lnTo>
                  <a:lnTo>
                    <a:pt x="385" y="107"/>
                  </a:lnTo>
                  <a:lnTo>
                    <a:pt x="389" y="107"/>
                  </a:lnTo>
                  <a:lnTo>
                    <a:pt x="393" y="111"/>
                  </a:lnTo>
                  <a:lnTo>
                    <a:pt x="399" y="115"/>
                  </a:lnTo>
                  <a:lnTo>
                    <a:pt x="403" y="117"/>
                  </a:lnTo>
                  <a:lnTo>
                    <a:pt x="407" y="117"/>
                  </a:lnTo>
                  <a:lnTo>
                    <a:pt x="410" y="120"/>
                  </a:lnTo>
                  <a:lnTo>
                    <a:pt x="416" y="124"/>
                  </a:lnTo>
                  <a:lnTo>
                    <a:pt x="420" y="124"/>
                  </a:lnTo>
                  <a:lnTo>
                    <a:pt x="424" y="124"/>
                  </a:lnTo>
                  <a:lnTo>
                    <a:pt x="432" y="124"/>
                  </a:lnTo>
                  <a:lnTo>
                    <a:pt x="437" y="124"/>
                  </a:lnTo>
                  <a:lnTo>
                    <a:pt x="441" y="124"/>
                  </a:lnTo>
                  <a:lnTo>
                    <a:pt x="443" y="124"/>
                  </a:lnTo>
                  <a:lnTo>
                    <a:pt x="445" y="128"/>
                  </a:lnTo>
                  <a:lnTo>
                    <a:pt x="447" y="130"/>
                  </a:lnTo>
                  <a:lnTo>
                    <a:pt x="449" y="134"/>
                  </a:lnTo>
                  <a:lnTo>
                    <a:pt x="453" y="136"/>
                  </a:lnTo>
                  <a:lnTo>
                    <a:pt x="456" y="136"/>
                  </a:lnTo>
                  <a:lnTo>
                    <a:pt x="460" y="136"/>
                  </a:lnTo>
                  <a:lnTo>
                    <a:pt x="464" y="136"/>
                  </a:lnTo>
                  <a:lnTo>
                    <a:pt x="468" y="138"/>
                  </a:lnTo>
                  <a:lnTo>
                    <a:pt x="470" y="140"/>
                  </a:lnTo>
                  <a:lnTo>
                    <a:pt x="474" y="143"/>
                  </a:lnTo>
                  <a:lnTo>
                    <a:pt x="476" y="147"/>
                  </a:lnTo>
                  <a:lnTo>
                    <a:pt x="478" y="151"/>
                  </a:lnTo>
                  <a:lnTo>
                    <a:pt x="481" y="157"/>
                  </a:lnTo>
                  <a:lnTo>
                    <a:pt x="479" y="161"/>
                  </a:lnTo>
                  <a:lnTo>
                    <a:pt x="476" y="165"/>
                  </a:lnTo>
                  <a:lnTo>
                    <a:pt x="476" y="166"/>
                  </a:lnTo>
                  <a:lnTo>
                    <a:pt x="476" y="170"/>
                  </a:lnTo>
                  <a:lnTo>
                    <a:pt x="476" y="174"/>
                  </a:lnTo>
                  <a:lnTo>
                    <a:pt x="476" y="178"/>
                  </a:lnTo>
                  <a:lnTo>
                    <a:pt x="478" y="182"/>
                  </a:lnTo>
                  <a:lnTo>
                    <a:pt x="481" y="186"/>
                  </a:lnTo>
                  <a:lnTo>
                    <a:pt x="481" y="191"/>
                  </a:lnTo>
                  <a:lnTo>
                    <a:pt x="481" y="195"/>
                  </a:lnTo>
                  <a:lnTo>
                    <a:pt x="481" y="199"/>
                  </a:lnTo>
                  <a:lnTo>
                    <a:pt x="479" y="201"/>
                  </a:lnTo>
                  <a:lnTo>
                    <a:pt x="476" y="20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C9D3AE7E-D694-4BEC-A71E-2C72AB56D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366" y="2464566"/>
              <a:ext cx="1256526" cy="948898"/>
            </a:xfrm>
            <a:custGeom>
              <a:avLst/>
              <a:gdLst/>
              <a:ahLst/>
              <a:cxnLst>
                <a:cxn ang="0">
                  <a:pos x="401" y="596"/>
                </a:cxn>
                <a:cxn ang="0">
                  <a:pos x="364" y="596"/>
                </a:cxn>
                <a:cxn ang="0">
                  <a:pos x="330" y="617"/>
                </a:cxn>
                <a:cxn ang="0">
                  <a:pos x="301" y="587"/>
                </a:cxn>
                <a:cxn ang="0">
                  <a:pos x="291" y="548"/>
                </a:cxn>
                <a:cxn ang="0">
                  <a:pos x="272" y="504"/>
                </a:cxn>
                <a:cxn ang="0">
                  <a:pos x="261" y="460"/>
                </a:cxn>
                <a:cxn ang="0">
                  <a:pos x="247" y="414"/>
                </a:cxn>
                <a:cxn ang="0">
                  <a:pos x="197" y="414"/>
                </a:cxn>
                <a:cxn ang="0">
                  <a:pos x="147" y="422"/>
                </a:cxn>
                <a:cxn ang="0">
                  <a:pos x="132" y="418"/>
                </a:cxn>
                <a:cxn ang="0">
                  <a:pos x="122" y="414"/>
                </a:cxn>
                <a:cxn ang="0">
                  <a:pos x="90" y="401"/>
                </a:cxn>
                <a:cxn ang="0">
                  <a:pos x="32" y="399"/>
                </a:cxn>
                <a:cxn ang="0">
                  <a:pos x="5" y="406"/>
                </a:cxn>
                <a:cxn ang="0">
                  <a:pos x="0" y="381"/>
                </a:cxn>
                <a:cxn ang="0">
                  <a:pos x="13" y="370"/>
                </a:cxn>
                <a:cxn ang="0">
                  <a:pos x="30" y="351"/>
                </a:cxn>
                <a:cxn ang="0">
                  <a:pos x="46" y="326"/>
                </a:cxn>
                <a:cxn ang="0">
                  <a:pos x="71" y="310"/>
                </a:cxn>
                <a:cxn ang="0">
                  <a:pos x="98" y="307"/>
                </a:cxn>
                <a:cxn ang="0">
                  <a:pos x="128" y="297"/>
                </a:cxn>
                <a:cxn ang="0">
                  <a:pos x="159" y="287"/>
                </a:cxn>
                <a:cxn ang="0">
                  <a:pos x="188" y="289"/>
                </a:cxn>
                <a:cxn ang="0">
                  <a:pos x="218" y="291"/>
                </a:cxn>
                <a:cxn ang="0">
                  <a:pos x="230" y="257"/>
                </a:cxn>
                <a:cxn ang="0">
                  <a:pos x="247" y="218"/>
                </a:cxn>
                <a:cxn ang="0">
                  <a:pos x="259" y="190"/>
                </a:cxn>
                <a:cxn ang="0">
                  <a:pos x="251" y="132"/>
                </a:cxn>
                <a:cxn ang="0">
                  <a:pos x="266" y="80"/>
                </a:cxn>
                <a:cxn ang="0">
                  <a:pos x="307" y="48"/>
                </a:cxn>
                <a:cxn ang="0">
                  <a:pos x="341" y="55"/>
                </a:cxn>
                <a:cxn ang="0">
                  <a:pos x="397" y="38"/>
                </a:cxn>
                <a:cxn ang="0">
                  <a:pos x="453" y="7"/>
                </a:cxn>
                <a:cxn ang="0">
                  <a:pos x="497" y="4"/>
                </a:cxn>
                <a:cxn ang="0">
                  <a:pos x="510" y="30"/>
                </a:cxn>
                <a:cxn ang="0">
                  <a:pos x="548" y="38"/>
                </a:cxn>
                <a:cxn ang="0">
                  <a:pos x="585" y="63"/>
                </a:cxn>
                <a:cxn ang="0">
                  <a:pos x="627" y="69"/>
                </a:cxn>
                <a:cxn ang="0">
                  <a:pos x="658" y="105"/>
                </a:cxn>
                <a:cxn ang="0">
                  <a:pos x="710" y="121"/>
                </a:cxn>
                <a:cxn ang="0">
                  <a:pos x="754" y="132"/>
                </a:cxn>
                <a:cxn ang="0">
                  <a:pos x="752" y="186"/>
                </a:cxn>
                <a:cxn ang="0">
                  <a:pos x="733" y="226"/>
                </a:cxn>
                <a:cxn ang="0">
                  <a:pos x="729" y="270"/>
                </a:cxn>
                <a:cxn ang="0">
                  <a:pos x="683" y="291"/>
                </a:cxn>
                <a:cxn ang="0">
                  <a:pos x="677" y="345"/>
                </a:cxn>
                <a:cxn ang="0">
                  <a:pos x="667" y="389"/>
                </a:cxn>
                <a:cxn ang="0">
                  <a:pos x="644" y="431"/>
                </a:cxn>
                <a:cxn ang="0">
                  <a:pos x="604" y="477"/>
                </a:cxn>
                <a:cxn ang="0">
                  <a:pos x="575" y="527"/>
                </a:cxn>
                <a:cxn ang="0">
                  <a:pos x="522" y="556"/>
                </a:cxn>
                <a:cxn ang="0">
                  <a:pos x="458" y="566"/>
                </a:cxn>
              </a:cxnLst>
              <a:rect l="0" t="0" r="r" b="b"/>
              <a:pathLst>
                <a:path w="760" h="617">
                  <a:moveTo>
                    <a:pt x="418" y="583"/>
                  </a:moveTo>
                  <a:lnTo>
                    <a:pt x="412" y="581"/>
                  </a:lnTo>
                  <a:lnTo>
                    <a:pt x="408" y="583"/>
                  </a:lnTo>
                  <a:lnTo>
                    <a:pt x="406" y="587"/>
                  </a:lnTo>
                  <a:lnTo>
                    <a:pt x="405" y="592"/>
                  </a:lnTo>
                  <a:lnTo>
                    <a:pt x="401" y="596"/>
                  </a:lnTo>
                  <a:lnTo>
                    <a:pt x="395" y="594"/>
                  </a:lnTo>
                  <a:lnTo>
                    <a:pt x="387" y="592"/>
                  </a:lnTo>
                  <a:lnTo>
                    <a:pt x="382" y="594"/>
                  </a:lnTo>
                  <a:lnTo>
                    <a:pt x="374" y="602"/>
                  </a:lnTo>
                  <a:lnTo>
                    <a:pt x="368" y="600"/>
                  </a:lnTo>
                  <a:lnTo>
                    <a:pt x="364" y="596"/>
                  </a:lnTo>
                  <a:lnTo>
                    <a:pt x="358" y="600"/>
                  </a:lnTo>
                  <a:lnTo>
                    <a:pt x="358" y="608"/>
                  </a:lnTo>
                  <a:lnTo>
                    <a:pt x="353" y="612"/>
                  </a:lnTo>
                  <a:lnTo>
                    <a:pt x="347" y="612"/>
                  </a:lnTo>
                  <a:lnTo>
                    <a:pt x="337" y="615"/>
                  </a:lnTo>
                  <a:lnTo>
                    <a:pt x="330" y="617"/>
                  </a:lnTo>
                  <a:lnTo>
                    <a:pt x="320" y="615"/>
                  </a:lnTo>
                  <a:lnTo>
                    <a:pt x="316" y="610"/>
                  </a:lnTo>
                  <a:lnTo>
                    <a:pt x="312" y="606"/>
                  </a:lnTo>
                  <a:lnTo>
                    <a:pt x="311" y="600"/>
                  </a:lnTo>
                  <a:lnTo>
                    <a:pt x="307" y="591"/>
                  </a:lnTo>
                  <a:lnTo>
                    <a:pt x="301" y="587"/>
                  </a:lnTo>
                  <a:lnTo>
                    <a:pt x="295" y="581"/>
                  </a:lnTo>
                  <a:lnTo>
                    <a:pt x="295" y="575"/>
                  </a:lnTo>
                  <a:lnTo>
                    <a:pt x="293" y="569"/>
                  </a:lnTo>
                  <a:lnTo>
                    <a:pt x="289" y="562"/>
                  </a:lnTo>
                  <a:lnTo>
                    <a:pt x="289" y="554"/>
                  </a:lnTo>
                  <a:lnTo>
                    <a:pt x="291" y="548"/>
                  </a:lnTo>
                  <a:lnTo>
                    <a:pt x="293" y="541"/>
                  </a:lnTo>
                  <a:lnTo>
                    <a:pt x="293" y="533"/>
                  </a:lnTo>
                  <a:lnTo>
                    <a:pt x="291" y="523"/>
                  </a:lnTo>
                  <a:lnTo>
                    <a:pt x="287" y="516"/>
                  </a:lnTo>
                  <a:lnTo>
                    <a:pt x="280" y="510"/>
                  </a:lnTo>
                  <a:lnTo>
                    <a:pt x="272" y="504"/>
                  </a:lnTo>
                  <a:lnTo>
                    <a:pt x="268" y="498"/>
                  </a:lnTo>
                  <a:lnTo>
                    <a:pt x="266" y="489"/>
                  </a:lnTo>
                  <a:lnTo>
                    <a:pt x="264" y="481"/>
                  </a:lnTo>
                  <a:lnTo>
                    <a:pt x="261" y="475"/>
                  </a:lnTo>
                  <a:lnTo>
                    <a:pt x="259" y="466"/>
                  </a:lnTo>
                  <a:lnTo>
                    <a:pt x="261" y="460"/>
                  </a:lnTo>
                  <a:lnTo>
                    <a:pt x="259" y="452"/>
                  </a:lnTo>
                  <a:lnTo>
                    <a:pt x="255" y="445"/>
                  </a:lnTo>
                  <a:lnTo>
                    <a:pt x="253" y="437"/>
                  </a:lnTo>
                  <a:lnTo>
                    <a:pt x="253" y="429"/>
                  </a:lnTo>
                  <a:lnTo>
                    <a:pt x="253" y="422"/>
                  </a:lnTo>
                  <a:lnTo>
                    <a:pt x="247" y="414"/>
                  </a:lnTo>
                  <a:lnTo>
                    <a:pt x="240" y="410"/>
                  </a:lnTo>
                  <a:lnTo>
                    <a:pt x="230" y="408"/>
                  </a:lnTo>
                  <a:lnTo>
                    <a:pt x="222" y="410"/>
                  </a:lnTo>
                  <a:lnTo>
                    <a:pt x="213" y="410"/>
                  </a:lnTo>
                  <a:lnTo>
                    <a:pt x="205" y="410"/>
                  </a:lnTo>
                  <a:lnTo>
                    <a:pt x="197" y="414"/>
                  </a:lnTo>
                  <a:lnTo>
                    <a:pt x="188" y="414"/>
                  </a:lnTo>
                  <a:lnTo>
                    <a:pt x="176" y="414"/>
                  </a:lnTo>
                  <a:lnTo>
                    <a:pt x="169" y="416"/>
                  </a:lnTo>
                  <a:lnTo>
                    <a:pt x="161" y="420"/>
                  </a:lnTo>
                  <a:lnTo>
                    <a:pt x="153" y="422"/>
                  </a:lnTo>
                  <a:lnTo>
                    <a:pt x="147" y="422"/>
                  </a:lnTo>
                  <a:lnTo>
                    <a:pt x="147" y="429"/>
                  </a:lnTo>
                  <a:lnTo>
                    <a:pt x="145" y="433"/>
                  </a:lnTo>
                  <a:lnTo>
                    <a:pt x="140" y="433"/>
                  </a:lnTo>
                  <a:lnTo>
                    <a:pt x="136" y="429"/>
                  </a:lnTo>
                  <a:lnTo>
                    <a:pt x="134" y="424"/>
                  </a:lnTo>
                  <a:lnTo>
                    <a:pt x="132" y="418"/>
                  </a:lnTo>
                  <a:lnTo>
                    <a:pt x="130" y="420"/>
                  </a:lnTo>
                  <a:lnTo>
                    <a:pt x="124" y="426"/>
                  </a:lnTo>
                  <a:lnTo>
                    <a:pt x="122" y="424"/>
                  </a:lnTo>
                  <a:lnTo>
                    <a:pt x="121" y="422"/>
                  </a:lnTo>
                  <a:lnTo>
                    <a:pt x="121" y="420"/>
                  </a:lnTo>
                  <a:lnTo>
                    <a:pt x="122" y="414"/>
                  </a:lnTo>
                  <a:lnTo>
                    <a:pt x="122" y="410"/>
                  </a:lnTo>
                  <a:lnTo>
                    <a:pt x="117" y="406"/>
                  </a:lnTo>
                  <a:lnTo>
                    <a:pt x="107" y="406"/>
                  </a:lnTo>
                  <a:lnTo>
                    <a:pt x="101" y="404"/>
                  </a:lnTo>
                  <a:lnTo>
                    <a:pt x="98" y="399"/>
                  </a:lnTo>
                  <a:lnTo>
                    <a:pt x="90" y="401"/>
                  </a:lnTo>
                  <a:lnTo>
                    <a:pt x="82" y="406"/>
                  </a:lnTo>
                  <a:lnTo>
                    <a:pt x="73" y="406"/>
                  </a:lnTo>
                  <a:lnTo>
                    <a:pt x="55" y="404"/>
                  </a:lnTo>
                  <a:lnTo>
                    <a:pt x="46" y="403"/>
                  </a:lnTo>
                  <a:lnTo>
                    <a:pt x="40" y="399"/>
                  </a:lnTo>
                  <a:lnTo>
                    <a:pt x="32" y="399"/>
                  </a:lnTo>
                  <a:lnTo>
                    <a:pt x="23" y="401"/>
                  </a:lnTo>
                  <a:lnTo>
                    <a:pt x="15" y="404"/>
                  </a:lnTo>
                  <a:lnTo>
                    <a:pt x="9" y="410"/>
                  </a:lnTo>
                  <a:lnTo>
                    <a:pt x="5" y="414"/>
                  </a:lnTo>
                  <a:lnTo>
                    <a:pt x="5" y="410"/>
                  </a:lnTo>
                  <a:lnTo>
                    <a:pt x="5" y="406"/>
                  </a:lnTo>
                  <a:lnTo>
                    <a:pt x="5" y="401"/>
                  </a:lnTo>
                  <a:lnTo>
                    <a:pt x="2" y="397"/>
                  </a:lnTo>
                  <a:lnTo>
                    <a:pt x="0" y="393"/>
                  </a:lnTo>
                  <a:lnTo>
                    <a:pt x="0" y="389"/>
                  </a:lnTo>
                  <a:lnTo>
                    <a:pt x="0" y="385"/>
                  </a:lnTo>
                  <a:lnTo>
                    <a:pt x="0" y="381"/>
                  </a:lnTo>
                  <a:lnTo>
                    <a:pt x="0" y="380"/>
                  </a:lnTo>
                  <a:lnTo>
                    <a:pt x="3" y="376"/>
                  </a:lnTo>
                  <a:lnTo>
                    <a:pt x="5" y="372"/>
                  </a:lnTo>
                  <a:lnTo>
                    <a:pt x="5" y="374"/>
                  </a:lnTo>
                  <a:lnTo>
                    <a:pt x="9" y="372"/>
                  </a:lnTo>
                  <a:lnTo>
                    <a:pt x="13" y="370"/>
                  </a:lnTo>
                  <a:lnTo>
                    <a:pt x="15" y="366"/>
                  </a:lnTo>
                  <a:lnTo>
                    <a:pt x="15" y="362"/>
                  </a:lnTo>
                  <a:lnTo>
                    <a:pt x="17" y="358"/>
                  </a:lnTo>
                  <a:lnTo>
                    <a:pt x="21" y="355"/>
                  </a:lnTo>
                  <a:lnTo>
                    <a:pt x="25" y="351"/>
                  </a:lnTo>
                  <a:lnTo>
                    <a:pt x="30" y="351"/>
                  </a:lnTo>
                  <a:lnTo>
                    <a:pt x="32" y="345"/>
                  </a:lnTo>
                  <a:lnTo>
                    <a:pt x="38" y="345"/>
                  </a:lnTo>
                  <a:lnTo>
                    <a:pt x="40" y="339"/>
                  </a:lnTo>
                  <a:lnTo>
                    <a:pt x="40" y="333"/>
                  </a:lnTo>
                  <a:lnTo>
                    <a:pt x="42" y="330"/>
                  </a:lnTo>
                  <a:lnTo>
                    <a:pt x="46" y="326"/>
                  </a:lnTo>
                  <a:lnTo>
                    <a:pt x="48" y="322"/>
                  </a:lnTo>
                  <a:lnTo>
                    <a:pt x="53" y="318"/>
                  </a:lnTo>
                  <a:lnTo>
                    <a:pt x="57" y="314"/>
                  </a:lnTo>
                  <a:lnTo>
                    <a:pt x="59" y="312"/>
                  </a:lnTo>
                  <a:lnTo>
                    <a:pt x="65" y="310"/>
                  </a:lnTo>
                  <a:lnTo>
                    <a:pt x="71" y="310"/>
                  </a:lnTo>
                  <a:lnTo>
                    <a:pt x="74" y="310"/>
                  </a:lnTo>
                  <a:lnTo>
                    <a:pt x="78" y="312"/>
                  </a:lnTo>
                  <a:lnTo>
                    <a:pt x="80" y="310"/>
                  </a:lnTo>
                  <a:lnTo>
                    <a:pt x="84" y="307"/>
                  </a:lnTo>
                  <a:lnTo>
                    <a:pt x="92" y="307"/>
                  </a:lnTo>
                  <a:lnTo>
                    <a:pt x="98" y="307"/>
                  </a:lnTo>
                  <a:lnTo>
                    <a:pt x="103" y="310"/>
                  </a:lnTo>
                  <a:lnTo>
                    <a:pt x="107" y="310"/>
                  </a:lnTo>
                  <a:lnTo>
                    <a:pt x="113" y="307"/>
                  </a:lnTo>
                  <a:lnTo>
                    <a:pt x="119" y="305"/>
                  </a:lnTo>
                  <a:lnTo>
                    <a:pt x="124" y="301"/>
                  </a:lnTo>
                  <a:lnTo>
                    <a:pt x="128" y="297"/>
                  </a:lnTo>
                  <a:lnTo>
                    <a:pt x="134" y="293"/>
                  </a:lnTo>
                  <a:lnTo>
                    <a:pt x="138" y="289"/>
                  </a:lnTo>
                  <a:lnTo>
                    <a:pt x="144" y="291"/>
                  </a:lnTo>
                  <a:lnTo>
                    <a:pt x="151" y="289"/>
                  </a:lnTo>
                  <a:lnTo>
                    <a:pt x="155" y="287"/>
                  </a:lnTo>
                  <a:lnTo>
                    <a:pt x="159" y="287"/>
                  </a:lnTo>
                  <a:lnTo>
                    <a:pt x="163" y="289"/>
                  </a:lnTo>
                  <a:lnTo>
                    <a:pt x="167" y="291"/>
                  </a:lnTo>
                  <a:lnTo>
                    <a:pt x="172" y="291"/>
                  </a:lnTo>
                  <a:lnTo>
                    <a:pt x="178" y="287"/>
                  </a:lnTo>
                  <a:lnTo>
                    <a:pt x="182" y="287"/>
                  </a:lnTo>
                  <a:lnTo>
                    <a:pt x="188" y="289"/>
                  </a:lnTo>
                  <a:lnTo>
                    <a:pt x="192" y="291"/>
                  </a:lnTo>
                  <a:lnTo>
                    <a:pt x="197" y="293"/>
                  </a:lnTo>
                  <a:lnTo>
                    <a:pt x="201" y="295"/>
                  </a:lnTo>
                  <a:lnTo>
                    <a:pt x="207" y="295"/>
                  </a:lnTo>
                  <a:lnTo>
                    <a:pt x="213" y="293"/>
                  </a:lnTo>
                  <a:lnTo>
                    <a:pt x="218" y="291"/>
                  </a:lnTo>
                  <a:lnTo>
                    <a:pt x="224" y="289"/>
                  </a:lnTo>
                  <a:lnTo>
                    <a:pt x="228" y="286"/>
                  </a:lnTo>
                  <a:lnTo>
                    <a:pt x="230" y="278"/>
                  </a:lnTo>
                  <a:lnTo>
                    <a:pt x="230" y="268"/>
                  </a:lnTo>
                  <a:lnTo>
                    <a:pt x="232" y="262"/>
                  </a:lnTo>
                  <a:lnTo>
                    <a:pt x="230" y="257"/>
                  </a:lnTo>
                  <a:lnTo>
                    <a:pt x="234" y="251"/>
                  </a:lnTo>
                  <a:lnTo>
                    <a:pt x="234" y="243"/>
                  </a:lnTo>
                  <a:lnTo>
                    <a:pt x="230" y="236"/>
                  </a:lnTo>
                  <a:lnTo>
                    <a:pt x="236" y="228"/>
                  </a:lnTo>
                  <a:lnTo>
                    <a:pt x="240" y="224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55" y="209"/>
                  </a:lnTo>
                  <a:lnTo>
                    <a:pt x="249" y="205"/>
                  </a:lnTo>
                  <a:lnTo>
                    <a:pt x="251" y="197"/>
                  </a:lnTo>
                  <a:lnTo>
                    <a:pt x="257" y="195"/>
                  </a:lnTo>
                  <a:lnTo>
                    <a:pt x="259" y="190"/>
                  </a:lnTo>
                  <a:lnTo>
                    <a:pt x="261" y="182"/>
                  </a:lnTo>
                  <a:lnTo>
                    <a:pt x="257" y="172"/>
                  </a:lnTo>
                  <a:lnTo>
                    <a:pt x="253" y="165"/>
                  </a:lnTo>
                  <a:lnTo>
                    <a:pt x="253" y="151"/>
                  </a:lnTo>
                  <a:lnTo>
                    <a:pt x="251" y="144"/>
                  </a:lnTo>
                  <a:lnTo>
                    <a:pt x="251" y="132"/>
                  </a:lnTo>
                  <a:lnTo>
                    <a:pt x="253" y="122"/>
                  </a:lnTo>
                  <a:lnTo>
                    <a:pt x="257" y="115"/>
                  </a:lnTo>
                  <a:lnTo>
                    <a:pt x="261" y="105"/>
                  </a:lnTo>
                  <a:lnTo>
                    <a:pt x="261" y="94"/>
                  </a:lnTo>
                  <a:lnTo>
                    <a:pt x="263" y="86"/>
                  </a:lnTo>
                  <a:lnTo>
                    <a:pt x="266" y="80"/>
                  </a:lnTo>
                  <a:lnTo>
                    <a:pt x="272" y="74"/>
                  </a:lnTo>
                  <a:lnTo>
                    <a:pt x="284" y="73"/>
                  </a:lnTo>
                  <a:lnTo>
                    <a:pt x="293" y="71"/>
                  </a:lnTo>
                  <a:lnTo>
                    <a:pt x="297" y="67"/>
                  </a:lnTo>
                  <a:lnTo>
                    <a:pt x="299" y="57"/>
                  </a:lnTo>
                  <a:lnTo>
                    <a:pt x="307" y="48"/>
                  </a:lnTo>
                  <a:lnTo>
                    <a:pt x="311" y="44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32" y="40"/>
                  </a:lnTo>
                  <a:lnTo>
                    <a:pt x="337" y="48"/>
                  </a:lnTo>
                  <a:lnTo>
                    <a:pt x="341" y="55"/>
                  </a:lnTo>
                  <a:lnTo>
                    <a:pt x="353" y="57"/>
                  </a:lnTo>
                  <a:lnTo>
                    <a:pt x="362" y="53"/>
                  </a:lnTo>
                  <a:lnTo>
                    <a:pt x="368" y="50"/>
                  </a:lnTo>
                  <a:lnTo>
                    <a:pt x="374" y="46"/>
                  </a:lnTo>
                  <a:lnTo>
                    <a:pt x="387" y="40"/>
                  </a:lnTo>
                  <a:lnTo>
                    <a:pt x="397" y="38"/>
                  </a:lnTo>
                  <a:lnTo>
                    <a:pt x="405" y="30"/>
                  </a:lnTo>
                  <a:lnTo>
                    <a:pt x="414" y="27"/>
                  </a:lnTo>
                  <a:lnTo>
                    <a:pt x="424" y="25"/>
                  </a:lnTo>
                  <a:lnTo>
                    <a:pt x="431" y="15"/>
                  </a:lnTo>
                  <a:lnTo>
                    <a:pt x="441" y="11"/>
                  </a:lnTo>
                  <a:lnTo>
                    <a:pt x="453" y="7"/>
                  </a:lnTo>
                  <a:lnTo>
                    <a:pt x="464" y="4"/>
                  </a:lnTo>
                  <a:lnTo>
                    <a:pt x="470" y="2"/>
                  </a:lnTo>
                  <a:lnTo>
                    <a:pt x="477" y="2"/>
                  </a:lnTo>
                  <a:lnTo>
                    <a:pt x="485" y="2"/>
                  </a:lnTo>
                  <a:lnTo>
                    <a:pt x="489" y="0"/>
                  </a:lnTo>
                  <a:lnTo>
                    <a:pt x="497" y="4"/>
                  </a:lnTo>
                  <a:lnTo>
                    <a:pt x="500" y="9"/>
                  </a:lnTo>
                  <a:lnTo>
                    <a:pt x="495" y="11"/>
                  </a:lnTo>
                  <a:lnTo>
                    <a:pt x="497" y="17"/>
                  </a:lnTo>
                  <a:lnTo>
                    <a:pt x="499" y="25"/>
                  </a:lnTo>
                  <a:lnTo>
                    <a:pt x="502" y="30"/>
                  </a:lnTo>
                  <a:lnTo>
                    <a:pt x="510" y="30"/>
                  </a:lnTo>
                  <a:lnTo>
                    <a:pt x="518" y="27"/>
                  </a:lnTo>
                  <a:lnTo>
                    <a:pt x="525" y="28"/>
                  </a:lnTo>
                  <a:lnTo>
                    <a:pt x="535" y="30"/>
                  </a:lnTo>
                  <a:lnTo>
                    <a:pt x="543" y="34"/>
                  </a:lnTo>
                  <a:lnTo>
                    <a:pt x="548" y="32"/>
                  </a:lnTo>
                  <a:lnTo>
                    <a:pt x="548" y="38"/>
                  </a:lnTo>
                  <a:lnTo>
                    <a:pt x="556" y="40"/>
                  </a:lnTo>
                  <a:lnTo>
                    <a:pt x="562" y="40"/>
                  </a:lnTo>
                  <a:lnTo>
                    <a:pt x="568" y="48"/>
                  </a:lnTo>
                  <a:lnTo>
                    <a:pt x="575" y="53"/>
                  </a:lnTo>
                  <a:lnTo>
                    <a:pt x="579" y="61"/>
                  </a:lnTo>
                  <a:lnTo>
                    <a:pt x="585" y="63"/>
                  </a:lnTo>
                  <a:lnTo>
                    <a:pt x="591" y="71"/>
                  </a:lnTo>
                  <a:lnTo>
                    <a:pt x="598" y="73"/>
                  </a:lnTo>
                  <a:lnTo>
                    <a:pt x="606" y="74"/>
                  </a:lnTo>
                  <a:lnTo>
                    <a:pt x="614" y="73"/>
                  </a:lnTo>
                  <a:lnTo>
                    <a:pt x="621" y="71"/>
                  </a:lnTo>
                  <a:lnTo>
                    <a:pt x="627" y="69"/>
                  </a:lnTo>
                  <a:lnTo>
                    <a:pt x="633" y="73"/>
                  </a:lnTo>
                  <a:lnTo>
                    <a:pt x="639" y="78"/>
                  </a:lnTo>
                  <a:lnTo>
                    <a:pt x="644" y="80"/>
                  </a:lnTo>
                  <a:lnTo>
                    <a:pt x="650" y="88"/>
                  </a:lnTo>
                  <a:lnTo>
                    <a:pt x="654" y="98"/>
                  </a:lnTo>
                  <a:lnTo>
                    <a:pt x="658" y="105"/>
                  </a:lnTo>
                  <a:lnTo>
                    <a:pt x="666" y="111"/>
                  </a:lnTo>
                  <a:lnTo>
                    <a:pt x="673" y="113"/>
                  </a:lnTo>
                  <a:lnTo>
                    <a:pt x="685" y="109"/>
                  </a:lnTo>
                  <a:lnTo>
                    <a:pt x="696" y="109"/>
                  </a:lnTo>
                  <a:lnTo>
                    <a:pt x="702" y="113"/>
                  </a:lnTo>
                  <a:lnTo>
                    <a:pt x="710" y="121"/>
                  </a:lnTo>
                  <a:lnTo>
                    <a:pt x="723" y="121"/>
                  </a:lnTo>
                  <a:lnTo>
                    <a:pt x="731" y="117"/>
                  </a:lnTo>
                  <a:lnTo>
                    <a:pt x="737" y="117"/>
                  </a:lnTo>
                  <a:lnTo>
                    <a:pt x="744" y="121"/>
                  </a:lnTo>
                  <a:lnTo>
                    <a:pt x="748" y="124"/>
                  </a:lnTo>
                  <a:lnTo>
                    <a:pt x="754" y="132"/>
                  </a:lnTo>
                  <a:lnTo>
                    <a:pt x="760" y="140"/>
                  </a:lnTo>
                  <a:lnTo>
                    <a:pt x="758" y="149"/>
                  </a:lnTo>
                  <a:lnTo>
                    <a:pt x="758" y="157"/>
                  </a:lnTo>
                  <a:lnTo>
                    <a:pt x="758" y="165"/>
                  </a:lnTo>
                  <a:lnTo>
                    <a:pt x="756" y="174"/>
                  </a:lnTo>
                  <a:lnTo>
                    <a:pt x="752" y="186"/>
                  </a:lnTo>
                  <a:lnTo>
                    <a:pt x="752" y="192"/>
                  </a:lnTo>
                  <a:lnTo>
                    <a:pt x="752" y="201"/>
                  </a:lnTo>
                  <a:lnTo>
                    <a:pt x="752" y="211"/>
                  </a:lnTo>
                  <a:lnTo>
                    <a:pt x="746" y="218"/>
                  </a:lnTo>
                  <a:lnTo>
                    <a:pt x="737" y="220"/>
                  </a:lnTo>
                  <a:lnTo>
                    <a:pt x="733" y="226"/>
                  </a:lnTo>
                  <a:lnTo>
                    <a:pt x="737" y="238"/>
                  </a:lnTo>
                  <a:lnTo>
                    <a:pt x="738" y="247"/>
                  </a:lnTo>
                  <a:lnTo>
                    <a:pt x="742" y="255"/>
                  </a:lnTo>
                  <a:lnTo>
                    <a:pt x="738" y="261"/>
                  </a:lnTo>
                  <a:lnTo>
                    <a:pt x="735" y="266"/>
                  </a:lnTo>
                  <a:lnTo>
                    <a:pt x="729" y="270"/>
                  </a:lnTo>
                  <a:lnTo>
                    <a:pt x="723" y="270"/>
                  </a:lnTo>
                  <a:lnTo>
                    <a:pt x="712" y="270"/>
                  </a:lnTo>
                  <a:lnTo>
                    <a:pt x="700" y="274"/>
                  </a:lnTo>
                  <a:lnTo>
                    <a:pt x="690" y="276"/>
                  </a:lnTo>
                  <a:lnTo>
                    <a:pt x="681" y="282"/>
                  </a:lnTo>
                  <a:lnTo>
                    <a:pt x="683" y="291"/>
                  </a:lnTo>
                  <a:lnTo>
                    <a:pt x="679" y="297"/>
                  </a:lnTo>
                  <a:lnTo>
                    <a:pt x="677" y="307"/>
                  </a:lnTo>
                  <a:lnTo>
                    <a:pt x="677" y="316"/>
                  </a:lnTo>
                  <a:lnTo>
                    <a:pt x="675" y="322"/>
                  </a:lnTo>
                  <a:lnTo>
                    <a:pt x="677" y="333"/>
                  </a:lnTo>
                  <a:lnTo>
                    <a:pt x="677" y="345"/>
                  </a:lnTo>
                  <a:lnTo>
                    <a:pt x="673" y="355"/>
                  </a:lnTo>
                  <a:lnTo>
                    <a:pt x="673" y="360"/>
                  </a:lnTo>
                  <a:lnTo>
                    <a:pt x="671" y="368"/>
                  </a:lnTo>
                  <a:lnTo>
                    <a:pt x="671" y="376"/>
                  </a:lnTo>
                  <a:lnTo>
                    <a:pt x="671" y="381"/>
                  </a:lnTo>
                  <a:lnTo>
                    <a:pt x="667" y="389"/>
                  </a:lnTo>
                  <a:lnTo>
                    <a:pt x="662" y="393"/>
                  </a:lnTo>
                  <a:lnTo>
                    <a:pt x="658" y="401"/>
                  </a:lnTo>
                  <a:lnTo>
                    <a:pt x="658" y="408"/>
                  </a:lnTo>
                  <a:lnTo>
                    <a:pt x="658" y="414"/>
                  </a:lnTo>
                  <a:lnTo>
                    <a:pt x="650" y="424"/>
                  </a:lnTo>
                  <a:lnTo>
                    <a:pt x="644" y="431"/>
                  </a:lnTo>
                  <a:lnTo>
                    <a:pt x="631" y="435"/>
                  </a:lnTo>
                  <a:lnTo>
                    <a:pt x="621" y="441"/>
                  </a:lnTo>
                  <a:lnTo>
                    <a:pt x="614" y="451"/>
                  </a:lnTo>
                  <a:lnTo>
                    <a:pt x="612" y="460"/>
                  </a:lnTo>
                  <a:lnTo>
                    <a:pt x="610" y="470"/>
                  </a:lnTo>
                  <a:lnTo>
                    <a:pt x="604" y="477"/>
                  </a:lnTo>
                  <a:lnTo>
                    <a:pt x="598" y="487"/>
                  </a:lnTo>
                  <a:lnTo>
                    <a:pt x="593" y="493"/>
                  </a:lnTo>
                  <a:lnTo>
                    <a:pt x="589" y="500"/>
                  </a:lnTo>
                  <a:lnTo>
                    <a:pt x="585" y="510"/>
                  </a:lnTo>
                  <a:lnTo>
                    <a:pt x="581" y="520"/>
                  </a:lnTo>
                  <a:lnTo>
                    <a:pt x="575" y="527"/>
                  </a:lnTo>
                  <a:lnTo>
                    <a:pt x="568" y="535"/>
                  </a:lnTo>
                  <a:lnTo>
                    <a:pt x="564" y="539"/>
                  </a:lnTo>
                  <a:lnTo>
                    <a:pt x="554" y="545"/>
                  </a:lnTo>
                  <a:lnTo>
                    <a:pt x="543" y="552"/>
                  </a:lnTo>
                  <a:lnTo>
                    <a:pt x="537" y="554"/>
                  </a:lnTo>
                  <a:lnTo>
                    <a:pt x="522" y="556"/>
                  </a:lnTo>
                  <a:lnTo>
                    <a:pt x="512" y="558"/>
                  </a:lnTo>
                  <a:lnTo>
                    <a:pt x="500" y="558"/>
                  </a:lnTo>
                  <a:lnTo>
                    <a:pt x="483" y="560"/>
                  </a:lnTo>
                  <a:lnTo>
                    <a:pt x="479" y="560"/>
                  </a:lnTo>
                  <a:lnTo>
                    <a:pt x="472" y="564"/>
                  </a:lnTo>
                  <a:lnTo>
                    <a:pt x="458" y="566"/>
                  </a:lnTo>
                  <a:lnTo>
                    <a:pt x="447" y="569"/>
                  </a:lnTo>
                  <a:lnTo>
                    <a:pt x="441" y="571"/>
                  </a:lnTo>
                  <a:lnTo>
                    <a:pt x="433" y="575"/>
                  </a:lnTo>
                  <a:lnTo>
                    <a:pt x="418" y="583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B9C06B96-F322-4EC0-830D-592E360B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727" y="1460679"/>
              <a:ext cx="573073" cy="905191"/>
            </a:xfrm>
            <a:custGeom>
              <a:avLst/>
              <a:gdLst/>
              <a:ahLst/>
              <a:cxnLst>
                <a:cxn ang="0">
                  <a:pos x="15" y="528"/>
                </a:cxn>
                <a:cxn ang="0">
                  <a:pos x="34" y="524"/>
                </a:cxn>
                <a:cxn ang="0">
                  <a:pos x="36" y="549"/>
                </a:cxn>
                <a:cxn ang="0">
                  <a:pos x="53" y="564"/>
                </a:cxn>
                <a:cxn ang="0">
                  <a:pos x="82" y="576"/>
                </a:cxn>
                <a:cxn ang="0">
                  <a:pos x="103" y="566"/>
                </a:cxn>
                <a:cxn ang="0">
                  <a:pos x="126" y="553"/>
                </a:cxn>
                <a:cxn ang="0">
                  <a:pos x="147" y="566"/>
                </a:cxn>
                <a:cxn ang="0">
                  <a:pos x="166" y="582"/>
                </a:cxn>
                <a:cxn ang="0">
                  <a:pos x="182" y="578"/>
                </a:cxn>
                <a:cxn ang="0">
                  <a:pos x="201" y="587"/>
                </a:cxn>
                <a:cxn ang="0">
                  <a:pos x="213" y="574"/>
                </a:cxn>
                <a:cxn ang="0">
                  <a:pos x="222" y="562"/>
                </a:cxn>
                <a:cxn ang="0">
                  <a:pos x="251" y="561"/>
                </a:cxn>
                <a:cxn ang="0">
                  <a:pos x="272" y="545"/>
                </a:cxn>
                <a:cxn ang="0">
                  <a:pos x="289" y="545"/>
                </a:cxn>
                <a:cxn ang="0">
                  <a:pos x="303" y="532"/>
                </a:cxn>
                <a:cxn ang="0">
                  <a:pos x="299" y="493"/>
                </a:cxn>
                <a:cxn ang="0">
                  <a:pos x="305" y="467"/>
                </a:cxn>
                <a:cxn ang="0">
                  <a:pos x="293" y="447"/>
                </a:cxn>
                <a:cxn ang="0">
                  <a:pos x="291" y="421"/>
                </a:cxn>
                <a:cxn ang="0">
                  <a:pos x="307" y="403"/>
                </a:cxn>
                <a:cxn ang="0">
                  <a:pos x="330" y="392"/>
                </a:cxn>
                <a:cxn ang="0">
                  <a:pos x="341" y="380"/>
                </a:cxn>
                <a:cxn ang="0">
                  <a:pos x="312" y="380"/>
                </a:cxn>
                <a:cxn ang="0">
                  <a:pos x="287" y="346"/>
                </a:cxn>
                <a:cxn ang="0">
                  <a:pos x="278" y="305"/>
                </a:cxn>
                <a:cxn ang="0">
                  <a:pos x="260" y="271"/>
                </a:cxn>
                <a:cxn ang="0">
                  <a:pos x="243" y="240"/>
                </a:cxn>
                <a:cxn ang="0">
                  <a:pos x="241" y="219"/>
                </a:cxn>
                <a:cxn ang="0">
                  <a:pos x="249" y="198"/>
                </a:cxn>
                <a:cxn ang="0">
                  <a:pos x="249" y="175"/>
                </a:cxn>
                <a:cxn ang="0">
                  <a:pos x="222" y="152"/>
                </a:cxn>
                <a:cxn ang="0">
                  <a:pos x="218" y="129"/>
                </a:cxn>
                <a:cxn ang="0">
                  <a:pos x="230" y="92"/>
                </a:cxn>
                <a:cxn ang="0">
                  <a:pos x="236" y="60"/>
                </a:cxn>
                <a:cxn ang="0">
                  <a:pos x="228" y="23"/>
                </a:cxn>
                <a:cxn ang="0">
                  <a:pos x="197" y="2"/>
                </a:cxn>
                <a:cxn ang="0">
                  <a:pos x="151" y="2"/>
                </a:cxn>
                <a:cxn ang="0">
                  <a:pos x="161" y="31"/>
                </a:cxn>
                <a:cxn ang="0">
                  <a:pos x="159" y="60"/>
                </a:cxn>
                <a:cxn ang="0">
                  <a:pos x="153" y="89"/>
                </a:cxn>
                <a:cxn ang="0">
                  <a:pos x="134" y="106"/>
                </a:cxn>
                <a:cxn ang="0">
                  <a:pos x="115" y="125"/>
                </a:cxn>
                <a:cxn ang="0">
                  <a:pos x="99" y="152"/>
                </a:cxn>
                <a:cxn ang="0">
                  <a:pos x="103" y="192"/>
                </a:cxn>
                <a:cxn ang="0">
                  <a:pos x="80" y="242"/>
                </a:cxn>
                <a:cxn ang="0">
                  <a:pos x="53" y="280"/>
                </a:cxn>
                <a:cxn ang="0">
                  <a:pos x="36" y="317"/>
                </a:cxn>
                <a:cxn ang="0">
                  <a:pos x="21" y="353"/>
                </a:cxn>
                <a:cxn ang="0">
                  <a:pos x="3" y="392"/>
                </a:cxn>
                <a:cxn ang="0">
                  <a:pos x="7" y="428"/>
                </a:cxn>
                <a:cxn ang="0">
                  <a:pos x="0" y="461"/>
                </a:cxn>
                <a:cxn ang="0">
                  <a:pos x="3" y="507"/>
                </a:cxn>
              </a:cxnLst>
              <a:rect l="0" t="0" r="r" b="b"/>
              <a:pathLst>
                <a:path w="347" h="589">
                  <a:moveTo>
                    <a:pt x="0" y="534"/>
                  </a:moveTo>
                  <a:lnTo>
                    <a:pt x="7" y="536"/>
                  </a:lnTo>
                  <a:lnTo>
                    <a:pt x="13" y="534"/>
                  </a:lnTo>
                  <a:lnTo>
                    <a:pt x="15" y="528"/>
                  </a:lnTo>
                  <a:lnTo>
                    <a:pt x="17" y="522"/>
                  </a:lnTo>
                  <a:lnTo>
                    <a:pt x="23" y="518"/>
                  </a:lnTo>
                  <a:lnTo>
                    <a:pt x="30" y="520"/>
                  </a:lnTo>
                  <a:lnTo>
                    <a:pt x="34" y="524"/>
                  </a:lnTo>
                  <a:lnTo>
                    <a:pt x="30" y="530"/>
                  </a:lnTo>
                  <a:lnTo>
                    <a:pt x="30" y="538"/>
                  </a:lnTo>
                  <a:lnTo>
                    <a:pt x="34" y="541"/>
                  </a:lnTo>
                  <a:lnTo>
                    <a:pt x="36" y="549"/>
                  </a:lnTo>
                  <a:lnTo>
                    <a:pt x="34" y="553"/>
                  </a:lnTo>
                  <a:lnTo>
                    <a:pt x="36" y="561"/>
                  </a:lnTo>
                  <a:lnTo>
                    <a:pt x="42" y="566"/>
                  </a:lnTo>
                  <a:lnTo>
                    <a:pt x="53" y="564"/>
                  </a:lnTo>
                  <a:lnTo>
                    <a:pt x="57" y="561"/>
                  </a:lnTo>
                  <a:lnTo>
                    <a:pt x="67" y="562"/>
                  </a:lnTo>
                  <a:lnTo>
                    <a:pt x="72" y="572"/>
                  </a:lnTo>
                  <a:lnTo>
                    <a:pt x="82" y="576"/>
                  </a:lnTo>
                  <a:lnTo>
                    <a:pt x="86" y="576"/>
                  </a:lnTo>
                  <a:lnTo>
                    <a:pt x="94" y="576"/>
                  </a:lnTo>
                  <a:lnTo>
                    <a:pt x="99" y="574"/>
                  </a:lnTo>
                  <a:lnTo>
                    <a:pt x="103" y="566"/>
                  </a:lnTo>
                  <a:lnTo>
                    <a:pt x="107" y="561"/>
                  </a:lnTo>
                  <a:lnTo>
                    <a:pt x="113" y="551"/>
                  </a:lnTo>
                  <a:lnTo>
                    <a:pt x="120" y="549"/>
                  </a:lnTo>
                  <a:lnTo>
                    <a:pt x="126" y="553"/>
                  </a:lnTo>
                  <a:lnTo>
                    <a:pt x="132" y="551"/>
                  </a:lnTo>
                  <a:lnTo>
                    <a:pt x="143" y="553"/>
                  </a:lnTo>
                  <a:lnTo>
                    <a:pt x="147" y="559"/>
                  </a:lnTo>
                  <a:lnTo>
                    <a:pt x="147" y="566"/>
                  </a:lnTo>
                  <a:lnTo>
                    <a:pt x="153" y="572"/>
                  </a:lnTo>
                  <a:lnTo>
                    <a:pt x="155" y="576"/>
                  </a:lnTo>
                  <a:lnTo>
                    <a:pt x="161" y="582"/>
                  </a:lnTo>
                  <a:lnTo>
                    <a:pt x="166" y="582"/>
                  </a:lnTo>
                  <a:lnTo>
                    <a:pt x="168" y="580"/>
                  </a:lnTo>
                  <a:lnTo>
                    <a:pt x="172" y="576"/>
                  </a:lnTo>
                  <a:lnTo>
                    <a:pt x="178" y="574"/>
                  </a:lnTo>
                  <a:lnTo>
                    <a:pt x="182" y="578"/>
                  </a:lnTo>
                  <a:lnTo>
                    <a:pt x="184" y="582"/>
                  </a:lnTo>
                  <a:lnTo>
                    <a:pt x="193" y="584"/>
                  </a:lnTo>
                  <a:lnTo>
                    <a:pt x="197" y="584"/>
                  </a:lnTo>
                  <a:lnTo>
                    <a:pt x="201" y="587"/>
                  </a:lnTo>
                  <a:lnTo>
                    <a:pt x="211" y="589"/>
                  </a:lnTo>
                  <a:lnTo>
                    <a:pt x="214" y="586"/>
                  </a:lnTo>
                  <a:lnTo>
                    <a:pt x="214" y="580"/>
                  </a:lnTo>
                  <a:lnTo>
                    <a:pt x="213" y="574"/>
                  </a:lnTo>
                  <a:lnTo>
                    <a:pt x="209" y="568"/>
                  </a:lnTo>
                  <a:lnTo>
                    <a:pt x="213" y="562"/>
                  </a:lnTo>
                  <a:lnTo>
                    <a:pt x="216" y="561"/>
                  </a:lnTo>
                  <a:lnTo>
                    <a:pt x="222" y="562"/>
                  </a:lnTo>
                  <a:lnTo>
                    <a:pt x="234" y="564"/>
                  </a:lnTo>
                  <a:lnTo>
                    <a:pt x="241" y="568"/>
                  </a:lnTo>
                  <a:lnTo>
                    <a:pt x="249" y="566"/>
                  </a:lnTo>
                  <a:lnTo>
                    <a:pt x="251" y="561"/>
                  </a:lnTo>
                  <a:lnTo>
                    <a:pt x="259" y="559"/>
                  </a:lnTo>
                  <a:lnTo>
                    <a:pt x="264" y="557"/>
                  </a:lnTo>
                  <a:lnTo>
                    <a:pt x="270" y="553"/>
                  </a:lnTo>
                  <a:lnTo>
                    <a:pt x="272" y="545"/>
                  </a:lnTo>
                  <a:lnTo>
                    <a:pt x="274" y="539"/>
                  </a:lnTo>
                  <a:lnTo>
                    <a:pt x="280" y="538"/>
                  </a:lnTo>
                  <a:lnTo>
                    <a:pt x="285" y="541"/>
                  </a:lnTo>
                  <a:lnTo>
                    <a:pt x="289" y="545"/>
                  </a:lnTo>
                  <a:lnTo>
                    <a:pt x="293" y="543"/>
                  </a:lnTo>
                  <a:lnTo>
                    <a:pt x="297" y="541"/>
                  </a:lnTo>
                  <a:lnTo>
                    <a:pt x="301" y="543"/>
                  </a:lnTo>
                  <a:lnTo>
                    <a:pt x="303" y="532"/>
                  </a:lnTo>
                  <a:lnTo>
                    <a:pt x="297" y="524"/>
                  </a:lnTo>
                  <a:lnTo>
                    <a:pt x="295" y="513"/>
                  </a:lnTo>
                  <a:lnTo>
                    <a:pt x="303" y="503"/>
                  </a:lnTo>
                  <a:lnTo>
                    <a:pt x="299" y="493"/>
                  </a:lnTo>
                  <a:lnTo>
                    <a:pt x="297" y="484"/>
                  </a:lnTo>
                  <a:lnTo>
                    <a:pt x="303" y="480"/>
                  </a:lnTo>
                  <a:lnTo>
                    <a:pt x="303" y="474"/>
                  </a:lnTo>
                  <a:lnTo>
                    <a:pt x="305" y="467"/>
                  </a:lnTo>
                  <a:lnTo>
                    <a:pt x="305" y="461"/>
                  </a:lnTo>
                  <a:lnTo>
                    <a:pt x="297" y="459"/>
                  </a:lnTo>
                  <a:lnTo>
                    <a:pt x="293" y="453"/>
                  </a:lnTo>
                  <a:lnTo>
                    <a:pt x="293" y="447"/>
                  </a:lnTo>
                  <a:lnTo>
                    <a:pt x="289" y="442"/>
                  </a:lnTo>
                  <a:lnTo>
                    <a:pt x="291" y="432"/>
                  </a:lnTo>
                  <a:lnTo>
                    <a:pt x="293" y="426"/>
                  </a:lnTo>
                  <a:lnTo>
                    <a:pt x="291" y="421"/>
                  </a:lnTo>
                  <a:lnTo>
                    <a:pt x="297" y="417"/>
                  </a:lnTo>
                  <a:lnTo>
                    <a:pt x="299" y="411"/>
                  </a:lnTo>
                  <a:lnTo>
                    <a:pt x="305" y="407"/>
                  </a:lnTo>
                  <a:lnTo>
                    <a:pt x="307" y="403"/>
                  </a:lnTo>
                  <a:lnTo>
                    <a:pt x="308" y="399"/>
                  </a:lnTo>
                  <a:lnTo>
                    <a:pt x="316" y="398"/>
                  </a:lnTo>
                  <a:lnTo>
                    <a:pt x="320" y="399"/>
                  </a:lnTo>
                  <a:lnTo>
                    <a:pt x="330" y="392"/>
                  </a:lnTo>
                  <a:lnTo>
                    <a:pt x="337" y="388"/>
                  </a:lnTo>
                  <a:lnTo>
                    <a:pt x="341" y="386"/>
                  </a:lnTo>
                  <a:lnTo>
                    <a:pt x="347" y="382"/>
                  </a:lnTo>
                  <a:lnTo>
                    <a:pt x="341" y="380"/>
                  </a:lnTo>
                  <a:lnTo>
                    <a:pt x="333" y="382"/>
                  </a:lnTo>
                  <a:lnTo>
                    <a:pt x="326" y="384"/>
                  </a:lnTo>
                  <a:lnTo>
                    <a:pt x="318" y="380"/>
                  </a:lnTo>
                  <a:lnTo>
                    <a:pt x="312" y="380"/>
                  </a:lnTo>
                  <a:lnTo>
                    <a:pt x="301" y="373"/>
                  </a:lnTo>
                  <a:lnTo>
                    <a:pt x="299" y="365"/>
                  </a:lnTo>
                  <a:lnTo>
                    <a:pt x="291" y="357"/>
                  </a:lnTo>
                  <a:lnTo>
                    <a:pt x="287" y="346"/>
                  </a:lnTo>
                  <a:lnTo>
                    <a:pt x="285" y="336"/>
                  </a:lnTo>
                  <a:lnTo>
                    <a:pt x="284" y="325"/>
                  </a:lnTo>
                  <a:lnTo>
                    <a:pt x="280" y="315"/>
                  </a:lnTo>
                  <a:lnTo>
                    <a:pt x="278" y="305"/>
                  </a:lnTo>
                  <a:lnTo>
                    <a:pt x="274" y="292"/>
                  </a:lnTo>
                  <a:lnTo>
                    <a:pt x="272" y="284"/>
                  </a:lnTo>
                  <a:lnTo>
                    <a:pt x="268" y="277"/>
                  </a:lnTo>
                  <a:lnTo>
                    <a:pt x="260" y="271"/>
                  </a:lnTo>
                  <a:lnTo>
                    <a:pt x="253" y="263"/>
                  </a:lnTo>
                  <a:lnTo>
                    <a:pt x="253" y="254"/>
                  </a:lnTo>
                  <a:lnTo>
                    <a:pt x="251" y="248"/>
                  </a:lnTo>
                  <a:lnTo>
                    <a:pt x="243" y="240"/>
                  </a:lnTo>
                  <a:lnTo>
                    <a:pt x="241" y="234"/>
                  </a:lnTo>
                  <a:lnTo>
                    <a:pt x="249" y="229"/>
                  </a:lnTo>
                  <a:lnTo>
                    <a:pt x="243" y="225"/>
                  </a:lnTo>
                  <a:lnTo>
                    <a:pt x="241" y="219"/>
                  </a:lnTo>
                  <a:lnTo>
                    <a:pt x="249" y="219"/>
                  </a:lnTo>
                  <a:lnTo>
                    <a:pt x="253" y="211"/>
                  </a:lnTo>
                  <a:lnTo>
                    <a:pt x="251" y="204"/>
                  </a:lnTo>
                  <a:lnTo>
                    <a:pt x="249" y="198"/>
                  </a:lnTo>
                  <a:lnTo>
                    <a:pt x="243" y="190"/>
                  </a:lnTo>
                  <a:lnTo>
                    <a:pt x="249" y="186"/>
                  </a:lnTo>
                  <a:lnTo>
                    <a:pt x="251" y="181"/>
                  </a:lnTo>
                  <a:lnTo>
                    <a:pt x="249" y="175"/>
                  </a:lnTo>
                  <a:lnTo>
                    <a:pt x="239" y="169"/>
                  </a:lnTo>
                  <a:lnTo>
                    <a:pt x="232" y="165"/>
                  </a:lnTo>
                  <a:lnTo>
                    <a:pt x="222" y="160"/>
                  </a:lnTo>
                  <a:lnTo>
                    <a:pt x="222" y="152"/>
                  </a:lnTo>
                  <a:lnTo>
                    <a:pt x="218" y="148"/>
                  </a:lnTo>
                  <a:lnTo>
                    <a:pt x="211" y="144"/>
                  </a:lnTo>
                  <a:lnTo>
                    <a:pt x="209" y="135"/>
                  </a:lnTo>
                  <a:lnTo>
                    <a:pt x="218" y="129"/>
                  </a:lnTo>
                  <a:lnTo>
                    <a:pt x="224" y="121"/>
                  </a:lnTo>
                  <a:lnTo>
                    <a:pt x="228" y="110"/>
                  </a:lnTo>
                  <a:lnTo>
                    <a:pt x="228" y="102"/>
                  </a:lnTo>
                  <a:lnTo>
                    <a:pt x="230" y="92"/>
                  </a:lnTo>
                  <a:lnTo>
                    <a:pt x="232" y="85"/>
                  </a:lnTo>
                  <a:lnTo>
                    <a:pt x="236" y="75"/>
                  </a:lnTo>
                  <a:lnTo>
                    <a:pt x="237" y="68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32" y="45"/>
                  </a:lnTo>
                  <a:lnTo>
                    <a:pt x="230" y="35"/>
                  </a:lnTo>
                  <a:lnTo>
                    <a:pt x="228" y="23"/>
                  </a:lnTo>
                  <a:lnTo>
                    <a:pt x="222" y="16"/>
                  </a:lnTo>
                  <a:lnTo>
                    <a:pt x="213" y="12"/>
                  </a:lnTo>
                  <a:lnTo>
                    <a:pt x="203" y="8"/>
                  </a:lnTo>
                  <a:lnTo>
                    <a:pt x="197" y="2"/>
                  </a:lnTo>
                  <a:lnTo>
                    <a:pt x="186" y="2"/>
                  </a:lnTo>
                  <a:lnTo>
                    <a:pt x="176" y="0"/>
                  </a:lnTo>
                  <a:lnTo>
                    <a:pt x="163" y="0"/>
                  </a:lnTo>
                  <a:lnTo>
                    <a:pt x="151" y="2"/>
                  </a:lnTo>
                  <a:lnTo>
                    <a:pt x="142" y="10"/>
                  </a:lnTo>
                  <a:lnTo>
                    <a:pt x="149" y="14"/>
                  </a:lnTo>
                  <a:lnTo>
                    <a:pt x="155" y="20"/>
                  </a:lnTo>
                  <a:lnTo>
                    <a:pt x="161" y="31"/>
                  </a:lnTo>
                  <a:lnTo>
                    <a:pt x="161" y="43"/>
                  </a:lnTo>
                  <a:lnTo>
                    <a:pt x="155" y="48"/>
                  </a:lnTo>
                  <a:lnTo>
                    <a:pt x="159" y="54"/>
                  </a:lnTo>
                  <a:lnTo>
                    <a:pt x="159" y="60"/>
                  </a:lnTo>
                  <a:lnTo>
                    <a:pt x="155" y="68"/>
                  </a:lnTo>
                  <a:lnTo>
                    <a:pt x="157" y="73"/>
                  </a:lnTo>
                  <a:lnTo>
                    <a:pt x="159" y="79"/>
                  </a:lnTo>
                  <a:lnTo>
                    <a:pt x="153" y="89"/>
                  </a:lnTo>
                  <a:lnTo>
                    <a:pt x="147" y="89"/>
                  </a:lnTo>
                  <a:lnTo>
                    <a:pt x="142" y="92"/>
                  </a:lnTo>
                  <a:lnTo>
                    <a:pt x="140" y="96"/>
                  </a:lnTo>
                  <a:lnTo>
                    <a:pt x="134" y="106"/>
                  </a:lnTo>
                  <a:lnTo>
                    <a:pt x="126" y="106"/>
                  </a:lnTo>
                  <a:lnTo>
                    <a:pt x="124" y="115"/>
                  </a:lnTo>
                  <a:lnTo>
                    <a:pt x="120" y="119"/>
                  </a:lnTo>
                  <a:lnTo>
                    <a:pt x="115" y="125"/>
                  </a:lnTo>
                  <a:lnTo>
                    <a:pt x="111" y="127"/>
                  </a:lnTo>
                  <a:lnTo>
                    <a:pt x="109" y="133"/>
                  </a:lnTo>
                  <a:lnTo>
                    <a:pt x="107" y="139"/>
                  </a:lnTo>
                  <a:lnTo>
                    <a:pt x="99" y="152"/>
                  </a:lnTo>
                  <a:lnTo>
                    <a:pt x="95" y="160"/>
                  </a:lnTo>
                  <a:lnTo>
                    <a:pt x="95" y="169"/>
                  </a:lnTo>
                  <a:lnTo>
                    <a:pt x="95" y="177"/>
                  </a:lnTo>
                  <a:lnTo>
                    <a:pt x="103" y="192"/>
                  </a:lnTo>
                  <a:lnTo>
                    <a:pt x="99" y="202"/>
                  </a:lnTo>
                  <a:lnTo>
                    <a:pt x="92" y="215"/>
                  </a:lnTo>
                  <a:lnTo>
                    <a:pt x="86" y="227"/>
                  </a:lnTo>
                  <a:lnTo>
                    <a:pt x="80" y="242"/>
                  </a:lnTo>
                  <a:lnTo>
                    <a:pt x="74" y="250"/>
                  </a:lnTo>
                  <a:lnTo>
                    <a:pt x="71" y="259"/>
                  </a:lnTo>
                  <a:lnTo>
                    <a:pt x="61" y="271"/>
                  </a:lnTo>
                  <a:lnTo>
                    <a:pt x="53" y="280"/>
                  </a:lnTo>
                  <a:lnTo>
                    <a:pt x="49" y="288"/>
                  </a:lnTo>
                  <a:lnTo>
                    <a:pt x="47" y="298"/>
                  </a:lnTo>
                  <a:lnTo>
                    <a:pt x="42" y="309"/>
                  </a:lnTo>
                  <a:lnTo>
                    <a:pt x="36" y="317"/>
                  </a:lnTo>
                  <a:lnTo>
                    <a:pt x="28" y="330"/>
                  </a:lnTo>
                  <a:lnTo>
                    <a:pt x="26" y="338"/>
                  </a:lnTo>
                  <a:lnTo>
                    <a:pt x="24" y="344"/>
                  </a:lnTo>
                  <a:lnTo>
                    <a:pt x="21" y="353"/>
                  </a:lnTo>
                  <a:lnTo>
                    <a:pt x="15" y="361"/>
                  </a:lnTo>
                  <a:lnTo>
                    <a:pt x="9" y="371"/>
                  </a:lnTo>
                  <a:lnTo>
                    <a:pt x="7" y="382"/>
                  </a:lnTo>
                  <a:lnTo>
                    <a:pt x="3" y="392"/>
                  </a:lnTo>
                  <a:lnTo>
                    <a:pt x="5" y="403"/>
                  </a:lnTo>
                  <a:lnTo>
                    <a:pt x="0" y="411"/>
                  </a:lnTo>
                  <a:lnTo>
                    <a:pt x="1" y="422"/>
                  </a:lnTo>
                  <a:lnTo>
                    <a:pt x="7" y="428"/>
                  </a:lnTo>
                  <a:lnTo>
                    <a:pt x="7" y="436"/>
                  </a:lnTo>
                  <a:lnTo>
                    <a:pt x="3" y="444"/>
                  </a:lnTo>
                  <a:lnTo>
                    <a:pt x="1" y="451"/>
                  </a:lnTo>
                  <a:lnTo>
                    <a:pt x="0" y="461"/>
                  </a:lnTo>
                  <a:lnTo>
                    <a:pt x="3" y="470"/>
                  </a:lnTo>
                  <a:lnTo>
                    <a:pt x="3" y="482"/>
                  </a:lnTo>
                  <a:lnTo>
                    <a:pt x="1" y="493"/>
                  </a:lnTo>
                  <a:lnTo>
                    <a:pt x="3" y="507"/>
                  </a:lnTo>
                  <a:lnTo>
                    <a:pt x="1" y="516"/>
                  </a:lnTo>
                  <a:lnTo>
                    <a:pt x="0" y="528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D9D9D9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1BA4C985-4519-41F8-ADA9-F80C86077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355" y="1765226"/>
              <a:ext cx="808954" cy="645759"/>
            </a:xfrm>
            <a:custGeom>
              <a:avLst/>
              <a:gdLst/>
              <a:ahLst/>
              <a:cxnLst>
                <a:cxn ang="0">
                  <a:pos x="432" y="411"/>
                </a:cxn>
                <a:cxn ang="0">
                  <a:pos x="445" y="393"/>
                </a:cxn>
                <a:cxn ang="0">
                  <a:pos x="453" y="376"/>
                </a:cxn>
                <a:cxn ang="0">
                  <a:pos x="468" y="363"/>
                </a:cxn>
                <a:cxn ang="0">
                  <a:pos x="484" y="341"/>
                </a:cxn>
                <a:cxn ang="0">
                  <a:pos x="490" y="320"/>
                </a:cxn>
                <a:cxn ang="0">
                  <a:pos x="488" y="295"/>
                </a:cxn>
                <a:cxn ang="0">
                  <a:pos x="486" y="276"/>
                </a:cxn>
                <a:cxn ang="0">
                  <a:pos x="480" y="246"/>
                </a:cxn>
                <a:cxn ang="0">
                  <a:pos x="451" y="234"/>
                </a:cxn>
                <a:cxn ang="0">
                  <a:pos x="432" y="223"/>
                </a:cxn>
                <a:cxn ang="0">
                  <a:pos x="411" y="213"/>
                </a:cxn>
                <a:cxn ang="0">
                  <a:pos x="395" y="192"/>
                </a:cxn>
                <a:cxn ang="0">
                  <a:pos x="390" y="163"/>
                </a:cxn>
                <a:cxn ang="0">
                  <a:pos x="382" y="138"/>
                </a:cxn>
                <a:cxn ang="0">
                  <a:pos x="382" y="100"/>
                </a:cxn>
                <a:cxn ang="0">
                  <a:pos x="380" y="67"/>
                </a:cxn>
                <a:cxn ang="0">
                  <a:pos x="359" y="50"/>
                </a:cxn>
                <a:cxn ang="0">
                  <a:pos x="330" y="40"/>
                </a:cxn>
                <a:cxn ang="0">
                  <a:pos x="311" y="25"/>
                </a:cxn>
                <a:cxn ang="0">
                  <a:pos x="292" y="8"/>
                </a:cxn>
                <a:cxn ang="0">
                  <a:pos x="267" y="6"/>
                </a:cxn>
                <a:cxn ang="0">
                  <a:pos x="234" y="2"/>
                </a:cxn>
                <a:cxn ang="0">
                  <a:pos x="207" y="8"/>
                </a:cxn>
                <a:cxn ang="0">
                  <a:pos x="192" y="33"/>
                </a:cxn>
                <a:cxn ang="0">
                  <a:pos x="171" y="56"/>
                </a:cxn>
                <a:cxn ang="0">
                  <a:pos x="152" y="73"/>
                </a:cxn>
                <a:cxn ang="0">
                  <a:pos x="129" y="86"/>
                </a:cxn>
                <a:cxn ang="0">
                  <a:pos x="106" y="96"/>
                </a:cxn>
                <a:cxn ang="0">
                  <a:pos x="87" y="104"/>
                </a:cxn>
                <a:cxn ang="0">
                  <a:pos x="62" y="109"/>
                </a:cxn>
                <a:cxn ang="0">
                  <a:pos x="31" y="115"/>
                </a:cxn>
                <a:cxn ang="0">
                  <a:pos x="8" y="130"/>
                </a:cxn>
                <a:cxn ang="0">
                  <a:pos x="14" y="144"/>
                </a:cxn>
                <a:cxn ang="0">
                  <a:pos x="33" y="140"/>
                </a:cxn>
                <a:cxn ang="0">
                  <a:pos x="58" y="138"/>
                </a:cxn>
                <a:cxn ang="0">
                  <a:pos x="75" y="150"/>
                </a:cxn>
                <a:cxn ang="0">
                  <a:pos x="90" y="152"/>
                </a:cxn>
                <a:cxn ang="0">
                  <a:pos x="100" y="175"/>
                </a:cxn>
                <a:cxn ang="0">
                  <a:pos x="100" y="196"/>
                </a:cxn>
                <a:cxn ang="0">
                  <a:pos x="96" y="215"/>
                </a:cxn>
                <a:cxn ang="0">
                  <a:pos x="104" y="234"/>
                </a:cxn>
                <a:cxn ang="0">
                  <a:pos x="98" y="251"/>
                </a:cxn>
                <a:cxn ang="0">
                  <a:pos x="104" y="276"/>
                </a:cxn>
                <a:cxn ang="0">
                  <a:pos x="108" y="297"/>
                </a:cxn>
                <a:cxn ang="0">
                  <a:pos x="119" y="313"/>
                </a:cxn>
                <a:cxn ang="0">
                  <a:pos x="142" y="324"/>
                </a:cxn>
                <a:cxn ang="0">
                  <a:pos x="159" y="336"/>
                </a:cxn>
                <a:cxn ang="0">
                  <a:pos x="181" y="349"/>
                </a:cxn>
                <a:cxn ang="0">
                  <a:pos x="202" y="353"/>
                </a:cxn>
                <a:cxn ang="0">
                  <a:pos x="219" y="349"/>
                </a:cxn>
                <a:cxn ang="0">
                  <a:pos x="238" y="359"/>
                </a:cxn>
                <a:cxn ang="0">
                  <a:pos x="259" y="363"/>
                </a:cxn>
                <a:cxn ang="0">
                  <a:pos x="275" y="380"/>
                </a:cxn>
                <a:cxn ang="0">
                  <a:pos x="301" y="382"/>
                </a:cxn>
                <a:cxn ang="0">
                  <a:pos x="324" y="389"/>
                </a:cxn>
                <a:cxn ang="0">
                  <a:pos x="340" y="403"/>
                </a:cxn>
                <a:cxn ang="0">
                  <a:pos x="351" y="411"/>
                </a:cxn>
                <a:cxn ang="0">
                  <a:pos x="365" y="414"/>
                </a:cxn>
                <a:cxn ang="0">
                  <a:pos x="384" y="411"/>
                </a:cxn>
                <a:cxn ang="0">
                  <a:pos x="403" y="414"/>
                </a:cxn>
                <a:cxn ang="0">
                  <a:pos x="419" y="414"/>
                </a:cxn>
              </a:cxnLst>
              <a:rect l="0" t="0" r="r" b="b"/>
              <a:pathLst>
                <a:path w="490" h="420">
                  <a:moveTo>
                    <a:pt x="426" y="420"/>
                  </a:moveTo>
                  <a:lnTo>
                    <a:pt x="428" y="412"/>
                  </a:lnTo>
                  <a:lnTo>
                    <a:pt x="432" y="411"/>
                  </a:lnTo>
                  <a:lnTo>
                    <a:pt x="438" y="403"/>
                  </a:lnTo>
                  <a:lnTo>
                    <a:pt x="443" y="399"/>
                  </a:lnTo>
                  <a:lnTo>
                    <a:pt x="445" y="393"/>
                  </a:lnTo>
                  <a:lnTo>
                    <a:pt x="445" y="388"/>
                  </a:lnTo>
                  <a:lnTo>
                    <a:pt x="449" y="384"/>
                  </a:lnTo>
                  <a:lnTo>
                    <a:pt x="453" y="376"/>
                  </a:lnTo>
                  <a:lnTo>
                    <a:pt x="455" y="370"/>
                  </a:lnTo>
                  <a:lnTo>
                    <a:pt x="461" y="366"/>
                  </a:lnTo>
                  <a:lnTo>
                    <a:pt x="468" y="363"/>
                  </a:lnTo>
                  <a:lnTo>
                    <a:pt x="476" y="357"/>
                  </a:lnTo>
                  <a:lnTo>
                    <a:pt x="480" y="349"/>
                  </a:lnTo>
                  <a:lnTo>
                    <a:pt x="484" y="341"/>
                  </a:lnTo>
                  <a:lnTo>
                    <a:pt x="484" y="334"/>
                  </a:lnTo>
                  <a:lnTo>
                    <a:pt x="486" y="328"/>
                  </a:lnTo>
                  <a:lnTo>
                    <a:pt x="490" y="320"/>
                  </a:lnTo>
                  <a:lnTo>
                    <a:pt x="490" y="313"/>
                  </a:lnTo>
                  <a:lnTo>
                    <a:pt x="488" y="305"/>
                  </a:lnTo>
                  <a:lnTo>
                    <a:pt x="488" y="295"/>
                  </a:lnTo>
                  <a:lnTo>
                    <a:pt x="488" y="292"/>
                  </a:lnTo>
                  <a:lnTo>
                    <a:pt x="488" y="286"/>
                  </a:lnTo>
                  <a:lnTo>
                    <a:pt x="486" y="276"/>
                  </a:lnTo>
                  <a:lnTo>
                    <a:pt x="482" y="269"/>
                  </a:lnTo>
                  <a:lnTo>
                    <a:pt x="482" y="257"/>
                  </a:lnTo>
                  <a:lnTo>
                    <a:pt x="480" y="246"/>
                  </a:lnTo>
                  <a:lnTo>
                    <a:pt x="472" y="240"/>
                  </a:lnTo>
                  <a:lnTo>
                    <a:pt x="459" y="236"/>
                  </a:lnTo>
                  <a:lnTo>
                    <a:pt x="451" y="234"/>
                  </a:lnTo>
                  <a:lnTo>
                    <a:pt x="445" y="232"/>
                  </a:lnTo>
                  <a:lnTo>
                    <a:pt x="438" y="224"/>
                  </a:lnTo>
                  <a:lnTo>
                    <a:pt x="432" y="223"/>
                  </a:lnTo>
                  <a:lnTo>
                    <a:pt x="424" y="223"/>
                  </a:lnTo>
                  <a:lnTo>
                    <a:pt x="415" y="219"/>
                  </a:lnTo>
                  <a:lnTo>
                    <a:pt x="411" y="213"/>
                  </a:lnTo>
                  <a:lnTo>
                    <a:pt x="405" y="203"/>
                  </a:lnTo>
                  <a:lnTo>
                    <a:pt x="403" y="198"/>
                  </a:lnTo>
                  <a:lnTo>
                    <a:pt x="395" y="192"/>
                  </a:lnTo>
                  <a:lnTo>
                    <a:pt x="392" y="182"/>
                  </a:lnTo>
                  <a:lnTo>
                    <a:pt x="392" y="173"/>
                  </a:lnTo>
                  <a:lnTo>
                    <a:pt x="390" y="163"/>
                  </a:lnTo>
                  <a:lnTo>
                    <a:pt x="388" y="155"/>
                  </a:lnTo>
                  <a:lnTo>
                    <a:pt x="386" y="148"/>
                  </a:lnTo>
                  <a:lnTo>
                    <a:pt x="382" y="138"/>
                  </a:lnTo>
                  <a:lnTo>
                    <a:pt x="382" y="125"/>
                  </a:lnTo>
                  <a:lnTo>
                    <a:pt x="382" y="111"/>
                  </a:lnTo>
                  <a:lnTo>
                    <a:pt x="382" y="100"/>
                  </a:lnTo>
                  <a:lnTo>
                    <a:pt x="382" y="92"/>
                  </a:lnTo>
                  <a:lnTo>
                    <a:pt x="382" y="81"/>
                  </a:lnTo>
                  <a:lnTo>
                    <a:pt x="380" y="67"/>
                  </a:lnTo>
                  <a:lnTo>
                    <a:pt x="376" y="58"/>
                  </a:lnTo>
                  <a:lnTo>
                    <a:pt x="369" y="50"/>
                  </a:lnTo>
                  <a:lnTo>
                    <a:pt x="359" y="50"/>
                  </a:lnTo>
                  <a:lnTo>
                    <a:pt x="353" y="48"/>
                  </a:lnTo>
                  <a:lnTo>
                    <a:pt x="342" y="46"/>
                  </a:lnTo>
                  <a:lnTo>
                    <a:pt x="330" y="40"/>
                  </a:lnTo>
                  <a:lnTo>
                    <a:pt x="324" y="35"/>
                  </a:lnTo>
                  <a:lnTo>
                    <a:pt x="319" y="29"/>
                  </a:lnTo>
                  <a:lnTo>
                    <a:pt x="311" y="25"/>
                  </a:lnTo>
                  <a:lnTo>
                    <a:pt x="303" y="23"/>
                  </a:lnTo>
                  <a:lnTo>
                    <a:pt x="300" y="17"/>
                  </a:lnTo>
                  <a:lnTo>
                    <a:pt x="292" y="8"/>
                  </a:lnTo>
                  <a:lnTo>
                    <a:pt x="282" y="4"/>
                  </a:lnTo>
                  <a:lnTo>
                    <a:pt x="275" y="4"/>
                  </a:lnTo>
                  <a:lnTo>
                    <a:pt x="267" y="6"/>
                  </a:lnTo>
                  <a:lnTo>
                    <a:pt x="255" y="4"/>
                  </a:lnTo>
                  <a:lnTo>
                    <a:pt x="244" y="0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5" y="2"/>
                  </a:lnTo>
                  <a:lnTo>
                    <a:pt x="207" y="8"/>
                  </a:lnTo>
                  <a:lnTo>
                    <a:pt x="200" y="13"/>
                  </a:lnTo>
                  <a:lnTo>
                    <a:pt x="196" y="19"/>
                  </a:lnTo>
                  <a:lnTo>
                    <a:pt x="192" y="33"/>
                  </a:lnTo>
                  <a:lnTo>
                    <a:pt x="186" y="38"/>
                  </a:lnTo>
                  <a:lnTo>
                    <a:pt x="175" y="46"/>
                  </a:lnTo>
                  <a:lnTo>
                    <a:pt x="171" y="56"/>
                  </a:lnTo>
                  <a:lnTo>
                    <a:pt x="167" y="63"/>
                  </a:lnTo>
                  <a:lnTo>
                    <a:pt x="161" y="69"/>
                  </a:lnTo>
                  <a:lnTo>
                    <a:pt x="152" y="73"/>
                  </a:lnTo>
                  <a:lnTo>
                    <a:pt x="142" y="79"/>
                  </a:lnTo>
                  <a:lnTo>
                    <a:pt x="133" y="81"/>
                  </a:lnTo>
                  <a:lnTo>
                    <a:pt x="129" y="86"/>
                  </a:lnTo>
                  <a:lnTo>
                    <a:pt x="121" y="90"/>
                  </a:lnTo>
                  <a:lnTo>
                    <a:pt x="115" y="94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96" y="102"/>
                  </a:lnTo>
                  <a:lnTo>
                    <a:pt x="87" y="104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2" y="109"/>
                  </a:lnTo>
                  <a:lnTo>
                    <a:pt x="48" y="109"/>
                  </a:lnTo>
                  <a:lnTo>
                    <a:pt x="40" y="111"/>
                  </a:lnTo>
                  <a:lnTo>
                    <a:pt x="31" y="115"/>
                  </a:lnTo>
                  <a:lnTo>
                    <a:pt x="21" y="121"/>
                  </a:lnTo>
                  <a:lnTo>
                    <a:pt x="14" y="129"/>
                  </a:lnTo>
                  <a:lnTo>
                    <a:pt x="8" y="130"/>
                  </a:lnTo>
                  <a:lnTo>
                    <a:pt x="0" y="134"/>
                  </a:lnTo>
                  <a:lnTo>
                    <a:pt x="6" y="140"/>
                  </a:lnTo>
                  <a:lnTo>
                    <a:pt x="14" y="144"/>
                  </a:lnTo>
                  <a:lnTo>
                    <a:pt x="21" y="146"/>
                  </a:lnTo>
                  <a:lnTo>
                    <a:pt x="25" y="144"/>
                  </a:lnTo>
                  <a:lnTo>
                    <a:pt x="33" y="140"/>
                  </a:lnTo>
                  <a:lnTo>
                    <a:pt x="42" y="138"/>
                  </a:lnTo>
                  <a:lnTo>
                    <a:pt x="52" y="134"/>
                  </a:lnTo>
                  <a:lnTo>
                    <a:pt x="58" y="138"/>
                  </a:lnTo>
                  <a:lnTo>
                    <a:pt x="64" y="144"/>
                  </a:lnTo>
                  <a:lnTo>
                    <a:pt x="65" y="152"/>
                  </a:lnTo>
                  <a:lnTo>
                    <a:pt x="75" y="150"/>
                  </a:lnTo>
                  <a:lnTo>
                    <a:pt x="79" y="146"/>
                  </a:lnTo>
                  <a:lnTo>
                    <a:pt x="87" y="146"/>
                  </a:lnTo>
                  <a:lnTo>
                    <a:pt x="90" y="152"/>
                  </a:lnTo>
                  <a:lnTo>
                    <a:pt x="94" y="159"/>
                  </a:lnTo>
                  <a:lnTo>
                    <a:pt x="98" y="167"/>
                  </a:lnTo>
                  <a:lnTo>
                    <a:pt x="100" y="175"/>
                  </a:lnTo>
                  <a:lnTo>
                    <a:pt x="100" y="180"/>
                  </a:lnTo>
                  <a:lnTo>
                    <a:pt x="100" y="188"/>
                  </a:lnTo>
                  <a:lnTo>
                    <a:pt x="100" y="196"/>
                  </a:lnTo>
                  <a:lnTo>
                    <a:pt x="96" y="201"/>
                  </a:lnTo>
                  <a:lnTo>
                    <a:pt x="96" y="209"/>
                  </a:lnTo>
                  <a:lnTo>
                    <a:pt x="96" y="215"/>
                  </a:lnTo>
                  <a:lnTo>
                    <a:pt x="100" y="221"/>
                  </a:lnTo>
                  <a:lnTo>
                    <a:pt x="106" y="228"/>
                  </a:lnTo>
                  <a:lnTo>
                    <a:pt x="104" y="234"/>
                  </a:lnTo>
                  <a:lnTo>
                    <a:pt x="102" y="242"/>
                  </a:lnTo>
                  <a:lnTo>
                    <a:pt x="100" y="246"/>
                  </a:lnTo>
                  <a:lnTo>
                    <a:pt x="98" y="251"/>
                  </a:lnTo>
                  <a:lnTo>
                    <a:pt x="100" y="261"/>
                  </a:lnTo>
                  <a:lnTo>
                    <a:pt x="102" y="269"/>
                  </a:lnTo>
                  <a:lnTo>
                    <a:pt x="104" y="276"/>
                  </a:lnTo>
                  <a:lnTo>
                    <a:pt x="102" y="282"/>
                  </a:lnTo>
                  <a:lnTo>
                    <a:pt x="102" y="290"/>
                  </a:lnTo>
                  <a:lnTo>
                    <a:pt x="108" y="297"/>
                  </a:lnTo>
                  <a:lnTo>
                    <a:pt x="115" y="303"/>
                  </a:lnTo>
                  <a:lnTo>
                    <a:pt x="121" y="309"/>
                  </a:lnTo>
                  <a:lnTo>
                    <a:pt x="119" y="313"/>
                  </a:lnTo>
                  <a:lnTo>
                    <a:pt x="129" y="317"/>
                  </a:lnTo>
                  <a:lnTo>
                    <a:pt x="136" y="318"/>
                  </a:lnTo>
                  <a:lnTo>
                    <a:pt x="142" y="324"/>
                  </a:lnTo>
                  <a:lnTo>
                    <a:pt x="146" y="330"/>
                  </a:lnTo>
                  <a:lnTo>
                    <a:pt x="154" y="334"/>
                  </a:lnTo>
                  <a:lnTo>
                    <a:pt x="159" y="336"/>
                  </a:lnTo>
                  <a:lnTo>
                    <a:pt x="163" y="341"/>
                  </a:lnTo>
                  <a:lnTo>
                    <a:pt x="169" y="347"/>
                  </a:lnTo>
                  <a:lnTo>
                    <a:pt x="181" y="349"/>
                  </a:lnTo>
                  <a:lnTo>
                    <a:pt x="186" y="347"/>
                  </a:lnTo>
                  <a:lnTo>
                    <a:pt x="192" y="351"/>
                  </a:lnTo>
                  <a:lnTo>
                    <a:pt x="202" y="353"/>
                  </a:lnTo>
                  <a:lnTo>
                    <a:pt x="209" y="351"/>
                  </a:lnTo>
                  <a:lnTo>
                    <a:pt x="215" y="347"/>
                  </a:lnTo>
                  <a:lnTo>
                    <a:pt x="219" y="349"/>
                  </a:lnTo>
                  <a:lnTo>
                    <a:pt x="225" y="353"/>
                  </a:lnTo>
                  <a:lnTo>
                    <a:pt x="230" y="359"/>
                  </a:lnTo>
                  <a:lnTo>
                    <a:pt x="238" y="359"/>
                  </a:lnTo>
                  <a:lnTo>
                    <a:pt x="248" y="355"/>
                  </a:lnTo>
                  <a:lnTo>
                    <a:pt x="255" y="359"/>
                  </a:lnTo>
                  <a:lnTo>
                    <a:pt x="259" y="363"/>
                  </a:lnTo>
                  <a:lnTo>
                    <a:pt x="265" y="368"/>
                  </a:lnTo>
                  <a:lnTo>
                    <a:pt x="269" y="376"/>
                  </a:lnTo>
                  <a:lnTo>
                    <a:pt x="275" y="380"/>
                  </a:lnTo>
                  <a:lnTo>
                    <a:pt x="282" y="380"/>
                  </a:lnTo>
                  <a:lnTo>
                    <a:pt x="290" y="378"/>
                  </a:lnTo>
                  <a:lnTo>
                    <a:pt x="301" y="382"/>
                  </a:lnTo>
                  <a:lnTo>
                    <a:pt x="309" y="386"/>
                  </a:lnTo>
                  <a:lnTo>
                    <a:pt x="317" y="389"/>
                  </a:lnTo>
                  <a:lnTo>
                    <a:pt x="324" y="389"/>
                  </a:lnTo>
                  <a:lnTo>
                    <a:pt x="330" y="393"/>
                  </a:lnTo>
                  <a:lnTo>
                    <a:pt x="338" y="397"/>
                  </a:lnTo>
                  <a:lnTo>
                    <a:pt x="340" y="403"/>
                  </a:lnTo>
                  <a:lnTo>
                    <a:pt x="344" y="407"/>
                  </a:lnTo>
                  <a:lnTo>
                    <a:pt x="348" y="411"/>
                  </a:lnTo>
                  <a:lnTo>
                    <a:pt x="351" y="411"/>
                  </a:lnTo>
                  <a:lnTo>
                    <a:pt x="355" y="409"/>
                  </a:lnTo>
                  <a:lnTo>
                    <a:pt x="359" y="411"/>
                  </a:lnTo>
                  <a:lnTo>
                    <a:pt x="365" y="414"/>
                  </a:lnTo>
                  <a:lnTo>
                    <a:pt x="372" y="416"/>
                  </a:lnTo>
                  <a:lnTo>
                    <a:pt x="378" y="416"/>
                  </a:lnTo>
                  <a:lnTo>
                    <a:pt x="384" y="411"/>
                  </a:lnTo>
                  <a:lnTo>
                    <a:pt x="392" y="411"/>
                  </a:lnTo>
                  <a:lnTo>
                    <a:pt x="397" y="414"/>
                  </a:lnTo>
                  <a:lnTo>
                    <a:pt x="403" y="414"/>
                  </a:lnTo>
                  <a:lnTo>
                    <a:pt x="409" y="412"/>
                  </a:lnTo>
                  <a:lnTo>
                    <a:pt x="415" y="412"/>
                  </a:lnTo>
                  <a:lnTo>
                    <a:pt x="419" y="414"/>
                  </a:lnTo>
                  <a:lnTo>
                    <a:pt x="426" y="42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17C640CF-EA2E-485C-9AE3-AAD4B36A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207" y="1710240"/>
              <a:ext cx="867925" cy="411707"/>
            </a:xfrm>
            <a:custGeom>
              <a:avLst/>
              <a:gdLst/>
              <a:ahLst/>
              <a:cxnLst>
                <a:cxn ang="0">
                  <a:pos x="506" y="188"/>
                </a:cxn>
                <a:cxn ang="0">
                  <a:pos x="489" y="201"/>
                </a:cxn>
                <a:cxn ang="0">
                  <a:pos x="470" y="212"/>
                </a:cxn>
                <a:cxn ang="0">
                  <a:pos x="454" y="230"/>
                </a:cxn>
                <a:cxn ang="0">
                  <a:pos x="433" y="239"/>
                </a:cxn>
                <a:cxn ang="0">
                  <a:pos x="408" y="241"/>
                </a:cxn>
                <a:cxn ang="0">
                  <a:pos x="391" y="243"/>
                </a:cxn>
                <a:cxn ang="0">
                  <a:pos x="379" y="247"/>
                </a:cxn>
                <a:cxn ang="0">
                  <a:pos x="368" y="257"/>
                </a:cxn>
                <a:cxn ang="0">
                  <a:pos x="351" y="262"/>
                </a:cxn>
                <a:cxn ang="0">
                  <a:pos x="324" y="260"/>
                </a:cxn>
                <a:cxn ang="0">
                  <a:pos x="297" y="259"/>
                </a:cxn>
                <a:cxn ang="0">
                  <a:pos x="270" y="266"/>
                </a:cxn>
                <a:cxn ang="0">
                  <a:pos x="247" y="264"/>
                </a:cxn>
                <a:cxn ang="0">
                  <a:pos x="239" y="249"/>
                </a:cxn>
                <a:cxn ang="0">
                  <a:pos x="239" y="224"/>
                </a:cxn>
                <a:cxn ang="0">
                  <a:pos x="239" y="207"/>
                </a:cxn>
                <a:cxn ang="0">
                  <a:pos x="239" y="174"/>
                </a:cxn>
                <a:cxn ang="0">
                  <a:pos x="237" y="157"/>
                </a:cxn>
                <a:cxn ang="0">
                  <a:pos x="222" y="159"/>
                </a:cxn>
                <a:cxn ang="0">
                  <a:pos x="205" y="166"/>
                </a:cxn>
                <a:cxn ang="0">
                  <a:pos x="186" y="182"/>
                </a:cxn>
                <a:cxn ang="0">
                  <a:pos x="166" y="189"/>
                </a:cxn>
                <a:cxn ang="0">
                  <a:pos x="151" y="197"/>
                </a:cxn>
                <a:cxn ang="0">
                  <a:pos x="134" y="191"/>
                </a:cxn>
                <a:cxn ang="0">
                  <a:pos x="128" y="176"/>
                </a:cxn>
                <a:cxn ang="0">
                  <a:pos x="109" y="166"/>
                </a:cxn>
                <a:cxn ang="0">
                  <a:pos x="88" y="159"/>
                </a:cxn>
                <a:cxn ang="0">
                  <a:pos x="69" y="151"/>
                </a:cxn>
                <a:cxn ang="0">
                  <a:pos x="57" y="147"/>
                </a:cxn>
                <a:cxn ang="0">
                  <a:pos x="65" y="132"/>
                </a:cxn>
                <a:cxn ang="0">
                  <a:pos x="61" y="117"/>
                </a:cxn>
                <a:cxn ang="0">
                  <a:pos x="53" y="99"/>
                </a:cxn>
                <a:cxn ang="0">
                  <a:pos x="34" y="86"/>
                </a:cxn>
                <a:cxn ang="0">
                  <a:pos x="28" y="69"/>
                </a:cxn>
                <a:cxn ang="0">
                  <a:pos x="21" y="57"/>
                </a:cxn>
                <a:cxn ang="0">
                  <a:pos x="11" y="42"/>
                </a:cxn>
                <a:cxn ang="0">
                  <a:pos x="1" y="23"/>
                </a:cxn>
                <a:cxn ang="0">
                  <a:pos x="3" y="7"/>
                </a:cxn>
                <a:cxn ang="0">
                  <a:pos x="7" y="0"/>
                </a:cxn>
                <a:cxn ang="0">
                  <a:pos x="47" y="3"/>
                </a:cxn>
                <a:cxn ang="0">
                  <a:pos x="84" y="9"/>
                </a:cxn>
                <a:cxn ang="0">
                  <a:pos x="113" y="19"/>
                </a:cxn>
                <a:cxn ang="0">
                  <a:pos x="142" y="28"/>
                </a:cxn>
                <a:cxn ang="0">
                  <a:pos x="172" y="38"/>
                </a:cxn>
                <a:cxn ang="0">
                  <a:pos x="211" y="46"/>
                </a:cxn>
                <a:cxn ang="0">
                  <a:pos x="251" y="57"/>
                </a:cxn>
                <a:cxn ang="0">
                  <a:pos x="301" y="78"/>
                </a:cxn>
                <a:cxn ang="0">
                  <a:pos x="343" y="95"/>
                </a:cxn>
                <a:cxn ang="0">
                  <a:pos x="383" y="113"/>
                </a:cxn>
                <a:cxn ang="0">
                  <a:pos x="420" y="132"/>
                </a:cxn>
                <a:cxn ang="0">
                  <a:pos x="454" y="147"/>
                </a:cxn>
                <a:cxn ang="0">
                  <a:pos x="483" y="159"/>
                </a:cxn>
                <a:cxn ang="0">
                  <a:pos x="510" y="176"/>
                </a:cxn>
              </a:cxnLst>
              <a:rect l="0" t="0" r="r" b="b"/>
              <a:pathLst>
                <a:path w="525" h="268">
                  <a:moveTo>
                    <a:pt x="525" y="182"/>
                  </a:moveTo>
                  <a:lnTo>
                    <a:pt x="514" y="184"/>
                  </a:lnTo>
                  <a:lnTo>
                    <a:pt x="506" y="188"/>
                  </a:lnTo>
                  <a:lnTo>
                    <a:pt x="497" y="191"/>
                  </a:lnTo>
                  <a:lnTo>
                    <a:pt x="493" y="195"/>
                  </a:lnTo>
                  <a:lnTo>
                    <a:pt x="489" y="201"/>
                  </a:lnTo>
                  <a:lnTo>
                    <a:pt x="483" y="205"/>
                  </a:lnTo>
                  <a:lnTo>
                    <a:pt x="477" y="209"/>
                  </a:lnTo>
                  <a:lnTo>
                    <a:pt x="470" y="212"/>
                  </a:lnTo>
                  <a:lnTo>
                    <a:pt x="466" y="216"/>
                  </a:lnTo>
                  <a:lnTo>
                    <a:pt x="458" y="224"/>
                  </a:lnTo>
                  <a:lnTo>
                    <a:pt x="454" y="230"/>
                  </a:lnTo>
                  <a:lnTo>
                    <a:pt x="445" y="234"/>
                  </a:lnTo>
                  <a:lnTo>
                    <a:pt x="441" y="237"/>
                  </a:lnTo>
                  <a:lnTo>
                    <a:pt x="433" y="239"/>
                  </a:lnTo>
                  <a:lnTo>
                    <a:pt x="427" y="239"/>
                  </a:lnTo>
                  <a:lnTo>
                    <a:pt x="420" y="241"/>
                  </a:lnTo>
                  <a:lnTo>
                    <a:pt x="408" y="241"/>
                  </a:lnTo>
                  <a:lnTo>
                    <a:pt x="404" y="241"/>
                  </a:lnTo>
                  <a:lnTo>
                    <a:pt x="397" y="245"/>
                  </a:lnTo>
                  <a:lnTo>
                    <a:pt x="391" y="243"/>
                  </a:lnTo>
                  <a:lnTo>
                    <a:pt x="387" y="241"/>
                  </a:lnTo>
                  <a:lnTo>
                    <a:pt x="383" y="241"/>
                  </a:lnTo>
                  <a:lnTo>
                    <a:pt x="379" y="247"/>
                  </a:lnTo>
                  <a:lnTo>
                    <a:pt x="376" y="253"/>
                  </a:lnTo>
                  <a:lnTo>
                    <a:pt x="372" y="255"/>
                  </a:lnTo>
                  <a:lnTo>
                    <a:pt x="368" y="257"/>
                  </a:lnTo>
                  <a:lnTo>
                    <a:pt x="360" y="257"/>
                  </a:lnTo>
                  <a:lnTo>
                    <a:pt x="356" y="260"/>
                  </a:lnTo>
                  <a:lnTo>
                    <a:pt x="351" y="262"/>
                  </a:lnTo>
                  <a:lnTo>
                    <a:pt x="345" y="260"/>
                  </a:lnTo>
                  <a:lnTo>
                    <a:pt x="337" y="259"/>
                  </a:lnTo>
                  <a:lnTo>
                    <a:pt x="324" y="260"/>
                  </a:lnTo>
                  <a:lnTo>
                    <a:pt x="316" y="259"/>
                  </a:lnTo>
                  <a:lnTo>
                    <a:pt x="305" y="259"/>
                  </a:lnTo>
                  <a:lnTo>
                    <a:pt x="297" y="259"/>
                  </a:lnTo>
                  <a:lnTo>
                    <a:pt x="285" y="260"/>
                  </a:lnTo>
                  <a:lnTo>
                    <a:pt x="278" y="262"/>
                  </a:lnTo>
                  <a:lnTo>
                    <a:pt x="270" y="266"/>
                  </a:lnTo>
                  <a:lnTo>
                    <a:pt x="262" y="268"/>
                  </a:lnTo>
                  <a:lnTo>
                    <a:pt x="253" y="268"/>
                  </a:lnTo>
                  <a:lnTo>
                    <a:pt x="247" y="264"/>
                  </a:lnTo>
                  <a:lnTo>
                    <a:pt x="243" y="259"/>
                  </a:lnTo>
                  <a:lnTo>
                    <a:pt x="243" y="255"/>
                  </a:lnTo>
                  <a:lnTo>
                    <a:pt x="239" y="249"/>
                  </a:lnTo>
                  <a:lnTo>
                    <a:pt x="237" y="243"/>
                  </a:lnTo>
                  <a:lnTo>
                    <a:pt x="237" y="234"/>
                  </a:lnTo>
                  <a:lnTo>
                    <a:pt x="239" y="224"/>
                  </a:lnTo>
                  <a:lnTo>
                    <a:pt x="239" y="218"/>
                  </a:lnTo>
                  <a:lnTo>
                    <a:pt x="241" y="211"/>
                  </a:lnTo>
                  <a:lnTo>
                    <a:pt x="239" y="207"/>
                  </a:lnTo>
                  <a:lnTo>
                    <a:pt x="239" y="199"/>
                  </a:lnTo>
                  <a:lnTo>
                    <a:pt x="239" y="182"/>
                  </a:lnTo>
                  <a:lnTo>
                    <a:pt x="239" y="174"/>
                  </a:lnTo>
                  <a:lnTo>
                    <a:pt x="239" y="166"/>
                  </a:lnTo>
                  <a:lnTo>
                    <a:pt x="239" y="161"/>
                  </a:lnTo>
                  <a:lnTo>
                    <a:pt x="237" y="157"/>
                  </a:lnTo>
                  <a:lnTo>
                    <a:pt x="230" y="157"/>
                  </a:lnTo>
                  <a:lnTo>
                    <a:pt x="226" y="159"/>
                  </a:lnTo>
                  <a:lnTo>
                    <a:pt x="222" y="159"/>
                  </a:lnTo>
                  <a:lnTo>
                    <a:pt x="216" y="163"/>
                  </a:lnTo>
                  <a:lnTo>
                    <a:pt x="209" y="165"/>
                  </a:lnTo>
                  <a:lnTo>
                    <a:pt x="205" y="166"/>
                  </a:lnTo>
                  <a:lnTo>
                    <a:pt x="201" y="172"/>
                  </a:lnTo>
                  <a:lnTo>
                    <a:pt x="191" y="178"/>
                  </a:lnTo>
                  <a:lnTo>
                    <a:pt x="186" y="182"/>
                  </a:lnTo>
                  <a:lnTo>
                    <a:pt x="184" y="188"/>
                  </a:lnTo>
                  <a:lnTo>
                    <a:pt x="176" y="191"/>
                  </a:lnTo>
                  <a:lnTo>
                    <a:pt x="166" y="189"/>
                  </a:lnTo>
                  <a:lnTo>
                    <a:pt x="161" y="189"/>
                  </a:lnTo>
                  <a:lnTo>
                    <a:pt x="157" y="195"/>
                  </a:lnTo>
                  <a:lnTo>
                    <a:pt x="151" y="197"/>
                  </a:lnTo>
                  <a:lnTo>
                    <a:pt x="145" y="195"/>
                  </a:lnTo>
                  <a:lnTo>
                    <a:pt x="140" y="195"/>
                  </a:lnTo>
                  <a:lnTo>
                    <a:pt x="134" y="191"/>
                  </a:lnTo>
                  <a:lnTo>
                    <a:pt x="130" y="186"/>
                  </a:lnTo>
                  <a:lnTo>
                    <a:pt x="128" y="180"/>
                  </a:lnTo>
                  <a:lnTo>
                    <a:pt x="128" y="176"/>
                  </a:lnTo>
                  <a:lnTo>
                    <a:pt x="120" y="174"/>
                  </a:lnTo>
                  <a:lnTo>
                    <a:pt x="115" y="170"/>
                  </a:lnTo>
                  <a:lnTo>
                    <a:pt x="109" y="166"/>
                  </a:lnTo>
                  <a:lnTo>
                    <a:pt x="101" y="163"/>
                  </a:lnTo>
                  <a:lnTo>
                    <a:pt x="94" y="163"/>
                  </a:lnTo>
                  <a:lnTo>
                    <a:pt x="88" y="159"/>
                  </a:lnTo>
                  <a:lnTo>
                    <a:pt x="82" y="155"/>
                  </a:lnTo>
                  <a:lnTo>
                    <a:pt x="74" y="151"/>
                  </a:lnTo>
                  <a:lnTo>
                    <a:pt x="69" y="151"/>
                  </a:lnTo>
                  <a:lnTo>
                    <a:pt x="63" y="155"/>
                  </a:lnTo>
                  <a:lnTo>
                    <a:pt x="59" y="151"/>
                  </a:lnTo>
                  <a:lnTo>
                    <a:pt x="57" y="147"/>
                  </a:lnTo>
                  <a:lnTo>
                    <a:pt x="61" y="141"/>
                  </a:lnTo>
                  <a:lnTo>
                    <a:pt x="63" y="136"/>
                  </a:lnTo>
                  <a:lnTo>
                    <a:pt x="65" y="132"/>
                  </a:lnTo>
                  <a:lnTo>
                    <a:pt x="65" y="126"/>
                  </a:lnTo>
                  <a:lnTo>
                    <a:pt x="65" y="120"/>
                  </a:lnTo>
                  <a:lnTo>
                    <a:pt x="61" y="117"/>
                  </a:lnTo>
                  <a:lnTo>
                    <a:pt x="61" y="111"/>
                  </a:lnTo>
                  <a:lnTo>
                    <a:pt x="57" y="107"/>
                  </a:lnTo>
                  <a:lnTo>
                    <a:pt x="53" y="99"/>
                  </a:lnTo>
                  <a:lnTo>
                    <a:pt x="47" y="97"/>
                  </a:lnTo>
                  <a:lnTo>
                    <a:pt x="44" y="92"/>
                  </a:lnTo>
                  <a:lnTo>
                    <a:pt x="34" y="86"/>
                  </a:lnTo>
                  <a:lnTo>
                    <a:pt x="34" y="80"/>
                  </a:lnTo>
                  <a:lnTo>
                    <a:pt x="32" y="74"/>
                  </a:lnTo>
                  <a:lnTo>
                    <a:pt x="28" y="69"/>
                  </a:lnTo>
                  <a:lnTo>
                    <a:pt x="23" y="65"/>
                  </a:lnTo>
                  <a:lnTo>
                    <a:pt x="19" y="61"/>
                  </a:lnTo>
                  <a:lnTo>
                    <a:pt x="21" y="57"/>
                  </a:lnTo>
                  <a:lnTo>
                    <a:pt x="15" y="53"/>
                  </a:lnTo>
                  <a:lnTo>
                    <a:pt x="13" y="47"/>
                  </a:lnTo>
                  <a:lnTo>
                    <a:pt x="11" y="42"/>
                  </a:lnTo>
                  <a:lnTo>
                    <a:pt x="5" y="38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47" y="3"/>
                  </a:lnTo>
                  <a:lnTo>
                    <a:pt x="63" y="3"/>
                  </a:lnTo>
                  <a:lnTo>
                    <a:pt x="72" y="5"/>
                  </a:lnTo>
                  <a:lnTo>
                    <a:pt x="84" y="9"/>
                  </a:lnTo>
                  <a:lnTo>
                    <a:pt x="94" y="11"/>
                  </a:lnTo>
                  <a:lnTo>
                    <a:pt x="103" y="17"/>
                  </a:lnTo>
                  <a:lnTo>
                    <a:pt x="113" y="19"/>
                  </a:lnTo>
                  <a:lnTo>
                    <a:pt x="124" y="23"/>
                  </a:lnTo>
                  <a:lnTo>
                    <a:pt x="134" y="26"/>
                  </a:lnTo>
                  <a:lnTo>
                    <a:pt x="142" y="28"/>
                  </a:lnTo>
                  <a:lnTo>
                    <a:pt x="151" y="34"/>
                  </a:lnTo>
                  <a:lnTo>
                    <a:pt x="161" y="36"/>
                  </a:lnTo>
                  <a:lnTo>
                    <a:pt x="172" y="38"/>
                  </a:lnTo>
                  <a:lnTo>
                    <a:pt x="184" y="40"/>
                  </a:lnTo>
                  <a:lnTo>
                    <a:pt x="195" y="42"/>
                  </a:lnTo>
                  <a:lnTo>
                    <a:pt x="211" y="46"/>
                  </a:lnTo>
                  <a:lnTo>
                    <a:pt x="226" y="49"/>
                  </a:lnTo>
                  <a:lnTo>
                    <a:pt x="239" y="53"/>
                  </a:lnTo>
                  <a:lnTo>
                    <a:pt x="251" y="57"/>
                  </a:lnTo>
                  <a:lnTo>
                    <a:pt x="268" y="63"/>
                  </a:lnTo>
                  <a:lnTo>
                    <a:pt x="285" y="69"/>
                  </a:lnTo>
                  <a:lnTo>
                    <a:pt x="301" y="78"/>
                  </a:lnTo>
                  <a:lnTo>
                    <a:pt x="312" y="82"/>
                  </a:lnTo>
                  <a:lnTo>
                    <a:pt x="328" y="88"/>
                  </a:lnTo>
                  <a:lnTo>
                    <a:pt x="343" y="95"/>
                  </a:lnTo>
                  <a:lnTo>
                    <a:pt x="358" y="101"/>
                  </a:lnTo>
                  <a:lnTo>
                    <a:pt x="370" y="109"/>
                  </a:lnTo>
                  <a:lnTo>
                    <a:pt x="383" y="113"/>
                  </a:lnTo>
                  <a:lnTo>
                    <a:pt x="395" y="120"/>
                  </a:lnTo>
                  <a:lnTo>
                    <a:pt x="406" y="126"/>
                  </a:lnTo>
                  <a:lnTo>
                    <a:pt x="420" y="132"/>
                  </a:lnTo>
                  <a:lnTo>
                    <a:pt x="429" y="136"/>
                  </a:lnTo>
                  <a:lnTo>
                    <a:pt x="443" y="143"/>
                  </a:lnTo>
                  <a:lnTo>
                    <a:pt x="454" y="147"/>
                  </a:lnTo>
                  <a:lnTo>
                    <a:pt x="464" y="153"/>
                  </a:lnTo>
                  <a:lnTo>
                    <a:pt x="473" y="155"/>
                  </a:lnTo>
                  <a:lnTo>
                    <a:pt x="483" y="159"/>
                  </a:lnTo>
                  <a:lnTo>
                    <a:pt x="495" y="165"/>
                  </a:lnTo>
                  <a:lnTo>
                    <a:pt x="504" y="170"/>
                  </a:lnTo>
                  <a:lnTo>
                    <a:pt x="510" y="176"/>
                  </a:lnTo>
                  <a:lnTo>
                    <a:pt x="518" y="180"/>
                  </a:lnTo>
                  <a:lnTo>
                    <a:pt x="525" y="182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EE800ABC-B3BA-4A2C-B939-C5215A685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182" y="662645"/>
              <a:ext cx="2018606" cy="1308437"/>
            </a:xfrm>
            <a:custGeom>
              <a:avLst/>
              <a:gdLst/>
              <a:ahLst/>
              <a:cxnLst>
                <a:cxn ang="0">
                  <a:pos x="1130" y="685"/>
                </a:cxn>
                <a:cxn ang="0">
                  <a:pos x="1114" y="752"/>
                </a:cxn>
                <a:cxn ang="0">
                  <a:pos x="1065" y="783"/>
                </a:cxn>
                <a:cxn ang="0">
                  <a:pos x="955" y="781"/>
                </a:cxn>
                <a:cxn ang="0">
                  <a:pos x="882" y="774"/>
                </a:cxn>
                <a:cxn ang="0">
                  <a:pos x="830" y="751"/>
                </a:cxn>
                <a:cxn ang="0">
                  <a:pos x="788" y="720"/>
                </a:cxn>
                <a:cxn ang="0">
                  <a:pos x="729" y="716"/>
                </a:cxn>
                <a:cxn ang="0">
                  <a:pos x="692" y="754"/>
                </a:cxn>
                <a:cxn ang="0">
                  <a:pos x="648" y="795"/>
                </a:cxn>
                <a:cxn ang="0">
                  <a:pos x="610" y="816"/>
                </a:cxn>
                <a:cxn ang="0">
                  <a:pos x="554" y="825"/>
                </a:cxn>
                <a:cxn ang="0">
                  <a:pos x="506" y="850"/>
                </a:cxn>
                <a:cxn ang="0">
                  <a:pos x="445" y="823"/>
                </a:cxn>
                <a:cxn ang="0">
                  <a:pos x="372" y="789"/>
                </a:cxn>
                <a:cxn ang="0">
                  <a:pos x="287" y="749"/>
                </a:cxn>
                <a:cxn ang="0">
                  <a:pos x="197" y="722"/>
                </a:cxn>
                <a:cxn ang="0">
                  <a:pos x="136" y="706"/>
                </a:cxn>
                <a:cxn ang="0">
                  <a:pos x="74" y="685"/>
                </a:cxn>
                <a:cxn ang="0">
                  <a:pos x="2" y="680"/>
                </a:cxn>
                <a:cxn ang="0">
                  <a:pos x="11" y="655"/>
                </a:cxn>
                <a:cxn ang="0">
                  <a:pos x="32" y="626"/>
                </a:cxn>
                <a:cxn ang="0">
                  <a:pos x="36" y="586"/>
                </a:cxn>
                <a:cxn ang="0">
                  <a:pos x="61" y="526"/>
                </a:cxn>
                <a:cxn ang="0">
                  <a:pos x="99" y="503"/>
                </a:cxn>
                <a:cxn ang="0">
                  <a:pos x="132" y="488"/>
                </a:cxn>
                <a:cxn ang="0">
                  <a:pos x="180" y="476"/>
                </a:cxn>
                <a:cxn ang="0">
                  <a:pos x="215" y="457"/>
                </a:cxn>
                <a:cxn ang="0">
                  <a:pos x="257" y="467"/>
                </a:cxn>
                <a:cxn ang="0">
                  <a:pos x="280" y="444"/>
                </a:cxn>
                <a:cxn ang="0">
                  <a:pos x="293" y="332"/>
                </a:cxn>
                <a:cxn ang="0">
                  <a:pos x="299" y="238"/>
                </a:cxn>
                <a:cxn ang="0">
                  <a:pos x="280" y="186"/>
                </a:cxn>
                <a:cxn ang="0">
                  <a:pos x="261" y="137"/>
                </a:cxn>
                <a:cxn ang="0">
                  <a:pos x="293" y="83"/>
                </a:cxn>
                <a:cxn ang="0">
                  <a:pos x="289" y="37"/>
                </a:cxn>
                <a:cxn ang="0">
                  <a:pos x="378" y="29"/>
                </a:cxn>
                <a:cxn ang="0">
                  <a:pos x="395" y="8"/>
                </a:cxn>
                <a:cxn ang="0">
                  <a:pos x="418" y="21"/>
                </a:cxn>
                <a:cxn ang="0">
                  <a:pos x="458" y="8"/>
                </a:cxn>
                <a:cxn ang="0">
                  <a:pos x="464" y="54"/>
                </a:cxn>
                <a:cxn ang="0">
                  <a:pos x="510" y="81"/>
                </a:cxn>
                <a:cxn ang="0">
                  <a:pos x="585" y="91"/>
                </a:cxn>
                <a:cxn ang="0">
                  <a:pos x="637" y="46"/>
                </a:cxn>
                <a:cxn ang="0">
                  <a:pos x="706" y="14"/>
                </a:cxn>
                <a:cxn ang="0">
                  <a:pos x="765" y="21"/>
                </a:cxn>
                <a:cxn ang="0">
                  <a:pos x="804" y="106"/>
                </a:cxn>
                <a:cxn ang="0">
                  <a:pos x="815" y="194"/>
                </a:cxn>
                <a:cxn ang="0">
                  <a:pos x="852" y="254"/>
                </a:cxn>
                <a:cxn ang="0">
                  <a:pos x="873" y="165"/>
                </a:cxn>
                <a:cxn ang="0">
                  <a:pos x="936" y="158"/>
                </a:cxn>
                <a:cxn ang="0">
                  <a:pos x="1005" y="135"/>
                </a:cxn>
                <a:cxn ang="0">
                  <a:pos x="1034" y="206"/>
                </a:cxn>
                <a:cxn ang="0">
                  <a:pos x="1063" y="221"/>
                </a:cxn>
                <a:cxn ang="0">
                  <a:pos x="1124" y="261"/>
                </a:cxn>
                <a:cxn ang="0">
                  <a:pos x="1182" y="298"/>
                </a:cxn>
                <a:cxn ang="0">
                  <a:pos x="1222" y="325"/>
                </a:cxn>
                <a:cxn ang="0">
                  <a:pos x="1205" y="415"/>
                </a:cxn>
                <a:cxn ang="0">
                  <a:pos x="1187" y="486"/>
                </a:cxn>
                <a:cxn ang="0">
                  <a:pos x="1164" y="570"/>
                </a:cxn>
              </a:cxnLst>
              <a:rect l="0" t="0" r="r" b="b"/>
              <a:pathLst>
                <a:path w="1222" h="850">
                  <a:moveTo>
                    <a:pt x="1143" y="641"/>
                  </a:moveTo>
                  <a:lnTo>
                    <a:pt x="1141" y="647"/>
                  </a:lnTo>
                  <a:lnTo>
                    <a:pt x="1139" y="651"/>
                  </a:lnTo>
                  <a:lnTo>
                    <a:pt x="1132" y="660"/>
                  </a:lnTo>
                  <a:lnTo>
                    <a:pt x="1128" y="674"/>
                  </a:lnTo>
                  <a:lnTo>
                    <a:pt x="1130" y="685"/>
                  </a:lnTo>
                  <a:lnTo>
                    <a:pt x="1128" y="699"/>
                  </a:lnTo>
                  <a:lnTo>
                    <a:pt x="1126" y="708"/>
                  </a:lnTo>
                  <a:lnTo>
                    <a:pt x="1126" y="720"/>
                  </a:lnTo>
                  <a:lnTo>
                    <a:pt x="1124" y="735"/>
                  </a:lnTo>
                  <a:lnTo>
                    <a:pt x="1124" y="743"/>
                  </a:lnTo>
                  <a:lnTo>
                    <a:pt x="1114" y="752"/>
                  </a:lnTo>
                  <a:lnTo>
                    <a:pt x="1116" y="764"/>
                  </a:lnTo>
                  <a:lnTo>
                    <a:pt x="1114" y="774"/>
                  </a:lnTo>
                  <a:lnTo>
                    <a:pt x="1109" y="775"/>
                  </a:lnTo>
                  <a:lnTo>
                    <a:pt x="1099" y="777"/>
                  </a:lnTo>
                  <a:lnTo>
                    <a:pt x="1084" y="781"/>
                  </a:lnTo>
                  <a:lnTo>
                    <a:pt x="1065" y="783"/>
                  </a:lnTo>
                  <a:lnTo>
                    <a:pt x="1045" y="781"/>
                  </a:lnTo>
                  <a:lnTo>
                    <a:pt x="1028" y="783"/>
                  </a:lnTo>
                  <a:lnTo>
                    <a:pt x="1009" y="783"/>
                  </a:lnTo>
                  <a:lnTo>
                    <a:pt x="988" y="783"/>
                  </a:lnTo>
                  <a:lnTo>
                    <a:pt x="971" y="781"/>
                  </a:lnTo>
                  <a:lnTo>
                    <a:pt x="955" y="781"/>
                  </a:lnTo>
                  <a:lnTo>
                    <a:pt x="936" y="783"/>
                  </a:lnTo>
                  <a:lnTo>
                    <a:pt x="923" y="781"/>
                  </a:lnTo>
                  <a:lnTo>
                    <a:pt x="911" y="781"/>
                  </a:lnTo>
                  <a:lnTo>
                    <a:pt x="901" y="783"/>
                  </a:lnTo>
                  <a:lnTo>
                    <a:pt x="886" y="783"/>
                  </a:lnTo>
                  <a:lnTo>
                    <a:pt x="882" y="774"/>
                  </a:lnTo>
                  <a:lnTo>
                    <a:pt x="875" y="766"/>
                  </a:lnTo>
                  <a:lnTo>
                    <a:pt x="865" y="766"/>
                  </a:lnTo>
                  <a:lnTo>
                    <a:pt x="859" y="764"/>
                  </a:lnTo>
                  <a:lnTo>
                    <a:pt x="848" y="762"/>
                  </a:lnTo>
                  <a:lnTo>
                    <a:pt x="836" y="756"/>
                  </a:lnTo>
                  <a:lnTo>
                    <a:pt x="830" y="751"/>
                  </a:lnTo>
                  <a:lnTo>
                    <a:pt x="825" y="745"/>
                  </a:lnTo>
                  <a:lnTo>
                    <a:pt x="817" y="741"/>
                  </a:lnTo>
                  <a:lnTo>
                    <a:pt x="809" y="739"/>
                  </a:lnTo>
                  <a:lnTo>
                    <a:pt x="806" y="733"/>
                  </a:lnTo>
                  <a:lnTo>
                    <a:pt x="798" y="724"/>
                  </a:lnTo>
                  <a:lnTo>
                    <a:pt x="788" y="720"/>
                  </a:lnTo>
                  <a:lnTo>
                    <a:pt x="781" y="720"/>
                  </a:lnTo>
                  <a:lnTo>
                    <a:pt x="773" y="722"/>
                  </a:lnTo>
                  <a:lnTo>
                    <a:pt x="761" y="720"/>
                  </a:lnTo>
                  <a:lnTo>
                    <a:pt x="750" y="716"/>
                  </a:lnTo>
                  <a:lnTo>
                    <a:pt x="740" y="718"/>
                  </a:lnTo>
                  <a:lnTo>
                    <a:pt x="729" y="716"/>
                  </a:lnTo>
                  <a:lnTo>
                    <a:pt x="721" y="718"/>
                  </a:lnTo>
                  <a:lnTo>
                    <a:pt x="713" y="724"/>
                  </a:lnTo>
                  <a:lnTo>
                    <a:pt x="706" y="729"/>
                  </a:lnTo>
                  <a:lnTo>
                    <a:pt x="702" y="735"/>
                  </a:lnTo>
                  <a:lnTo>
                    <a:pt x="698" y="749"/>
                  </a:lnTo>
                  <a:lnTo>
                    <a:pt x="692" y="754"/>
                  </a:lnTo>
                  <a:lnTo>
                    <a:pt x="681" y="762"/>
                  </a:lnTo>
                  <a:lnTo>
                    <a:pt x="677" y="772"/>
                  </a:lnTo>
                  <a:lnTo>
                    <a:pt x="673" y="779"/>
                  </a:lnTo>
                  <a:lnTo>
                    <a:pt x="667" y="785"/>
                  </a:lnTo>
                  <a:lnTo>
                    <a:pt x="658" y="789"/>
                  </a:lnTo>
                  <a:lnTo>
                    <a:pt x="648" y="795"/>
                  </a:lnTo>
                  <a:lnTo>
                    <a:pt x="639" y="797"/>
                  </a:lnTo>
                  <a:lnTo>
                    <a:pt x="635" y="802"/>
                  </a:lnTo>
                  <a:lnTo>
                    <a:pt x="627" y="806"/>
                  </a:lnTo>
                  <a:lnTo>
                    <a:pt x="621" y="810"/>
                  </a:lnTo>
                  <a:lnTo>
                    <a:pt x="612" y="812"/>
                  </a:lnTo>
                  <a:lnTo>
                    <a:pt x="610" y="816"/>
                  </a:lnTo>
                  <a:lnTo>
                    <a:pt x="602" y="818"/>
                  </a:lnTo>
                  <a:lnTo>
                    <a:pt x="593" y="820"/>
                  </a:lnTo>
                  <a:lnTo>
                    <a:pt x="585" y="823"/>
                  </a:lnTo>
                  <a:lnTo>
                    <a:pt x="577" y="823"/>
                  </a:lnTo>
                  <a:lnTo>
                    <a:pt x="568" y="825"/>
                  </a:lnTo>
                  <a:lnTo>
                    <a:pt x="554" y="825"/>
                  </a:lnTo>
                  <a:lnTo>
                    <a:pt x="546" y="827"/>
                  </a:lnTo>
                  <a:lnTo>
                    <a:pt x="537" y="831"/>
                  </a:lnTo>
                  <a:lnTo>
                    <a:pt x="527" y="837"/>
                  </a:lnTo>
                  <a:lnTo>
                    <a:pt x="520" y="845"/>
                  </a:lnTo>
                  <a:lnTo>
                    <a:pt x="514" y="846"/>
                  </a:lnTo>
                  <a:lnTo>
                    <a:pt x="506" y="850"/>
                  </a:lnTo>
                  <a:lnTo>
                    <a:pt x="497" y="845"/>
                  </a:lnTo>
                  <a:lnTo>
                    <a:pt x="485" y="839"/>
                  </a:lnTo>
                  <a:lnTo>
                    <a:pt x="475" y="835"/>
                  </a:lnTo>
                  <a:lnTo>
                    <a:pt x="466" y="833"/>
                  </a:lnTo>
                  <a:lnTo>
                    <a:pt x="456" y="827"/>
                  </a:lnTo>
                  <a:lnTo>
                    <a:pt x="445" y="823"/>
                  </a:lnTo>
                  <a:lnTo>
                    <a:pt x="431" y="816"/>
                  </a:lnTo>
                  <a:lnTo>
                    <a:pt x="422" y="812"/>
                  </a:lnTo>
                  <a:lnTo>
                    <a:pt x="408" y="806"/>
                  </a:lnTo>
                  <a:lnTo>
                    <a:pt x="397" y="800"/>
                  </a:lnTo>
                  <a:lnTo>
                    <a:pt x="385" y="793"/>
                  </a:lnTo>
                  <a:lnTo>
                    <a:pt x="372" y="789"/>
                  </a:lnTo>
                  <a:lnTo>
                    <a:pt x="360" y="781"/>
                  </a:lnTo>
                  <a:lnTo>
                    <a:pt x="345" y="775"/>
                  </a:lnTo>
                  <a:lnTo>
                    <a:pt x="330" y="768"/>
                  </a:lnTo>
                  <a:lnTo>
                    <a:pt x="314" y="762"/>
                  </a:lnTo>
                  <a:lnTo>
                    <a:pt x="303" y="758"/>
                  </a:lnTo>
                  <a:lnTo>
                    <a:pt x="287" y="749"/>
                  </a:lnTo>
                  <a:lnTo>
                    <a:pt x="270" y="743"/>
                  </a:lnTo>
                  <a:lnTo>
                    <a:pt x="253" y="737"/>
                  </a:lnTo>
                  <a:lnTo>
                    <a:pt x="241" y="733"/>
                  </a:lnTo>
                  <a:lnTo>
                    <a:pt x="228" y="729"/>
                  </a:lnTo>
                  <a:lnTo>
                    <a:pt x="213" y="726"/>
                  </a:lnTo>
                  <a:lnTo>
                    <a:pt x="197" y="722"/>
                  </a:lnTo>
                  <a:lnTo>
                    <a:pt x="186" y="720"/>
                  </a:lnTo>
                  <a:lnTo>
                    <a:pt x="174" y="718"/>
                  </a:lnTo>
                  <a:lnTo>
                    <a:pt x="163" y="716"/>
                  </a:lnTo>
                  <a:lnTo>
                    <a:pt x="153" y="714"/>
                  </a:lnTo>
                  <a:lnTo>
                    <a:pt x="144" y="708"/>
                  </a:lnTo>
                  <a:lnTo>
                    <a:pt x="136" y="706"/>
                  </a:lnTo>
                  <a:lnTo>
                    <a:pt x="126" y="703"/>
                  </a:lnTo>
                  <a:lnTo>
                    <a:pt x="115" y="699"/>
                  </a:lnTo>
                  <a:lnTo>
                    <a:pt x="105" y="697"/>
                  </a:lnTo>
                  <a:lnTo>
                    <a:pt x="96" y="691"/>
                  </a:lnTo>
                  <a:lnTo>
                    <a:pt x="86" y="689"/>
                  </a:lnTo>
                  <a:lnTo>
                    <a:pt x="74" y="685"/>
                  </a:lnTo>
                  <a:lnTo>
                    <a:pt x="65" y="683"/>
                  </a:lnTo>
                  <a:lnTo>
                    <a:pt x="49" y="683"/>
                  </a:lnTo>
                  <a:lnTo>
                    <a:pt x="30" y="681"/>
                  </a:lnTo>
                  <a:lnTo>
                    <a:pt x="23" y="680"/>
                  </a:lnTo>
                  <a:lnTo>
                    <a:pt x="9" y="680"/>
                  </a:lnTo>
                  <a:lnTo>
                    <a:pt x="2" y="680"/>
                  </a:lnTo>
                  <a:lnTo>
                    <a:pt x="0" y="676"/>
                  </a:lnTo>
                  <a:lnTo>
                    <a:pt x="0" y="672"/>
                  </a:lnTo>
                  <a:lnTo>
                    <a:pt x="3" y="668"/>
                  </a:lnTo>
                  <a:lnTo>
                    <a:pt x="5" y="662"/>
                  </a:lnTo>
                  <a:lnTo>
                    <a:pt x="7" y="658"/>
                  </a:lnTo>
                  <a:lnTo>
                    <a:pt x="11" y="655"/>
                  </a:lnTo>
                  <a:lnTo>
                    <a:pt x="15" y="649"/>
                  </a:lnTo>
                  <a:lnTo>
                    <a:pt x="19" y="647"/>
                  </a:lnTo>
                  <a:lnTo>
                    <a:pt x="21" y="641"/>
                  </a:lnTo>
                  <a:lnTo>
                    <a:pt x="26" y="637"/>
                  </a:lnTo>
                  <a:lnTo>
                    <a:pt x="30" y="632"/>
                  </a:lnTo>
                  <a:lnTo>
                    <a:pt x="32" y="626"/>
                  </a:lnTo>
                  <a:lnTo>
                    <a:pt x="34" y="620"/>
                  </a:lnTo>
                  <a:lnTo>
                    <a:pt x="36" y="612"/>
                  </a:lnTo>
                  <a:lnTo>
                    <a:pt x="36" y="605"/>
                  </a:lnTo>
                  <a:lnTo>
                    <a:pt x="38" y="599"/>
                  </a:lnTo>
                  <a:lnTo>
                    <a:pt x="36" y="593"/>
                  </a:lnTo>
                  <a:lnTo>
                    <a:pt x="36" y="586"/>
                  </a:lnTo>
                  <a:lnTo>
                    <a:pt x="48" y="574"/>
                  </a:lnTo>
                  <a:lnTo>
                    <a:pt x="55" y="563"/>
                  </a:lnTo>
                  <a:lnTo>
                    <a:pt x="53" y="549"/>
                  </a:lnTo>
                  <a:lnTo>
                    <a:pt x="53" y="541"/>
                  </a:lnTo>
                  <a:lnTo>
                    <a:pt x="57" y="528"/>
                  </a:lnTo>
                  <a:lnTo>
                    <a:pt x="61" y="526"/>
                  </a:lnTo>
                  <a:lnTo>
                    <a:pt x="69" y="526"/>
                  </a:lnTo>
                  <a:lnTo>
                    <a:pt x="74" y="520"/>
                  </a:lnTo>
                  <a:lnTo>
                    <a:pt x="80" y="516"/>
                  </a:lnTo>
                  <a:lnTo>
                    <a:pt x="88" y="513"/>
                  </a:lnTo>
                  <a:lnTo>
                    <a:pt x="92" y="507"/>
                  </a:lnTo>
                  <a:lnTo>
                    <a:pt x="99" y="503"/>
                  </a:lnTo>
                  <a:lnTo>
                    <a:pt x="103" y="501"/>
                  </a:lnTo>
                  <a:lnTo>
                    <a:pt x="109" y="497"/>
                  </a:lnTo>
                  <a:lnTo>
                    <a:pt x="113" y="493"/>
                  </a:lnTo>
                  <a:lnTo>
                    <a:pt x="120" y="490"/>
                  </a:lnTo>
                  <a:lnTo>
                    <a:pt x="126" y="490"/>
                  </a:lnTo>
                  <a:lnTo>
                    <a:pt x="132" y="488"/>
                  </a:lnTo>
                  <a:lnTo>
                    <a:pt x="142" y="486"/>
                  </a:lnTo>
                  <a:lnTo>
                    <a:pt x="147" y="486"/>
                  </a:lnTo>
                  <a:lnTo>
                    <a:pt x="155" y="486"/>
                  </a:lnTo>
                  <a:lnTo>
                    <a:pt x="165" y="484"/>
                  </a:lnTo>
                  <a:lnTo>
                    <a:pt x="172" y="478"/>
                  </a:lnTo>
                  <a:lnTo>
                    <a:pt x="180" y="476"/>
                  </a:lnTo>
                  <a:lnTo>
                    <a:pt x="186" y="474"/>
                  </a:lnTo>
                  <a:lnTo>
                    <a:pt x="191" y="472"/>
                  </a:lnTo>
                  <a:lnTo>
                    <a:pt x="195" y="468"/>
                  </a:lnTo>
                  <a:lnTo>
                    <a:pt x="207" y="468"/>
                  </a:lnTo>
                  <a:lnTo>
                    <a:pt x="211" y="461"/>
                  </a:lnTo>
                  <a:lnTo>
                    <a:pt x="215" y="457"/>
                  </a:lnTo>
                  <a:lnTo>
                    <a:pt x="222" y="459"/>
                  </a:lnTo>
                  <a:lnTo>
                    <a:pt x="228" y="457"/>
                  </a:lnTo>
                  <a:lnTo>
                    <a:pt x="239" y="457"/>
                  </a:lnTo>
                  <a:lnTo>
                    <a:pt x="247" y="461"/>
                  </a:lnTo>
                  <a:lnTo>
                    <a:pt x="251" y="463"/>
                  </a:lnTo>
                  <a:lnTo>
                    <a:pt x="257" y="467"/>
                  </a:lnTo>
                  <a:lnTo>
                    <a:pt x="261" y="463"/>
                  </a:lnTo>
                  <a:lnTo>
                    <a:pt x="262" y="461"/>
                  </a:lnTo>
                  <a:lnTo>
                    <a:pt x="268" y="461"/>
                  </a:lnTo>
                  <a:lnTo>
                    <a:pt x="274" y="459"/>
                  </a:lnTo>
                  <a:lnTo>
                    <a:pt x="276" y="453"/>
                  </a:lnTo>
                  <a:lnTo>
                    <a:pt x="280" y="444"/>
                  </a:lnTo>
                  <a:lnTo>
                    <a:pt x="280" y="432"/>
                  </a:lnTo>
                  <a:lnTo>
                    <a:pt x="284" y="415"/>
                  </a:lnTo>
                  <a:lnTo>
                    <a:pt x="286" y="399"/>
                  </a:lnTo>
                  <a:lnTo>
                    <a:pt x="289" y="378"/>
                  </a:lnTo>
                  <a:lnTo>
                    <a:pt x="289" y="357"/>
                  </a:lnTo>
                  <a:lnTo>
                    <a:pt x="293" y="332"/>
                  </a:lnTo>
                  <a:lnTo>
                    <a:pt x="295" y="307"/>
                  </a:lnTo>
                  <a:lnTo>
                    <a:pt x="295" y="284"/>
                  </a:lnTo>
                  <a:lnTo>
                    <a:pt x="295" y="267"/>
                  </a:lnTo>
                  <a:lnTo>
                    <a:pt x="297" y="257"/>
                  </a:lnTo>
                  <a:lnTo>
                    <a:pt x="293" y="248"/>
                  </a:lnTo>
                  <a:lnTo>
                    <a:pt x="299" y="238"/>
                  </a:lnTo>
                  <a:lnTo>
                    <a:pt x="299" y="227"/>
                  </a:lnTo>
                  <a:lnTo>
                    <a:pt x="293" y="221"/>
                  </a:lnTo>
                  <a:lnTo>
                    <a:pt x="291" y="211"/>
                  </a:lnTo>
                  <a:lnTo>
                    <a:pt x="293" y="200"/>
                  </a:lnTo>
                  <a:lnTo>
                    <a:pt x="287" y="190"/>
                  </a:lnTo>
                  <a:lnTo>
                    <a:pt x="280" y="186"/>
                  </a:lnTo>
                  <a:lnTo>
                    <a:pt x="272" y="186"/>
                  </a:lnTo>
                  <a:lnTo>
                    <a:pt x="264" y="179"/>
                  </a:lnTo>
                  <a:lnTo>
                    <a:pt x="257" y="173"/>
                  </a:lnTo>
                  <a:lnTo>
                    <a:pt x="257" y="162"/>
                  </a:lnTo>
                  <a:lnTo>
                    <a:pt x="261" y="154"/>
                  </a:lnTo>
                  <a:lnTo>
                    <a:pt x="261" y="137"/>
                  </a:lnTo>
                  <a:lnTo>
                    <a:pt x="259" y="121"/>
                  </a:lnTo>
                  <a:lnTo>
                    <a:pt x="268" y="114"/>
                  </a:lnTo>
                  <a:lnTo>
                    <a:pt x="282" y="108"/>
                  </a:lnTo>
                  <a:lnTo>
                    <a:pt x="299" y="100"/>
                  </a:lnTo>
                  <a:lnTo>
                    <a:pt x="301" y="89"/>
                  </a:lnTo>
                  <a:lnTo>
                    <a:pt x="293" y="83"/>
                  </a:lnTo>
                  <a:lnTo>
                    <a:pt x="280" y="81"/>
                  </a:lnTo>
                  <a:lnTo>
                    <a:pt x="270" y="73"/>
                  </a:lnTo>
                  <a:lnTo>
                    <a:pt x="268" y="58"/>
                  </a:lnTo>
                  <a:lnTo>
                    <a:pt x="270" y="43"/>
                  </a:lnTo>
                  <a:lnTo>
                    <a:pt x="280" y="37"/>
                  </a:lnTo>
                  <a:lnTo>
                    <a:pt x="289" y="37"/>
                  </a:lnTo>
                  <a:lnTo>
                    <a:pt x="312" y="35"/>
                  </a:lnTo>
                  <a:lnTo>
                    <a:pt x="332" y="33"/>
                  </a:lnTo>
                  <a:lnTo>
                    <a:pt x="347" y="33"/>
                  </a:lnTo>
                  <a:lnTo>
                    <a:pt x="362" y="33"/>
                  </a:lnTo>
                  <a:lnTo>
                    <a:pt x="374" y="35"/>
                  </a:lnTo>
                  <a:lnTo>
                    <a:pt x="378" y="29"/>
                  </a:lnTo>
                  <a:lnTo>
                    <a:pt x="378" y="21"/>
                  </a:lnTo>
                  <a:lnTo>
                    <a:pt x="378" y="16"/>
                  </a:lnTo>
                  <a:lnTo>
                    <a:pt x="380" y="12"/>
                  </a:lnTo>
                  <a:lnTo>
                    <a:pt x="383" y="8"/>
                  </a:lnTo>
                  <a:lnTo>
                    <a:pt x="389" y="8"/>
                  </a:lnTo>
                  <a:lnTo>
                    <a:pt x="395" y="8"/>
                  </a:lnTo>
                  <a:lnTo>
                    <a:pt x="399" y="14"/>
                  </a:lnTo>
                  <a:lnTo>
                    <a:pt x="401" y="20"/>
                  </a:lnTo>
                  <a:lnTo>
                    <a:pt x="404" y="25"/>
                  </a:lnTo>
                  <a:lnTo>
                    <a:pt x="410" y="29"/>
                  </a:lnTo>
                  <a:lnTo>
                    <a:pt x="414" y="27"/>
                  </a:lnTo>
                  <a:lnTo>
                    <a:pt x="418" y="21"/>
                  </a:lnTo>
                  <a:lnTo>
                    <a:pt x="422" y="18"/>
                  </a:lnTo>
                  <a:lnTo>
                    <a:pt x="424" y="8"/>
                  </a:lnTo>
                  <a:lnTo>
                    <a:pt x="428" y="2"/>
                  </a:lnTo>
                  <a:lnTo>
                    <a:pt x="437" y="2"/>
                  </a:lnTo>
                  <a:lnTo>
                    <a:pt x="454" y="2"/>
                  </a:lnTo>
                  <a:lnTo>
                    <a:pt x="458" y="8"/>
                  </a:lnTo>
                  <a:lnTo>
                    <a:pt x="462" y="20"/>
                  </a:lnTo>
                  <a:lnTo>
                    <a:pt x="466" y="33"/>
                  </a:lnTo>
                  <a:lnTo>
                    <a:pt x="468" y="43"/>
                  </a:lnTo>
                  <a:lnTo>
                    <a:pt x="468" y="46"/>
                  </a:lnTo>
                  <a:lnTo>
                    <a:pt x="464" y="50"/>
                  </a:lnTo>
                  <a:lnTo>
                    <a:pt x="464" y="54"/>
                  </a:lnTo>
                  <a:lnTo>
                    <a:pt x="462" y="60"/>
                  </a:lnTo>
                  <a:lnTo>
                    <a:pt x="470" y="64"/>
                  </a:lnTo>
                  <a:lnTo>
                    <a:pt x="479" y="64"/>
                  </a:lnTo>
                  <a:lnTo>
                    <a:pt x="489" y="66"/>
                  </a:lnTo>
                  <a:lnTo>
                    <a:pt x="502" y="69"/>
                  </a:lnTo>
                  <a:lnTo>
                    <a:pt x="510" y="81"/>
                  </a:lnTo>
                  <a:lnTo>
                    <a:pt x="527" y="87"/>
                  </a:lnTo>
                  <a:lnTo>
                    <a:pt x="533" y="94"/>
                  </a:lnTo>
                  <a:lnTo>
                    <a:pt x="543" y="98"/>
                  </a:lnTo>
                  <a:lnTo>
                    <a:pt x="556" y="94"/>
                  </a:lnTo>
                  <a:lnTo>
                    <a:pt x="568" y="92"/>
                  </a:lnTo>
                  <a:lnTo>
                    <a:pt x="585" y="91"/>
                  </a:lnTo>
                  <a:lnTo>
                    <a:pt x="598" y="87"/>
                  </a:lnTo>
                  <a:lnTo>
                    <a:pt x="600" y="75"/>
                  </a:lnTo>
                  <a:lnTo>
                    <a:pt x="606" y="60"/>
                  </a:lnTo>
                  <a:lnTo>
                    <a:pt x="623" y="62"/>
                  </a:lnTo>
                  <a:lnTo>
                    <a:pt x="635" y="54"/>
                  </a:lnTo>
                  <a:lnTo>
                    <a:pt x="637" y="46"/>
                  </a:lnTo>
                  <a:lnTo>
                    <a:pt x="652" y="33"/>
                  </a:lnTo>
                  <a:lnTo>
                    <a:pt x="660" y="21"/>
                  </a:lnTo>
                  <a:lnTo>
                    <a:pt x="669" y="23"/>
                  </a:lnTo>
                  <a:lnTo>
                    <a:pt x="683" y="21"/>
                  </a:lnTo>
                  <a:lnTo>
                    <a:pt x="696" y="16"/>
                  </a:lnTo>
                  <a:lnTo>
                    <a:pt x="706" y="14"/>
                  </a:lnTo>
                  <a:lnTo>
                    <a:pt x="713" y="6"/>
                  </a:lnTo>
                  <a:lnTo>
                    <a:pt x="725" y="6"/>
                  </a:lnTo>
                  <a:lnTo>
                    <a:pt x="736" y="0"/>
                  </a:lnTo>
                  <a:lnTo>
                    <a:pt x="746" y="2"/>
                  </a:lnTo>
                  <a:lnTo>
                    <a:pt x="756" y="12"/>
                  </a:lnTo>
                  <a:lnTo>
                    <a:pt x="765" y="21"/>
                  </a:lnTo>
                  <a:lnTo>
                    <a:pt x="773" y="31"/>
                  </a:lnTo>
                  <a:lnTo>
                    <a:pt x="777" y="46"/>
                  </a:lnTo>
                  <a:lnTo>
                    <a:pt x="784" y="62"/>
                  </a:lnTo>
                  <a:lnTo>
                    <a:pt x="792" y="73"/>
                  </a:lnTo>
                  <a:lnTo>
                    <a:pt x="796" y="87"/>
                  </a:lnTo>
                  <a:lnTo>
                    <a:pt x="804" y="106"/>
                  </a:lnTo>
                  <a:lnTo>
                    <a:pt x="809" y="121"/>
                  </a:lnTo>
                  <a:lnTo>
                    <a:pt x="811" y="135"/>
                  </a:lnTo>
                  <a:lnTo>
                    <a:pt x="811" y="152"/>
                  </a:lnTo>
                  <a:lnTo>
                    <a:pt x="813" y="162"/>
                  </a:lnTo>
                  <a:lnTo>
                    <a:pt x="817" y="181"/>
                  </a:lnTo>
                  <a:lnTo>
                    <a:pt x="815" y="194"/>
                  </a:lnTo>
                  <a:lnTo>
                    <a:pt x="821" y="211"/>
                  </a:lnTo>
                  <a:lnTo>
                    <a:pt x="823" y="223"/>
                  </a:lnTo>
                  <a:lnTo>
                    <a:pt x="829" y="233"/>
                  </a:lnTo>
                  <a:lnTo>
                    <a:pt x="836" y="252"/>
                  </a:lnTo>
                  <a:lnTo>
                    <a:pt x="846" y="257"/>
                  </a:lnTo>
                  <a:lnTo>
                    <a:pt x="852" y="254"/>
                  </a:lnTo>
                  <a:lnTo>
                    <a:pt x="855" y="242"/>
                  </a:lnTo>
                  <a:lnTo>
                    <a:pt x="863" y="231"/>
                  </a:lnTo>
                  <a:lnTo>
                    <a:pt x="869" y="219"/>
                  </a:lnTo>
                  <a:lnTo>
                    <a:pt x="871" y="202"/>
                  </a:lnTo>
                  <a:lnTo>
                    <a:pt x="871" y="186"/>
                  </a:lnTo>
                  <a:lnTo>
                    <a:pt x="873" y="165"/>
                  </a:lnTo>
                  <a:lnTo>
                    <a:pt x="886" y="158"/>
                  </a:lnTo>
                  <a:lnTo>
                    <a:pt x="898" y="150"/>
                  </a:lnTo>
                  <a:lnTo>
                    <a:pt x="909" y="160"/>
                  </a:lnTo>
                  <a:lnTo>
                    <a:pt x="917" y="169"/>
                  </a:lnTo>
                  <a:lnTo>
                    <a:pt x="928" y="165"/>
                  </a:lnTo>
                  <a:lnTo>
                    <a:pt x="936" y="158"/>
                  </a:lnTo>
                  <a:lnTo>
                    <a:pt x="948" y="148"/>
                  </a:lnTo>
                  <a:lnTo>
                    <a:pt x="961" y="146"/>
                  </a:lnTo>
                  <a:lnTo>
                    <a:pt x="978" y="142"/>
                  </a:lnTo>
                  <a:lnTo>
                    <a:pt x="984" y="139"/>
                  </a:lnTo>
                  <a:lnTo>
                    <a:pt x="996" y="137"/>
                  </a:lnTo>
                  <a:lnTo>
                    <a:pt x="1005" y="135"/>
                  </a:lnTo>
                  <a:lnTo>
                    <a:pt x="1013" y="135"/>
                  </a:lnTo>
                  <a:lnTo>
                    <a:pt x="1019" y="150"/>
                  </a:lnTo>
                  <a:lnTo>
                    <a:pt x="1019" y="167"/>
                  </a:lnTo>
                  <a:lnTo>
                    <a:pt x="1015" y="183"/>
                  </a:lnTo>
                  <a:lnTo>
                    <a:pt x="1022" y="192"/>
                  </a:lnTo>
                  <a:lnTo>
                    <a:pt x="1034" y="206"/>
                  </a:lnTo>
                  <a:lnTo>
                    <a:pt x="1036" y="215"/>
                  </a:lnTo>
                  <a:lnTo>
                    <a:pt x="1045" y="225"/>
                  </a:lnTo>
                  <a:lnTo>
                    <a:pt x="1051" y="217"/>
                  </a:lnTo>
                  <a:lnTo>
                    <a:pt x="1055" y="209"/>
                  </a:lnTo>
                  <a:lnTo>
                    <a:pt x="1059" y="211"/>
                  </a:lnTo>
                  <a:lnTo>
                    <a:pt x="1063" y="221"/>
                  </a:lnTo>
                  <a:lnTo>
                    <a:pt x="1072" y="233"/>
                  </a:lnTo>
                  <a:lnTo>
                    <a:pt x="1088" y="244"/>
                  </a:lnTo>
                  <a:lnTo>
                    <a:pt x="1097" y="248"/>
                  </a:lnTo>
                  <a:lnTo>
                    <a:pt x="1103" y="252"/>
                  </a:lnTo>
                  <a:lnTo>
                    <a:pt x="1114" y="257"/>
                  </a:lnTo>
                  <a:lnTo>
                    <a:pt x="1124" y="261"/>
                  </a:lnTo>
                  <a:lnTo>
                    <a:pt x="1134" y="263"/>
                  </a:lnTo>
                  <a:lnTo>
                    <a:pt x="1153" y="277"/>
                  </a:lnTo>
                  <a:lnTo>
                    <a:pt x="1161" y="275"/>
                  </a:lnTo>
                  <a:lnTo>
                    <a:pt x="1172" y="280"/>
                  </a:lnTo>
                  <a:lnTo>
                    <a:pt x="1174" y="290"/>
                  </a:lnTo>
                  <a:lnTo>
                    <a:pt x="1182" y="298"/>
                  </a:lnTo>
                  <a:lnTo>
                    <a:pt x="1189" y="309"/>
                  </a:lnTo>
                  <a:lnTo>
                    <a:pt x="1195" y="317"/>
                  </a:lnTo>
                  <a:lnTo>
                    <a:pt x="1203" y="313"/>
                  </a:lnTo>
                  <a:lnTo>
                    <a:pt x="1210" y="315"/>
                  </a:lnTo>
                  <a:lnTo>
                    <a:pt x="1220" y="319"/>
                  </a:lnTo>
                  <a:lnTo>
                    <a:pt x="1222" y="325"/>
                  </a:lnTo>
                  <a:lnTo>
                    <a:pt x="1222" y="336"/>
                  </a:lnTo>
                  <a:lnTo>
                    <a:pt x="1220" y="350"/>
                  </a:lnTo>
                  <a:lnTo>
                    <a:pt x="1214" y="363"/>
                  </a:lnTo>
                  <a:lnTo>
                    <a:pt x="1214" y="374"/>
                  </a:lnTo>
                  <a:lnTo>
                    <a:pt x="1210" y="390"/>
                  </a:lnTo>
                  <a:lnTo>
                    <a:pt x="1205" y="415"/>
                  </a:lnTo>
                  <a:lnTo>
                    <a:pt x="1201" y="426"/>
                  </a:lnTo>
                  <a:lnTo>
                    <a:pt x="1199" y="438"/>
                  </a:lnTo>
                  <a:lnTo>
                    <a:pt x="1199" y="449"/>
                  </a:lnTo>
                  <a:lnTo>
                    <a:pt x="1195" y="459"/>
                  </a:lnTo>
                  <a:lnTo>
                    <a:pt x="1193" y="474"/>
                  </a:lnTo>
                  <a:lnTo>
                    <a:pt x="1187" y="486"/>
                  </a:lnTo>
                  <a:lnTo>
                    <a:pt x="1185" y="503"/>
                  </a:lnTo>
                  <a:lnTo>
                    <a:pt x="1178" y="513"/>
                  </a:lnTo>
                  <a:lnTo>
                    <a:pt x="1176" y="524"/>
                  </a:lnTo>
                  <a:lnTo>
                    <a:pt x="1172" y="541"/>
                  </a:lnTo>
                  <a:lnTo>
                    <a:pt x="1168" y="557"/>
                  </a:lnTo>
                  <a:lnTo>
                    <a:pt x="1164" y="570"/>
                  </a:lnTo>
                  <a:lnTo>
                    <a:pt x="1161" y="595"/>
                  </a:lnTo>
                  <a:lnTo>
                    <a:pt x="1153" y="610"/>
                  </a:lnTo>
                  <a:lnTo>
                    <a:pt x="1147" y="630"/>
                  </a:lnTo>
                  <a:lnTo>
                    <a:pt x="1143" y="6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AAD463F5-265E-4EA3-9049-33306C388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676" y="331304"/>
              <a:ext cx="645652" cy="727536"/>
            </a:xfrm>
            <a:custGeom>
              <a:avLst/>
              <a:gdLst/>
              <a:ahLst/>
              <a:cxnLst>
                <a:cxn ang="0">
                  <a:pos x="384" y="289"/>
                </a:cxn>
                <a:cxn ang="0">
                  <a:pos x="376" y="341"/>
                </a:cxn>
                <a:cxn ang="0">
                  <a:pos x="352" y="353"/>
                </a:cxn>
                <a:cxn ang="0">
                  <a:pos x="317" y="362"/>
                </a:cxn>
                <a:cxn ang="0">
                  <a:pos x="284" y="381"/>
                </a:cxn>
                <a:cxn ang="0">
                  <a:pos x="254" y="366"/>
                </a:cxn>
                <a:cxn ang="0">
                  <a:pos x="227" y="402"/>
                </a:cxn>
                <a:cxn ang="0">
                  <a:pos x="219" y="447"/>
                </a:cxn>
                <a:cxn ang="0">
                  <a:pos x="202" y="473"/>
                </a:cxn>
                <a:cxn ang="0">
                  <a:pos x="179" y="439"/>
                </a:cxn>
                <a:cxn ang="0">
                  <a:pos x="173" y="397"/>
                </a:cxn>
                <a:cxn ang="0">
                  <a:pos x="167" y="351"/>
                </a:cxn>
                <a:cxn ang="0">
                  <a:pos x="152" y="303"/>
                </a:cxn>
                <a:cxn ang="0">
                  <a:pos x="133" y="262"/>
                </a:cxn>
                <a:cxn ang="0">
                  <a:pos x="112" y="228"/>
                </a:cxn>
                <a:cxn ang="0">
                  <a:pos x="87" y="213"/>
                </a:cxn>
                <a:cxn ang="0">
                  <a:pos x="54" y="213"/>
                </a:cxn>
                <a:cxn ang="0">
                  <a:pos x="33" y="195"/>
                </a:cxn>
                <a:cxn ang="0">
                  <a:pos x="31" y="176"/>
                </a:cxn>
                <a:cxn ang="0">
                  <a:pos x="23" y="151"/>
                </a:cxn>
                <a:cxn ang="0">
                  <a:pos x="29" y="132"/>
                </a:cxn>
                <a:cxn ang="0">
                  <a:pos x="23" y="109"/>
                </a:cxn>
                <a:cxn ang="0">
                  <a:pos x="0" y="92"/>
                </a:cxn>
                <a:cxn ang="0">
                  <a:pos x="14" y="72"/>
                </a:cxn>
                <a:cxn ang="0">
                  <a:pos x="43" y="76"/>
                </a:cxn>
                <a:cxn ang="0">
                  <a:pos x="71" y="90"/>
                </a:cxn>
                <a:cxn ang="0">
                  <a:pos x="102" y="96"/>
                </a:cxn>
                <a:cxn ang="0">
                  <a:pos x="125" y="92"/>
                </a:cxn>
                <a:cxn ang="0">
                  <a:pos x="144" y="76"/>
                </a:cxn>
                <a:cxn ang="0">
                  <a:pos x="165" y="74"/>
                </a:cxn>
                <a:cxn ang="0">
                  <a:pos x="186" y="69"/>
                </a:cxn>
                <a:cxn ang="0">
                  <a:pos x="215" y="61"/>
                </a:cxn>
                <a:cxn ang="0">
                  <a:pos x="234" y="51"/>
                </a:cxn>
                <a:cxn ang="0">
                  <a:pos x="257" y="36"/>
                </a:cxn>
                <a:cxn ang="0">
                  <a:pos x="271" y="23"/>
                </a:cxn>
                <a:cxn ang="0">
                  <a:pos x="282" y="9"/>
                </a:cxn>
                <a:cxn ang="0">
                  <a:pos x="288" y="0"/>
                </a:cxn>
                <a:cxn ang="0">
                  <a:pos x="311" y="3"/>
                </a:cxn>
                <a:cxn ang="0">
                  <a:pos x="319" y="25"/>
                </a:cxn>
                <a:cxn ang="0">
                  <a:pos x="323" y="48"/>
                </a:cxn>
                <a:cxn ang="0">
                  <a:pos x="338" y="57"/>
                </a:cxn>
                <a:cxn ang="0">
                  <a:pos x="342" y="76"/>
                </a:cxn>
                <a:cxn ang="0">
                  <a:pos x="353" y="92"/>
                </a:cxn>
                <a:cxn ang="0">
                  <a:pos x="338" y="109"/>
                </a:cxn>
                <a:cxn ang="0">
                  <a:pos x="336" y="119"/>
                </a:cxn>
                <a:cxn ang="0">
                  <a:pos x="328" y="140"/>
                </a:cxn>
                <a:cxn ang="0">
                  <a:pos x="323" y="159"/>
                </a:cxn>
                <a:cxn ang="0">
                  <a:pos x="332" y="182"/>
                </a:cxn>
                <a:cxn ang="0">
                  <a:pos x="334" y="201"/>
                </a:cxn>
                <a:cxn ang="0">
                  <a:pos x="342" y="216"/>
                </a:cxn>
                <a:cxn ang="0">
                  <a:pos x="346" y="236"/>
                </a:cxn>
                <a:cxn ang="0">
                  <a:pos x="373" y="247"/>
                </a:cxn>
                <a:cxn ang="0">
                  <a:pos x="382" y="262"/>
                </a:cxn>
              </a:cxnLst>
              <a:rect l="0" t="0" r="r" b="b"/>
              <a:pathLst>
                <a:path w="392" h="473">
                  <a:moveTo>
                    <a:pt x="392" y="270"/>
                  </a:moveTo>
                  <a:lnTo>
                    <a:pt x="388" y="280"/>
                  </a:lnTo>
                  <a:lnTo>
                    <a:pt x="384" y="289"/>
                  </a:lnTo>
                  <a:lnTo>
                    <a:pt x="378" y="305"/>
                  </a:lnTo>
                  <a:lnTo>
                    <a:pt x="378" y="324"/>
                  </a:lnTo>
                  <a:lnTo>
                    <a:pt x="376" y="341"/>
                  </a:lnTo>
                  <a:lnTo>
                    <a:pt x="369" y="351"/>
                  </a:lnTo>
                  <a:lnTo>
                    <a:pt x="361" y="351"/>
                  </a:lnTo>
                  <a:lnTo>
                    <a:pt x="352" y="353"/>
                  </a:lnTo>
                  <a:lnTo>
                    <a:pt x="340" y="355"/>
                  </a:lnTo>
                  <a:lnTo>
                    <a:pt x="334" y="358"/>
                  </a:lnTo>
                  <a:lnTo>
                    <a:pt x="317" y="362"/>
                  </a:lnTo>
                  <a:lnTo>
                    <a:pt x="304" y="364"/>
                  </a:lnTo>
                  <a:lnTo>
                    <a:pt x="292" y="374"/>
                  </a:lnTo>
                  <a:lnTo>
                    <a:pt x="284" y="381"/>
                  </a:lnTo>
                  <a:lnTo>
                    <a:pt x="273" y="385"/>
                  </a:lnTo>
                  <a:lnTo>
                    <a:pt x="265" y="376"/>
                  </a:lnTo>
                  <a:lnTo>
                    <a:pt x="254" y="366"/>
                  </a:lnTo>
                  <a:lnTo>
                    <a:pt x="242" y="374"/>
                  </a:lnTo>
                  <a:lnTo>
                    <a:pt x="229" y="381"/>
                  </a:lnTo>
                  <a:lnTo>
                    <a:pt x="227" y="402"/>
                  </a:lnTo>
                  <a:lnTo>
                    <a:pt x="227" y="418"/>
                  </a:lnTo>
                  <a:lnTo>
                    <a:pt x="225" y="435"/>
                  </a:lnTo>
                  <a:lnTo>
                    <a:pt x="219" y="447"/>
                  </a:lnTo>
                  <a:lnTo>
                    <a:pt x="211" y="458"/>
                  </a:lnTo>
                  <a:lnTo>
                    <a:pt x="208" y="470"/>
                  </a:lnTo>
                  <a:lnTo>
                    <a:pt x="202" y="473"/>
                  </a:lnTo>
                  <a:lnTo>
                    <a:pt x="192" y="468"/>
                  </a:lnTo>
                  <a:lnTo>
                    <a:pt x="185" y="449"/>
                  </a:lnTo>
                  <a:lnTo>
                    <a:pt x="179" y="439"/>
                  </a:lnTo>
                  <a:lnTo>
                    <a:pt x="177" y="427"/>
                  </a:lnTo>
                  <a:lnTo>
                    <a:pt x="171" y="410"/>
                  </a:lnTo>
                  <a:lnTo>
                    <a:pt x="173" y="397"/>
                  </a:lnTo>
                  <a:lnTo>
                    <a:pt x="169" y="378"/>
                  </a:lnTo>
                  <a:lnTo>
                    <a:pt x="167" y="368"/>
                  </a:lnTo>
                  <a:lnTo>
                    <a:pt x="167" y="351"/>
                  </a:lnTo>
                  <a:lnTo>
                    <a:pt x="165" y="337"/>
                  </a:lnTo>
                  <a:lnTo>
                    <a:pt x="160" y="322"/>
                  </a:lnTo>
                  <a:lnTo>
                    <a:pt x="152" y="303"/>
                  </a:lnTo>
                  <a:lnTo>
                    <a:pt x="148" y="289"/>
                  </a:lnTo>
                  <a:lnTo>
                    <a:pt x="140" y="278"/>
                  </a:lnTo>
                  <a:lnTo>
                    <a:pt x="133" y="262"/>
                  </a:lnTo>
                  <a:lnTo>
                    <a:pt x="129" y="247"/>
                  </a:lnTo>
                  <a:lnTo>
                    <a:pt x="121" y="237"/>
                  </a:lnTo>
                  <a:lnTo>
                    <a:pt x="112" y="228"/>
                  </a:lnTo>
                  <a:lnTo>
                    <a:pt x="102" y="218"/>
                  </a:lnTo>
                  <a:lnTo>
                    <a:pt x="92" y="216"/>
                  </a:lnTo>
                  <a:lnTo>
                    <a:pt x="87" y="213"/>
                  </a:lnTo>
                  <a:lnTo>
                    <a:pt x="75" y="211"/>
                  </a:lnTo>
                  <a:lnTo>
                    <a:pt x="64" y="213"/>
                  </a:lnTo>
                  <a:lnTo>
                    <a:pt x="54" y="213"/>
                  </a:lnTo>
                  <a:lnTo>
                    <a:pt x="48" y="205"/>
                  </a:lnTo>
                  <a:lnTo>
                    <a:pt x="37" y="203"/>
                  </a:lnTo>
                  <a:lnTo>
                    <a:pt x="33" y="195"/>
                  </a:lnTo>
                  <a:lnTo>
                    <a:pt x="27" y="190"/>
                  </a:lnTo>
                  <a:lnTo>
                    <a:pt x="27" y="186"/>
                  </a:lnTo>
                  <a:lnTo>
                    <a:pt x="31" y="176"/>
                  </a:lnTo>
                  <a:lnTo>
                    <a:pt x="23" y="168"/>
                  </a:lnTo>
                  <a:lnTo>
                    <a:pt x="23" y="159"/>
                  </a:lnTo>
                  <a:lnTo>
                    <a:pt x="23" y="151"/>
                  </a:lnTo>
                  <a:lnTo>
                    <a:pt x="23" y="143"/>
                  </a:lnTo>
                  <a:lnTo>
                    <a:pt x="23" y="136"/>
                  </a:lnTo>
                  <a:lnTo>
                    <a:pt x="29" y="132"/>
                  </a:lnTo>
                  <a:lnTo>
                    <a:pt x="35" y="124"/>
                  </a:lnTo>
                  <a:lnTo>
                    <a:pt x="31" y="115"/>
                  </a:lnTo>
                  <a:lnTo>
                    <a:pt x="23" y="109"/>
                  </a:lnTo>
                  <a:lnTo>
                    <a:pt x="16" y="105"/>
                  </a:lnTo>
                  <a:lnTo>
                    <a:pt x="8" y="101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6" y="76"/>
                  </a:lnTo>
                  <a:lnTo>
                    <a:pt x="14" y="72"/>
                  </a:lnTo>
                  <a:lnTo>
                    <a:pt x="23" y="69"/>
                  </a:lnTo>
                  <a:lnTo>
                    <a:pt x="31" y="72"/>
                  </a:lnTo>
                  <a:lnTo>
                    <a:pt x="43" y="76"/>
                  </a:lnTo>
                  <a:lnTo>
                    <a:pt x="50" y="80"/>
                  </a:lnTo>
                  <a:lnTo>
                    <a:pt x="64" y="84"/>
                  </a:lnTo>
                  <a:lnTo>
                    <a:pt x="71" y="90"/>
                  </a:lnTo>
                  <a:lnTo>
                    <a:pt x="83" y="92"/>
                  </a:lnTo>
                  <a:lnTo>
                    <a:pt x="91" y="96"/>
                  </a:lnTo>
                  <a:lnTo>
                    <a:pt x="102" y="96"/>
                  </a:lnTo>
                  <a:lnTo>
                    <a:pt x="112" y="96"/>
                  </a:lnTo>
                  <a:lnTo>
                    <a:pt x="119" y="96"/>
                  </a:lnTo>
                  <a:lnTo>
                    <a:pt x="125" y="92"/>
                  </a:lnTo>
                  <a:lnTo>
                    <a:pt x="129" y="86"/>
                  </a:lnTo>
                  <a:lnTo>
                    <a:pt x="135" y="82"/>
                  </a:lnTo>
                  <a:lnTo>
                    <a:pt x="144" y="76"/>
                  </a:lnTo>
                  <a:lnTo>
                    <a:pt x="150" y="74"/>
                  </a:lnTo>
                  <a:lnTo>
                    <a:pt x="160" y="76"/>
                  </a:lnTo>
                  <a:lnTo>
                    <a:pt x="165" y="74"/>
                  </a:lnTo>
                  <a:lnTo>
                    <a:pt x="173" y="71"/>
                  </a:lnTo>
                  <a:lnTo>
                    <a:pt x="181" y="69"/>
                  </a:lnTo>
                  <a:lnTo>
                    <a:pt x="186" y="69"/>
                  </a:lnTo>
                  <a:lnTo>
                    <a:pt x="196" y="67"/>
                  </a:lnTo>
                  <a:lnTo>
                    <a:pt x="206" y="67"/>
                  </a:lnTo>
                  <a:lnTo>
                    <a:pt x="215" y="61"/>
                  </a:lnTo>
                  <a:lnTo>
                    <a:pt x="219" y="55"/>
                  </a:lnTo>
                  <a:lnTo>
                    <a:pt x="225" y="53"/>
                  </a:lnTo>
                  <a:lnTo>
                    <a:pt x="234" y="51"/>
                  </a:lnTo>
                  <a:lnTo>
                    <a:pt x="244" y="49"/>
                  </a:lnTo>
                  <a:lnTo>
                    <a:pt x="254" y="42"/>
                  </a:lnTo>
                  <a:lnTo>
                    <a:pt x="257" y="36"/>
                  </a:lnTo>
                  <a:lnTo>
                    <a:pt x="261" y="32"/>
                  </a:lnTo>
                  <a:lnTo>
                    <a:pt x="265" y="26"/>
                  </a:lnTo>
                  <a:lnTo>
                    <a:pt x="271" y="23"/>
                  </a:lnTo>
                  <a:lnTo>
                    <a:pt x="277" y="21"/>
                  </a:lnTo>
                  <a:lnTo>
                    <a:pt x="281" y="15"/>
                  </a:lnTo>
                  <a:lnTo>
                    <a:pt x="282" y="9"/>
                  </a:lnTo>
                  <a:lnTo>
                    <a:pt x="275" y="5"/>
                  </a:lnTo>
                  <a:lnTo>
                    <a:pt x="279" y="0"/>
                  </a:lnTo>
                  <a:lnTo>
                    <a:pt x="288" y="0"/>
                  </a:lnTo>
                  <a:lnTo>
                    <a:pt x="296" y="0"/>
                  </a:lnTo>
                  <a:lnTo>
                    <a:pt x="305" y="2"/>
                  </a:lnTo>
                  <a:lnTo>
                    <a:pt x="311" y="3"/>
                  </a:lnTo>
                  <a:lnTo>
                    <a:pt x="315" y="7"/>
                  </a:lnTo>
                  <a:lnTo>
                    <a:pt x="319" y="13"/>
                  </a:lnTo>
                  <a:lnTo>
                    <a:pt x="319" y="25"/>
                  </a:lnTo>
                  <a:lnTo>
                    <a:pt x="319" y="34"/>
                  </a:lnTo>
                  <a:lnTo>
                    <a:pt x="319" y="42"/>
                  </a:lnTo>
                  <a:lnTo>
                    <a:pt x="323" y="48"/>
                  </a:lnTo>
                  <a:lnTo>
                    <a:pt x="327" y="49"/>
                  </a:lnTo>
                  <a:lnTo>
                    <a:pt x="332" y="53"/>
                  </a:lnTo>
                  <a:lnTo>
                    <a:pt x="338" y="57"/>
                  </a:lnTo>
                  <a:lnTo>
                    <a:pt x="340" y="65"/>
                  </a:lnTo>
                  <a:lnTo>
                    <a:pt x="340" y="71"/>
                  </a:lnTo>
                  <a:lnTo>
                    <a:pt x="342" y="76"/>
                  </a:lnTo>
                  <a:lnTo>
                    <a:pt x="348" y="78"/>
                  </a:lnTo>
                  <a:lnTo>
                    <a:pt x="355" y="86"/>
                  </a:lnTo>
                  <a:lnTo>
                    <a:pt x="353" y="92"/>
                  </a:lnTo>
                  <a:lnTo>
                    <a:pt x="348" y="101"/>
                  </a:lnTo>
                  <a:lnTo>
                    <a:pt x="342" y="107"/>
                  </a:lnTo>
                  <a:lnTo>
                    <a:pt x="338" y="109"/>
                  </a:lnTo>
                  <a:lnTo>
                    <a:pt x="334" y="111"/>
                  </a:lnTo>
                  <a:lnTo>
                    <a:pt x="336" y="115"/>
                  </a:lnTo>
                  <a:lnTo>
                    <a:pt x="336" y="119"/>
                  </a:lnTo>
                  <a:lnTo>
                    <a:pt x="330" y="128"/>
                  </a:lnTo>
                  <a:lnTo>
                    <a:pt x="328" y="134"/>
                  </a:lnTo>
                  <a:lnTo>
                    <a:pt x="328" y="140"/>
                  </a:lnTo>
                  <a:lnTo>
                    <a:pt x="323" y="147"/>
                  </a:lnTo>
                  <a:lnTo>
                    <a:pt x="325" y="151"/>
                  </a:lnTo>
                  <a:lnTo>
                    <a:pt x="323" y="159"/>
                  </a:lnTo>
                  <a:lnTo>
                    <a:pt x="325" y="170"/>
                  </a:lnTo>
                  <a:lnTo>
                    <a:pt x="328" y="176"/>
                  </a:lnTo>
                  <a:lnTo>
                    <a:pt x="332" y="182"/>
                  </a:lnTo>
                  <a:lnTo>
                    <a:pt x="332" y="190"/>
                  </a:lnTo>
                  <a:lnTo>
                    <a:pt x="330" y="197"/>
                  </a:lnTo>
                  <a:lnTo>
                    <a:pt x="334" y="201"/>
                  </a:lnTo>
                  <a:lnTo>
                    <a:pt x="340" y="203"/>
                  </a:lnTo>
                  <a:lnTo>
                    <a:pt x="340" y="211"/>
                  </a:lnTo>
                  <a:lnTo>
                    <a:pt x="342" y="216"/>
                  </a:lnTo>
                  <a:lnTo>
                    <a:pt x="342" y="224"/>
                  </a:lnTo>
                  <a:lnTo>
                    <a:pt x="342" y="230"/>
                  </a:lnTo>
                  <a:lnTo>
                    <a:pt x="346" y="236"/>
                  </a:lnTo>
                  <a:lnTo>
                    <a:pt x="355" y="239"/>
                  </a:lnTo>
                  <a:lnTo>
                    <a:pt x="363" y="241"/>
                  </a:lnTo>
                  <a:lnTo>
                    <a:pt x="373" y="247"/>
                  </a:lnTo>
                  <a:lnTo>
                    <a:pt x="375" y="251"/>
                  </a:lnTo>
                  <a:lnTo>
                    <a:pt x="378" y="259"/>
                  </a:lnTo>
                  <a:lnTo>
                    <a:pt x="382" y="262"/>
                  </a:lnTo>
                  <a:lnTo>
                    <a:pt x="386" y="266"/>
                  </a:lnTo>
                  <a:lnTo>
                    <a:pt x="392" y="27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A840761A-05C5-45AF-AC8D-02A4D5BEE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334" y="401802"/>
              <a:ext cx="573073" cy="627430"/>
            </a:xfrm>
            <a:custGeom>
              <a:avLst/>
              <a:gdLst/>
              <a:ahLst/>
              <a:cxnLst>
                <a:cxn ang="0">
                  <a:pos x="200" y="404"/>
                </a:cxn>
                <a:cxn ang="0">
                  <a:pos x="177" y="387"/>
                </a:cxn>
                <a:cxn ang="0">
                  <a:pos x="159" y="366"/>
                </a:cxn>
                <a:cxn ang="0">
                  <a:pos x="152" y="349"/>
                </a:cxn>
                <a:cxn ang="0">
                  <a:pos x="136" y="335"/>
                </a:cxn>
                <a:cxn ang="0">
                  <a:pos x="129" y="305"/>
                </a:cxn>
                <a:cxn ang="0">
                  <a:pos x="119" y="280"/>
                </a:cxn>
                <a:cxn ang="0">
                  <a:pos x="113" y="262"/>
                </a:cxn>
                <a:cxn ang="0">
                  <a:pos x="96" y="249"/>
                </a:cxn>
                <a:cxn ang="0">
                  <a:pos x="75" y="224"/>
                </a:cxn>
                <a:cxn ang="0">
                  <a:pos x="54" y="218"/>
                </a:cxn>
                <a:cxn ang="0">
                  <a:pos x="35" y="203"/>
                </a:cxn>
                <a:cxn ang="0">
                  <a:pos x="12" y="197"/>
                </a:cxn>
                <a:cxn ang="0">
                  <a:pos x="8" y="176"/>
                </a:cxn>
                <a:cxn ang="0">
                  <a:pos x="6" y="153"/>
                </a:cxn>
                <a:cxn ang="0">
                  <a:pos x="0" y="140"/>
                </a:cxn>
                <a:cxn ang="0">
                  <a:pos x="21" y="144"/>
                </a:cxn>
                <a:cxn ang="0">
                  <a:pos x="40" y="157"/>
                </a:cxn>
                <a:cxn ang="0">
                  <a:pos x="59" y="170"/>
                </a:cxn>
                <a:cxn ang="0">
                  <a:pos x="81" y="168"/>
                </a:cxn>
                <a:cxn ang="0">
                  <a:pos x="98" y="163"/>
                </a:cxn>
                <a:cxn ang="0">
                  <a:pos x="113" y="176"/>
                </a:cxn>
                <a:cxn ang="0">
                  <a:pos x="130" y="182"/>
                </a:cxn>
                <a:cxn ang="0">
                  <a:pos x="140" y="167"/>
                </a:cxn>
                <a:cxn ang="0">
                  <a:pos x="155" y="159"/>
                </a:cxn>
                <a:cxn ang="0">
                  <a:pos x="163" y="138"/>
                </a:cxn>
                <a:cxn ang="0">
                  <a:pos x="173" y="122"/>
                </a:cxn>
                <a:cxn ang="0">
                  <a:pos x="184" y="103"/>
                </a:cxn>
                <a:cxn ang="0">
                  <a:pos x="190" y="92"/>
                </a:cxn>
                <a:cxn ang="0">
                  <a:pos x="194" y="67"/>
                </a:cxn>
                <a:cxn ang="0">
                  <a:pos x="205" y="44"/>
                </a:cxn>
                <a:cxn ang="0">
                  <a:pos x="215" y="30"/>
                </a:cxn>
                <a:cxn ang="0">
                  <a:pos x="223" y="11"/>
                </a:cxn>
                <a:cxn ang="0">
                  <a:pos x="230" y="0"/>
                </a:cxn>
                <a:cxn ang="0">
                  <a:pos x="246" y="7"/>
                </a:cxn>
                <a:cxn ang="0">
                  <a:pos x="255" y="21"/>
                </a:cxn>
                <a:cxn ang="0">
                  <a:pos x="261" y="36"/>
                </a:cxn>
                <a:cxn ang="0">
                  <a:pos x="271" y="48"/>
                </a:cxn>
                <a:cxn ang="0">
                  <a:pos x="271" y="69"/>
                </a:cxn>
                <a:cxn ang="0">
                  <a:pos x="272" y="82"/>
                </a:cxn>
                <a:cxn ang="0">
                  <a:pos x="276" y="94"/>
                </a:cxn>
                <a:cxn ang="0">
                  <a:pos x="274" y="105"/>
                </a:cxn>
                <a:cxn ang="0">
                  <a:pos x="282" y="124"/>
                </a:cxn>
                <a:cxn ang="0">
                  <a:pos x="294" y="138"/>
                </a:cxn>
                <a:cxn ang="0">
                  <a:pos x="294" y="155"/>
                </a:cxn>
                <a:cxn ang="0">
                  <a:pos x="297" y="176"/>
                </a:cxn>
                <a:cxn ang="0">
                  <a:pos x="313" y="190"/>
                </a:cxn>
                <a:cxn ang="0">
                  <a:pos x="336" y="195"/>
                </a:cxn>
                <a:cxn ang="0">
                  <a:pos x="345" y="205"/>
                </a:cxn>
                <a:cxn ang="0">
                  <a:pos x="345" y="230"/>
                </a:cxn>
                <a:cxn ang="0">
                  <a:pos x="332" y="255"/>
                </a:cxn>
                <a:cxn ang="0">
                  <a:pos x="317" y="274"/>
                </a:cxn>
                <a:cxn ang="0">
                  <a:pos x="301" y="282"/>
                </a:cxn>
                <a:cxn ang="0">
                  <a:pos x="296" y="293"/>
                </a:cxn>
                <a:cxn ang="0">
                  <a:pos x="278" y="307"/>
                </a:cxn>
                <a:cxn ang="0">
                  <a:pos x="255" y="324"/>
                </a:cxn>
                <a:cxn ang="0">
                  <a:pos x="238" y="335"/>
                </a:cxn>
                <a:cxn ang="0">
                  <a:pos x="228" y="351"/>
                </a:cxn>
                <a:cxn ang="0">
                  <a:pos x="223" y="362"/>
                </a:cxn>
                <a:cxn ang="0">
                  <a:pos x="226" y="378"/>
                </a:cxn>
                <a:cxn ang="0">
                  <a:pos x="217" y="391"/>
                </a:cxn>
                <a:cxn ang="0">
                  <a:pos x="213" y="408"/>
                </a:cxn>
              </a:cxnLst>
              <a:rect l="0" t="0" r="r" b="b"/>
              <a:pathLst>
                <a:path w="347" h="408">
                  <a:moveTo>
                    <a:pt x="213" y="408"/>
                  </a:moveTo>
                  <a:lnTo>
                    <a:pt x="200" y="404"/>
                  </a:lnTo>
                  <a:lnTo>
                    <a:pt x="186" y="401"/>
                  </a:lnTo>
                  <a:lnTo>
                    <a:pt x="177" y="387"/>
                  </a:lnTo>
                  <a:lnTo>
                    <a:pt x="163" y="379"/>
                  </a:lnTo>
                  <a:lnTo>
                    <a:pt x="159" y="366"/>
                  </a:lnTo>
                  <a:lnTo>
                    <a:pt x="159" y="356"/>
                  </a:lnTo>
                  <a:lnTo>
                    <a:pt x="152" y="349"/>
                  </a:lnTo>
                  <a:lnTo>
                    <a:pt x="144" y="343"/>
                  </a:lnTo>
                  <a:lnTo>
                    <a:pt x="136" y="335"/>
                  </a:lnTo>
                  <a:lnTo>
                    <a:pt x="127" y="318"/>
                  </a:lnTo>
                  <a:lnTo>
                    <a:pt x="129" y="305"/>
                  </a:lnTo>
                  <a:lnTo>
                    <a:pt x="119" y="291"/>
                  </a:lnTo>
                  <a:lnTo>
                    <a:pt x="119" y="280"/>
                  </a:lnTo>
                  <a:lnTo>
                    <a:pt x="123" y="268"/>
                  </a:lnTo>
                  <a:lnTo>
                    <a:pt x="113" y="262"/>
                  </a:lnTo>
                  <a:lnTo>
                    <a:pt x="107" y="257"/>
                  </a:lnTo>
                  <a:lnTo>
                    <a:pt x="96" y="249"/>
                  </a:lnTo>
                  <a:lnTo>
                    <a:pt x="88" y="236"/>
                  </a:lnTo>
                  <a:lnTo>
                    <a:pt x="75" y="224"/>
                  </a:lnTo>
                  <a:lnTo>
                    <a:pt x="65" y="216"/>
                  </a:lnTo>
                  <a:lnTo>
                    <a:pt x="54" y="218"/>
                  </a:lnTo>
                  <a:lnTo>
                    <a:pt x="44" y="211"/>
                  </a:lnTo>
                  <a:lnTo>
                    <a:pt x="35" y="203"/>
                  </a:lnTo>
                  <a:lnTo>
                    <a:pt x="23" y="199"/>
                  </a:lnTo>
                  <a:lnTo>
                    <a:pt x="12" y="197"/>
                  </a:lnTo>
                  <a:lnTo>
                    <a:pt x="8" y="188"/>
                  </a:lnTo>
                  <a:lnTo>
                    <a:pt x="8" y="176"/>
                  </a:lnTo>
                  <a:lnTo>
                    <a:pt x="6" y="163"/>
                  </a:lnTo>
                  <a:lnTo>
                    <a:pt x="6" y="153"/>
                  </a:lnTo>
                  <a:lnTo>
                    <a:pt x="4" y="145"/>
                  </a:lnTo>
                  <a:lnTo>
                    <a:pt x="0" y="140"/>
                  </a:lnTo>
                  <a:lnTo>
                    <a:pt x="12" y="142"/>
                  </a:lnTo>
                  <a:lnTo>
                    <a:pt x="21" y="144"/>
                  </a:lnTo>
                  <a:lnTo>
                    <a:pt x="35" y="151"/>
                  </a:lnTo>
                  <a:lnTo>
                    <a:pt x="40" y="157"/>
                  </a:lnTo>
                  <a:lnTo>
                    <a:pt x="54" y="165"/>
                  </a:lnTo>
                  <a:lnTo>
                    <a:pt x="59" y="170"/>
                  </a:lnTo>
                  <a:lnTo>
                    <a:pt x="69" y="170"/>
                  </a:lnTo>
                  <a:lnTo>
                    <a:pt x="81" y="168"/>
                  </a:lnTo>
                  <a:lnTo>
                    <a:pt x="90" y="165"/>
                  </a:lnTo>
                  <a:lnTo>
                    <a:pt x="98" y="163"/>
                  </a:lnTo>
                  <a:lnTo>
                    <a:pt x="106" y="170"/>
                  </a:lnTo>
                  <a:lnTo>
                    <a:pt x="113" y="176"/>
                  </a:lnTo>
                  <a:lnTo>
                    <a:pt x="123" y="184"/>
                  </a:lnTo>
                  <a:lnTo>
                    <a:pt x="130" y="182"/>
                  </a:lnTo>
                  <a:lnTo>
                    <a:pt x="138" y="174"/>
                  </a:lnTo>
                  <a:lnTo>
                    <a:pt x="140" y="167"/>
                  </a:lnTo>
                  <a:lnTo>
                    <a:pt x="148" y="163"/>
                  </a:lnTo>
                  <a:lnTo>
                    <a:pt x="155" y="159"/>
                  </a:lnTo>
                  <a:lnTo>
                    <a:pt x="161" y="147"/>
                  </a:lnTo>
                  <a:lnTo>
                    <a:pt x="163" y="138"/>
                  </a:lnTo>
                  <a:lnTo>
                    <a:pt x="169" y="130"/>
                  </a:lnTo>
                  <a:lnTo>
                    <a:pt x="173" y="122"/>
                  </a:lnTo>
                  <a:lnTo>
                    <a:pt x="177" y="111"/>
                  </a:lnTo>
                  <a:lnTo>
                    <a:pt x="184" y="103"/>
                  </a:lnTo>
                  <a:lnTo>
                    <a:pt x="190" y="97"/>
                  </a:lnTo>
                  <a:lnTo>
                    <a:pt x="190" y="92"/>
                  </a:lnTo>
                  <a:lnTo>
                    <a:pt x="194" y="78"/>
                  </a:lnTo>
                  <a:lnTo>
                    <a:pt x="194" y="67"/>
                  </a:lnTo>
                  <a:lnTo>
                    <a:pt x="201" y="57"/>
                  </a:lnTo>
                  <a:lnTo>
                    <a:pt x="205" y="44"/>
                  </a:lnTo>
                  <a:lnTo>
                    <a:pt x="213" y="36"/>
                  </a:lnTo>
                  <a:lnTo>
                    <a:pt x="215" y="30"/>
                  </a:lnTo>
                  <a:lnTo>
                    <a:pt x="217" y="21"/>
                  </a:lnTo>
                  <a:lnTo>
                    <a:pt x="223" y="11"/>
                  </a:lnTo>
                  <a:lnTo>
                    <a:pt x="225" y="3"/>
                  </a:lnTo>
                  <a:lnTo>
                    <a:pt x="230" y="0"/>
                  </a:lnTo>
                  <a:lnTo>
                    <a:pt x="238" y="3"/>
                  </a:lnTo>
                  <a:lnTo>
                    <a:pt x="246" y="7"/>
                  </a:lnTo>
                  <a:lnTo>
                    <a:pt x="251" y="15"/>
                  </a:lnTo>
                  <a:lnTo>
                    <a:pt x="255" y="21"/>
                  </a:lnTo>
                  <a:lnTo>
                    <a:pt x="255" y="28"/>
                  </a:lnTo>
                  <a:lnTo>
                    <a:pt x="261" y="36"/>
                  </a:lnTo>
                  <a:lnTo>
                    <a:pt x="269" y="42"/>
                  </a:lnTo>
                  <a:lnTo>
                    <a:pt x="271" y="48"/>
                  </a:lnTo>
                  <a:lnTo>
                    <a:pt x="271" y="61"/>
                  </a:lnTo>
                  <a:lnTo>
                    <a:pt x="271" y="69"/>
                  </a:lnTo>
                  <a:lnTo>
                    <a:pt x="269" y="74"/>
                  </a:lnTo>
                  <a:lnTo>
                    <a:pt x="272" y="82"/>
                  </a:lnTo>
                  <a:lnTo>
                    <a:pt x="276" y="88"/>
                  </a:lnTo>
                  <a:lnTo>
                    <a:pt x="276" y="94"/>
                  </a:lnTo>
                  <a:lnTo>
                    <a:pt x="274" y="99"/>
                  </a:lnTo>
                  <a:lnTo>
                    <a:pt x="274" y="105"/>
                  </a:lnTo>
                  <a:lnTo>
                    <a:pt x="276" y="117"/>
                  </a:lnTo>
                  <a:lnTo>
                    <a:pt x="282" y="124"/>
                  </a:lnTo>
                  <a:lnTo>
                    <a:pt x="290" y="130"/>
                  </a:lnTo>
                  <a:lnTo>
                    <a:pt x="294" y="138"/>
                  </a:lnTo>
                  <a:lnTo>
                    <a:pt x="294" y="147"/>
                  </a:lnTo>
                  <a:lnTo>
                    <a:pt x="294" y="155"/>
                  </a:lnTo>
                  <a:lnTo>
                    <a:pt x="297" y="163"/>
                  </a:lnTo>
                  <a:lnTo>
                    <a:pt x="297" y="176"/>
                  </a:lnTo>
                  <a:lnTo>
                    <a:pt x="305" y="184"/>
                  </a:lnTo>
                  <a:lnTo>
                    <a:pt x="313" y="190"/>
                  </a:lnTo>
                  <a:lnTo>
                    <a:pt x="322" y="190"/>
                  </a:lnTo>
                  <a:lnTo>
                    <a:pt x="336" y="195"/>
                  </a:lnTo>
                  <a:lnTo>
                    <a:pt x="343" y="197"/>
                  </a:lnTo>
                  <a:lnTo>
                    <a:pt x="345" y="205"/>
                  </a:lnTo>
                  <a:lnTo>
                    <a:pt x="347" y="216"/>
                  </a:lnTo>
                  <a:lnTo>
                    <a:pt x="345" y="230"/>
                  </a:lnTo>
                  <a:lnTo>
                    <a:pt x="342" y="243"/>
                  </a:lnTo>
                  <a:lnTo>
                    <a:pt x="332" y="255"/>
                  </a:lnTo>
                  <a:lnTo>
                    <a:pt x="324" y="266"/>
                  </a:lnTo>
                  <a:lnTo>
                    <a:pt x="317" y="274"/>
                  </a:lnTo>
                  <a:lnTo>
                    <a:pt x="311" y="276"/>
                  </a:lnTo>
                  <a:lnTo>
                    <a:pt x="301" y="282"/>
                  </a:lnTo>
                  <a:lnTo>
                    <a:pt x="299" y="289"/>
                  </a:lnTo>
                  <a:lnTo>
                    <a:pt x="296" y="293"/>
                  </a:lnTo>
                  <a:lnTo>
                    <a:pt x="288" y="299"/>
                  </a:lnTo>
                  <a:lnTo>
                    <a:pt x="278" y="307"/>
                  </a:lnTo>
                  <a:lnTo>
                    <a:pt x="265" y="314"/>
                  </a:lnTo>
                  <a:lnTo>
                    <a:pt x="255" y="324"/>
                  </a:lnTo>
                  <a:lnTo>
                    <a:pt x="248" y="326"/>
                  </a:lnTo>
                  <a:lnTo>
                    <a:pt x="238" y="335"/>
                  </a:lnTo>
                  <a:lnTo>
                    <a:pt x="232" y="343"/>
                  </a:lnTo>
                  <a:lnTo>
                    <a:pt x="228" y="351"/>
                  </a:lnTo>
                  <a:lnTo>
                    <a:pt x="225" y="353"/>
                  </a:lnTo>
                  <a:lnTo>
                    <a:pt x="223" y="362"/>
                  </a:lnTo>
                  <a:lnTo>
                    <a:pt x="226" y="370"/>
                  </a:lnTo>
                  <a:lnTo>
                    <a:pt x="226" y="378"/>
                  </a:lnTo>
                  <a:lnTo>
                    <a:pt x="219" y="381"/>
                  </a:lnTo>
                  <a:lnTo>
                    <a:pt x="217" y="391"/>
                  </a:lnTo>
                  <a:lnTo>
                    <a:pt x="217" y="397"/>
                  </a:lnTo>
                  <a:lnTo>
                    <a:pt x="213" y="408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931C4649-85C0-4D5F-B753-B9B361A07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308" y="3214661"/>
              <a:ext cx="440009" cy="262251"/>
            </a:xfrm>
            <a:custGeom>
              <a:avLst/>
              <a:gdLst/>
              <a:ahLst/>
              <a:cxnLst>
                <a:cxn ang="0">
                  <a:pos x="181" y="6"/>
                </a:cxn>
                <a:cxn ang="0">
                  <a:pos x="173" y="25"/>
                </a:cxn>
                <a:cxn ang="0">
                  <a:pos x="163" y="40"/>
                </a:cxn>
                <a:cxn ang="0">
                  <a:pos x="152" y="52"/>
                </a:cxn>
                <a:cxn ang="0">
                  <a:pos x="131" y="65"/>
                </a:cxn>
                <a:cxn ang="0">
                  <a:pos x="110" y="69"/>
                </a:cxn>
                <a:cxn ang="0">
                  <a:pos x="88" y="71"/>
                </a:cxn>
                <a:cxn ang="0">
                  <a:pos x="67" y="73"/>
                </a:cxn>
                <a:cxn ang="0">
                  <a:pos x="46" y="79"/>
                </a:cxn>
                <a:cxn ang="0">
                  <a:pos x="29" y="84"/>
                </a:cxn>
                <a:cxn ang="0">
                  <a:pos x="6" y="96"/>
                </a:cxn>
                <a:cxn ang="0">
                  <a:pos x="10" y="104"/>
                </a:cxn>
                <a:cxn ang="0">
                  <a:pos x="23" y="105"/>
                </a:cxn>
                <a:cxn ang="0">
                  <a:pos x="31" y="111"/>
                </a:cxn>
                <a:cxn ang="0">
                  <a:pos x="39" y="111"/>
                </a:cxn>
                <a:cxn ang="0">
                  <a:pos x="41" y="115"/>
                </a:cxn>
                <a:cxn ang="0">
                  <a:pos x="39" y="119"/>
                </a:cxn>
                <a:cxn ang="0">
                  <a:pos x="27" y="121"/>
                </a:cxn>
                <a:cxn ang="0">
                  <a:pos x="19" y="134"/>
                </a:cxn>
                <a:cxn ang="0">
                  <a:pos x="4" y="134"/>
                </a:cxn>
                <a:cxn ang="0">
                  <a:pos x="0" y="150"/>
                </a:cxn>
                <a:cxn ang="0">
                  <a:pos x="0" y="171"/>
                </a:cxn>
                <a:cxn ang="0">
                  <a:pos x="19" y="167"/>
                </a:cxn>
                <a:cxn ang="0">
                  <a:pos x="27" y="157"/>
                </a:cxn>
                <a:cxn ang="0">
                  <a:pos x="35" y="146"/>
                </a:cxn>
                <a:cxn ang="0">
                  <a:pos x="58" y="140"/>
                </a:cxn>
                <a:cxn ang="0">
                  <a:pos x="83" y="140"/>
                </a:cxn>
                <a:cxn ang="0">
                  <a:pos x="115" y="138"/>
                </a:cxn>
                <a:cxn ang="0">
                  <a:pos x="125" y="132"/>
                </a:cxn>
                <a:cxn ang="0">
                  <a:pos x="136" y="138"/>
                </a:cxn>
                <a:cxn ang="0">
                  <a:pos x="158" y="136"/>
                </a:cxn>
                <a:cxn ang="0">
                  <a:pos x="175" y="138"/>
                </a:cxn>
                <a:cxn ang="0">
                  <a:pos x="194" y="140"/>
                </a:cxn>
                <a:cxn ang="0">
                  <a:pos x="194" y="121"/>
                </a:cxn>
                <a:cxn ang="0">
                  <a:pos x="207" y="111"/>
                </a:cxn>
                <a:cxn ang="0">
                  <a:pos x="219" y="96"/>
                </a:cxn>
                <a:cxn ang="0">
                  <a:pos x="238" y="90"/>
                </a:cxn>
                <a:cxn ang="0">
                  <a:pos x="248" y="79"/>
                </a:cxn>
                <a:cxn ang="0">
                  <a:pos x="267" y="69"/>
                </a:cxn>
                <a:cxn ang="0">
                  <a:pos x="261" y="54"/>
                </a:cxn>
                <a:cxn ang="0">
                  <a:pos x="261" y="34"/>
                </a:cxn>
                <a:cxn ang="0">
                  <a:pos x="246" y="34"/>
                </a:cxn>
                <a:cxn ang="0">
                  <a:pos x="230" y="36"/>
                </a:cxn>
                <a:cxn ang="0">
                  <a:pos x="209" y="31"/>
                </a:cxn>
                <a:cxn ang="0">
                  <a:pos x="192" y="25"/>
                </a:cxn>
                <a:cxn ang="0">
                  <a:pos x="190" y="13"/>
                </a:cxn>
                <a:cxn ang="0">
                  <a:pos x="186" y="0"/>
                </a:cxn>
              </a:cxnLst>
              <a:rect l="0" t="0" r="r" b="b"/>
              <a:pathLst>
                <a:path w="267" h="171">
                  <a:moveTo>
                    <a:pt x="186" y="0"/>
                  </a:moveTo>
                  <a:lnTo>
                    <a:pt x="181" y="6"/>
                  </a:lnTo>
                  <a:lnTo>
                    <a:pt x="177" y="13"/>
                  </a:lnTo>
                  <a:lnTo>
                    <a:pt x="173" y="25"/>
                  </a:lnTo>
                  <a:lnTo>
                    <a:pt x="169" y="33"/>
                  </a:lnTo>
                  <a:lnTo>
                    <a:pt x="163" y="40"/>
                  </a:lnTo>
                  <a:lnTo>
                    <a:pt x="156" y="48"/>
                  </a:lnTo>
                  <a:lnTo>
                    <a:pt x="152" y="52"/>
                  </a:lnTo>
                  <a:lnTo>
                    <a:pt x="142" y="58"/>
                  </a:lnTo>
                  <a:lnTo>
                    <a:pt x="131" y="65"/>
                  </a:lnTo>
                  <a:lnTo>
                    <a:pt x="125" y="67"/>
                  </a:lnTo>
                  <a:lnTo>
                    <a:pt x="110" y="69"/>
                  </a:lnTo>
                  <a:lnTo>
                    <a:pt x="100" y="71"/>
                  </a:lnTo>
                  <a:lnTo>
                    <a:pt x="88" y="71"/>
                  </a:lnTo>
                  <a:lnTo>
                    <a:pt x="71" y="73"/>
                  </a:lnTo>
                  <a:lnTo>
                    <a:pt x="67" y="73"/>
                  </a:lnTo>
                  <a:lnTo>
                    <a:pt x="60" y="77"/>
                  </a:lnTo>
                  <a:lnTo>
                    <a:pt x="46" y="79"/>
                  </a:lnTo>
                  <a:lnTo>
                    <a:pt x="35" y="82"/>
                  </a:lnTo>
                  <a:lnTo>
                    <a:pt x="29" y="84"/>
                  </a:lnTo>
                  <a:lnTo>
                    <a:pt x="21" y="88"/>
                  </a:lnTo>
                  <a:lnTo>
                    <a:pt x="6" y="96"/>
                  </a:lnTo>
                  <a:lnTo>
                    <a:pt x="10" y="100"/>
                  </a:lnTo>
                  <a:lnTo>
                    <a:pt x="10" y="104"/>
                  </a:lnTo>
                  <a:lnTo>
                    <a:pt x="16" y="107"/>
                  </a:lnTo>
                  <a:lnTo>
                    <a:pt x="23" y="105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9" y="109"/>
                  </a:lnTo>
                  <a:lnTo>
                    <a:pt x="39" y="111"/>
                  </a:lnTo>
                  <a:lnTo>
                    <a:pt x="41" y="113"/>
                  </a:lnTo>
                  <a:lnTo>
                    <a:pt x="41" y="115"/>
                  </a:lnTo>
                  <a:lnTo>
                    <a:pt x="41" y="117"/>
                  </a:lnTo>
                  <a:lnTo>
                    <a:pt x="39" y="119"/>
                  </a:lnTo>
                  <a:lnTo>
                    <a:pt x="35" y="119"/>
                  </a:lnTo>
                  <a:lnTo>
                    <a:pt x="27" y="121"/>
                  </a:lnTo>
                  <a:lnTo>
                    <a:pt x="23" y="128"/>
                  </a:lnTo>
                  <a:lnTo>
                    <a:pt x="19" y="134"/>
                  </a:lnTo>
                  <a:lnTo>
                    <a:pt x="12" y="132"/>
                  </a:lnTo>
                  <a:lnTo>
                    <a:pt x="4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71"/>
                  </a:lnTo>
                  <a:lnTo>
                    <a:pt x="12" y="169"/>
                  </a:lnTo>
                  <a:lnTo>
                    <a:pt x="19" y="167"/>
                  </a:lnTo>
                  <a:lnTo>
                    <a:pt x="27" y="165"/>
                  </a:lnTo>
                  <a:lnTo>
                    <a:pt x="27" y="157"/>
                  </a:lnTo>
                  <a:lnTo>
                    <a:pt x="27" y="150"/>
                  </a:lnTo>
                  <a:lnTo>
                    <a:pt x="35" y="146"/>
                  </a:lnTo>
                  <a:lnTo>
                    <a:pt x="44" y="144"/>
                  </a:lnTo>
                  <a:lnTo>
                    <a:pt x="58" y="140"/>
                  </a:lnTo>
                  <a:lnTo>
                    <a:pt x="67" y="140"/>
                  </a:lnTo>
                  <a:lnTo>
                    <a:pt x="83" y="140"/>
                  </a:lnTo>
                  <a:lnTo>
                    <a:pt x="104" y="138"/>
                  </a:lnTo>
                  <a:lnTo>
                    <a:pt x="115" y="138"/>
                  </a:lnTo>
                  <a:lnTo>
                    <a:pt x="121" y="132"/>
                  </a:lnTo>
                  <a:lnTo>
                    <a:pt x="125" y="132"/>
                  </a:lnTo>
                  <a:lnTo>
                    <a:pt x="129" y="138"/>
                  </a:lnTo>
                  <a:lnTo>
                    <a:pt x="136" y="138"/>
                  </a:lnTo>
                  <a:lnTo>
                    <a:pt x="148" y="140"/>
                  </a:lnTo>
                  <a:lnTo>
                    <a:pt x="158" y="136"/>
                  </a:lnTo>
                  <a:lnTo>
                    <a:pt x="167" y="134"/>
                  </a:lnTo>
                  <a:lnTo>
                    <a:pt x="175" y="138"/>
                  </a:lnTo>
                  <a:lnTo>
                    <a:pt x="184" y="142"/>
                  </a:lnTo>
                  <a:lnTo>
                    <a:pt x="194" y="140"/>
                  </a:lnTo>
                  <a:lnTo>
                    <a:pt x="192" y="128"/>
                  </a:lnTo>
                  <a:lnTo>
                    <a:pt x="194" y="121"/>
                  </a:lnTo>
                  <a:lnTo>
                    <a:pt x="202" y="115"/>
                  </a:lnTo>
                  <a:lnTo>
                    <a:pt x="207" y="111"/>
                  </a:lnTo>
                  <a:lnTo>
                    <a:pt x="213" y="104"/>
                  </a:lnTo>
                  <a:lnTo>
                    <a:pt x="219" y="96"/>
                  </a:lnTo>
                  <a:lnTo>
                    <a:pt x="227" y="90"/>
                  </a:lnTo>
                  <a:lnTo>
                    <a:pt x="238" y="90"/>
                  </a:lnTo>
                  <a:lnTo>
                    <a:pt x="242" y="84"/>
                  </a:lnTo>
                  <a:lnTo>
                    <a:pt x="248" y="79"/>
                  </a:lnTo>
                  <a:lnTo>
                    <a:pt x="255" y="75"/>
                  </a:lnTo>
                  <a:lnTo>
                    <a:pt x="267" y="69"/>
                  </a:lnTo>
                  <a:lnTo>
                    <a:pt x="265" y="61"/>
                  </a:lnTo>
                  <a:lnTo>
                    <a:pt x="261" y="54"/>
                  </a:lnTo>
                  <a:lnTo>
                    <a:pt x="257" y="42"/>
                  </a:lnTo>
                  <a:lnTo>
                    <a:pt x="261" y="34"/>
                  </a:lnTo>
                  <a:lnTo>
                    <a:pt x="257" y="33"/>
                  </a:lnTo>
                  <a:lnTo>
                    <a:pt x="246" y="34"/>
                  </a:lnTo>
                  <a:lnTo>
                    <a:pt x="238" y="34"/>
                  </a:lnTo>
                  <a:lnTo>
                    <a:pt x="230" y="36"/>
                  </a:lnTo>
                  <a:lnTo>
                    <a:pt x="217" y="29"/>
                  </a:lnTo>
                  <a:lnTo>
                    <a:pt x="209" y="31"/>
                  </a:lnTo>
                  <a:lnTo>
                    <a:pt x="200" y="31"/>
                  </a:lnTo>
                  <a:lnTo>
                    <a:pt x="192" y="25"/>
                  </a:lnTo>
                  <a:lnTo>
                    <a:pt x="192" y="21"/>
                  </a:lnTo>
                  <a:lnTo>
                    <a:pt x="190" y="13"/>
                  </a:lnTo>
                  <a:lnTo>
                    <a:pt x="188" y="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A67AE72D-5978-43E2-907E-80DDAD854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256" y="2879092"/>
              <a:ext cx="303925" cy="390557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58" y="23"/>
                </a:cxn>
                <a:cxn ang="0">
                  <a:pos x="148" y="14"/>
                </a:cxn>
                <a:cxn ang="0">
                  <a:pos x="135" y="10"/>
                </a:cxn>
                <a:cxn ang="0">
                  <a:pos x="114" y="0"/>
                </a:cxn>
                <a:cxn ang="0">
                  <a:pos x="92" y="6"/>
                </a:cxn>
                <a:cxn ang="0">
                  <a:pos x="85" y="21"/>
                </a:cxn>
                <a:cxn ang="0">
                  <a:pos x="79" y="37"/>
                </a:cxn>
                <a:cxn ang="0">
                  <a:pos x="77" y="52"/>
                </a:cxn>
                <a:cxn ang="0">
                  <a:pos x="79" y="75"/>
                </a:cxn>
                <a:cxn ang="0">
                  <a:pos x="75" y="90"/>
                </a:cxn>
                <a:cxn ang="0">
                  <a:pos x="73" y="106"/>
                </a:cxn>
                <a:cxn ang="0">
                  <a:pos x="69" y="119"/>
                </a:cxn>
                <a:cxn ang="0">
                  <a:pos x="60" y="131"/>
                </a:cxn>
                <a:cxn ang="0">
                  <a:pos x="60" y="144"/>
                </a:cxn>
                <a:cxn ang="0">
                  <a:pos x="46" y="161"/>
                </a:cxn>
                <a:cxn ang="0">
                  <a:pos x="23" y="171"/>
                </a:cxn>
                <a:cxn ang="0">
                  <a:pos x="14" y="190"/>
                </a:cxn>
                <a:cxn ang="0">
                  <a:pos x="6" y="207"/>
                </a:cxn>
                <a:cxn ang="0">
                  <a:pos x="2" y="223"/>
                </a:cxn>
                <a:cxn ang="0">
                  <a:pos x="6" y="238"/>
                </a:cxn>
                <a:cxn ang="0">
                  <a:pos x="14" y="248"/>
                </a:cxn>
                <a:cxn ang="0">
                  <a:pos x="31" y="246"/>
                </a:cxn>
                <a:cxn ang="0">
                  <a:pos x="52" y="251"/>
                </a:cxn>
                <a:cxn ang="0">
                  <a:pos x="71" y="250"/>
                </a:cxn>
                <a:cxn ang="0">
                  <a:pos x="75" y="244"/>
                </a:cxn>
                <a:cxn ang="0">
                  <a:pos x="85" y="236"/>
                </a:cxn>
                <a:cxn ang="0">
                  <a:pos x="92" y="225"/>
                </a:cxn>
                <a:cxn ang="0">
                  <a:pos x="98" y="213"/>
                </a:cxn>
                <a:cxn ang="0">
                  <a:pos x="106" y="207"/>
                </a:cxn>
                <a:cxn ang="0">
                  <a:pos x="115" y="198"/>
                </a:cxn>
                <a:cxn ang="0">
                  <a:pos x="125" y="186"/>
                </a:cxn>
                <a:cxn ang="0">
                  <a:pos x="133" y="175"/>
                </a:cxn>
                <a:cxn ang="0">
                  <a:pos x="137" y="161"/>
                </a:cxn>
                <a:cxn ang="0">
                  <a:pos x="140" y="148"/>
                </a:cxn>
                <a:cxn ang="0">
                  <a:pos x="142" y="136"/>
                </a:cxn>
                <a:cxn ang="0">
                  <a:pos x="154" y="127"/>
                </a:cxn>
                <a:cxn ang="0">
                  <a:pos x="163" y="113"/>
                </a:cxn>
                <a:cxn ang="0">
                  <a:pos x="169" y="102"/>
                </a:cxn>
                <a:cxn ang="0">
                  <a:pos x="171" y="90"/>
                </a:cxn>
                <a:cxn ang="0">
                  <a:pos x="175" y="77"/>
                </a:cxn>
                <a:cxn ang="0">
                  <a:pos x="181" y="63"/>
                </a:cxn>
                <a:cxn ang="0">
                  <a:pos x="183" y="48"/>
                </a:cxn>
                <a:cxn ang="0">
                  <a:pos x="181" y="42"/>
                </a:cxn>
              </a:cxnLst>
              <a:rect l="0" t="0" r="r" b="b"/>
              <a:pathLst>
                <a:path w="185" h="253">
                  <a:moveTo>
                    <a:pt x="185" y="39"/>
                  </a:moveTo>
                  <a:lnTo>
                    <a:pt x="173" y="29"/>
                  </a:lnTo>
                  <a:lnTo>
                    <a:pt x="169" y="27"/>
                  </a:lnTo>
                  <a:lnTo>
                    <a:pt x="158" y="23"/>
                  </a:lnTo>
                  <a:lnTo>
                    <a:pt x="154" y="16"/>
                  </a:lnTo>
                  <a:lnTo>
                    <a:pt x="148" y="14"/>
                  </a:lnTo>
                  <a:lnTo>
                    <a:pt x="137" y="12"/>
                  </a:lnTo>
                  <a:lnTo>
                    <a:pt x="135" y="10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02" y="4"/>
                  </a:lnTo>
                  <a:lnTo>
                    <a:pt x="92" y="6"/>
                  </a:lnTo>
                  <a:lnTo>
                    <a:pt x="83" y="12"/>
                  </a:lnTo>
                  <a:lnTo>
                    <a:pt x="85" y="21"/>
                  </a:lnTo>
                  <a:lnTo>
                    <a:pt x="81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77" y="52"/>
                  </a:lnTo>
                  <a:lnTo>
                    <a:pt x="79" y="63"/>
                  </a:lnTo>
                  <a:lnTo>
                    <a:pt x="79" y="75"/>
                  </a:lnTo>
                  <a:lnTo>
                    <a:pt x="75" y="85"/>
                  </a:lnTo>
                  <a:lnTo>
                    <a:pt x="75" y="90"/>
                  </a:lnTo>
                  <a:lnTo>
                    <a:pt x="73" y="98"/>
                  </a:lnTo>
                  <a:lnTo>
                    <a:pt x="73" y="106"/>
                  </a:lnTo>
                  <a:lnTo>
                    <a:pt x="73" y="111"/>
                  </a:lnTo>
                  <a:lnTo>
                    <a:pt x="69" y="119"/>
                  </a:lnTo>
                  <a:lnTo>
                    <a:pt x="64" y="123"/>
                  </a:lnTo>
                  <a:lnTo>
                    <a:pt x="60" y="131"/>
                  </a:lnTo>
                  <a:lnTo>
                    <a:pt x="60" y="138"/>
                  </a:lnTo>
                  <a:lnTo>
                    <a:pt x="60" y="144"/>
                  </a:lnTo>
                  <a:lnTo>
                    <a:pt x="52" y="154"/>
                  </a:lnTo>
                  <a:lnTo>
                    <a:pt x="46" y="161"/>
                  </a:lnTo>
                  <a:lnTo>
                    <a:pt x="33" y="165"/>
                  </a:lnTo>
                  <a:lnTo>
                    <a:pt x="23" y="171"/>
                  </a:lnTo>
                  <a:lnTo>
                    <a:pt x="16" y="181"/>
                  </a:lnTo>
                  <a:lnTo>
                    <a:pt x="14" y="190"/>
                  </a:lnTo>
                  <a:lnTo>
                    <a:pt x="12" y="200"/>
                  </a:lnTo>
                  <a:lnTo>
                    <a:pt x="6" y="207"/>
                  </a:lnTo>
                  <a:lnTo>
                    <a:pt x="0" y="217"/>
                  </a:lnTo>
                  <a:lnTo>
                    <a:pt x="2" y="223"/>
                  </a:lnTo>
                  <a:lnTo>
                    <a:pt x="4" y="230"/>
                  </a:lnTo>
                  <a:lnTo>
                    <a:pt x="6" y="238"/>
                  </a:lnTo>
                  <a:lnTo>
                    <a:pt x="6" y="242"/>
                  </a:lnTo>
                  <a:lnTo>
                    <a:pt x="14" y="248"/>
                  </a:lnTo>
                  <a:lnTo>
                    <a:pt x="23" y="248"/>
                  </a:lnTo>
                  <a:lnTo>
                    <a:pt x="31" y="246"/>
                  </a:lnTo>
                  <a:lnTo>
                    <a:pt x="44" y="253"/>
                  </a:lnTo>
                  <a:lnTo>
                    <a:pt x="52" y="251"/>
                  </a:lnTo>
                  <a:lnTo>
                    <a:pt x="60" y="251"/>
                  </a:lnTo>
                  <a:lnTo>
                    <a:pt x="71" y="250"/>
                  </a:lnTo>
                  <a:lnTo>
                    <a:pt x="75" y="251"/>
                  </a:lnTo>
                  <a:lnTo>
                    <a:pt x="75" y="244"/>
                  </a:lnTo>
                  <a:lnTo>
                    <a:pt x="79" y="240"/>
                  </a:lnTo>
                  <a:lnTo>
                    <a:pt x="85" y="236"/>
                  </a:lnTo>
                  <a:lnTo>
                    <a:pt x="91" y="232"/>
                  </a:lnTo>
                  <a:lnTo>
                    <a:pt x="92" y="225"/>
                  </a:lnTo>
                  <a:lnTo>
                    <a:pt x="94" y="217"/>
                  </a:lnTo>
                  <a:lnTo>
                    <a:pt x="98" y="213"/>
                  </a:lnTo>
                  <a:lnTo>
                    <a:pt x="100" y="207"/>
                  </a:lnTo>
                  <a:lnTo>
                    <a:pt x="106" y="207"/>
                  </a:lnTo>
                  <a:lnTo>
                    <a:pt x="112" y="202"/>
                  </a:lnTo>
                  <a:lnTo>
                    <a:pt x="115" y="198"/>
                  </a:lnTo>
                  <a:lnTo>
                    <a:pt x="121" y="190"/>
                  </a:lnTo>
                  <a:lnTo>
                    <a:pt x="125" y="186"/>
                  </a:lnTo>
                  <a:lnTo>
                    <a:pt x="127" y="179"/>
                  </a:lnTo>
                  <a:lnTo>
                    <a:pt x="133" y="175"/>
                  </a:lnTo>
                  <a:lnTo>
                    <a:pt x="137" y="167"/>
                  </a:lnTo>
                  <a:lnTo>
                    <a:pt x="137" y="161"/>
                  </a:lnTo>
                  <a:lnTo>
                    <a:pt x="137" y="154"/>
                  </a:lnTo>
                  <a:lnTo>
                    <a:pt x="140" y="148"/>
                  </a:lnTo>
                  <a:lnTo>
                    <a:pt x="142" y="140"/>
                  </a:lnTo>
                  <a:lnTo>
                    <a:pt x="142" y="136"/>
                  </a:lnTo>
                  <a:lnTo>
                    <a:pt x="148" y="131"/>
                  </a:lnTo>
                  <a:lnTo>
                    <a:pt x="154" y="127"/>
                  </a:lnTo>
                  <a:lnTo>
                    <a:pt x="160" y="121"/>
                  </a:lnTo>
                  <a:lnTo>
                    <a:pt x="163" y="113"/>
                  </a:lnTo>
                  <a:lnTo>
                    <a:pt x="167" y="108"/>
                  </a:lnTo>
                  <a:lnTo>
                    <a:pt x="169" y="102"/>
                  </a:lnTo>
                  <a:lnTo>
                    <a:pt x="171" y="96"/>
                  </a:lnTo>
                  <a:lnTo>
                    <a:pt x="171" y="90"/>
                  </a:lnTo>
                  <a:lnTo>
                    <a:pt x="173" y="85"/>
                  </a:lnTo>
                  <a:lnTo>
                    <a:pt x="175" y="77"/>
                  </a:lnTo>
                  <a:lnTo>
                    <a:pt x="179" y="69"/>
                  </a:lnTo>
                  <a:lnTo>
                    <a:pt x="181" y="63"/>
                  </a:lnTo>
                  <a:lnTo>
                    <a:pt x="181" y="56"/>
                  </a:lnTo>
                  <a:lnTo>
                    <a:pt x="183" y="48"/>
                  </a:lnTo>
                  <a:lnTo>
                    <a:pt x="181" y="44"/>
                  </a:lnTo>
                  <a:lnTo>
                    <a:pt x="181" y="42"/>
                  </a:lnTo>
                  <a:lnTo>
                    <a:pt x="185" y="3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DCC4B2CD-BD73-439E-AF28-8907A6642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1218" y="1019363"/>
              <a:ext cx="798370" cy="1032087"/>
            </a:xfrm>
            <a:custGeom>
              <a:avLst/>
              <a:gdLst/>
              <a:ahLst/>
              <a:cxnLst>
                <a:cxn ang="0">
                  <a:pos x="175" y="671"/>
                </a:cxn>
                <a:cxn ang="0">
                  <a:pos x="148" y="652"/>
                </a:cxn>
                <a:cxn ang="0">
                  <a:pos x="133" y="612"/>
                </a:cxn>
                <a:cxn ang="0">
                  <a:pos x="121" y="571"/>
                </a:cxn>
                <a:cxn ang="0">
                  <a:pos x="102" y="541"/>
                </a:cxn>
                <a:cxn ang="0">
                  <a:pos x="98" y="516"/>
                </a:cxn>
                <a:cxn ang="0">
                  <a:pos x="102" y="498"/>
                </a:cxn>
                <a:cxn ang="0">
                  <a:pos x="98" y="473"/>
                </a:cxn>
                <a:cxn ang="0">
                  <a:pos x="81" y="452"/>
                </a:cxn>
                <a:cxn ang="0">
                  <a:pos x="60" y="431"/>
                </a:cxn>
                <a:cxn ang="0">
                  <a:pos x="77" y="397"/>
                </a:cxn>
                <a:cxn ang="0">
                  <a:pos x="85" y="362"/>
                </a:cxn>
                <a:cxn ang="0">
                  <a:pos x="81" y="332"/>
                </a:cxn>
                <a:cxn ang="0">
                  <a:pos x="62" y="299"/>
                </a:cxn>
                <a:cxn ang="0">
                  <a:pos x="25" y="287"/>
                </a:cxn>
                <a:cxn ang="0">
                  <a:pos x="14" y="272"/>
                </a:cxn>
                <a:cxn ang="0">
                  <a:pos x="38" y="249"/>
                </a:cxn>
                <a:cxn ang="0">
                  <a:pos x="75" y="239"/>
                </a:cxn>
                <a:cxn ang="0">
                  <a:pos x="90" y="201"/>
                </a:cxn>
                <a:cxn ang="0">
                  <a:pos x="119" y="155"/>
                </a:cxn>
                <a:cxn ang="0">
                  <a:pos x="138" y="119"/>
                </a:cxn>
                <a:cxn ang="0">
                  <a:pos x="154" y="88"/>
                </a:cxn>
                <a:cxn ang="0">
                  <a:pos x="167" y="63"/>
                </a:cxn>
                <a:cxn ang="0">
                  <a:pos x="180" y="25"/>
                </a:cxn>
                <a:cxn ang="0">
                  <a:pos x="196" y="5"/>
                </a:cxn>
                <a:cxn ang="0">
                  <a:pos x="236" y="15"/>
                </a:cxn>
                <a:cxn ang="0">
                  <a:pos x="261" y="28"/>
                </a:cxn>
                <a:cxn ang="0">
                  <a:pos x="298" y="48"/>
                </a:cxn>
                <a:cxn ang="0">
                  <a:pos x="298" y="73"/>
                </a:cxn>
                <a:cxn ang="0">
                  <a:pos x="309" y="86"/>
                </a:cxn>
                <a:cxn ang="0">
                  <a:pos x="299" y="115"/>
                </a:cxn>
                <a:cxn ang="0">
                  <a:pos x="317" y="105"/>
                </a:cxn>
                <a:cxn ang="0">
                  <a:pos x="346" y="99"/>
                </a:cxn>
                <a:cxn ang="0">
                  <a:pos x="370" y="94"/>
                </a:cxn>
                <a:cxn ang="0">
                  <a:pos x="411" y="109"/>
                </a:cxn>
                <a:cxn ang="0">
                  <a:pos x="449" y="130"/>
                </a:cxn>
                <a:cxn ang="0">
                  <a:pos x="480" y="142"/>
                </a:cxn>
                <a:cxn ang="0">
                  <a:pos x="453" y="167"/>
                </a:cxn>
                <a:cxn ang="0">
                  <a:pos x="426" y="188"/>
                </a:cxn>
                <a:cxn ang="0">
                  <a:pos x="405" y="218"/>
                </a:cxn>
                <a:cxn ang="0">
                  <a:pos x="409" y="255"/>
                </a:cxn>
                <a:cxn ang="0">
                  <a:pos x="405" y="291"/>
                </a:cxn>
                <a:cxn ang="0">
                  <a:pos x="397" y="312"/>
                </a:cxn>
                <a:cxn ang="0">
                  <a:pos x="390" y="347"/>
                </a:cxn>
                <a:cxn ang="0">
                  <a:pos x="399" y="378"/>
                </a:cxn>
                <a:cxn ang="0">
                  <a:pos x="395" y="406"/>
                </a:cxn>
                <a:cxn ang="0">
                  <a:pos x="361" y="410"/>
                </a:cxn>
                <a:cxn ang="0">
                  <a:pos x="334" y="404"/>
                </a:cxn>
                <a:cxn ang="0">
                  <a:pos x="305" y="429"/>
                </a:cxn>
                <a:cxn ang="0">
                  <a:pos x="280" y="447"/>
                </a:cxn>
                <a:cxn ang="0">
                  <a:pos x="253" y="454"/>
                </a:cxn>
                <a:cxn ang="0">
                  <a:pos x="221" y="477"/>
                </a:cxn>
                <a:cxn ang="0">
                  <a:pos x="200" y="520"/>
                </a:cxn>
                <a:cxn ang="0">
                  <a:pos x="180" y="554"/>
                </a:cxn>
                <a:cxn ang="0">
                  <a:pos x="192" y="604"/>
                </a:cxn>
                <a:cxn ang="0">
                  <a:pos x="196" y="642"/>
                </a:cxn>
                <a:cxn ang="0">
                  <a:pos x="192" y="669"/>
                </a:cxn>
              </a:cxnLst>
              <a:rect l="0" t="0" r="r" b="b"/>
              <a:pathLst>
                <a:path w="484" h="671">
                  <a:moveTo>
                    <a:pt x="192" y="669"/>
                  </a:moveTo>
                  <a:lnTo>
                    <a:pt x="188" y="665"/>
                  </a:lnTo>
                  <a:lnTo>
                    <a:pt x="182" y="669"/>
                  </a:lnTo>
                  <a:lnTo>
                    <a:pt x="175" y="671"/>
                  </a:lnTo>
                  <a:lnTo>
                    <a:pt x="167" y="667"/>
                  </a:lnTo>
                  <a:lnTo>
                    <a:pt x="161" y="667"/>
                  </a:lnTo>
                  <a:lnTo>
                    <a:pt x="150" y="660"/>
                  </a:lnTo>
                  <a:lnTo>
                    <a:pt x="148" y="652"/>
                  </a:lnTo>
                  <a:lnTo>
                    <a:pt x="140" y="644"/>
                  </a:lnTo>
                  <a:lnTo>
                    <a:pt x="136" y="633"/>
                  </a:lnTo>
                  <a:lnTo>
                    <a:pt x="134" y="623"/>
                  </a:lnTo>
                  <a:lnTo>
                    <a:pt x="133" y="612"/>
                  </a:lnTo>
                  <a:lnTo>
                    <a:pt x="129" y="602"/>
                  </a:lnTo>
                  <a:lnTo>
                    <a:pt x="127" y="592"/>
                  </a:lnTo>
                  <a:lnTo>
                    <a:pt x="123" y="579"/>
                  </a:lnTo>
                  <a:lnTo>
                    <a:pt x="121" y="571"/>
                  </a:lnTo>
                  <a:lnTo>
                    <a:pt x="117" y="564"/>
                  </a:lnTo>
                  <a:lnTo>
                    <a:pt x="109" y="558"/>
                  </a:lnTo>
                  <a:lnTo>
                    <a:pt x="102" y="550"/>
                  </a:lnTo>
                  <a:lnTo>
                    <a:pt x="102" y="541"/>
                  </a:lnTo>
                  <a:lnTo>
                    <a:pt x="100" y="535"/>
                  </a:lnTo>
                  <a:lnTo>
                    <a:pt x="92" y="527"/>
                  </a:lnTo>
                  <a:lnTo>
                    <a:pt x="90" y="521"/>
                  </a:lnTo>
                  <a:lnTo>
                    <a:pt x="98" y="516"/>
                  </a:lnTo>
                  <a:lnTo>
                    <a:pt x="92" y="512"/>
                  </a:lnTo>
                  <a:lnTo>
                    <a:pt x="90" y="506"/>
                  </a:lnTo>
                  <a:lnTo>
                    <a:pt x="98" y="506"/>
                  </a:lnTo>
                  <a:lnTo>
                    <a:pt x="102" y="498"/>
                  </a:lnTo>
                  <a:lnTo>
                    <a:pt x="100" y="491"/>
                  </a:lnTo>
                  <a:lnTo>
                    <a:pt x="98" y="485"/>
                  </a:lnTo>
                  <a:lnTo>
                    <a:pt x="92" y="477"/>
                  </a:lnTo>
                  <a:lnTo>
                    <a:pt x="98" y="473"/>
                  </a:lnTo>
                  <a:lnTo>
                    <a:pt x="100" y="468"/>
                  </a:lnTo>
                  <a:lnTo>
                    <a:pt x="98" y="462"/>
                  </a:lnTo>
                  <a:lnTo>
                    <a:pt x="88" y="456"/>
                  </a:lnTo>
                  <a:lnTo>
                    <a:pt x="81" y="452"/>
                  </a:lnTo>
                  <a:lnTo>
                    <a:pt x="71" y="447"/>
                  </a:lnTo>
                  <a:lnTo>
                    <a:pt x="71" y="439"/>
                  </a:lnTo>
                  <a:lnTo>
                    <a:pt x="67" y="435"/>
                  </a:lnTo>
                  <a:lnTo>
                    <a:pt x="60" y="431"/>
                  </a:lnTo>
                  <a:lnTo>
                    <a:pt x="58" y="422"/>
                  </a:lnTo>
                  <a:lnTo>
                    <a:pt x="67" y="416"/>
                  </a:lnTo>
                  <a:lnTo>
                    <a:pt x="73" y="408"/>
                  </a:lnTo>
                  <a:lnTo>
                    <a:pt x="77" y="397"/>
                  </a:lnTo>
                  <a:lnTo>
                    <a:pt x="77" y="389"/>
                  </a:lnTo>
                  <a:lnTo>
                    <a:pt x="79" y="379"/>
                  </a:lnTo>
                  <a:lnTo>
                    <a:pt x="81" y="372"/>
                  </a:lnTo>
                  <a:lnTo>
                    <a:pt x="85" y="362"/>
                  </a:lnTo>
                  <a:lnTo>
                    <a:pt x="86" y="355"/>
                  </a:lnTo>
                  <a:lnTo>
                    <a:pt x="85" y="347"/>
                  </a:lnTo>
                  <a:lnTo>
                    <a:pt x="81" y="341"/>
                  </a:lnTo>
                  <a:lnTo>
                    <a:pt x="81" y="332"/>
                  </a:lnTo>
                  <a:lnTo>
                    <a:pt x="79" y="322"/>
                  </a:lnTo>
                  <a:lnTo>
                    <a:pt x="77" y="310"/>
                  </a:lnTo>
                  <a:lnTo>
                    <a:pt x="71" y="303"/>
                  </a:lnTo>
                  <a:lnTo>
                    <a:pt x="62" y="299"/>
                  </a:lnTo>
                  <a:lnTo>
                    <a:pt x="52" y="295"/>
                  </a:lnTo>
                  <a:lnTo>
                    <a:pt x="46" y="289"/>
                  </a:lnTo>
                  <a:lnTo>
                    <a:pt x="35" y="289"/>
                  </a:lnTo>
                  <a:lnTo>
                    <a:pt x="25" y="287"/>
                  </a:lnTo>
                  <a:lnTo>
                    <a:pt x="12" y="287"/>
                  </a:lnTo>
                  <a:lnTo>
                    <a:pt x="0" y="289"/>
                  </a:lnTo>
                  <a:lnTo>
                    <a:pt x="8" y="280"/>
                  </a:lnTo>
                  <a:lnTo>
                    <a:pt x="14" y="272"/>
                  </a:lnTo>
                  <a:lnTo>
                    <a:pt x="15" y="264"/>
                  </a:lnTo>
                  <a:lnTo>
                    <a:pt x="27" y="261"/>
                  </a:lnTo>
                  <a:lnTo>
                    <a:pt x="35" y="253"/>
                  </a:lnTo>
                  <a:lnTo>
                    <a:pt x="38" y="249"/>
                  </a:lnTo>
                  <a:lnTo>
                    <a:pt x="44" y="239"/>
                  </a:lnTo>
                  <a:lnTo>
                    <a:pt x="50" y="241"/>
                  </a:lnTo>
                  <a:lnTo>
                    <a:pt x="63" y="245"/>
                  </a:lnTo>
                  <a:lnTo>
                    <a:pt x="75" y="239"/>
                  </a:lnTo>
                  <a:lnTo>
                    <a:pt x="83" y="232"/>
                  </a:lnTo>
                  <a:lnTo>
                    <a:pt x="85" y="220"/>
                  </a:lnTo>
                  <a:lnTo>
                    <a:pt x="86" y="213"/>
                  </a:lnTo>
                  <a:lnTo>
                    <a:pt x="90" y="201"/>
                  </a:lnTo>
                  <a:lnTo>
                    <a:pt x="96" y="188"/>
                  </a:lnTo>
                  <a:lnTo>
                    <a:pt x="104" y="172"/>
                  </a:lnTo>
                  <a:lnTo>
                    <a:pt x="111" y="165"/>
                  </a:lnTo>
                  <a:lnTo>
                    <a:pt x="119" y="155"/>
                  </a:lnTo>
                  <a:lnTo>
                    <a:pt x="123" y="143"/>
                  </a:lnTo>
                  <a:lnTo>
                    <a:pt x="127" y="136"/>
                  </a:lnTo>
                  <a:lnTo>
                    <a:pt x="136" y="126"/>
                  </a:lnTo>
                  <a:lnTo>
                    <a:pt x="138" y="119"/>
                  </a:lnTo>
                  <a:lnTo>
                    <a:pt x="136" y="111"/>
                  </a:lnTo>
                  <a:lnTo>
                    <a:pt x="140" y="101"/>
                  </a:lnTo>
                  <a:lnTo>
                    <a:pt x="148" y="96"/>
                  </a:lnTo>
                  <a:lnTo>
                    <a:pt x="154" y="88"/>
                  </a:lnTo>
                  <a:lnTo>
                    <a:pt x="156" y="82"/>
                  </a:lnTo>
                  <a:lnTo>
                    <a:pt x="163" y="82"/>
                  </a:lnTo>
                  <a:lnTo>
                    <a:pt x="165" y="73"/>
                  </a:lnTo>
                  <a:lnTo>
                    <a:pt x="167" y="63"/>
                  </a:lnTo>
                  <a:lnTo>
                    <a:pt x="167" y="53"/>
                  </a:lnTo>
                  <a:lnTo>
                    <a:pt x="165" y="46"/>
                  </a:lnTo>
                  <a:lnTo>
                    <a:pt x="175" y="34"/>
                  </a:lnTo>
                  <a:lnTo>
                    <a:pt x="180" y="25"/>
                  </a:lnTo>
                  <a:lnTo>
                    <a:pt x="179" y="17"/>
                  </a:lnTo>
                  <a:lnTo>
                    <a:pt x="182" y="7"/>
                  </a:lnTo>
                  <a:lnTo>
                    <a:pt x="190" y="0"/>
                  </a:lnTo>
                  <a:lnTo>
                    <a:pt x="196" y="5"/>
                  </a:lnTo>
                  <a:lnTo>
                    <a:pt x="211" y="3"/>
                  </a:lnTo>
                  <a:lnTo>
                    <a:pt x="219" y="5"/>
                  </a:lnTo>
                  <a:lnTo>
                    <a:pt x="227" y="13"/>
                  </a:lnTo>
                  <a:lnTo>
                    <a:pt x="236" y="15"/>
                  </a:lnTo>
                  <a:lnTo>
                    <a:pt x="242" y="13"/>
                  </a:lnTo>
                  <a:lnTo>
                    <a:pt x="244" y="25"/>
                  </a:lnTo>
                  <a:lnTo>
                    <a:pt x="251" y="28"/>
                  </a:lnTo>
                  <a:lnTo>
                    <a:pt x="261" y="28"/>
                  </a:lnTo>
                  <a:lnTo>
                    <a:pt x="269" y="32"/>
                  </a:lnTo>
                  <a:lnTo>
                    <a:pt x="278" y="36"/>
                  </a:lnTo>
                  <a:lnTo>
                    <a:pt x="298" y="42"/>
                  </a:lnTo>
                  <a:lnTo>
                    <a:pt x="298" y="48"/>
                  </a:lnTo>
                  <a:lnTo>
                    <a:pt x="290" y="53"/>
                  </a:lnTo>
                  <a:lnTo>
                    <a:pt x="294" y="57"/>
                  </a:lnTo>
                  <a:lnTo>
                    <a:pt x="296" y="65"/>
                  </a:lnTo>
                  <a:lnTo>
                    <a:pt x="298" y="73"/>
                  </a:lnTo>
                  <a:lnTo>
                    <a:pt x="294" y="78"/>
                  </a:lnTo>
                  <a:lnTo>
                    <a:pt x="296" y="84"/>
                  </a:lnTo>
                  <a:lnTo>
                    <a:pt x="303" y="84"/>
                  </a:lnTo>
                  <a:lnTo>
                    <a:pt x="309" y="86"/>
                  </a:lnTo>
                  <a:lnTo>
                    <a:pt x="309" y="94"/>
                  </a:lnTo>
                  <a:lnTo>
                    <a:pt x="307" y="101"/>
                  </a:lnTo>
                  <a:lnTo>
                    <a:pt x="301" y="107"/>
                  </a:lnTo>
                  <a:lnTo>
                    <a:pt x="299" y="115"/>
                  </a:lnTo>
                  <a:lnTo>
                    <a:pt x="301" y="122"/>
                  </a:lnTo>
                  <a:lnTo>
                    <a:pt x="309" y="122"/>
                  </a:lnTo>
                  <a:lnTo>
                    <a:pt x="315" y="117"/>
                  </a:lnTo>
                  <a:lnTo>
                    <a:pt x="317" y="105"/>
                  </a:lnTo>
                  <a:lnTo>
                    <a:pt x="322" y="103"/>
                  </a:lnTo>
                  <a:lnTo>
                    <a:pt x="328" y="107"/>
                  </a:lnTo>
                  <a:lnTo>
                    <a:pt x="342" y="109"/>
                  </a:lnTo>
                  <a:lnTo>
                    <a:pt x="346" y="99"/>
                  </a:lnTo>
                  <a:lnTo>
                    <a:pt x="347" y="94"/>
                  </a:lnTo>
                  <a:lnTo>
                    <a:pt x="353" y="90"/>
                  </a:lnTo>
                  <a:lnTo>
                    <a:pt x="363" y="90"/>
                  </a:lnTo>
                  <a:lnTo>
                    <a:pt x="370" y="94"/>
                  </a:lnTo>
                  <a:lnTo>
                    <a:pt x="386" y="97"/>
                  </a:lnTo>
                  <a:lnTo>
                    <a:pt x="392" y="101"/>
                  </a:lnTo>
                  <a:lnTo>
                    <a:pt x="399" y="103"/>
                  </a:lnTo>
                  <a:lnTo>
                    <a:pt x="411" y="109"/>
                  </a:lnTo>
                  <a:lnTo>
                    <a:pt x="418" y="119"/>
                  </a:lnTo>
                  <a:lnTo>
                    <a:pt x="428" y="122"/>
                  </a:lnTo>
                  <a:lnTo>
                    <a:pt x="440" y="126"/>
                  </a:lnTo>
                  <a:lnTo>
                    <a:pt x="449" y="130"/>
                  </a:lnTo>
                  <a:lnTo>
                    <a:pt x="459" y="136"/>
                  </a:lnTo>
                  <a:lnTo>
                    <a:pt x="468" y="136"/>
                  </a:lnTo>
                  <a:lnTo>
                    <a:pt x="484" y="136"/>
                  </a:lnTo>
                  <a:lnTo>
                    <a:pt x="480" y="142"/>
                  </a:lnTo>
                  <a:lnTo>
                    <a:pt x="474" y="151"/>
                  </a:lnTo>
                  <a:lnTo>
                    <a:pt x="466" y="157"/>
                  </a:lnTo>
                  <a:lnTo>
                    <a:pt x="461" y="159"/>
                  </a:lnTo>
                  <a:lnTo>
                    <a:pt x="453" y="167"/>
                  </a:lnTo>
                  <a:lnTo>
                    <a:pt x="451" y="170"/>
                  </a:lnTo>
                  <a:lnTo>
                    <a:pt x="445" y="176"/>
                  </a:lnTo>
                  <a:lnTo>
                    <a:pt x="432" y="182"/>
                  </a:lnTo>
                  <a:lnTo>
                    <a:pt x="426" y="188"/>
                  </a:lnTo>
                  <a:lnTo>
                    <a:pt x="424" y="195"/>
                  </a:lnTo>
                  <a:lnTo>
                    <a:pt x="418" y="199"/>
                  </a:lnTo>
                  <a:lnTo>
                    <a:pt x="413" y="211"/>
                  </a:lnTo>
                  <a:lnTo>
                    <a:pt x="405" y="218"/>
                  </a:lnTo>
                  <a:lnTo>
                    <a:pt x="403" y="230"/>
                  </a:lnTo>
                  <a:lnTo>
                    <a:pt x="401" y="236"/>
                  </a:lnTo>
                  <a:lnTo>
                    <a:pt x="403" y="247"/>
                  </a:lnTo>
                  <a:lnTo>
                    <a:pt x="409" y="255"/>
                  </a:lnTo>
                  <a:lnTo>
                    <a:pt x="405" y="264"/>
                  </a:lnTo>
                  <a:lnTo>
                    <a:pt x="405" y="272"/>
                  </a:lnTo>
                  <a:lnTo>
                    <a:pt x="403" y="284"/>
                  </a:lnTo>
                  <a:lnTo>
                    <a:pt x="405" y="291"/>
                  </a:lnTo>
                  <a:lnTo>
                    <a:pt x="411" y="299"/>
                  </a:lnTo>
                  <a:lnTo>
                    <a:pt x="409" y="305"/>
                  </a:lnTo>
                  <a:lnTo>
                    <a:pt x="403" y="308"/>
                  </a:lnTo>
                  <a:lnTo>
                    <a:pt x="397" y="312"/>
                  </a:lnTo>
                  <a:lnTo>
                    <a:pt x="388" y="322"/>
                  </a:lnTo>
                  <a:lnTo>
                    <a:pt x="390" y="332"/>
                  </a:lnTo>
                  <a:lnTo>
                    <a:pt x="393" y="339"/>
                  </a:lnTo>
                  <a:lnTo>
                    <a:pt x="390" y="347"/>
                  </a:lnTo>
                  <a:lnTo>
                    <a:pt x="390" y="353"/>
                  </a:lnTo>
                  <a:lnTo>
                    <a:pt x="390" y="360"/>
                  </a:lnTo>
                  <a:lnTo>
                    <a:pt x="392" y="368"/>
                  </a:lnTo>
                  <a:lnTo>
                    <a:pt x="399" y="378"/>
                  </a:lnTo>
                  <a:lnTo>
                    <a:pt x="403" y="385"/>
                  </a:lnTo>
                  <a:lnTo>
                    <a:pt x="403" y="393"/>
                  </a:lnTo>
                  <a:lnTo>
                    <a:pt x="403" y="402"/>
                  </a:lnTo>
                  <a:lnTo>
                    <a:pt x="395" y="406"/>
                  </a:lnTo>
                  <a:lnTo>
                    <a:pt x="382" y="410"/>
                  </a:lnTo>
                  <a:lnTo>
                    <a:pt x="370" y="412"/>
                  </a:lnTo>
                  <a:lnTo>
                    <a:pt x="367" y="410"/>
                  </a:lnTo>
                  <a:lnTo>
                    <a:pt x="361" y="410"/>
                  </a:lnTo>
                  <a:lnTo>
                    <a:pt x="353" y="412"/>
                  </a:lnTo>
                  <a:lnTo>
                    <a:pt x="346" y="410"/>
                  </a:lnTo>
                  <a:lnTo>
                    <a:pt x="342" y="404"/>
                  </a:lnTo>
                  <a:lnTo>
                    <a:pt x="334" y="404"/>
                  </a:lnTo>
                  <a:lnTo>
                    <a:pt x="326" y="410"/>
                  </a:lnTo>
                  <a:lnTo>
                    <a:pt x="315" y="418"/>
                  </a:lnTo>
                  <a:lnTo>
                    <a:pt x="309" y="426"/>
                  </a:lnTo>
                  <a:lnTo>
                    <a:pt x="305" y="429"/>
                  </a:lnTo>
                  <a:lnTo>
                    <a:pt x="298" y="431"/>
                  </a:lnTo>
                  <a:lnTo>
                    <a:pt x="290" y="433"/>
                  </a:lnTo>
                  <a:lnTo>
                    <a:pt x="290" y="439"/>
                  </a:lnTo>
                  <a:lnTo>
                    <a:pt x="280" y="447"/>
                  </a:lnTo>
                  <a:lnTo>
                    <a:pt x="276" y="452"/>
                  </a:lnTo>
                  <a:lnTo>
                    <a:pt x="267" y="452"/>
                  </a:lnTo>
                  <a:lnTo>
                    <a:pt x="257" y="447"/>
                  </a:lnTo>
                  <a:lnTo>
                    <a:pt x="253" y="454"/>
                  </a:lnTo>
                  <a:lnTo>
                    <a:pt x="240" y="458"/>
                  </a:lnTo>
                  <a:lnTo>
                    <a:pt x="228" y="460"/>
                  </a:lnTo>
                  <a:lnTo>
                    <a:pt x="225" y="468"/>
                  </a:lnTo>
                  <a:lnTo>
                    <a:pt x="221" y="477"/>
                  </a:lnTo>
                  <a:lnTo>
                    <a:pt x="217" y="487"/>
                  </a:lnTo>
                  <a:lnTo>
                    <a:pt x="217" y="495"/>
                  </a:lnTo>
                  <a:lnTo>
                    <a:pt x="207" y="506"/>
                  </a:lnTo>
                  <a:lnTo>
                    <a:pt x="200" y="520"/>
                  </a:lnTo>
                  <a:lnTo>
                    <a:pt x="192" y="525"/>
                  </a:lnTo>
                  <a:lnTo>
                    <a:pt x="188" y="535"/>
                  </a:lnTo>
                  <a:lnTo>
                    <a:pt x="180" y="544"/>
                  </a:lnTo>
                  <a:lnTo>
                    <a:pt x="180" y="554"/>
                  </a:lnTo>
                  <a:lnTo>
                    <a:pt x="180" y="567"/>
                  </a:lnTo>
                  <a:lnTo>
                    <a:pt x="186" y="579"/>
                  </a:lnTo>
                  <a:lnTo>
                    <a:pt x="192" y="596"/>
                  </a:lnTo>
                  <a:lnTo>
                    <a:pt x="192" y="604"/>
                  </a:lnTo>
                  <a:lnTo>
                    <a:pt x="196" y="612"/>
                  </a:lnTo>
                  <a:lnTo>
                    <a:pt x="198" y="623"/>
                  </a:lnTo>
                  <a:lnTo>
                    <a:pt x="198" y="635"/>
                  </a:lnTo>
                  <a:lnTo>
                    <a:pt x="196" y="642"/>
                  </a:lnTo>
                  <a:lnTo>
                    <a:pt x="194" y="652"/>
                  </a:lnTo>
                  <a:lnTo>
                    <a:pt x="192" y="660"/>
                  </a:lnTo>
                  <a:lnTo>
                    <a:pt x="188" y="665"/>
                  </a:lnTo>
                  <a:lnTo>
                    <a:pt x="192" y="66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7BA5BB32-6F4C-4324-B868-347257A64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4951" y="1235085"/>
              <a:ext cx="477811" cy="535782"/>
            </a:xfrm>
            <a:custGeom>
              <a:avLst/>
              <a:gdLst/>
              <a:ahLst/>
              <a:cxnLst>
                <a:cxn ang="0">
                  <a:pos x="44" y="307"/>
                </a:cxn>
                <a:cxn ang="0">
                  <a:pos x="49" y="286"/>
                </a:cxn>
                <a:cxn ang="0">
                  <a:pos x="34" y="274"/>
                </a:cxn>
                <a:cxn ang="0">
                  <a:pos x="23" y="261"/>
                </a:cxn>
                <a:cxn ang="0">
                  <a:pos x="17" y="232"/>
                </a:cxn>
                <a:cxn ang="0">
                  <a:pos x="9" y="218"/>
                </a:cxn>
                <a:cxn ang="0">
                  <a:pos x="13" y="197"/>
                </a:cxn>
                <a:cxn ang="0">
                  <a:pos x="19" y="165"/>
                </a:cxn>
                <a:cxn ang="0">
                  <a:pos x="17" y="140"/>
                </a:cxn>
                <a:cxn ang="0">
                  <a:pos x="19" y="115"/>
                </a:cxn>
                <a:cxn ang="0">
                  <a:pos x="23" y="94"/>
                </a:cxn>
                <a:cxn ang="0">
                  <a:pos x="38" y="90"/>
                </a:cxn>
                <a:cxn ang="0">
                  <a:pos x="40" y="74"/>
                </a:cxn>
                <a:cxn ang="0">
                  <a:pos x="28" y="67"/>
                </a:cxn>
                <a:cxn ang="0">
                  <a:pos x="17" y="55"/>
                </a:cxn>
                <a:cxn ang="0">
                  <a:pos x="9" y="40"/>
                </a:cxn>
                <a:cxn ang="0">
                  <a:pos x="5" y="28"/>
                </a:cxn>
                <a:cxn ang="0">
                  <a:pos x="13" y="19"/>
                </a:cxn>
                <a:cxn ang="0">
                  <a:pos x="19" y="7"/>
                </a:cxn>
                <a:cxn ang="0">
                  <a:pos x="42" y="3"/>
                </a:cxn>
                <a:cxn ang="0">
                  <a:pos x="59" y="2"/>
                </a:cxn>
                <a:cxn ang="0">
                  <a:pos x="78" y="3"/>
                </a:cxn>
                <a:cxn ang="0">
                  <a:pos x="94" y="5"/>
                </a:cxn>
                <a:cxn ang="0">
                  <a:pos x="117" y="13"/>
                </a:cxn>
                <a:cxn ang="0">
                  <a:pos x="132" y="23"/>
                </a:cxn>
                <a:cxn ang="0">
                  <a:pos x="145" y="30"/>
                </a:cxn>
                <a:cxn ang="0">
                  <a:pos x="174" y="51"/>
                </a:cxn>
                <a:cxn ang="0">
                  <a:pos x="190" y="65"/>
                </a:cxn>
                <a:cxn ang="0">
                  <a:pos x="207" y="82"/>
                </a:cxn>
                <a:cxn ang="0">
                  <a:pos x="228" y="94"/>
                </a:cxn>
                <a:cxn ang="0">
                  <a:pos x="237" y="109"/>
                </a:cxn>
                <a:cxn ang="0">
                  <a:pos x="253" y="121"/>
                </a:cxn>
                <a:cxn ang="0">
                  <a:pos x="266" y="132"/>
                </a:cxn>
                <a:cxn ang="0">
                  <a:pos x="282" y="151"/>
                </a:cxn>
                <a:cxn ang="0">
                  <a:pos x="287" y="159"/>
                </a:cxn>
                <a:cxn ang="0">
                  <a:pos x="280" y="161"/>
                </a:cxn>
                <a:cxn ang="0">
                  <a:pos x="259" y="159"/>
                </a:cxn>
                <a:cxn ang="0">
                  <a:pos x="243" y="167"/>
                </a:cxn>
                <a:cxn ang="0">
                  <a:pos x="236" y="184"/>
                </a:cxn>
                <a:cxn ang="0">
                  <a:pos x="226" y="197"/>
                </a:cxn>
                <a:cxn ang="0">
                  <a:pos x="220" y="209"/>
                </a:cxn>
                <a:cxn ang="0">
                  <a:pos x="214" y="226"/>
                </a:cxn>
                <a:cxn ang="0">
                  <a:pos x="203" y="239"/>
                </a:cxn>
                <a:cxn ang="0">
                  <a:pos x="190" y="255"/>
                </a:cxn>
                <a:cxn ang="0">
                  <a:pos x="188" y="274"/>
                </a:cxn>
                <a:cxn ang="0">
                  <a:pos x="184" y="291"/>
                </a:cxn>
                <a:cxn ang="0">
                  <a:pos x="176" y="305"/>
                </a:cxn>
                <a:cxn ang="0">
                  <a:pos x="176" y="322"/>
                </a:cxn>
                <a:cxn ang="0">
                  <a:pos x="176" y="337"/>
                </a:cxn>
                <a:cxn ang="0">
                  <a:pos x="155" y="349"/>
                </a:cxn>
                <a:cxn ang="0">
                  <a:pos x="128" y="343"/>
                </a:cxn>
                <a:cxn ang="0">
                  <a:pos x="117" y="330"/>
                </a:cxn>
                <a:cxn ang="0">
                  <a:pos x="99" y="324"/>
                </a:cxn>
                <a:cxn ang="0">
                  <a:pos x="76" y="320"/>
                </a:cxn>
                <a:cxn ang="0">
                  <a:pos x="51" y="320"/>
                </a:cxn>
              </a:cxnLst>
              <a:rect l="0" t="0" r="r" b="b"/>
              <a:pathLst>
                <a:path w="289" h="349">
                  <a:moveTo>
                    <a:pt x="40" y="320"/>
                  </a:moveTo>
                  <a:lnTo>
                    <a:pt x="44" y="307"/>
                  </a:lnTo>
                  <a:lnTo>
                    <a:pt x="48" y="297"/>
                  </a:lnTo>
                  <a:lnTo>
                    <a:pt x="49" y="286"/>
                  </a:lnTo>
                  <a:lnTo>
                    <a:pt x="46" y="278"/>
                  </a:lnTo>
                  <a:lnTo>
                    <a:pt x="34" y="274"/>
                  </a:lnTo>
                  <a:lnTo>
                    <a:pt x="24" y="268"/>
                  </a:lnTo>
                  <a:lnTo>
                    <a:pt x="23" y="261"/>
                  </a:lnTo>
                  <a:lnTo>
                    <a:pt x="17" y="251"/>
                  </a:lnTo>
                  <a:lnTo>
                    <a:pt x="17" y="232"/>
                  </a:lnTo>
                  <a:lnTo>
                    <a:pt x="15" y="222"/>
                  </a:lnTo>
                  <a:lnTo>
                    <a:pt x="9" y="218"/>
                  </a:lnTo>
                  <a:lnTo>
                    <a:pt x="13" y="207"/>
                  </a:lnTo>
                  <a:lnTo>
                    <a:pt x="13" y="197"/>
                  </a:lnTo>
                  <a:lnTo>
                    <a:pt x="15" y="178"/>
                  </a:lnTo>
                  <a:lnTo>
                    <a:pt x="19" y="165"/>
                  </a:lnTo>
                  <a:lnTo>
                    <a:pt x="17" y="151"/>
                  </a:lnTo>
                  <a:lnTo>
                    <a:pt x="17" y="140"/>
                  </a:lnTo>
                  <a:lnTo>
                    <a:pt x="19" y="128"/>
                  </a:lnTo>
                  <a:lnTo>
                    <a:pt x="19" y="115"/>
                  </a:lnTo>
                  <a:lnTo>
                    <a:pt x="19" y="105"/>
                  </a:lnTo>
                  <a:lnTo>
                    <a:pt x="23" y="94"/>
                  </a:lnTo>
                  <a:lnTo>
                    <a:pt x="28" y="90"/>
                  </a:lnTo>
                  <a:lnTo>
                    <a:pt x="38" y="90"/>
                  </a:lnTo>
                  <a:lnTo>
                    <a:pt x="40" y="82"/>
                  </a:lnTo>
                  <a:lnTo>
                    <a:pt x="40" y="74"/>
                  </a:lnTo>
                  <a:lnTo>
                    <a:pt x="36" y="69"/>
                  </a:lnTo>
                  <a:lnTo>
                    <a:pt x="28" y="67"/>
                  </a:lnTo>
                  <a:lnTo>
                    <a:pt x="23" y="61"/>
                  </a:lnTo>
                  <a:lnTo>
                    <a:pt x="17" y="55"/>
                  </a:lnTo>
                  <a:lnTo>
                    <a:pt x="17" y="44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3" y="9"/>
                  </a:lnTo>
                  <a:lnTo>
                    <a:pt x="19" y="7"/>
                  </a:lnTo>
                  <a:lnTo>
                    <a:pt x="30" y="7"/>
                  </a:lnTo>
                  <a:lnTo>
                    <a:pt x="42" y="3"/>
                  </a:lnTo>
                  <a:lnTo>
                    <a:pt x="51" y="3"/>
                  </a:lnTo>
                  <a:lnTo>
                    <a:pt x="59" y="2"/>
                  </a:lnTo>
                  <a:lnTo>
                    <a:pt x="69" y="0"/>
                  </a:lnTo>
                  <a:lnTo>
                    <a:pt x="78" y="3"/>
                  </a:lnTo>
                  <a:lnTo>
                    <a:pt x="86" y="5"/>
                  </a:lnTo>
                  <a:lnTo>
                    <a:pt x="94" y="5"/>
                  </a:lnTo>
                  <a:lnTo>
                    <a:pt x="101" y="7"/>
                  </a:lnTo>
                  <a:lnTo>
                    <a:pt x="117" y="13"/>
                  </a:lnTo>
                  <a:lnTo>
                    <a:pt x="122" y="17"/>
                  </a:lnTo>
                  <a:lnTo>
                    <a:pt x="132" y="23"/>
                  </a:lnTo>
                  <a:lnTo>
                    <a:pt x="138" y="25"/>
                  </a:lnTo>
                  <a:lnTo>
                    <a:pt x="145" y="30"/>
                  </a:lnTo>
                  <a:lnTo>
                    <a:pt x="166" y="44"/>
                  </a:lnTo>
                  <a:lnTo>
                    <a:pt x="174" y="51"/>
                  </a:lnTo>
                  <a:lnTo>
                    <a:pt x="182" y="63"/>
                  </a:lnTo>
                  <a:lnTo>
                    <a:pt x="190" y="65"/>
                  </a:lnTo>
                  <a:lnTo>
                    <a:pt x="199" y="74"/>
                  </a:lnTo>
                  <a:lnTo>
                    <a:pt x="207" y="82"/>
                  </a:lnTo>
                  <a:lnTo>
                    <a:pt x="214" y="88"/>
                  </a:lnTo>
                  <a:lnTo>
                    <a:pt x="228" y="94"/>
                  </a:lnTo>
                  <a:lnTo>
                    <a:pt x="230" y="101"/>
                  </a:lnTo>
                  <a:lnTo>
                    <a:pt x="237" y="109"/>
                  </a:lnTo>
                  <a:lnTo>
                    <a:pt x="245" y="117"/>
                  </a:lnTo>
                  <a:lnTo>
                    <a:pt x="253" y="121"/>
                  </a:lnTo>
                  <a:lnTo>
                    <a:pt x="259" y="126"/>
                  </a:lnTo>
                  <a:lnTo>
                    <a:pt x="266" y="132"/>
                  </a:lnTo>
                  <a:lnTo>
                    <a:pt x="274" y="144"/>
                  </a:lnTo>
                  <a:lnTo>
                    <a:pt x="282" y="151"/>
                  </a:lnTo>
                  <a:lnTo>
                    <a:pt x="289" y="155"/>
                  </a:lnTo>
                  <a:lnTo>
                    <a:pt x="287" y="159"/>
                  </a:lnTo>
                  <a:lnTo>
                    <a:pt x="285" y="159"/>
                  </a:lnTo>
                  <a:lnTo>
                    <a:pt x="280" y="161"/>
                  </a:lnTo>
                  <a:lnTo>
                    <a:pt x="270" y="159"/>
                  </a:lnTo>
                  <a:lnTo>
                    <a:pt x="259" y="159"/>
                  </a:lnTo>
                  <a:lnTo>
                    <a:pt x="251" y="163"/>
                  </a:lnTo>
                  <a:lnTo>
                    <a:pt x="243" y="167"/>
                  </a:lnTo>
                  <a:lnTo>
                    <a:pt x="239" y="174"/>
                  </a:lnTo>
                  <a:lnTo>
                    <a:pt x="236" y="184"/>
                  </a:lnTo>
                  <a:lnTo>
                    <a:pt x="234" y="190"/>
                  </a:lnTo>
                  <a:lnTo>
                    <a:pt x="226" y="197"/>
                  </a:lnTo>
                  <a:lnTo>
                    <a:pt x="220" y="203"/>
                  </a:lnTo>
                  <a:lnTo>
                    <a:pt x="220" y="209"/>
                  </a:lnTo>
                  <a:lnTo>
                    <a:pt x="216" y="220"/>
                  </a:lnTo>
                  <a:lnTo>
                    <a:pt x="214" y="226"/>
                  </a:lnTo>
                  <a:lnTo>
                    <a:pt x="211" y="234"/>
                  </a:lnTo>
                  <a:lnTo>
                    <a:pt x="203" y="239"/>
                  </a:lnTo>
                  <a:lnTo>
                    <a:pt x="195" y="247"/>
                  </a:lnTo>
                  <a:lnTo>
                    <a:pt x="190" y="255"/>
                  </a:lnTo>
                  <a:lnTo>
                    <a:pt x="188" y="262"/>
                  </a:lnTo>
                  <a:lnTo>
                    <a:pt x="188" y="274"/>
                  </a:lnTo>
                  <a:lnTo>
                    <a:pt x="188" y="282"/>
                  </a:lnTo>
                  <a:lnTo>
                    <a:pt x="184" y="291"/>
                  </a:lnTo>
                  <a:lnTo>
                    <a:pt x="182" y="297"/>
                  </a:lnTo>
                  <a:lnTo>
                    <a:pt x="176" y="305"/>
                  </a:lnTo>
                  <a:lnTo>
                    <a:pt x="178" y="312"/>
                  </a:lnTo>
                  <a:lnTo>
                    <a:pt x="176" y="322"/>
                  </a:lnTo>
                  <a:lnTo>
                    <a:pt x="180" y="330"/>
                  </a:lnTo>
                  <a:lnTo>
                    <a:pt x="176" y="337"/>
                  </a:lnTo>
                  <a:lnTo>
                    <a:pt x="166" y="343"/>
                  </a:lnTo>
                  <a:lnTo>
                    <a:pt x="155" y="349"/>
                  </a:lnTo>
                  <a:lnTo>
                    <a:pt x="142" y="349"/>
                  </a:lnTo>
                  <a:lnTo>
                    <a:pt x="128" y="343"/>
                  </a:lnTo>
                  <a:lnTo>
                    <a:pt x="122" y="335"/>
                  </a:lnTo>
                  <a:lnTo>
                    <a:pt x="117" y="330"/>
                  </a:lnTo>
                  <a:lnTo>
                    <a:pt x="107" y="326"/>
                  </a:lnTo>
                  <a:lnTo>
                    <a:pt x="99" y="324"/>
                  </a:lnTo>
                  <a:lnTo>
                    <a:pt x="86" y="326"/>
                  </a:lnTo>
                  <a:lnTo>
                    <a:pt x="76" y="320"/>
                  </a:lnTo>
                  <a:lnTo>
                    <a:pt x="63" y="320"/>
                  </a:lnTo>
                  <a:lnTo>
                    <a:pt x="51" y="320"/>
                  </a:lnTo>
                  <a:lnTo>
                    <a:pt x="40" y="32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EECCF260-C272-4C4D-BEAC-823EE6F3F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9460" y="1473367"/>
              <a:ext cx="412793" cy="215723"/>
            </a:xfrm>
            <a:custGeom>
              <a:avLst/>
              <a:gdLst/>
              <a:ahLst/>
              <a:cxnLst>
                <a:cxn ang="0">
                  <a:pos x="5" y="102"/>
                </a:cxn>
                <a:cxn ang="0">
                  <a:pos x="23" y="104"/>
                </a:cxn>
                <a:cxn ang="0">
                  <a:pos x="42" y="98"/>
                </a:cxn>
                <a:cxn ang="0">
                  <a:pos x="51" y="92"/>
                </a:cxn>
                <a:cxn ang="0">
                  <a:pos x="67" y="83"/>
                </a:cxn>
                <a:cxn ang="0">
                  <a:pos x="78" y="86"/>
                </a:cxn>
                <a:cxn ang="0">
                  <a:pos x="92" y="84"/>
                </a:cxn>
                <a:cxn ang="0">
                  <a:pos x="99" y="84"/>
                </a:cxn>
                <a:cxn ang="0">
                  <a:pos x="99" y="96"/>
                </a:cxn>
                <a:cxn ang="0">
                  <a:pos x="94" y="107"/>
                </a:cxn>
                <a:cxn ang="0">
                  <a:pos x="78" y="113"/>
                </a:cxn>
                <a:cxn ang="0">
                  <a:pos x="80" y="121"/>
                </a:cxn>
                <a:cxn ang="0">
                  <a:pos x="90" y="127"/>
                </a:cxn>
                <a:cxn ang="0">
                  <a:pos x="105" y="132"/>
                </a:cxn>
                <a:cxn ang="0">
                  <a:pos x="111" y="132"/>
                </a:cxn>
                <a:cxn ang="0">
                  <a:pos x="122" y="132"/>
                </a:cxn>
                <a:cxn ang="0">
                  <a:pos x="132" y="138"/>
                </a:cxn>
                <a:cxn ang="0">
                  <a:pos x="149" y="140"/>
                </a:cxn>
                <a:cxn ang="0">
                  <a:pos x="149" y="131"/>
                </a:cxn>
                <a:cxn ang="0">
                  <a:pos x="143" y="117"/>
                </a:cxn>
                <a:cxn ang="0">
                  <a:pos x="147" y="106"/>
                </a:cxn>
                <a:cxn ang="0">
                  <a:pos x="157" y="107"/>
                </a:cxn>
                <a:cxn ang="0">
                  <a:pos x="168" y="115"/>
                </a:cxn>
                <a:cxn ang="0">
                  <a:pos x="188" y="117"/>
                </a:cxn>
                <a:cxn ang="0">
                  <a:pos x="211" y="119"/>
                </a:cxn>
                <a:cxn ang="0">
                  <a:pos x="236" y="123"/>
                </a:cxn>
                <a:cxn ang="0">
                  <a:pos x="251" y="127"/>
                </a:cxn>
                <a:cxn ang="0">
                  <a:pos x="247" y="111"/>
                </a:cxn>
                <a:cxn ang="0">
                  <a:pos x="239" y="94"/>
                </a:cxn>
                <a:cxn ang="0">
                  <a:pos x="236" y="73"/>
                </a:cxn>
                <a:cxn ang="0">
                  <a:pos x="234" y="56"/>
                </a:cxn>
                <a:cxn ang="0">
                  <a:pos x="226" y="42"/>
                </a:cxn>
                <a:cxn ang="0">
                  <a:pos x="224" y="33"/>
                </a:cxn>
                <a:cxn ang="0">
                  <a:pos x="220" y="25"/>
                </a:cxn>
                <a:cxn ang="0">
                  <a:pos x="205" y="19"/>
                </a:cxn>
                <a:cxn ang="0">
                  <a:pos x="184" y="19"/>
                </a:cxn>
                <a:cxn ang="0">
                  <a:pos x="163" y="12"/>
                </a:cxn>
                <a:cxn ang="0">
                  <a:pos x="140" y="13"/>
                </a:cxn>
                <a:cxn ang="0">
                  <a:pos x="124" y="8"/>
                </a:cxn>
                <a:cxn ang="0">
                  <a:pos x="113" y="8"/>
                </a:cxn>
                <a:cxn ang="0">
                  <a:pos x="103" y="4"/>
                </a:cxn>
                <a:cxn ang="0">
                  <a:pos x="97" y="4"/>
                </a:cxn>
                <a:cxn ang="0">
                  <a:pos x="90" y="6"/>
                </a:cxn>
                <a:cxn ang="0">
                  <a:pos x="69" y="4"/>
                </a:cxn>
                <a:cxn ang="0">
                  <a:pos x="53" y="12"/>
                </a:cxn>
                <a:cxn ang="0">
                  <a:pos x="46" y="29"/>
                </a:cxn>
                <a:cxn ang="0">
                  <a:pos x="36" y="42"/>
                </a:cxn>
                <a:cxn ang="0">
                  <a:pos x="30" y="54"/>
                </a:cxn>
                <a:cxn ang="0">
                  <a:pos x="24" y="71"/>
                </a:cxn>
                <a:cxn ang="0">
                  <a:pos x="13" y="84"/>
                </a:cxn>
                <a:cxn ang="0">
                  <a:pos x="0" y="100"/>
                </a:cxn>
              </a:cxnLst>
              <a:rect l="0" t="0" r="r" b="b"/>
              <a:pathLst>
                <a:path w="251" h="140">
                  <a:moveTo>
                    <a:pt x="0" y="100"/>
                  </a:moveTo>
                  <a:lnTo>
                    <a:pt x="5" y="102"/>
                  </a:lnTo>
                  <a:lnTo>
                    <a:pt x="13" y="104"/>
                  </a:lnTo>
                  <a:lnTo>
                    <a:pt x="23" y="104"/>
                  </a:lnTo>
                  <a:lnTo>
                    <a:pt x="30" y="102"/>
                  </a:lnTo>
                  <a:lnTo>
                    <a:pt x="42" y="98"/>
                  </a:lnTo>
                  <a:lnTo>
                    <a:pt x="46" y="96"/>
                  </a:lnTo>
                  <a:lnTo>
                    <a:pt x="51" y="92"/>
                  </a:lnTo>
                  <a:lnTo>
                    <a:pt x="57" y="88"/>
                  </a:lnTo>
                  <a:lnTo>
                    <a:pt x="67" y="83"/>
                  </a:lnTo>
                  <a:lnTo>
                    <a:pt x="74" y="84"/>
                  </a:lnTo>
                  <a:lnTo>
                    <a:pt x="78" y="86"/>
                  </a:lnTo>
                  <a:lnTo>
                    <a:pt x="86" y="86"/>
                  </a:lnTo>
                  <a:lnTo>
                    <a:pt x="92" y="84"/>
                  </a:lnTo>
                  <a:lnTo>
                    <a:pt x="95" y="83"/>
                  </a:lnTo>
                  <a:lnTo>
                    <a:pt x="99" y="84"/>
                  </a:lnTo>
                  <a:lnTo>
                    <a:pt x="101" y="90"/>
                  </a:lnTo>
                  <a:lnTo>
                    <a:pt x="99" y="96"/>
                  </a:lnTo>
                  <a:lnTo>
                    <a:pt x="99" y="100"/>
                  </a:lnTo>
                  <a:lnTo>
                    <a:pt x="94" y="107"/>
                  </a:lnTo>
                  <a:lnTo>
                    <a:pt x="86" y="111"/>
                  </a:lnTo>
                  <a:lnTo>
                    <a:pt x="78" y="113"/>
                  </a:lnTo>
                  <a:lnTo>
                    <a:pt x="78" y="117"/>
                  </a:lnTo>
                  <a:lnTo>
                    <a:pt x="80" y="121"/>
                  </a:lnTo>
                  <a:lnTo>
                    <a:pt x="84" y="123"/>
                  </a:lnTo>
                  <a:lnTo>
                    <a:pt x="90" y="127"/>
                  </a:lnTo>
                  <a:lnTo>
                    <a:pt x="95" y="131"/>
                  </a:lnTo>
                  <a:lnTo>
                    <a:pt x="105" y="132"/>
                  </a:lnTo>
                  <a:lnTo>
                    <a:pt x="109" y="132"/>
                  </a:lnTo>
                  <a:lnTo>
                    <a:pt x="111" y="132"/>
                  </a:lnTo>
                  <a:lnTo>
                    <a:pt x="118" y="132"/>
                  </a:lnTo>
                  <a:lnTo>
                    <a:pt x="122" y="132"/>
                  </a:lnTo>
                  <a:lnTo>
                    <a:pt x="126" y="136"/>
                  </a:lnTo>
                  <a:lnTo>
                    <a:pt x="132" y="138"/>
                  </a:lnTo>
                  <a:lnTo>
                    <a:pt x="142" y="140"/>
                  </a:lnTo>
                  <a:lnTo>
                    <a:pt x="149" y="140"/>
                  </a:lnTo>
                  <a:lnTo>
                    <a:pt x="153" y="136"/>
                  </a:lnTo>
                  <a:lnTo>
                    <a:pt x="149" y="131"/>
                  </a:lnTo>
                  <a:lnTo>
                    <a:pt x="143" y="125"/>
                  </a:lnTo>
                  <a:lnTo>
                    <a:pt x="143" y="117"/>
                  </a:lnTo>
                  <a:lnTo>
                    <a:pt x="143" y="111"/>
                  </a:lnTo>
                  <a:lnTo>
                    <a:pt x="147" y="106"/>
                  </a:lnTo>
                  <a:lnTo>
                    <a:pt x="153" y="104"/>
                  </a:lnTo>
                  <a:lnTo>
                    <a:pt x="157" y="107"/>
                  </a:lnTo>
                  <a:lnTo>
                    <a:pt x="163" y="111"/>
                  </a:lnTo>
                  <a:lnTo>
                    <a:pt x="168" y="115"/>
                  </a:lnTo>
                  <a:lnTo>
                    <a:pt x="178" y="115"/>
                  </a:lnTo>
                  <a:lnTo>
                    <a:pt x="188" y="117"/>
                  </a:lnTo>
                  <a:lnTo>
                    <a:pt x="201" y="119"/>
                  </a:lnTo>
                  <a:lnTo>
                    <a:pt x="211" y="119"/>
                  </a:lnTo>
                  <a:lnTo>
                    <a:pt x="224" y="121"/>
                  </a:lnTo>
                  <a:lnTo>
                    <a:pt x="236" y="123"/>
                  </a:lnTo>
                  <a:lnTo>
                    <a:pt x="243" y="125"/>
                  </a:lnTo>
                  <a:lnTo>
                    <a:pt x="251" y="127"/>
                  </a:lnTo>
                  <a:lnTo>
                    <a:pt x="249" y="125"/>
                  </a:lnTo>
                  <a:lnTo>
                    <a:pt x="247" y="111"/>
                  </a:lnTo>
                  <a:lnTo>
                    <a:pt x="241" y="104"/>
                  </a:lnTo>
                  <a:lnTo>
                    <a:pt x="239" y="94"/>
                  </a:lnTo>
                  <a:lnTo>
                    <a:pt x="236" y="83"/>
                  </a:lnTo>
                  <a:lnTo>
                    <a:pt x="236" y="73"/>
                  </a:lnTo>
                  <a:lnTo>
                    <a:pt x="232" y="65"/>
                  </a:lnTo>
                  <a:lnTo>
                    <a:pt x="234" y="56"/>
                  </a:lnTo>
                  <a:lnTo>
                    <a:pt x="232" y="48"/>
                  </a:lnTo>
                  <a:lnTo>
                    <a:pt x="226" y="42"/>
                  </a:lnTo>
                  <a:lnTo>
                    <a:pt x="224" y="37"/>
                  </a:lnTo>
                  <a:lnTo>
                    <a:pt x="224" y="33"/>
                  </a:lnTo>
                  <a:lnTo>
                    <a:pt x="222" y="27"/>
                  </a:lnTo>
                  <a:lnTo>
                    <a:pt x="220" y="25"/>
                  </a:lnTo>
                  <a:lnTo>
                    <a:pt x="213" y="21"/>
                  </a:lnTo>
                  <a:lnTo>
                    <a:pt x="205" y="19"/>
                  </a:lnTo>
                  <a:lnTo>
                    <a:pt x="193" y="17"/>
                  </a:lnTo>
                  <a:lnTo>
                    <a:pt x="184" y="19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49" y="12"/>
                  </a:lnTo>
                  <a:lnTo>
                    <a:pt x="140" y="13"/>
                  </a:lnTo>
                  <a:lnTo>
                    <a:pt x="132" y="13"/>
                  </a:lnTo>
                  <a:lnTo>
                    <a:pt x="124" y="8"/>
                  </a:lnTo>
                  <a:lnTo>
                    <a:pt x="118" y="6"/>
                  </a:lnTo>
                  <a:lnTo>
                    <a:pt x="113" y="8"/>
                  </a:lnTo>
                  <a:lnTo>
                    <a:pt x="107" y="8"/>
                  </a:lnTo>
                  <a:lnTo>
                    <a:pt x="103" y="4"/>
                  </a:lnTo>
                  <a:lnTo>
                    <a:pt x="99" y="0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0" y="6"/>
                  </a:lnTo>
                  <a:lnTo>
                    <a:pt x="80" y="4"/>
                  </a:lnTo>
                  <a:lnTo>
                    <a:pt x="69" y="4"/>
                  </a:lnTo>
                  <a:lnTo>
                    <a:pt x="61" y="8"/>
                  </a:lnTo>
                  <a:lnTo>
                    <a:pt x="53" y="12"/>
                  </a:lnTo>
                  <a:lnTo>
                    <a:pt x="49" y="19"/>
                  </a:lnTo>
                  <a:lnTo>
                    <a:pt x="46" y="29"/>
                  </a:lnTo>
                  <a:lnTo>
                    <a:pt x="44" y="35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6" y="65"/>
                  </a:lnTo>
                  <a:lnTo>
                    <a:pt x="24" y="71"/>
                  </a:lnTo>
                  <a:lnTo>
                    <a:pt x="21" y="79"/>
                  </a:lnTo>
                  <a:lnTo>
                    <a:pt x="13" y="84"/>
                  </a:lnTo>
                  <a:lnTo>
                    <a:pt x="5" y="9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F7F8A193-3A8D-4088-BF81-4A765E989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779" y="1600263"/>
              <a:ext cx="452106" cy="232642"/>
            </a:xfrm>
            <a:custGeom>
              <a:avLst/>
              <a:gdLst/>
              <a:ahLst/>
              <a:cxnLst>
                <a:cxn ang="0">
                  <a:pos x="250" y="40"/>
                </a:cxn>
                <a:cxn ang="0">
                  <a:pos x="215" y="36"/>
                </a:cxn>
                <a:cxn ang="0">
                  <a:pos x="182" y="32"/>
                </a:cxn>
                <a:cxn ang="0">
                  <a:pos x="167" y="21"/>
                </a:cxn>
                <a:cxn ang="0">
                  <a:pos x="157" y="34"/>
                </a:cxn>
                <a:cxn ang="0">
                  <a:pos x="167" y="53"/>
                </a:cxn>
                <a:cxn ang="0">
                  <a:pos x="146" y="55"/>
                </a:cxn>
                <a:cxn ang="0">
                  <a:pos x="132" y="49"/>
                </a:cxn>
                <a:cxn ang="0">
                  <a:pos x="119" y="49"/>
                </a:cxn>
                <a:cxn ang="0">
                  <a:pos x="98" y="40"/>
                </a:cxn>
                <a:cxn ang="0">
                  <a:pos x="92" y="30"/>
                </a:cxn>
                <a:cxn ang="0">
                  <a:pos x="113" y="17"/>
                </a:cxn>
                <a:cxn ang="0">
                  <a:pos x="113" y="1"/>
                </a:cxn>
                <a:cxn ang="0">
                  <a:pos x="100" y="3"/>
                </a:cxn>
                <a:cxn ang="0">
                  <a:pos x="81" y="0"/>
                </a:cxn>
                <a:cxn ang="0">
                  <a:pos x="60" y="13"/>
                </a:cxn>
                <a:cxn ang="0">
                  <a:pos x="37" y="21"/>
                </a:cxn>
                <a:cxn ang="0">
                  <a:pos x="14" y="17"/>
                </a:cxn>
                <a:cxn ang="0">
                  <a:pos x="12" y="44"/>
                </a:cxn>
                <a:cxn ang="0">
                  <a:pos x="0" y="67"/>
                </a:cxn>
                <a:cxn ang="0">
                  <a:pos x="4" y="92"/>
                </a:cxn>
                <a:cxn ang="0">
                  <a:pos x="8" y="111"/>
                </a:cxn>
                <a:cxn ang="0">
                  <a:pos x="35" y="118"/>
                </a:cxn>
                <a:cxn ang="0">
                  <a:pos x="63" y="109"/>
                </a:cxn>
                <a:cxn ang="0">
                  <a:pos x="88" y="94"/>
                </a:cxn>
                <a:cxn ang="0">
                  <a:pos x="108" y="95"/>
                </a:cxn>
                <a:cxn ang="0">
                  <a:pos x="102" y="107"/>
                </a:cxn>
                <a:cxn ang="0">
                  <a:pos x="98" y="126"/>
                </a:cxn>
                <a:cxn ang="0">
                  <a:pos x="106" y="134"/>
                </a:cxn>
                <a:cxn ang="0">
                  <a:pos x="108" y="142"/>
                </a:cxn>
                <a:cxn ang="0">
                  <a:pos x="115" y="151"/>
                </a:cxn>
                <a:cxn ang="0">
                  <a:pos x="134" y="149"/>
                </a:cxn>
                <a:cxn ang="0">
                  <a:pos x="142" y="132"/>
                </a:cxn>
                <a:cxn ang="0">
                  <a:pos x="159" y="126"/>
                </a:cxn>
                <a:cxn ang="0">
                  <a:pos x="177" y="120"/>
                </a:cxn>
                <a:cxn ang="0">
                  <a:pos x="202" y="120"/>
                </a:cxn>
                <a:cxn ang="0">
                  <a:pos x="215" y="107"/>
                </a:cxn>
                <a:cxn ang="0">
                  <a:pos x="236" y="103"/>
                </a:cxn>
                <a:cxn ang="0">
                  <a:pos x="255" y="101"/>
                </a:cxn>
                <a:cxn ang="0">
                  <a:pos x="274" y="97"/>
                </a:cxn>
                <a:cxn ang="0">
                  <a:pos x="269" y="76"/>
                </a:cxn>
                <a:cxn ang="0">
                  <a:pos x="267" y="55"/>
                </a:cxn>
              </a:cxnLst>
              <a:rect l="0" t="0" r="r" b="b"/>
              <a:pathLst>
                <a:path w="274" h="151">
                  <a:moveTo>
                    <a:pt x="265" y="44"/>
                  </a:moveTo>
                  <a:lnTo>
                    <a:pt x="257" y="42"/>
                  </a:lnTo>
                  <a:lnTo>
                    <a:pt x="250" y="40"/>
                  </a:lnTo>
                  <a:lnTo>
                    <a:pt x="238" y="38"/>
                  </a:lnTo>
                  <a:lnTo>
                    <a:pt x="225" y="36"/>
                  </a:lnTo>
                  <a:lnTo>
                    <a:pt x="215" y="36"/>
                  </a:lnTo>
                  <a:lnTo>
                    <a:pt x="202" y="34"/>
                  </a:lnTo>
                  <a:lnTo>
                    <a:pt x="192" y="32"/>
                  </a:lnTo>
                  <a:lnTo>
                    <a:pt x="182" y="32"/>
                  </a:lnTo>
                  <a:lnTo>
                    <a:pt x="177" y="28"/>
                  </a:lnTo>
                  <a:lnTo>
                    <a:pt x="171" y="24"/>
                  </a:lnTo>
                  <a:lnTo>
                    <a:pt x="167" y="21"/>
                  </a:lnTo>
                  <a:lnTo>
                    <a:pt x="161" y="23"/>
                  </a:lnTo>
                  <a:lnTo>
                    <a:pt x="157" y="28"/>
                  </a:lnTo>
                  <a:lnTo>
                    <a:pt x="157" y="34"/>
                  </a:lnTo>
                  <a:lnTo>
                    <a:pt x="157" y="42"/>
                  </a:lnTo>
                  <a:lnTo>
                    <a:pt x="163" y="48"/>
                  </a:lnTo>
                  <a:lnTo>
                    <a:pt x="167" y="53"/>
                  </a:lnTo>
                  <a:lnTo>
                    <a:pt x="163" y="57"/>
                  </a:lnTo>
                  <a:lnTo>
                    <a:pt x="156" y="57"/>
                  </a:lnTo>
                  <a:lnTo>
                    <a:pt x="146" y="55"/>
                  </a:lnTo>
                  <a:lnTo>
                    <a:pt x="140" y="53"/>
                  </a:lnTo>
                  <a:lnTo>
                    <a:pt x="136" y="49"/>
                  </a:lnTo>
                  <a:lnTo>
                    <a:pt x="132" y="49"/>
                  </a:lnTo>
                  <a:lnTo>
                    <a:pt x="125" y="49"/>
                  </a:lnTo>
                  <a:lnTo>
                    <a:pt x="123" y="49"/>
                  </a:lnTo>
                  <a:lnTo>
                    <a:pt x="119" y="49"/>
                  </a:lnTo>
                  <a:lnTo>
                    <a:pt x="109" y="48"/>
                  </a:lnTo>
                  <a:lnTo>
                    <a:pt x="104" y="44"/>
                  </a:lnTo>
                  <a:lnTo>
                    <a:pt x="98" y="40"/>
                  </a:lnTo>
                  <a:lnTo>
                    <a:pt x="94" y="38"/>
                  </a:lnTo>
                  <a:lnTo>
                    <a:pt x="92" y="34"/>
                  </a:lnTo>
                  <a:lnTo>
                    <a:pt x="92" y="30"/>
                  </a:lnTo>
                  <a:lnTo>
                    <a:pt x="100" y="28"/>
                  </a:lnTo>
                  <a:lnTo>
                    <a:pt x="108" y="24"/>
                  </a:lnTo>
                  <a:lnTo>
                    <a:pt x="113" y="17"/>
                  </a:lnTo>
                  <a:lnTo>
                    <a:pt x="113" y="13"/>
                  </a:lnTo>
                  <a:lnTo>
                    <a:pt x="115" y="7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6" y="1"/>
                  </a:lnTo>
                  <a:lnTo>
                    <a:pt x="100" y="3"/>
                  </a:lnTo>
                  <a:lnTo>
                    <a:pt x="92" y="3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1" y="5"/>
                  </a:lnTo>
                  <a:lnTo>
                    <a:pt x="65" y="9"/>
                  </a:lnTo>
                  <a:lnTo>
                    <a:pt x="60" y="13"/>
                  </a:lnTo>
                  <a:lnTo>
                    <a:pt x="56" y="15"/>
                  </a:lnTo>
                  <a:lnTo>
                    <a:pt x="44" y="19"/>
                  </a:lnTo>
                  <a:lnTo>
                    <a:pt x="37" y="21"/>
                  </a:lnTo>
                  <a:lnTo>
                    <a:pt x="27" y="21"/>
                  </a:lnTo>
                  <a:lnTo>
                    <a:pt x="19" y="19"/>
                  </a:lnTo>
                  <a:lnTo>
                    <a:pt x="14" y="17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4"/>
                  </a:lnTo>
                  <a:lnTo>
                    <a:pt x="8" y="53"/>
                  </a:lnTo>
                  <a:lnTo>
                    <a:pt x="6" y="59"/>
                  </a:lnTo>
                  <a:lnTo>
                    <a:pt x="0" y="67"/>
                  </a:lnTo>
                  <a:lnTo>
                    <a:pt x="2" y="74"/>
                  </a:lnTo>
                  <a:lnTo>
                    <a:pt x="0" y="84"/>
                  </a:lnTo>
                  <a:lnTo>
                    <a:pt x="4" y="92"/>
                  </a:lnTo>
                  <a:lnTo>
                    <a:pt x="0" y="99"/>
                  </a:lnTo>
                  <a:lnTo>
                    <a:pt x="2" y="103"/>
                  </a:lnTo>
                  <a:lnTo>
                    <a:pt x="8" y="111"/>
                  </a:lnTo>
                  <a:lnTo>
                    <a:pt x="15" y="117"/>
                  </a:lnTo>
                  <a:lnTo>
                    <a:pt x="23" y="118"/>
                  </a:lnTo>
                  <a:lnTo>
                    <a:pt x="35" y="118"/>
                  </a:lnTo>
                  <a:lnTo>
                    <a:pt x="46" y="118"/>
                  </a:lnTo>
                  <a:lnTo>
                    <a:pt x="58" y="115"/>
                  </a:lnTo>
                  <a:lnTo>
                    <a:pt x="63" y="109"/>
                  </a:lnTo>
                  <a:lnTo>
                    <a:pt x="71" y="103"/>
                  </a:lnTo>
                  <a:lnTo>
                    <a:pt x="79" y="97"/>
                  </a:lnTo>
                  <a:lnTo>
                    <a:pt x="88" y="94"/>
                  </a:lnTo>
                  <a:lnTo>
                    <a:pt x="94" y="90"/>
                  </a:lnTo>
                  <a:lnTo>
                    <a:pt x="102" y="90"/>
                  </a:lnTo>
                  <a:lnTo>
                    <a:pt x="108" y="95"/>
                  </a:lnTo>
                  <a:lnTo>
                    <a:pt x="109" y="101"/>
                  </a:lnTo>
                  <a:lnTo>
                    <a:pt x="106" y="105"/>
                  </a:lnTo>
                  <a:lnTo>
                    <a:pt x="102" y="107"/>
                  </a:lnTo>
                  <a:lnTo>
                    <a:pt x="100" y="115"/>
                  </a:lnTo>
                  <a:lnTo>
                    <a:pt x="100" y="122"/>
                  </a:lnTo>
                  <a:lnTo>
                    <a:pt x="98" y="126"/>
                  </a:lnTo>
                  <a:lnTo>
                    <a:pt x="98" y="130"/>
                  </a:lnTo>
                  <a:lnTo>
                    <a:pt x="100" y="134"/>
                  </a:lnTo>
                  <a:lnTo>
                    <a:pt x="106" y="134"/>
                  </a:lnTo>
                  <a:lnTo>
                    <a:pt x="109" y="136"/>
                  </a:lnTo>
                  <a:lnTo>
                    <a:pt x="109" y="140"/>
                  </a:lnTo>
                  <a:lnTo>
                    <a:pt x="108" y="142"/>
                  </a:lnTo>
                  <a:lnTo>
                    <a:pt x="108" y="145"/>
                  </a:lnTo>
                  <a:lnTo>
                    <a:pt x="109" y="147"/>
                  </a:lnTo>
                  <a:lnTo>
                    <a:pt x="115" y="151"/>
                  </a:lnTo>
                  <a:lnTo>
                    <a:pt x="123" y="151"/>
                  </a:lnTo>
                  <a:lnTo>
                    <a:pt x="129" y="147"/>
                  </a:lnTo>
                  <a:lnTo>
                    <a:pt x="134" y="149"/>
                  </a:lnTo>
                  <a:lnTo>
                    <a:pt x="138" y="143"/>
                  </a:lnTo>
                  <a:lnTo>
                    <a:pt x="140" y="136"/>
                  </a:lnTo>
                  <a:lnTo>
                    <a:pt x="142" y="132"/>
                  </a:lnTo>
                  <a:lnTo>
                    <a:pt x="148" y="126"/>
                  </a:lnTo>
                  <a:lnTo>
                    <a:pt x="156" y="126"/>
                  </a:lnTo>
                  <a:lnTo>
                    <a:pt x="159" y="126"/>
                  </a:lnTo>
                  <a:lnTo>
                    <a:pt x="169" y="124"/>
                  </a:lnTo>
                  <a:lnTo>
                    <a:pt x="173" y="118"/>
                  </a:lnTo>
                  <a:lnTo>
                    <a:pt x="177" y="120"/>
                  </a:lnTo>
                  <a:lnTo>
                    <a:pt x="184" y="122"/>
                  </a:lnTo>
                  <a:lnTo>
                    <a:pt x="192" y="120"/>
                  </a:lnTo>
                  <a:lnTo>
                    <a:pt x="202" y="120"/>
                  </a:lnTo>
                  <a:lnTo>
                    <a:pt x="207" y="117"/>
                  </a:lnTo>
                  <a:lnTo>
                    <a:pt x="211" y="115"/>
                  </a:lnTo>
                  <a:lnTo>
                    <a:pt x="215" y="107"/>
                  </a:lnTo>
                  <a:lnTo>
                    <a:pt x="221" y="105"/>
                  </a:lnTo>
                  <a:lnTo>
                    <a:pt x="228" y="103"/>
                  </a:lnTo>
                  <a:lnTo>
                    <a:pt x="236" y="103"/>
                  </a:lnTo>
                  <a:lnTo>
                    <a:pt x="240" y="103"/>
                  </a:lnTo>
                  <a:lnTo>
                    <a:pt x="248" y="101"/>
                  </a:lnTo>
                  <a:lnTo>
                    <a:pt x="255" y="101"/>
                  </a:lnTo>
                  <a:lnTo>
                    <a:pt x="261" y="101"/>
                  </a:lnTo>
                  <a:lnTo>
                    <a:pt x="269" y="99"/>
                  </a:lnTo>
                  <a:lnTo>
                    <a:pt x="274" y="97"/>
                  </a:lnTo>
                  <a:lnTo>
                    <a:pt x="273" y="90"/>
                  </a:lnTo>
                  <a:lnTo>
                    <a:pt x="271" y="86"/>
                  </a:lnTo>
                  <a:lnTo>
                    <a:pt x="269" y="76"/>
                  </a:lnTo>
                  <a:lnTo>
                    <a:pt x="269" y="67"/>
                  </a:lnTo>
                  <a:lnTo>
                    <a:pt x="269" y="61"/>
                  </a:lnTo>
                  <a:lnTo>
                    <a:pt x="267" y="55"/>
                  </a:lnTo>
                  <a:lnTo>
                    <a:pt x="267" y="49"/>
                  </a:lnTo>
                  <a:lnTo>
                    <a:pt x="265" y="44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0EAADE63-990A-49D2-95CB-10E14D655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8029" y="1854056"/>
              <a:ext cx="1037275" cy="1085665"/>
            </a:xfrm>
            <a:custGeom>
              <a:avLst/>
              <a:gdLst/>
              <a:ahLst/>
              <a:cxnLst>
                <a:cxn ang="0">
                  <a:pos x="426" y="652"/>
                </a:cxn>
                <a:cxn ang="0">
                  <a:pos x="430" y="615"/>
                </a:cxn>
                <a:cxn ang="0">
                  <a:pos x="440" y="571"/>
                </a:cxn>
                <a:cxn ang="0">
                  <a:pos x="438" y="529"/>
                </a:cxn>
                <a:cxn ang="0">
                  <a:pos x="407" y="518"/>
                </a:cxn>
                <a:cxn ang="0">
                  <a:pos x="357" y="510"/>
                </a:cxn>
                <a:cxn ang="0">
                  <a:pos x="328" y="477"/>
                </a:cxn>
                <a:cxn ang="0">
                  <a:pos x="298" y="470"/>
                </a:cxn>
                <a:cxn ang="0">
                  <a:pos x="263" y="458"/>
                </a:cxn>
                <a:cxn ang="0">
                  <a:pos x="232" y="435"/>
                </a:cxn>
                <a:cxn ang="0">
                  <a:pos x="202" y="424"/>
                </a:cxn>
                <a:cxn ang="0">
                  <a:pos x="179" y="408"/>
                </a:cxn>
                <a:cxn ang="0">
                  <a:pos x="161" y="399"/>
                </a:cxn>
                <a:cxn ang="0">
                  <a:pos x="115" y="412"/>
                </a:cxn>
                <a:cxn ang="0">
                  <a:pos x="71" y="437"/>
                </a:cxn>
                <a:cxn ang="0">
                  <a:pos x="25" y="452"/>
                </a:cxn>
                <a:cxn ang="0">
                  <a:pos x="27" y="412"/>
                </a:cxn>
                <a:cxn ang="0">
                  <a:pos x="19" y="370"/>
                </a:cxn>
                <a:cxn ang="0">
                  <a:pos x="21" y="335"/>
                </a:cxn>
                <a:cxn ang="0">
                  <a:pos x="12" y="306"/>
                </a:cxn>
                <a:cxn ang="0">
                  <a:pos x="8" y="268"/>
                </a:cxn>
                <a:cxn ang="0">
                  <a:pos x="14" y="224"/>
                </a:cxn>
                <a:cxn ang="0">
                  <a:pos x="4" y="197"/>
                </a:cxn>
                <a:cxn ang="0">
                  <a:pos x="2" y="165"/>
                </a:cxn>
                <a:cxn ang="0">
                  <a:pos x="19" y="143"/>
                </a:cxn>
                <a:cxn ang="0">
                  <a:pos x="52" y="130"/>
                </a:cxn>
                <a:cxn ang="0">
                  <a:pos x="92" y="149"/>
                </a:cxn>
                <a:cxn ang="0">
                  <a:pos x="148" y="143"/>
                </a:cxn>
                <a:cxn ang="0">
                  <a:pos x="190" y="95"/>
                </a:cxn>
                <a:cxn ang="0">
                  <a:pos x="225" y="53"/>
                </a:cxn>
                <a:cxn ang="0">
                  <a:pos x="265" y="55"/>
                </a:cxn>
                <a:cxn ang="0">
                  <a:pos x="323" y="44"/>
                </a:cxn>
                <a:cxn ang="0">
                  <a:pos x="367" y="5"/>
                </a:cxn>
                <a:cxn ang="0">
                  <a:pos x="399" y="34"/>
                </a:cxn>
                <a:cxn ang="0">
                  <a:pos x="428" y="36"/>
                </a:cxn>
                <a:cxn ang="0">
                  <a:pos x="467" y="15"/>
                </a:cxn>
                <a:cxn ang="0">
                  <a:pos x="518" y="1"/>
                </a:cxn>
                <a:cxn ang="0">
                  <a:pos x="551" y="21"/>
                </a:cxn>
                <a:cxn ang="0">
                  <a:pos x="574" y="40"/>
                </a:cxn>
                <a:cxn ang="0">
                  <a:pos x="589" y="86"/>
                </a:cxn>
                <a:cxn ang="0">
                  <a:pos x="599" y="122"/>
                </a:cxn>
                <a:cxn ang="0">
                  <a:pos x="591" y="155"/>
                </a:cxn>
                <a:cxn ang="0">
                  <a:pos x="587" y="193"/>
                </a:cxn>
                <a:cxn ang="0">
                  <a:pos x="628" y="224"/>
                </a:cxn>
                <a:cxn ang="0">
                  <a:pos x="595" y="276"/>
                </a:cxn>
                <a:cxn ang="0">
                  <a:pos x="555" y="314"/>
                </a:cxn>
                <a:cxn ang="0">
                  <a:pos x="539" y="310"/>
                </a:cxn>
                <a:cxn ang="0">
                  <a:pos x="532" y="305"/>
                </a:cxn>
                <a:cxn ang="0">
                  <a:pos x="530" y="333"/>
                </a:cxn>
                <a:cxn ang="0">
                  <a:pos x="511" y="374"/>
                </a:cxn>
                <a:cxn ang="0">
                  <a:pos x="515" y="422"/>
                </a:cxn>
                <a:cxn ang="0">
                  <a:pos x="513" y="471"/>
                </a:cxn>
                <a:cxn ang="0">
                  <a:pos x="516" y="523"/>
                </a:cxn>
                <a:cxn ang="0">
                  <a:pos x="497" y="581"/>
                </a:cxn>
                <a:cxn ang="0">
                  <a:pos x="488" y="627"/>
                </a:cxn>
                <a:cxn ang="0">
                  <a:pos x="488" y="671"/>
                </a:cxn>
                <a:cxn ang="0">
                  <a:pos x="455" y="696"/>
                </a:cxn>
                <a:cxn ang="0">
                  <a:pos x="419" y="679"/>
                </a:cxn>
              </a:cxnLst>
              <a:rect l="0" t="0" r="r" b="b"/>
              <a:pathLst>
                <a:path w="628" h="706">
                  <a:moveTo>
                    <a:pt x="407" y="667"/>
                  </a:moveTo>
                  <a:lnTo>
                    <a:pt x="413" y="667"/>
                  </a:lnTo>
                  <a:lnTo>
                    <a:pt x="419" y="663"/>
                  </a:lnTo>
                  <a:lnTo>
                    <a:pt x="422" y="658"/>
                  </a:lnTo>
                  <a:lnTo>
                    <a:pt x="426" y="652"/>
                  </a:lnTo>
                  <a:lnTo>
                    <a:pt x="422" y="644"/>
                  </a:lnTo>
                  <a:lnTo>
                    <a:pt x="421" y="635"/>
                  </a:lnTo>
                  <a:lnTo>
                    <a:pt x="417" y="623"/>
                  </a:lnTo>
                  <a:lnTo>
                    <a:pt x="421" y="617"/>
                  </a:lnTo>
                  <a:lnTo>
                    <a:pt x="430" y="615"/>
                  </a:lnTo>
                  <a:lnTo>
                    <a:pt x="436" y="608"/>
                  </a:lnTo>
                  <a:lnTo>
                    <a:pt x="436" y="598"/>
                  </a:lnTo>
                  <a:lnTo>
                    <a:pt x="436" y="589"/>
                  </a:lnTo>
                  <a:lnTo>
                    <a:pt x="436" y="583"/>
                  </a:lnTo>
                  <a:lnTo>
                    <a:pt x="440" y="571"/>
                  </a:lnTo>
                  <a:lnTo>
                    <a:pt x="442" y="562"/>
                  </a:lnTo>
                  <a:lnTo>
                    <a:pt x="442" y="554"/>
                  </a:lnTo>
                  <a:lnTo>
                    <a:pt x="442" y="546"/>
                  </a:lnTo>
                  <a:lnTo>
                    <a:pt x="444" y="537"/>
                  </a:lnTo>
                  <a:lnTo>
                    <a:pt x="438" y="529"/>
                  </a:lnTo>
                  <a:lnTo>
                    <a:pt x="432" y="521"/>
                  </a:lnTo>
                  <a:lnTo>
                    <a:pt x="428" y="518"/>
                  </a:lnTo>
                  <a:lnTo>
                    <a:pt x="421" y="514"/>
                  </a:lnTo>
                  <a:lnTo>
                    <a:pt x="415" y="514"/>
                  </a:lnTo>
                  <a:lnTo>
                    <a:pt x="407" y="518"/>
                  </a:lnTo>
                  <a:lnTo>
                    <a:pt x="394" y="518"/>
                  </a:lnTo>
                  <a:lnTo>
                    <a:pt x="386" y="510"/>
                  </a:lnTo>
                  <a:lnTo>
                    <a:pt x="380" y="506"/>
                  </a:lnTo>
                  <a:lnTo>
                    <a:pt x="369" y="506"/>
                  </a:lnTo>
                  <a:lnTo>
                    <a:pt x="357" y="510"/>
                  </a:lnTo>
                  <a:lnTo>
                    <a:pt x="350" y="508"/>
                  </a:lnTo>
                  <a:lnTo>
                    <a:pt x="342" y="502"/>
                  </a:lnTo>
                  <a:lnTo>
                    <a:pt x="338" y="495"/>
                  </a:lnTo>
                  <a:lnTo>
                    <a:pt x="334" y="485"/>
                  </a:lnTo>
                  <a:lnTo>
                    <a:pt x="328" y="477"/>
                  </a:lnTo>
                  <a:lnTo>
                    <a:pt x="323" y="475"/>
                  </a:lnTo>
                  <a:lnTo>
                    <a:pt x="317" y="470"/>
                  </a:lnTo>
                  <a:lnTo>
                    <a:pt x="311" y="466"/>
                  </a:lnTo>
                  <a:lnTo>
                    <a:pt x="305" y="468"/>
                  </a:lnTo>
                  <a:lnTo>
                    <a:pt x="298" y="470"/>
                  </a:lnTo>
                  <a:lnTo>
                    <a:pt x="290" y="471"/>
                  </a:lnTo>
                  <a:lnTo>
                    <a:pt x="282" y="470"/>
                  </a:lnTo>
                  <a:lnTo>
                    <a:pt x="275" y="468"/>
                  </a:lnTo>
                  <a:lnTo>
                    <a:pt x="269" y="460"/>
                  </a:lnTo>
                  <a:lnTo>
                    <a:pt x="263" y="458"/>
                  </a:lnTo>
                  <a:lnTo>
                    <a:pt x="259" y="450"/>
                  </a:lnTo>
                  <a:lnTo>
                    <a:pt x="252" y="445"/>
                  </a:lnTo>
                  <a:lnTo>
                    <a:pt x="246" y="437"/>
                  </a:lnTo>
                  <a:lnTo>
                    <a:pt x="240" y="437"/>
                  </a:lnTo>
                  <a:lnTo>
                    <a:pt x="232" y="435"/>
                  </a:lnTo>
                  <a:lnTo>
                    <a:pt x="232" y="429"/>
                  </a:lnTo>
                  <a:lnTo>
                    <a:pt x="227" y="431"/>
                  </a:lnTo>
                  <a:lnTo>
                    <a:pt x="219" y="427"/>
                  </a:lnTo>
                  <a:lnTo>
                    <a:pt x="209" y="425"/>
                  </a:lnTo>
                  <a:lnTo>
                    <a:pt x="202" y="424"/>
                  </a:lnTo>
                  <a:lnTo>
                    <a:pt x="194" y="427"/>
                  </a:lnTo>
                  <a:lnTo>
                    <a:pt x="186" y="427"/>
                  </a:lnTo>
                  <a:lnTo>
                    <a:pt x="183" y="422"/>
                  </a:lnTo>
                  <a:lnTo>
                    <a:pt x="181" y="414"/>
                  </a:lnTo>
                  <a:lnTo>
                    <a:pt x="179" y="408"/>
                  </a:lnTo>
                  <a:lnTo>
                    <a:pt x="184" y="406"/>
                  </a:lnTo>
                  <a:lnTo>
                    <a:pt x="181" y="401"/>
                  </a:lnTo>
                  <a:lnTo>
                    <a:pt x="173" y="397"/>
                  </a:lnTo>
                  <a:lnTo>
                    <a:pt x="169" y="399"/>
                  </a:lnTo>
                  <a:lnTo>
                    <a:pt x="161" y="399"/>
                  </a:lnTo>
                  <a:lnTo>
                    <a:pt x="154" y="399"/>
                  </a:lnTo>
                  <a:lnTo>
                    <a:pt x="148" y="401"/>
                  </a:lnTo>
                  <a:lnTo>
                    <a:pt x="137" y="404"/>
                  </a:lnTo>
                  <a:lnTo>
                    <a:pt x="125" y="408"/>
                  </a:lnTo>
                  <a:lnTo>
                    <a:pt x="115" y="412"/>
                  </a:lnTo>
                  <a:lnTo>
                    <a:pt x="108" y="422"/>
                  </a:lnTo>
                  <a:lnTo>
                    <a:pt x="98" y="424"/>
                  </a:lnTo>
                  <a:lnTo>
                    <a:pt x="89" y="427"/>
                  </a:lnTo>
                  <a:lnTo>
                    <a:pt x="81" y="435"/>
                  </a:lnTo>
                  <a:lnTo>
                    <a:pt x="71" y="437"/>
                  </a:lnTo>
                  <a:lnTo>
                    <a:pt x="58" y="443"/>
                  </a:lnTo>
                  <a:lnTo>
                    <a:pt x="52" y="447"/>
                  </a:lnTo>
                  <a:lnTo>
                    <a:pt x="46" y="450"/>
                  </a:lnTo>
                  <a:lnTo>
                    <a:pt x="37" y="454"/>
                  </a:lnTo>
                  <a:lnTo>
                    <a:pt x="25" y="452"/>
                  </a:lnTo>
                  <a:lnTo>
                    <a:pt x="27" y="447"/>
                  </a:lnTo>
                  <a:lnTo>
                    <a:pt x="27" y="437"/>
                  </a:lnTo>
                  <a:lnTo>
                    <a:pt x="27" y="427"/>
                  </a:lnTo>
                  <a:lnTo>
                    <a:pt x="29" y="420"/>
                  </a:lnTo>
                  <a:lnTo>
                    <a:pt x="27" y="412"/>
                  </a:lnTo>
                  <a:lnTo>
                    <a:pt x="29" y="404"/>
                  </a:lnTo>
                  <a:lnTo>
                    <a:pt x="25" y="397"/>
                  </a:lnTo>
                  <a:lnTo>
                    <a:pt x="21" y="387"/>
                  </a:lnTo>
                  <a:lnTo>
                    <a:pt x="21" y="381"/>
                  </a:lnTo>
                  <a:lnTo>
                    <a:pt x="19" y="370"/>
                  </a:lnTo>
                  <a:lnTo>
                    <a:pt x="16" y="364"/>
                  </a:lnTo>
                  <a:lnTo>
                    <a:pt x="16" y="356"/>
                  </a:lnTo>
                  <a:lnTo>
                    <a:pt x="18" y="347"/>
                  </a:lnTo>
                  <a:lnTo>
                    <a:pt x="23" y="343"/>
                  </a:lnTo>
                  <a:lnTo>
                    <a:pt x="21" y="335"/>
                  </a:lnTo>
                  <a:lnTo>
                    <a:pt x="19" y="330"/>
                  </a:lnTo>
                  <a:lnTo>
                    <a:pt x="14" y="324"/>
                  </a:lnTo>
                  <a:lnTo>
                    <a:pt x="14" y="318"/>
                  </a:lnTo>
                  <a:lnTo>
                    <a:pt x="12" y="314"/>
                  </a:lnTo>
                  <a:lnTo>
                    <a:pt x="12" y="306"/>
                  </a:lnTo>
                  <a:lnTo>
                    <a:pt x="16" y="301"/>
                  </a:lnTo>
                  <a:lnTo>
                    <a:pt x="16" y="293"/>
                  </a:lnTo>
                  <a:lnTo>
                    <a:pt x="14" y="287"/>
                  </a:lnTo>
                  <a:lnTo>
                    <a:pt x="14" y="276"/>
                  </a:lnTo>
                  <a:lnTo>
                    <a:pt x="8" y="268"/>
                  </a:lnTo>
                  <a:lnTo>
                    <a:pt x="6" y="257"/>
                  </a:lnTo>
                  <a:lnTo>
                    <a:pt x="14" y="247"/>
                  </a:lnTo>
                  <a:lnTo>
                    <a:pt x="10" y="237"/>
                  </a:lnTo>
                  <a:lnTo>
                    <a:pt x="8" y="228"/>
                  </a:lnTo>
                  <a:lnTo>
                    <a:pt x="14" y="224"/>
                  </a:lnTo>
                  <a:lnTo>
                    <a:pt x="14" y="218"/>
                  </a:lnTo>
                  <a:lnTo>
                    <a:pt x="16" y="211"/>
                  </a:lnTo>
                  <a:lnTo>
                    <a:pt x="16" y="205"/>
                  </a:lnTo>
                  <a:lnTo>
                    <a:pt x="8" y="203"/>
                  </a:lnTo>
                  <a:lnTo>
                    <a:pt x="4" y="197"/>
                  </a:lnTo>
                  <a:lnTo>
                    <a:pt x="4" y="191"/>
                  </a:lnTo>
                  <a:lnTo>
                    <a:pt x="0" y="186"/>
                  </a:lnTo>
                  <a:lnTo>
                    <a:pt x="2" y="176"/>
                  </a:lnTo>
                  <a:lnTo>
                    <a:pt x="4" y="170"/>
                  </a:lnTo>
                  <a:lnTo>
                    <a:pt x="2" y="165"/>
                  </a:lnTo>
                  <a:lnTo>
                    <a:pt x="8" y="161"/>
                  </a:lnTo>
                  <a:lnTo>
                    <a:pt x="10" y="155"/>
                  </a:lnTo>
                  <a:lnTo>
                    <a:pt x="16" y="151"/>
                  </a:lnTo>
                  <a:lnTo>
                    <a:pt x="18" y="147"/>
                  </a:lnTo>
                  <a:lnTo>
                    <a:pt x="19" y="143"/>
                  </a:lnTo>
                  <a:lnTo>
                    <a:pt x="27" y="142"/>
                  </a:lnTo>
                  <a:lnTo>
                    <a:pt x="31" y="143"/>
                  </a:lnTo>
                  <a:lnTo>
                    <a:pt x="41" y="136"/>
                  </a:lnTo>
                  <a:lnTo>
                    <a:pt x="48" y="132"/>
                  </a:lnTo>
                  <a:lnTo>
                    <a:pt x="52" y="130"/>
                  </a:lnTo>
                  <a:lnTo>
                    <a:pt x="58" y="126"/>
                  </a:lnTo>
                  <a:lnTo>
                    <a:pt x="67" y="130"/>
                  </a:lnTo>
                  <a:lnTo>
                    <a:pt x="75" y="136"/>
                  </a:lnTo>
                  <a:lnTo>
                    <a:pt x="81" y="142"/>
                  </a:lnTo>
                  <a:lnTo>
                    <a:pt x="92" y="149"/>
                  </a:lnTo>
                  <a:lnTo>
                    <a:pt x="102" y="149"/>
                  </a:lnTo>
                  <a:lnTo>
                    <a:pt x="113" y="149"/>
                  </a:lnTo>
                  <a:lnTo>
                    <a:pt x="121" y="143"/>
                  </a:lnTo>
                  <a:lnTo>
                    <a:pt x="135" y="143"/>
                  </a:lnTo>
                  <a:lnTo>
                    <a:pt x="148" y="143"/>
                  </a:lnTo>
                  <a:lnTo>
                    <a:pt x="156" y="136"/>
                  </a:lnTo>
                  <a:lnTo>
                    <a:pt x="169" y="130"/>
                  </a:lnTo>
                  <a:lnTo>
                    <a:pt x="177" y="120"/>
                  </a:lnTo>
                  <a:lnTo>
                    <a:pt x="183" y="109"/>
                  </a:lnTo>
                  <a:lnTo>
                    <a:pt x="190" y="95"/>
                  </a:lnTo>
                  <a:lnTo>
                    <a:pt x="196" y="88"/>
                  </a:lnTo>
                  <a:lnTo>
                    <a:pt x="204" y="78"/>
                  </a:lnTo>
                  <a:lnTo>
                    <a:pt x="209" y="69"/>
                  </a:lnTo>
                  <a:lnTo>
                    <a:pt x="215" y="59"/>
                  </a:lnTo>
                  <a:lnTo>
                    <a:pt x="225" y="53"/>
                  </a:lnTo>
                  <a:lnTo>
                    <a:pt x="236" y="51"/>
                  </a:lnTo>
                  <a:lnTo>
                    <a:pt x="244" y="47"/>
                  </a:lnTo>
                  <a:lnTo>
                    <a:pt x="252" y="51"/>
                  </a:lnTo>
                  <a:lnTo>
                    <a:pt x="255" y="57"/>
                  </a:lnTo>
                  <a:lnTo>
                    <a:pt x="265" y="55"/>
                  </a:lnTo>
                  <a:lnTo>
                    <a:pt x="279" y="53"/>
                  </a:lnTo>
                  <a:lnTo>
                    <a:pt x="290" y="55"/>
                  </a:lnTo>
                  <a:lnTo>
                    <a:pt x="300" y="53"/>
                  </a:lnTo>
                  <a:lnTo>
                    <a:pt x="307" y="51"/>
                  </a:lnTo>
                  <a:lnTo>
                    <a:pt x="323" y="44"/>
                  </a:lnTo>
                  <a:lnTo>
                    <a:pt x="330" y="36"/>
                  </a:lnTo>
                  <a:lnTo>
                    <a:pt x="340" y="24"/>
                  </a:lnTo>
                  <a:lnTo>
                    <a:pt x="346" y="15"/>
                  </a:lnTo>
                  <a:lnTo>
                    <a:pt x="355" y="7"/>
                  </a:lnTo>
                  <a:lnTo>
                    <a:pt x="367" y="5"/>
                  </a:lnTo>
                  <a:lnTo>
                    <a:pt x="376" y="9"/>
                  </a:lnTo>
                  <a:lnTo>
                    <a:pt x="386" y="15"/>
                  </a:lnTo>
                  <a:lnTo>
                    <a:pt x="390" y="19"/>
                  </a:lnTo>
                  <a:lnTo>
                    <a:pt x="396" y="24"/>
                  </a:lnTo>
                  <a:lnTo>
                    <a:pt x="399" y="34"/>
                  </a:lnTo>
                  <a:lnTo>
                    <a:pt x="403" y="42"/>
                  </a:lnTo>
                  <a:lnTo>
                    <a:pt x="405" y="51"/>
                  </a:lnTo>
                  <a:lnTo>
                    <a:pt x="413" y="55"/>
                  </a:lnTo>
                  <a:lnTo>
                    <a:pt x="422" y="49"/>
                  </a:lnTo>
                  <a:lnTo>
                    <a:pt x="428" y="36"/>
                  </a:lnTo>
                  <a:lnTo>
                    <a:pt x="440" y="40"/>
                  </a:lnTo>
                  <a:lnTo>
                    <a:pt x="447" y="38"/>
                  </a:lnTo>
                  <a:lnTo>
                    <a:pt x="453" y="28"/>
                  </a:lnTo>
                  <a:lnTo>
                    <a:pt x="457" y="28"/>
                  </a:lnTo>
                  <a:lnTo>
                    <a:pt x="467" y="15"/>
                  </a:lnTo>
                  <a:lnTo>
                    <a:pt x="478" y="5"/>
                  </a:lnTo>
                  <a:lnTo>
                    <a:pt x="492" y="5"/>
                  </a:lnTo>
                  <a:lnTo>
                    <a:pt x="505" y="5"/>
                  </a:lnTo>
                  <a:lnTo>
                    <a:pt x="513" y="0"/>
                  </a:lnTo>
                  <a:lnTo>
                    <a:pt x="518" y="1"/>
                  </a:lnTo>
                  <a:lnTo>
                    <a:pt x="520" y="11"/>
                  </a:lnTo>
                  <a:lnTo>
                    <a:pt x="530" y="11"/>
                  </a:lnTo>
                  <a:lnTo>
                    <a:pt x="536" y="17"/>
                  </a:lnTo>
                  <a:lnTo>
                    <a:pt x="541" y="21"/>
                  </a:lnTo>
                  <a:lnTo>
                    <a:pt x="551" y="21"/>
                  </a:lnTo>
                  <a:lnTo>
                    <a:pt x="561" y="19"/>
                  </a:lnTo>
                  <a:lnTo>
                    <a:pt x="561" y="24"/>
                  </a:lnTo>
                  <a:lnTo>
                    <a:pt x="563" y="34"/>
                  </a:lnTo>
                  <a:lnTo>
                    <a:pt x="568" y="34"/>
                  </a:lnTo>
                  <a:lnTo>
                    <a:pt x="574" y="40"/>
                  </a:lnTo>
                  <a:lnTo>
                    <a:pt x="576" y="46"/>
                  </a:lnTo>
                  <a:lnTo>
                    <a:pt x="574" y="53"/>
                  </a:lnTo>
                  <a:lnTo>
                    <a:pt x="580" y="65"/>
                  </a:lnTo>
                  <a:lnTo>
                    <a:pt x="584" y="74"/>
                  </a:lnTo>
                  <a:lnTo>
                    <a:pt x="589" y="86"/>
                  </a:lnTo>
                  <a:lnTo>
                    <a:pt x="595" y="99"/>
                  </a:lnTo>
                  <a:lnTo>
                    <a:pt x="601" y="109"/>
                  </a:lnTo>
                  <a:lnTo>
                    <a:pt x="605" y="115"/>
                  </a:lnTo>
                  <a:lnTo>
                    <a:pt x="603" y="118"/>
                  </a:lnTo>
                  <a:lnTo>
                    <a:pt x="599" y="122"/>
                  </a:lnTo>
                  <a:lnTo>
                    <a:pt x="597" y="130"/>
                  </a:lnTo>
                  <a:lnTo>
                    <a:pt x="599" y="138"/>
                  </a:lnTo>
                  <a:lnTo>
                    <a:pt x="603" y="147"/>
                  </a:lnTo>
                  <a:lnTo>
                    <a:pt x="601" y="153"/>
                  </a:lnTo>
                  <a:lnTo>
                    <a:pt x="591" y="155"/>
                  </a:lnTo>
                  <a:lnTo>
                    <a:pt x="580" y="155"/>
                  </a:lnTo>
                  <a:lnTo>
                    <a:pt x="574" y="161"/>
                  </a:lnTo>
                  <a:lnTo>
                    <a:pt x="574" y="172"/>
                  </a:lnTo>
                  <a:lnTo>
                    <a:pt x="582" y="184"/>
                  </a:lnTo>
                  <a:lnTo>
                    <a:pt x="587" y="193"/>
                  </a:lnTo>
                  <a:lnTo>
                    <a:pt x="595" y="203"/>
                  </a:lnTo>
                  <a:lnTo>
                    <a:pt x="603" y="211"/>
                  </a:lnTo>
                  <a:lnTo>
                    <a:pt x="609" y="216"/>
                  </a:lnTo>
                  <a:lnTo>
                    <a:pt x="618" y="220"/>
                  </a:lnTo>
                  <a:lnTo>
                    <a:pt x="628" y="224"/>
                  </a:lnTo>
                  <a:lnTo>
                    <a:pt x="622" y="230"/>
                  </a:lnTo>
                  <a:lnTo>
                    <a:pt x="614" y="237"/>
                  </a:lnTo>
                  <a:lnTo>
                    <a:pt x="605" y="251"/>
                  </a:lnTo>
                  <a:lnTo>
                    <a:pt x="601" y="270"/>
                  </a:lnTo>
                  <a:lnTo>
                    <a:pt x="595" y="276"/>
                  </a:lnTo>
                  <a:lnTo>
                    <a:pt x="586" y="289"/>
                  </a:lnTo>
                  <a:lnTo>
                    <a:pt x="580" y="299"/>
                  </a:lnTo>
                  <a:lnTo>
                    <a:pt x="570" y="305"/>
                  </a:lnTo>
                  <a:lnTo>
                    <a:pt x="563" y="306"/>
                  </a:lnTo>
                  <a:lnTo>
                    <a:pt x="555" y="314"/>
                  </a:lnTo>
                  <a:lnTo>
                    <a:pt x="547" y="320"/>
                  </a:lnTo>
                  <a:lnTo>
                    <a:pt x="539" y="318"/>
                  </a:lnTo>
                  <a:lnTo>
                    <a:pt x="539" y="316"/>
                  </a:lnTo>
                  <a:lnTo>
                    <a:pt x="539" y="312"/>
                  </a:lnTo>
                  <a:lnTo>
                    <a:pt x="539" y="310"/>
                  </a:lnTo>
                  <a:lnTo>
                    <a:pt x="539" y="306"/>
                  </a:lnTo>
                  <a:lnTo>
                    <a:pt x="539" y="305"/>
                  </a:lnTo>
                  <a:lnTo>
                    <a:pt x="536" y="303"/>
                  </a:lnTo>
                  <a:lnTo>
                    <a:pt x="534" y="303"/>
                  </a:lnTo>
                  <a:lnTo>
                    <a:pt x="532" y="305"/>
                  </a:lnTo>
                  <a:lnTo>
                    <a:pt x="532" y="306"/>
                  </a:lnTo>
                  <a:lnTo>
                    <a:pt x="530" y="312"/>
                  </a:lnTo>
                  <a:lnTo>
                    <a:pt x="534" y="320"/>
                  </a:lnTo>
                  <a:lnTo>
                    <a:pt x="534" y="328"/>
                  </a:lnTo>
                  <a:lnTo>
                    <a:pt x="530" y="333"/>
                  </a:lnTo>
                  <a:lnTo>
                    <a:pt x="524" y="341"/>
                  </a:lnTo>
                  <a:lnTo>
                    <a:pt x="520" y="353"/>
                  </a:lnTo>
                  <a:lnTo>
                    <a:pt x="520" y="360"/>
                  </a:lnTo>
                  <a:lnTo>
                    <a:pt x="515" y="368"/>
                  </a:lnTo>
                  <a:lnTo>
                    <a:pt x="511" y="374"/>
                  </a:lnTo>
                  <a:lnTo>
                    <a:pt x="518" y="381"/>
                  </a:lnTo>
                  <a:lnTo>
                    <a:pt x="520" y="391"/>
                  </a:lnTo>
                  <a:lnTo>
                    <a:pt x="515" y="402"/>
                  </a:lnTo>
                  <a:lnTo>
                    <a:pt x="513" y="412"/>
                  </a:lnTo>
                  <a:lnTo>
                    <a:pt x="515" y="422"/>
                  </a:lnTo>
                  <a:lnTo>
                    <a:pt x="511" y="425"/>
                  </a:lnTo>
                  <a:lnTo>
                    <a:pt x="509" y="435"/>
                  </a:lnTo>
                  <a:lnTo>
                    <a:pt x="513" y="447"/>
                  </a:lnTo>
                  <a:lnTo>
                    <a:pt x="511" y="452"/>
                  </a:lnTo>
                  <a:lnTo>
                    <a:pt x="513" y="471"/>
                  </a:lnTo>
                  <a:lnTo>
                    <a:pt x="515" y="485"/>
                  </a:lnTo>
                  <a:lnTo>
                    <a:pt x="515" y="493"/>
                  </a:lnTo>
                  <a:lnTo>
                    <a:pt x="518" y="504"/>
                  </a:lnTo>
                  <a:lnTo>
                    <a:pt x="518" y="510"/>
                  </a:lnTo>
                  <a:lnTo>
                    <a:pt x="516" y="523"/>
                  </a:lnTo>
                  <a:lnTo>
                    <a:pt x="516" y="531"/>
                  </a:lnTo>
                  <a:lnTo>
                    <a:pt x="511" y="541"/>
                  </a:lnTo>
                  <a:lnTo>
                    <a:pt x="507" y="554"/>
                  </a:lnTo>
                  <a:lnTo>
                    <a:pt x="501" y="569"/>
                  </a:lnTo>
                  <a:lnTo>
                    <a:pt x="497" y="581"/>
                  </a:lnTo>
                  <a:lnTo>
                    <a:pt x="497" y="592"/>
                  </a:lnTo>
                  <a:lnTo>
                    <a:pt x="495" y="600"/>
                  </a:lnTo>
                  <a:lnTo>
                    <a:pt x="490" y="608"/>
                  </a:lnTo>
                  <a:lnTo>
                    <a:pt x="488" y="617"/>
                  </a:lnTo>
                  <a:lnTo>
                    <a:pt x="488" y="627"/>
                  </a:lnTo>
                  <a:lnTo>
                    <a:pt x="493" y="635"/>
                  </a:lnTo>
                  <a:lnTo>
                    <a:pt x="490" y="646"/>
                  </a:lnTo>
                  <a:lnTo>
                    <a:pt x="488" y="656"/>
                  </a:lnTo>
                  <a:lnTo>
                    <a:pt x="490" y="663"/>
                  </a:lnTo>
                  <a:lnTo>
                    <a:pt x="488" y="671"/>
                  </a:lnTo>
                  <a:lnTo>
                    <a:pt x="478" y="673"/>
                  </a:lnTo>
                  <a:lnTo>
                    <a:pt x="470" y="681"/>
                  </a:lnTo>
                  <a:lnTo>
                    <a:pt x="468" y="694"/>
                  </a:lnTo>
                  <a:lnTo>
                    <a:pt x="467" y="706"/>
                  </a:lnTo>
                  <a:lnTo>
                    <a:pt x="455" y="696"/>
                  </a:lnTo>
                  <a:lnTo>
                    <a:pt x="451" y="694"/>
                  </a:lnTo>
                  <a:lnTo>
                    <a:pt x="440" y="690"/>
                  </a:lnTo>
                  <a:lnTo>
                    <a:pt x="436" y="683"/>
                  </a:lnTo>
                  <a:lnTo>
                    <a:pt x="430" y="681"/>
                  </a:lnTo>
                  <a:lnTo>
                    <a:pt x="419" y="679"/>
                  </a:lnTo>
                  <a:lnTo>
                    <a:pt x="417" y="677"/>
                  </a:lnTo>
                  <a:lnTo>
                    <a:pt x="407" y="66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DE190383-ACE3-4C20-AD39-F63FE392B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4367" y="1725750"/>
              <a:ext cx="757544" cy="231234"/>
            </a:xfrm>
            <a:custGeom>
              <a:avLst/>
              <a:gdLst/>
              <a:ahLst/>
              <a:cxnLst>
                <a:cxn ang="0">
                  <a:pos x="443" y="19"/>
                </a:cxn>
                <a:cxn ang="0">
                  <a:pos x="422" y="21"/>
                </a:cxn>
                <a:cxn ang="0">
                  <a:pos x="403" y="23"/>
                </a:cxn>
                <a:cxn ang="0">
                  <a:pos x="389" y="35"/>
                </a:cxn>
                <a:cxn ang="0">
                  <a:pos x="366" y="40"/>
                </a:cxn>
                <a:cxn ang="0">
                  <a:pos x="351" y="42"/>
                </a:cxn>
                <a:cxn ang="0">
                  <a:pos x="330" y="44"/>
                </a:cxn>
                <a:cxn ang="0">
                  <a:pos x="320" y="61"/>
                </a:cxn>
                <a:cxn ang="0">
                  <a:pos x="305" y="69"/>
                </a:cxn>
                <a:cxn ang="0">
                  <a:pos x="290" y="63"/>
                </a:cxn>
                <a:cxn ang="0">
                  <a:pos x="291" y="54"/>
                </a:cxn>
                <a:cxn ang="0">
                  <a:pos x="280" y="48"/>
                </a:cxn>
                <a:cxn ang="0">
                  <a:pos x="282" y="33"/>
                </a:cxn>
                <a:cxn ang="0">
                  <a:pos x="291" y="19"/>
                </a:cxn>
                <a:cxn ang="0">
                  <a:pos x="276" y="8"/>
                </a:cxn>
                <a:cxn ang="0">
                  <a:pos x="253" y="21"/>
                </a:cxn>
                <a:cxn ang="0">
                  <a:pos x="228" y="36"/>
                </a:cxn>
                <a:cxn ang="0">
                  <a:pos x="197" y="35"/>
                </a:cxn>
                <a:cxn ang="0">
                  <a:pos x="182" y="17"/>
                </a:cxn>
                <a:cxn ang="0">
                  <a:pos x="148" y="29"/>
                </a:cxn>
                <a:cxn ang="0">
                  <a:pos x="123" y="10"/>
                </a:cxn>
                <a:cxn ang="0">
                  <a:pos x="92" y="6"/>
                </a:cxn>
                <a:cxn ang="0">
                  <a:pos x="57" y="0"/>
                </a:cxn>
                <a:cxn ang="0">
                  <a:pos x="38" y="12"/>
                </a:cxn>
                <a:cxn ang="0">
                  <a:pos x="46" y="35"/>
                </a:cxn>
                <a:cxn ang="0">
                  <a:pos x="36" y="58"/>
                </a:cxn>
                <a:cxn ang="0">
                  <a:pos x="23" y="71"/>
                </a:cxn>
                <a:cxn ang="0">
                  <a:pos x="0" y="88"/>
                </a:cxn>
                <a:cxn ang="0">
                  <a:pos x="23" y="102"/>
                </a:cxn>
                <a:cxn ang="0">
                  <a:pos x="36" y="125"/>
                </a:cxn>
                <a:cxn ang="0">
                  <a:pos x="55" y="132"/>
                </a:cxn>
                <a:cxn ang="0">
                  <a:pos x="80" y="121"/>
                </a:cxn>
                <a:cxn ang="0">
                  <a:pos x="100" y="98"/>
                </a:cxn>
                <a:cxn ang="0">
                  <a:pos x="138" y="88"/>
                </a:cxn>
                <a:cxn ang="0">
                  <a:pos x="153" y="94"/>
                </a:cxn>
                <a:cxn ang="0">
                  <a:pos x="174" y="104"/>
                </a:cxn>
                <a:cxn ang="0">
                  <a:pos x="194" y="107"/>
                </a:cxn>
                <a:cxn ang="0">
                  <a:pos x="207" y="123"/>
                </a:cxn>
                <a:cxn ang="0">
                  <a:pos x="213" y="150"/>
                </a:cxn>
                <a:cxn ang="0">
                  <a:pos x="234" y="140"/>
                </a:cxn>
                <a:cxn ang="0">
                  <a:pos x="249" y="121"/>
                </a:cxn>
                <a:cxn ang="0">
                  <a:pos x="270" y="127"/>
                </a:cxn>
                <a:cxn ang="0">
                  <a:pos x="297" y="142"/>
                </a:cxn>
                <a:cxn ang="0">
                  <a:pos x="332" y="136"/>
                </a:cxn>
                <a:cxn ang="0">
                  <a:pos x="359" y="123"/>
                </a:cxn>
                <a:cxn ang="0">
                  <a:pos x="393" y="117"/>
                </a:cxn>
                <a:cxn ang="0">
                  <a:pos x="422" y="125"/>
                </a:cxn>
                <a:cxn ang="0">
                  <a:pos x="435" y="96"/>
                </a:cxn>
                <a:cxn ang="0">
                  <a:pos x="447" y="60"/>
                </a:cxn>
                <a:cxn ang="0">
                  <a:pos x="458" y="31"/>
                </a:cxn>
              </a:cxnLst>
              <a:rect l="0" t="0" r="r" b="b"/>
              <a:pathLst>
                <a:path w="458" h="150">
                  <a:moveTo>
                    <a:pt x="456" y="15"/>
                  </a:moveTo>
                  <a:lnTo>
                    <a:pt x="451" y="17"/>
                  </a:lnTo>
                  <a:lnTo>
                    <a:pt x="443" y="19"/>
                  </a:lnTo>
                  <a:lnTo>
                    <a:pt x="437" y="19"/>
                  </a:lnTo>
                  <a:lnTo>
                    <a:pt x="430" y="19"/>
                  </a:lnTo>
                  <a:lnTo>
                    <a:pt x="422" y="21"/>
                  </a:lnTo>
                  <a:lnTo>
                    <a:pt x="418" y="21"/>
                  </a:lnTo>
                  <a:lnTo>
                    <a:pt x="410" y="21"/>
                  </a:lnTo>
                  <a:lnTo>
                    <a:pt x="403" y="23"/>
                  </a:lnTo>
                  <a:lnTo>
                    <a:pt x="397" y="25"/>
                  </a:lnTo>
                  <a:lnTo>
                    <a:pt x="393" y="33"/>
                  </a:lnTo>
                  <a:lnTo>
                    <a:pt x="389" y="35"/>
                  </a:lnTo>
                  <a:lnTo>
                    <a:pt x="384" y="38"/>
                  </a:lnTo>
                  <a:lnTo>
                    <a:pt x="374" y="38"/>
                  </a:lnTo>
                  <a:lnTo>
                    <a:pt x="366" y="40"/>
                  </a:lnTo>
                  <a:lnTo>
                    <a:pt x="359" y="38"/>
                  </a:lnTo>
                  <a:lnTo>
                    <a:pt x="355" y="36"/>
                  </a:lnTo>
                  <a:lnTo>
                    <a:pt x="351" y="42"/>
                  </a:lnTo>
                  <a:lnTo>
                    <a:pt x="341" y="44"/>
                  </a:lnTo>
                  <a:lnTo>
                    <a:pt x="338" y="44"/>
                  </a:lnTo>
                  <a:lnTo>
                    <a:pt x="330" y="44"/>
                  </a:lnTo>
                  <a:lnTo>
                    <a:pt x="324" y="50"/>
                  </a:lnTo>
                  <a:lnTo>
                    <a:pt x="322" y="54"/>
                  </a:lnTo>
                  <a:lnTo>
                    <a:pt x="320" y="61"/>
                  </a:lnTo>
                  <a:lnTo>
                    <a:pt x="316" y="67"/>
                  </a:lnTo>
                  <a:lnTo>
                    <a:pt x="311" y="65"/>
                  </a:lnTo>
                  <a:lnTo>
                    <a:pt x="305" y="69"/>
                  </a:lnTo>
                  <a:lnTo>
                    <a:pt x="297" y="69"/>
                  </a:lnTo>
                  <a:lnTo>
                    <a:pt x="291" y="65"/>
                  </a:lnTo>
                  <a:lnTo>
                    <a:pt x="290" y="63"/>
                  </a:lnTo>
                  <a:lnTo>
                    <a:pt x="290" y="60"/>
                  </a:lnTo>
                  <a:lnTo>
                    <a:pt x="291" y="58"/>
                  </a:lnTo>
                  <a:lnTo>
                    <a:pt x="291" y="54"/>
                  </a:lnTo>
                  <a:lnTo>
                    <a:pt x="288" y="52"/>
                  </a:lnTo>
                  <a:lnTo>
                    <a:pt x="282" y="52"/>
                  </a:lnTo>
                  <a:lnTo>
                    <a:pt x="280" y="48"/>
                  </a:lnTo>
                  <a:lnTo>
                    <a:pt x="280" y="44"/>
                  </a:lnTo>
                  <a:lnTo>
                    <a:pt x="282" y="40"/>
                  </a:lnTo>
                  <a:lnTo>
                    <a:pt x="282" y="33"/>
                  </a:lnTo>
                  <a:lnTo>
                    <a:pt x="284" y="25"/>
                  </a:lnTo>
                  <a:lnTo>
                    <a:pt x="288" y="23"/>
                  </a:lnTo>
                  <a:lnTo>
                    <a:pt x="291" y="19"/>
                  </a:lnTo>
                  <a:lnTo>
                    <a:pt x="290" y="13"/>
                  </a:lnTo>
                  <a:lnTo>
                    <a:pt x="284" y="8"/>
                  </a:lnTo>
                  <a:lnTo>
                    <a:pt x="276" y="8"/>
                  </a:lnTo>
                  <a:lnTo>
                    <a:pt x="270" y="12"/>
                  </a:lnTo>
                  <a:lnTo>
                    <a:pt x="261" y="15"/>
                  </a:lnTo>
                  <a:lnTo>
                    <a:pt x="253" y="21"/>
                  </a:lnTo>
                  <a:lnTo>
                    <a:pt x="245" y="27"/>
                  </a:lnTo>
                  <a:lnTo>
                    <a:pt x="240" y="33"/>
                  </a:lnTo>
                  <a:lnTo>
                    <a:pt x="228" y="36"/>
                  </a:lnTo>
                  <a:lnTo>
                    <a:pt x="217" y="36"/>
                  </a:lnTo>
                  <a:lnTo>
                    <a:pt x="205" y="36"/>
                  </a:lnTo>
                  <a:lnTo>
                    <a:pt x="197" y="35"/>
                  </a:lnTo>
                  <a:lnTo>
                    <a:pt x="190" y="29"/>
                  </a:lnTo>
                  <a:lnTo>
                    <a:pt x="184" y="21"/>
                  </a:lnTo>
                  <a:lnTo>
                    <a:pt x="182" y="17"/>
                  </a:lnTo>
                  <a:lnTo>
                    <a:pt x="172" y="23"/>
                  </a:lnTo>
                  <a:lnTo>
                    <a:pt x="161" y="29"/>
                  </a:lnTo>
                  <a:lnTo>
                    <a:pt x="148" y="29"/>
                  </a:lnTo>
                  <a:lnTo>
                    <a:pt x="134" y="23"/>
                  </a:lnTo>
                  <a:lnTo>
                    <a:pt x="128" y="15"/>
                  </a:lnTo>
                  <a:lnTo>
                    <a:pt x="123" y="10"/>
                  </a:lnTo>
                  <a:lnTo>
                    <a:pt x="113" y="6"/>
                  </a:lnTo>
                  <a:lnTo>
                    <a:pt x="105" y="4"/>
                  </a:lnTo>
                  <a:lnTo>
                    <a:pt x="92" y="6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40" y="4"/>
                  </a:lnTo>
                  <a:lnTo>
                    <a:pt x="38" y="12"/>
                  </a:lnTo>
                  <a:lnTo>
                    <a:pt x="40" y="19"/>
                  </a:lnTo>
                  <a:lnTo>
                    <a:pt x="44" y="27"/>
                  </a:lnTo>
                  <a:lnTo>
                    <a:pt x="46" y="35"/>
                  </a:lnTo>
                  <a:lnTo>
                    <a:pt x="44" y="42"/>
                  </a:lnTo>
                  <a:lnTo>
                    <a:pt x="42" y="50"/>
                  </a:lnTo>
                  <a:lnTo>
                    <a:pt x="36" y="58"/>
                  </a:lnTo>
                  <a:lnTo>
                    <a:pt x="32" y="61"/>
                  </a:lnTo>
                  <a:lnTo>
                    <a:pt x="27" y="65"/>
                  </a:lnTo>
                  <a:lnTo>
                    <a:pt x="23" y="71"/>
                  </a:lnTo>
                  <a:lnTo>
                    <a:pt x="17" y="75"/>
                  </a:lnTo>
                  <a:lnTo>
                    <a:pt x="11" y="77"/>
                  </a:lnTo>
                  <a:lnTo>
                    <a:pt x="0" y="88"/>
                  </a:lnTo>
                  <a:lnTo>
                    <a:pt x="9" y="92"/>
                  </a:lnTo>
                  <a:lnTo>
                    <a:pt x="19" y="98"/>
                  </a:lnTo>
                  <a:lnTo>
                    <a:pt x="23" y="102"/>
                  </a:lnTo>
                  <a:lnTo>
                    <a:pt x="29" y="107"/>
                  </a:lnTo>
                  <a:lnTo>
                    <a:pt x="32" y="117"/>
                  </a:lnTo>
                  <a:lnTo>
                    <a:pt x="36" y="125"/>
                  </a:lnTo>
                  <a:lnTo>
                    <a:pt x="38" y="134"/>
                  </a:lnTo>
                  <a:lnTo>
                    <a:pt x="46" y="138"/>
                  </a:lnTo>
                  <a:lnTo>
                    <a:pt x="55" y="132"/>
                  </a:lnTo>
                  <a:lnTo>
                    <a:pt x="61" y="119"/>
                  </a:lnTo>
                  <a:lnTo>
                    <a:pt x="73" y="123"/>
                  </a:lnTo>
                  <a:lnTo>
                    <a:pt x="80" y="121"/>
                  </a:lnTo>
                  <a:lnTo>
                    <a:pt x="86" y="111"/>
                  </a:lnTo>
                  <a:lnTo>
                    <a:pt x="90" y="111"/>
                  </a:lnTo>
                  <a:lnTo>
                    <a:pt x="100" y="98"/>
                  </a:lnTo>
                  <a:lnTo>
                    <a:pt x="111" y="88"/>
                  </a:lnTo>
                  <a:lnTo>
                    <a:pt x="125" y="88"/>
                  </a:lnTo>
                  <a:lnTo>
                    <a:pt x="138" y="88"/>
                  </a:lnTo>
                  <a:lnTo>
                    <a:pt x="146" y="83"/>
                  </a:lnTo>
                  <a:lnTo>
                    <a:pt x="151" y="84"/>
                  </a:lnTo>
                  <a:lnTo>
                    <a:pt x="153" y="94"/>
                  </a:lnTo>
                  <a:lnTo>
                    <a:pt x="163" y="94"/>
                  </a:lnTo>
                  <a:lnTo>
                    <a:pt x="169" y="100"/>
                  </a:lnTo>
                  <a:lnTo>
                    <a:pt x="174" y="104"/>
                  </a:lnTo>
                  <a:lnTo>
                    <a:pt x="184" y="104"/>
                  </a:lnTo>
                  <a:lnTo>
                    <a:pt x="194" y="102"/>
                  </a:lnTo>
                  <a:lnTo>
                    <a:pt x="194" y="107"/>
                  </a:lnTo>
                  <a:lnTo>
                    <a:pt x="196" y="117"/>
                  </a:lnTo>
                  <a:lnTo>
                    <a:pt x="201" y="117"/>
                  </a:lnTo>
                  <a:lnTo>
                    <a:pt x="207" y="123"/>
                  </a:lnTo>
                  <a:lnTo>
                    <a:pt x="209" y="129"/>
                  </a:lnTo>
                  <a:lnTo>
                    <a:pt x="207" y="136"/>
                  </a:lnTo>
                  <a:lnTo>
                    <a:pt x="213" y="150"/>
                  </a:lnTo>
                  <a:lnTo>
                    <a:pt x="220" y="148"/>
                  </a:lnTo>
                  <a:lnTo>
                    <a:pt x="226" y="144"/>
                  </a:lnTo>
                  <a:lnTo>
                    <a:pt x="234" y="140"/>
                  </a:lnTo>
                  <a:lnTo>
                    <a:pt x="240" y="130"/>
                  </a:lnTo>
                  <a:lnTo>
                    <a:pt x="243" y="125"/>
                  </a:lnTo>
                  <a:lnTo>
                    <a:pt x="249" y="121"/>
                  </a:lnTo>
                  <a:lnTo>
                    <a:pt x="257" y="117"/>
                  </a:lnTo>
                  <a:lnTo>
                    <a:pt x="265" y="121"/>
                  </a:lnTo>
                  <a:lnTo>
                    <a:pt x="270" y="127"/>
                  </a:lnTo>
                  <a:lnTo>
                    <a:pt x="278" y="132"/>
                  </a:lnTo>
                  <a:lnTo>
                    <a:pt x="286" y="138"/>
                  </a:lnTo>
                  <a:lnTo>
                    <a:pt x="297" y="142"/>
                  </a:lnTo>
                  <a:lnTo>
                    <a:pt x="305" y="144"/>
                  </a:lnTo>
                  <a:lnTo>
                    <a:pt x="320" y="140"/>
                  </a:lnTo>
                  <a:lnTo>
                    <a:pt x="332" y="136"/>
                  </a:lnTo>
                  <a:lnTo>
                    <a:pt x="339" y="134"/>
                  </a:lnTo>
                  <a:lnTo>
                    <a:pt x="349" y="127"/>
                  </a:lnTo>
                  <a:lnTo>
                    <a:pt x="359" y="123"/>
                  </a:lnTo>
                  <a:lnTo>
                    <a:pt x="370" y="119"/>
                  </a:lnTo>
                  <a:lnTo>
                    <a:pt x="380" y="119"/>
                  </a:lnTo>
                  <a:lnTo>
                    <a:pt x="393" y="117"/>
                  </a:lnTo>
                  <a:lnTo>
                    <a:pt x="403" y="117"/>
                  </a:lnTo>
                  <a:lnTo>
                    <a:pt x="412" y="119"/>
                  </a:lnTo>
                  <a:lnTo>
                    <a:pt x="422" y="125"/>
                  </a:lnTo>
                  <a:lnTo>
                    <a:pt x="426" y="117"/>
                  </a:lnTo>
                  <a:lnTo>
                    <a:pt x="432" y="106"/>
                  </a:lnTo>
                  <a:lnTo>
                    <a:pt x="435" y="96"/>
                  </a:lnTo>
                  <a:lnTo>
                    <a:pt x="439" y="81"/>
                  </a:lnTo>
                  <a:lnTo>
                    <a:pt x="443" y="69"/>
                  </a:lnTo>
                  <a:lnTo>
                    <a:pt x="447" y="60"/>
                  </a:lnTo>
                  <a:lnTo>
                    <a:pt x="451" y="50"/>
                  </a:lnTo>
                  <a:lnTo>
                    <a:pt x="455" y="40"/>
                  </a:lnTo>
                  <a:lnTo>
                    <a:pt x="458" y="31"/>
                  </a:lnTo>
                  <a:lnTo>
                    <a:pt x="458" y="21"/>
                  </a:lnTo>
                  <a:lnTo>
                    <a:pt x="456" y="15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40ABDBBD-7325-4363-AF3C-92D30C9D1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6092" y="1954162"/>
              <a:ext cx="214713" cy="243921"/>
            </a:xfrm>
            <a:custGeom>
              <a:avLst/>
              <a:gdLst/>
              <a:ahLst/>
              <a:cxnLst>
                <a:cxn ang="0">
                  <a:pos x="119" y="86"/>
                </a:cxn>
                <a:cxn ang="0">
                  <a:pos x="107" y="96"/>
                </a:cxn>
                <a:cxn ang="0">
                  <a:pos x="92" y="109"/>
                </a:cxn>
                <a:cxn ang="0">
                  <a:pos x="79" y="121"/>
                </a:cxn>
                <a:cxn ang="0">
                  <a:pos x="71" y="132"/>
                </a:cxn>
                <a:cxn ang="0">
                  <a:pos x="63" y="142"/>
                </a:cxn>
                <a:cxn ang="0">
                  <a:pos x="54" y="159"/>
                </a:cxn>
                <a:cxn ang="0">
                  <a:pos x="35" y="151"/>
                </a:cxn>
                <a:cxn ang="0">
                  <a:pos x="21" y="138"/>
                </a:cxn>
                <a:cxn ang="0">
                  <a:pos x="8" y="119"/>
                </a:cxn>
                <a:cxn ang="0">
                  <a:pos x="0" y="96"/>
                </a:cxn>
                <a:cxn ang="0">
                  <a:pos x="17" y="90"/>
                </a:cxn>
                <a:cxn ang="0">
                  <a:pos x="29" y="82"/>
                </a:cxn>
                <a:cxn ang="0">
                  <a:pos x="23" y="65"/>
                </a:cxn>
                <a:cxn ang="0">
                  <a:pos x="29" y="53"/>
                </a:cxn>
                <a:cxn ang="0">
                  <a:pos x="27" y="44"/>
                </a:cxn>
                <a:cxn ang="0">
                  <a:pos x="15" y="21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9" y="7"/>
                </a:cxn>
                <a:cxn ang="0">
                  <a:pos x="27" y="11"/>
                </a:cxn>
                <a:cxn ang="0">
                  <a:pos x="36" y="17"/>
                </a:cxn>
                <a:cxn ang="0">
                  <a:pos x="46" y="23"/>
                </a:cxn>
                <a:cxn ang="0">
                  <a:pos x="54" y="29"/>
                </a:cxn>
                <a:cxn ang="0">
                  <a:pos x="60" y="32"/>
                </a:cxn>
                <a:cxn ang="0">
                  <a:pos x="65" y="34"/>
                </a:cxn>
                <a:cxn ang="0">
                  <a:pos x="69" y="36"/>
                </a:cxn>
                <a:cxn ang="0">
                  <a:pos x="79" y="34"/>
                </a:cxn>
                <a:cxn ang="0">
                  <a:pos x="86" y="38"/>
                </a:cxn>
                <a:cxn ang="0">
                  <a:pos x="98" y="48"/>
                </a:cxn>
                <a:cxn ang="0">
                  <a:pos x="106" y="53"/>
                </a:cxn>
                <a:cxn ang="0">
                  <a:pos x="113" y="61"/>
                </a:cxn>
                <a:cxn ang="0">
                  <a:pos x="121" y="69"/>
                </a:cxn>
                <a:cxn ang="0">
                  <a:pos x="127" y="77"/>
                </a:cxn>
              </a:cxnLst>
              <a:rect l="0" t="0" r="r" b="b"/>
              <a:pathLst>
                <a:path w="129" h="159">
                  <a:moveTo>
                    <a:pt x="129" y="80"/>
                  </a:moveTo>
                  <a:lnTo>
                    <a:pt x="119" y="86"/>
                  </a:lnTo>
                  <a:lnTo>
                    <a:pt x="113" y="92"/>
                  </a:lnTo>
                  <a:lnTo>
                    <a:pt x="107" y="96"/>
                  </a:lnTo>
                  <a:lnTo>
                    <a:pt x="100" y="101"/>
                  </a:lnTo>
                  <a:lnTo>
                    <a:pt x="92" y="109"/>
                  </a:lnTo>
                  <a:lnTo>
                    <a:pt x="88" y="117"/>
                  </a:lnTo>
                  <a:lnTo>
                    <a:pt x="79" y="121"/>
                  </a:lnTo>
                  <a:lnTo>
                    <a:pt x="73" y="126"/>
                  </a:lnTo>
                  <a:lnTo>
                    <a:pt x="71" y="132"/>
                  </a:lnTo>
                  <a:lnTo>
                    <a:pt x="69" y="136"/>
                  </a:lnTo>
                  <a:lnTo>
                    <a:pt x="63" y="142"/>
                  </a:lnTo>
                  <a:lnTo>
                    <a:pt x="60" y="151"/>
                  </a:lnTo>
                  <a:lnTo>
                    <a:pt x="54" y="159"/>
                  </a:lnTo>
                  <a:lnTo>
                    <a:pt x="44" y="155"/>
                  </a:lnTo>
                  <a:lnTo>
                    <a:pt x="35" y="151"/>
                  </a:lnTo>
                  <a:lnTo>
                    <a:pt x="29" y="146"/>
                  </a:lnTo>
                  <a:lnTo>
                    <a:pt x="21" y="138"/>
                  </a:lnTo>
                  <a:lnTo>
                    <a:pt x="13" y="128"/>
                  </a:lnTo>
                  <a:lnTo>
                    <a:pt x="8" y="119"/>
                  </a:lnTo>
                  <a:lnTo>
                    <a:pt x="0" y="107"/>
                  </a:lnTo>
                  <a:lnTo>
                    <a:pt x="0" y="96"/>
                  </a:lnTo>
                  <a:lnTo>
                    <a:pt x="6" y="90"/>
                  </a:lnTo>
                  <a:lnTo>
                    <a:pt x="17" y="90"/>
                  </a:lnTo>
                  <a:lnTo>
                    <a:pt x="27" y="88"/>
                  </a:lnTo>
                  <a:lnTo>
                    <a:pt x="29" y="82"/>
                  </a:lnTo>
                  <a:lnTo>
                    <a:pt x="25" y="73"/>
                  </a:lnTo>
                  <a:lnTo>
                    <a:pt x="23" y="65"/>
                  </a:lnTo>
                  <a:lnTo>
                    <a:pt x="25" y="57"/>
                  </a:lnTo>
                  <a:lnTo>
                    <a:pt x="29" y="53"/>
                  </a:lnTo>
                  <a:lnTo>
                    <a:pt x="31" y="50"/>
                  </a:lnTo>
                  <a:lnTo>
                    <a:pt x="27" y="44"/>
                  </a:lnTo>
                  <a:lnTo>
                    <a:pt x="21" y="34"/>
                  </a:lnTo>
                  <a:lnTo>
                    <a:pt x="15" y="21"/>
                  </a:lnTo>
                  <a:lnTo>
                    <a:pt x="10" y="9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9" y="7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31" y="15"/>
                  </a:lnTo>
                  <a:lnTo>
                    <a:pt x="36" y="17"/>
                  </a:lnTo>
                  <a:lnTo>
                    <a:pt x="42" y="21"/>
                  </a:lnTo>
                  <a:lnTo>
                    <a:pt x="46" y="23"/>
                  </a:lnTo>
                  <a:lnTo>
                    <a:pt x="50" y="27"/>
                  </a:lnTo>
                  <a:lnTo>
                    <a:pt x="54" y="29"/>
                  </a:lnTo>
                  <a:lnTo>
                    <a:pt x="58" y="30"/>
                  </a:lnTo>
                  <a:lnTo>
                    <a:pt x="60" y="32"/>
                  </a:lnTo>
                  <a:lnTo>
                    <a:pt x="63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75" y="36"/>
                  </a:lnTo>
                  <a:lnTo>
                    <a:pt x="79" y="34"/>
                  </a:lnTo>
                  <a:lnTo>
                    <a:pt x="83" y="36"/>
                  </a:lnTo>
                  <a:lnTo>
                    <a:pt x="86" y="38"/>
                  </a:lnTo>
                  <a:lnTo>
                    <a:pt x="92" y="44"/>
                  </a:lnTo>
                  <a:lnTo>
                    <a:pt x="98" y="48"/>
                  </a:lnTo>
                  <a:lnTo>
                    <a:pt x="102" y="50"/>
                  </a:lnTo>
                  <a:lnTo>
                    <a:pt x="106" y="53"/>
                  </a:lnTo>
                  <a:lnTo>
                    <a:pt x="109" y="57"/>
                  </a:lnTo>
                  <a:lnTo>
                    <a:pt x="113" y="61"/>
                  </a:lnTo>
                  <a:lnTo>
                    <a:pt x="117" y="65"/>
                  </a:lnTo>
                  <a:lnTo>
                    <a:pt x="121" y="69"/>
                  </a:lnTo>
                  <a:lnTo>
                    <a:pt x="125" y="73"/>
                  </a:lnTo>
                  <a:lnTo>
                    <a:pt x="127" y="77"/>
                  </a:lnTo>
                  <a:lnTo>
                    <a:pt x="129" y="80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FADA110F-DA22-4CFA-9700-A383027B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6678" y="1906223"/>
              <a:ext cx="346262" cy="170604"/>
            </a:xfrm>
            <a:custGeom>
              <a:avLst/>
              <a:gdLst/>
              <a:ahLst/>
              <a:cxnLst>
                <a:cxn ang="0">
                  <a:pos x="130" y="104"/>
                </a:cxn>
                <a:cxn ang="0">
                  <a:pos x="148" y="92"/>
                </a:cxn>
                <a:cxn ang="0">
                  <a:pos x="153" y="79"/>
                </a:cxn>
                <a:cxn ang="0">
                  <a:pos x="169" y="65"/>
                </a:cxn>
                <a:cxn ang="0">
                  <a:pos x="182" y="48"/>
                </a:cxn>
                <a:cxn ang="0">
                  <a:pos x="197" y="35"/>
                </a:cxn>
                <a:cxn ang="0">
                  <a:pos x="205" y="17"/>
                </a:cxn>
                <a:cxn ang="0">
                  <a:pos x="199" y="2"/>
                </a:cxn>
                <a:cxn ang="0">
                  <a:pos x="180" y="0"/>
                </a:cxn>
                <a:cxn ang="0">
                  <a:pos x="157" y="2"/>
                </a:cxn>
                <a:cxn ang="0">
                  <a:pos x="136" y="10"/>
                </a:cxn>
                <a:cxn ang="0">
                  <a:pos x="119" y="19"/>
                </a:cxn>
                <a:cxn ang="0">
                  <a:pos x="92" y="27"/>
                </a:cxn>
                <a:cxn ang="0">
                  <a:pos x="73" y="21"/>
                </a:cxn>
                <a:cxn ang="0">
                  <a:pos x="57" y="10"/>
                </a:cxn>
                <a:cxn ang="0">
                  <a:pos x="44" y="0"/>
                </a:cxn>
                <a:cxn ang="0">
                  <a:pos x="30" y="8"/>
                </a:cxn>
                <a:cxn ang="0">
                  <a:pos x="21" y="23"/>
                </a:cxn>
                <a:cxn ang="0">
                  <a:pos x="7" y="31"/>
                </a:cxn>
                <a:cxn ang="0">
                  <a:pos x="4" y="33"/>
                </a:cxn>
                <a:cxn ang="0">
                  <a:pos x="9" y="37"/>
                </a:cxn>
                <a:cxn ang="0">
                  <a:pos x="19" y="42"/>
                </a:cxn>
                <a:cxn ang="0">
                  <a:pos x="25" y="46"/>
                </a:cxn>
                <a:cxn ang="0">
                  <a:pos x="36" y="52"/>
                </a:cxn>
                <a:cxn ang="0">
                  <a:pos x="44" y="58"/>
                </a:cxn>
                <a:cxn ang="0">
                  <a:pos x="52" y="61"/>
                </a:cxn>
                <a:cxn ang="0">
                  <a:pos x="57" y="65"/>
                </a:cxn>
                <a:cxn ang="0">
                  <a:pos x="61" y="67"/>
                </a:cxn>
                <a:cxn ang="0">
                  <a:pos x="69" y="67"/>
                </a:cxn>
                <a:cxn ang="0">
                  <a:pos x="77" y="67"/>
                </a:cxn>
                <a:cxn ang="0">
                  <a:pos x="86" y="75"/>
                </a:cxn>
                <a:cxn ang="0">
                  <a:pos x="96" y="81"/>
                </a:cxn>
                <a:cxn ang="0">
                  <a:pos x="103" y="88"/>
                </a:cxn>
                <a:cxn ang="0">
                  <a:pos x="111" y="96"/>
                </a:cxn>
                <a:cxn ang="0">
                  <a:pos x="119" y="104"/>
                </a:cxn>
                <a:cxn ang="0">
                  <a:pos x="123" y="111"/>
                </a:cxn>
              </a:cxnLst>
              <a:rect l="0" t="0" r="r" b="b"/>
              <a:pathLst>
                <a:path w="209" h="111">
                  <a:moveTo>
                    <a:pt x="123" y="111"/>
                  </a:moveTo>
                  <a:lnTo>
                    <a:pt x="130" y="104"/>
                  </a:lnTo>
                  <a:lnTo>
                    <a:pt x="138" y="98"/>
                  </a:lnTo>
                  <a:lnTo>
                    <a:pt x="148" y="92"/>
                  </a:lnTo>
                  <a:lnTo>
                    <a:pt x="151" y="83"/>
                  </a:lnTo>
                  <a:lnTo>
                    <a:pt x="153" y="79"/>
                  </a:lnTo>
                  <a:lnTo>
                    <a:pt x="159" y="71"/>
                  </a:lnTo>
                  <a:lnTo>
                    <a:pt x="169" y="65"/>
                  </a:lnTo>
                  <a:lnTo>
                    <a:pt x="176" y="58"/>
                  </a:lnTo>
                  <a:lnTo>
                    <a:pt x="182" y="48"/>
                  </a:lnTo>
                  <a:lnTo>
                    <a:pt x="192" y="42"/>
                  </a:lnTo>
                  <a:lnTo>
                    <a:pt x="197" y="35"/>
                  </a:lnTo>
                  <a:lnTo>
                    <a:pt x="203" y="25"/>
                  </a:lnTo>
                  <a:lnTo>
                    <a:pt x="205" y="17"/>
                  </a:lnTo>
                  <a:lnTo>
                    <a:pt x="209" y="8"/>
                  </a:lnTo>
                  <a:lnTo>
                    <a:pt x="199" y="2"/>
                  </a:lnTo>
                  <a:lnTo>
                    <a:pt x="190" y="0"/>
                  </a:lnTo>
                  <a:lnTo>
                    <a:pt x="180" y="0"/>
                  </a:lnTo>
                  <a:lnTo>
                    <a:pt x="167" y="2"/>
                  </a:lnTo>
                  <a:lnTo>
                    <a:pt x="157" y="2"/>
                  </a:lnTo>
                  <a:lnTo>
                    <a:pt x="146" y="6"/>
                  </a:lnTo>
                  <a:lnTo>
                    <a:pt x="136" y="10"/>
                  </a:lnTo>
                  <a:lnTo>
                    <a:pt x="126" y="17"/>
                  </a:lnTo>
                  <a:lnTo>
                    <a:pt x="119" y="19"/>
                  </a:lnTo>
                  <a:lnTo>
                    <a:pt x="107" y="23"/>
                  </a:lnTo>
                  <a:lnTo>
                    <a:pt x="92" y="27"/>
                  </a:lnTo>
                  <a:lnTo>
                    <a:pt x="84" y="25"/>
                  </a:lnTo>
                  <a:lnTo>
                    <a:pt x="73" y="21"/>
                  </a:lnTo>
                  <a:lnTo>
                    <a:pt x="65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6" y="4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1" y="23"/>
                  </a:lnTo>
                  <a:lnTo>
                    <a:pt x="13" y="27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13" y="38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5" y="46"/>
                  </a:lnTo>
                  <a:lnTo>
                    <a:pt x="30" y="48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4" y="58"/>
                  </a:lnTo>
                  <a:lnTo>
                    <a:pt x="48" y="60"/>
                  </a:lnTo>
                  <a:lnTo>
                    <a:pt x="52" y="61"/>
                  </a:lnTo>
                  <a:lnTo>
                    <a:pt x="54" y="63"/>
                  </a:lnTo>
                  <a:lnTo>
                    <a:pt x="57" y="65"/>
                  </a:lnTo>
                  <a:lnTo>
                    <a:pt x="59" y="65"/>
                  </a:lnTo>
                  <a:lnTo>
                    <a:pt x="61" y="67"/>
                  </a:lnTo>
                  <a:lnTo>
                    <a:pt x="63" y="67"/>
                  </a:lnTo>
                  <a:lnTo>
                    <a:pt x="69" y="67"/>
                  </a:lnTo>
                  <a:lnTo>
                    <a:pt x="73" y="65"/>
                  </a:lnTo>
                  <a:lnTo>
                    <a:pt x="77" y="67"/>
                  </a:lnTo>
                  <a:lnTo>
                    <a:pt x="80" y="69"/>
                  </a:lnTo>
                  <a:lnTo>
                    <a:pt x="86" y="75"/>
                  </a:lnTo>
                  <a:lnTo>
                    <a:pt x="92" y="79"/>
                  </a:lnTo>
                  <a:lnTo>
                    <a:pt x="96" y="81"/>
                  </a:lnTo>
                  <a:lnTo>
                    <a:pt x="100" y="84"/>
                  </a:lnTo>
                  <a:lnTo>
                    <a:pt x="103" y="88"/>
                  </a:lnTo>
                  <a:lnTo>
                    <a:pt x="107" y="92"/>
                  </a:lnTo>
                  <a:lnTo>
                    <a:pt x="111" y="96"/>
                  </a:lnTo>
                  <a:lnTo>
                    <a:pt x="115" y="100"/>
                  </a:lnTo>
                  <a:lnTo>
                    <a:pt x="119" y="104"/>
                  </a:lnTo>
                  <a:lnTo>
                    <a:pt x="121" y="108"/>
                  </a:lnTo>
                  <a:lnTo>
                    <a:pt x="123" y="111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xmlns="" id="{DC6B634B-717A-4087-BAA2-F9727DF31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616" y="3373985"/>
              <a:ext cx="677405" cy="289041"/>
            </a:xfrm>
            <a:custGeom>
              <a:avLst/>
              <a:gdLst/>
              <a:ahLst/>
              <a:cxnLst>
                <a:cxn ang="0">
                  <a:pos x="10" y="100"/>
                </a:cxn>
                <a:cxn ang="0">
                  <a:pos x="21" y="77"/>
                </a:cxn>
                <a:cxn ang="0">
                  <a:pos x="33" y="52"/>
                </a:cxn>
                <a:cxn ang="0">
                  <a:pos x="39" y="31"/>
                </a:cxn>
                <a:cxn ang="0">
                  <a:pos x="54" y="20"/>
                </a:cxn>
                <a:cxn ang="0">
                  <a:pos x="75" y="4"/>
                </a:cxn>
                <a:cxn ang="0">
                  <a:pos x="102" y="4"/>
                </a:cxn>
                <a:cxn ang="0">
                  <a:pos x="117" y="0"/>
                </a:cxn>
                <a:cxn ang="0">
                  <a:pos x="133" y="4"/>
                </a:cxn>
                <a:cxn ang="0">
                  <a:pos x="150" y="0"/>
                </a:cxn>
                <a:cxn ang="0">
                  <a:pos x="171" y="4"/>
                </a:cxn>
                <a:cxn ang="0">
                  <a:pos x="190" y="8"/>
                </a:cxn>
                <a:cxn ang="0">
                  <a:pos x="204" y="8"/>
                </a:cxn>
                <a:cxn ang="0">
                  <a:pos x="210" y="14"/>
                </a:cxn>
                <a:cxn ang="0">
                  <a:pos x="223" y="23"/>
                </a:cxn>
                <a:cxn ang="0">
                  <a:pos x="235" y="27"/>
                </a:cxn>
                <a:cxn ang="0">
                  <a:pos x="246" y="23"/>
                </a:cxn>
                <a:cxn ang="0">
                  <a:pos x="267" y="23"/>
                </a:cxn>
                <a:cxn ang="0">
                  <a:pos x="283" y="27"/>
                </a:cxn>
                <a:cxn ang="0">
                  <a:pos x="290" y="25"/>
                </a:cxn>
                <a:cxn ang="0">
                  <a:pos x="292" y="37"/>
                </a:cxn>
                <a:cxn ang="0">
                  <a:pos x="304" y="39"/>
                </a:cxn>
                <a:cxn ang="0">
                  <a:pos x="308" y="54"/>
                </a:cxn>
                <a:cxn ang="0">
                  <a:pos x="313" y="69"/>
                </a:cxn>
                <a:cxn ang="0">
                  <a:pos x="313" y="85"/>
                </a:cxn>
                <a:cxn ang="0">
                  <a:pos x="319" y="98"/>
                </a:cxn>
                <a:cxn ang="0">
                  <a:pos x="327" y="116"/>
                </a:cxn>
                <a:cxn ang="0">
                  <a:pos x="329" y="131"/>
                </a:cxn>
                <a:cxn ang="0">
                  <a:pos x="333" y="144"/>
                </a:cxn>
                <a:cxn ang="0">
                  <a:pos x="344" y="150"/>
                </a:cxn>
                <a:cxn ang="0">
                  <a:pos x="363" y="150"/>
                </a:cxn>
                <a:cxn ang="0">
                  <a:pos x="377" y="156"/>
                </a:cxn>
                <a:cxn ang="0">
                  <a:pos x="375" y="175"/>
                </a:cxn>
                <a:cxn ang="0">
                  <a:pos x="388" y="183"/>
                </a:cxn>
                <a:cxn ang="0">
                  <a:pos x="404" y="185"/>
                </a:cxn>
              </a:cxnLst>
              <a:rect l="0" t="0" r="r" b="b"/>
              <a:pathLst>
                <a:path w="409" h="188">
                  <a:moveTo>
                    <a:pt x="0" y="108"/>
                  </a:moveTo>
                  <a:lnTo>
                    <a:pt x="10" y="100"/>
                  </a:lnTo>
                  <a:lnTo>
                    <a:pt x="18" y="89"/>
                  </a:lnTo>
                  <a:lnTo>
                    <a:pt x="21" y="77"/>
                  </a:lnTo>
                  <a:lnTo>
                    <a:pt x="27" y="64"/>
                  </a:lnTo>
                  <a:lnTo>
                    <a:pt x="33" y="52"/>
                  </a:lnTo>
                  <a:lnTo>
                    <a:pt x="41" y="43"/>
                  </a:lnTo>
                  <a:lnTo>
                    <a:pt x="39" y="31"/>
                  </a:lnTo>
                  <a:lnTo>
                    <a:pt x="43" y="23"/>
                  </a:lnTo>
                  <a:lnTo>
                    <a:pt x="54" y="20"/>
                  </a:lnTo>
                  <a:lnTo>
                    <a:pt x="68" y="16"/>
                  </a:lnTo>
                  <a:lnTo>
                    <a:pt x="75" y="4"/>
                  </a:lnTo>
                  <a:lnTo>
                    <a:pt x="91" y="2"/>
                  </a:lnTo>
                  <a:lnTo>
                    <a:pt x="102" y="4"/>
                  </a:lnTo>
                  <a:lnTo>
                    <a:pt x="110" y="6"/>
                  </a:lnTo>
                  <a:lnTo>
                    <a:pt x="117" y="0"/>
                  </a:lnTo>
                  <a:lnTo>
                    <a:pt x="121" y="2"/>
                  </a:lnTo>
                  <a:lnTo>
                    <a:pt x="133" y="4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62" y="4"/>
                  </a:lnTo>
                  <a:lnTo>
                    <a:pt x="171" y="4"/>
                  </a:lnTo>
                  <a:lnTo>
                    <a:pt x="183" y="6"/>
                  </a:lnTo>
                  <a:lnTo>
                    <a:pt x="190" y="8"/>
                  </a:lnTo>
                  <a:lnTo>
                    <a:pt x="196" y="12"/>
                  </a:lnTo>
                  <a:lnTo>
                    <a:pt x="204" y="8"/>
                  </a:lnTo>
                  <a:lnTo>
                    <a:pt x="208" y="8"/>
                  </a:lnTo>
                  <a:lnTo>
                    <a:pt x="210" y="14"/>
                  </a:lnTo>
                  <a:lnTo>
                    <a:pt x="217" y="21"/>
                  </a:lnTo>
                  <a:lnTo>
                    <a:pt x="223" y="23"/>
                  </a:lnTo>
                  <a:lnTo>
                    <a:pt x="227" y="23"/>
                  </a:lnTo>
                  <a:lnTo>
                    <a:pt x="235" y="27"/>
                  </a:lnTo>
                  <a:lnTo>
                    <a:pt x="240" y="31"/>
                  </a:lnTo>
                  <a:lnTo>
                    <a:pt x="246" y="23"/>
                  </a:lnTo>
                  <a:lnTo>
                    <a:pt x="256" y="21"/>
                  </a:lnTo>
                  <a:lnTo>
                    <a:pt x="267" y="23"/>
                  </a:lnTo>
                  <a:lnTo>
                    <a:pt x="275" y="25"/>
                  </a:lnTo>
                  <a:lnTo>
                    <a:pt x="283" y="27"/>
                  </a:lnTo>
                  <a:lnTo>
                    <a:pt x="286" y="23"/>
                  </a:lnTo>
                  <a:lnTo>
                    <a:pt x="290" y="25"/>
                  </a:lnTo>
                  <a:lnTo>
                    <a:pt x="292" y="31"/>
                  </a:lnTo>
                  <a:lnTo>
                    <a:pt x="292" y="37"/>
                  </a:lnTo>
                  <a:lnTo>
                    <a:pt x="294" y="39"/>
                  </a:lnTo>
                  <a:lnTo>
                    <a:pt x="304" y="39"/>
                  </a:lnTo>
                  <a:lnTo>
                    <a:pt x="308" y="45"/>
                  </a:lnTo>
                  <a:lnTo>
                    <a:pt x="308" y="54"/>
                  </a:lnTo>
                  <a:lnTo>
                    <a:pt x="310" y="62"/>
                  </a:lnTo>
                  <a:lnTo>
                    <a:pt x="313" y="69"/>
                  </a:lnTo>
                  <a:lnTo>
                    <a:pt x="315" y="77"/>
                  </a:lnTo>
                  <a:lnTo>
                    <a:pt x="313" y="85"/>
                  </a:lnTo>
                  <a:lnTo>
                    <a:pt x="313" y="94"/>
                  </a:lnTo>
                  <a:lnTo>
                    <a:pt x="319" y="98"/>
                  </a:lnTo>
                  <a:lnTo>
                    <a:pt x="325" y="108"/>
                  </a:lnTo>
                  <a:lnTo>
                    <a:pt x="327" y="116"/>
                  </a:lnTo>
                  <a:lnTo>
                    <a:pt x="331" y="123"/>
                  </a:lnTo>
                  <a:lnTo>
                    <a:pt x="329" y="131"/>
                  </a:lnTo>
                  <a:lnTo>
                    <a:pt x="329" y="139"/>
                  </a:lnTo>
                  <a:lnTo>
                    <a:pt x="333" y="144"/>
                  </a:lnTo>
                  <a:lnTo>
                    <a:pt x="336" y="150"/>
                  </a:lnTo>
                  <a:lnTo>
                    <a:pt x="344" y="150"/>
                  </a:lnTo>
                  <a:lnTo>
                    <a:pt x="352" y="146"/>
                  </a:lnTo>
                  <a:lnTo>
                    <a:pt x="363" y="150"/>
                  </a:lnTo>
                  <a:lnTo>
                    <a:pt x="371" y="154"/>
                  </a:lnTo>
                  <a:lnTo>
                    <a:pt x="377" y="156"/>
                  </a:lnTo>
                  <a:lnTo>
                    <a:pt x="377" y="165"/>
                  </a:lnTo>
                  <a:lnTo>
                    <a:pt x="375" y="175"/>
                  </a:lnTo>
                  <a:lnTo>
                    <a:pt x="381" y="183"/>
                  </a:lnTo>
                  <a:lnTo>
                    <a:pt x="388" y="183"/>
                  </a:lnTo>
                  <a:lnTo>
                    <a:pt x="394" y="181"/>
                  </a:lnTo>
                  <a:lnTo>
                    <a:pt x="404" y="185"/>
                  </a:lnTo>
                  <a:lnTo>
                    <a:pt x="409" y="188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438" tIns="45719" rIns="91438" bIns="45719" anchor="ctr"/>
            <a:lstStyle/>
            <a:p>
              <a:endParaRPr lang="pt-BR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xmlns="" id="{1D79D913-D3B6-41DB-AE93-12A97B82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835" y="1019363"/>
              <a:ext cx="1809940" cy="1390215"/>
            </a:xfrm>
            <a:custGeom>
              <a:avLst/>
              <a:gdLst/>
              <a:ahLst/>
              <a:cxnLst>
                <a:cxn ang="0">
                  <a:pos x="1066" y="46"/>
                </a:cxn>
                <a:cxn ang="0">
                  <a:pos x="1054" y="88"/>
                </a:cxn>
                <a:cxn ang="0">
                  <a:pos x="1027" y="136"/>
                </a:cxn>
                <a:cxn ang="0">
                  <a:pos x="989" y="201"/>
                </a:cxn>
                <a:cxn ang="0">
                  <a:pos x="950" y="241"/>
                </a:cxn>
                <a:cxn ang="0">
                  <a:pos x="914" y="274"/>
                </a:cxn>
                <a:cxn ang="0">
                  <a:pos x="946" y="291"/>
                </a:cxn>
                <a:cxn ang="0">
                  <a:pos x="979" y="332"/>
                </a:cxn>
                <a:cxn ang="0">
                  <a:pos x="979" y="380"/>
                </a:cxn>
                <a:cxn ang="0">
                  <a:pos x="960" y="432"/>
                </a:cxn>
                <a:cxn ang="0">
                  <a:pos x="996" y="462"/>
                </a:cxn>
                <a:cxn ang="0">
                  <a:pos x="1002" y="499"/>
                </a:cxn>
                <a:cxn ang="0">
                  <a:pos x="993" y="527"/>
                </a:cxn>
                <a:cxn ang="0">
                  <a:pos x="1021" y="572"/>
                </a:cxn>
                <a:cxn ang="0">
                  <a:pos x="1037" y="633"/>
                </a:cxn>
                <a:cxn ang="0">
                  <a:pos x="1075" y="671"/>
                </a:cxn>
                <a:cxn ang="0">
                  <a:pos x="1077" y="679"/>
                </a:cxn>
                <a:cxn ang="0">
                  <a:pos x="1048" y="698"/>
                </a:cxn>
                <a:cxn ang="0">
                  <a:pos x="1042" y="735"/>
                </a:cxn>
                <a:cxn ang="0">
                  <a:pos x="1052" y="767"/>
                </a:cxn>
                <a:cxn ang="0">
                  <a:pos x="1052" y="819"/>
                </a:cxn>
                <a:cxn ang="0">
                  <a:pos x="1029" y="825"/>
                </a:cxn>
                <a:cxn ang="0">
                  <a:pos x="1000" y="848"/>
                </a:cxn>
                <a:cxn ang="0">
                  <a:pos x="962" y="850"/>
                </a:cxn>
                <a:cxn ang="0">
                  <a:pos x="950" y="875"/>
                </a:cxn>
                <a:cxn ang="0">
                  <a:pos x="921" y="863"/>
                </a:cxn>
                <a:cxn ang="0">
                  <a:pos x="897" y="854"/>
                </a:cxn>
                <a:cxn ang="0">
                  <a:pos x="862" y="838"/>
                </a:cxn>
                <a:cxn ang="0">
                  <a:pos x="831" y="863"/>
                </a:cxn>
                <a:cxn ang="0">
                  <a:pos x="785" y="848"/>
                </a:cxn>
                <a:cxn ang="0">
                  <a:pos x="783" y="812"/>
                </a:cxn>
                <a:cxn ang="0">
                  <a:pos x="756" y="823"/>
                </a:cxn>
                <a:cxn ang="0">
                  <a:pos x="752" y="769"/>
                </a:cxn>
                <a:cxn ang="0">
                  <a:pos x="756" y="716"/>
                </a:cxn>
                <a:cxn ang="0">
                  <a:pos x="758" y="658"/>
                </a:cxn>
                <a:cxn ang="0">
                  <a:pos x="756" y="618"/>
                </a:cxn>
                <a:cxn ang="0">
                  <a:pos x="624" y="606"/>
                </a:cxn>
                <a:cxn ang="0">
                  <a:pos x="486" y="600"/>
                </a:cxn>
                <a:cxn ang="0">
                  <a:pos x="353" y="595"/>
                </a:cxn>
                <a:cxn ang="0">
                  <a:pos x="288" y="552"/>
                </a:cxn>
                <a:cxn ang="0">
                  <a:pos x="286" y="489"/>
                </a:cxn>
                <a:cxn ang="0">
                  <a:pos x="267" y="439"/>
                </a:cxn>
                <a:cxn ang="0">
                  <a:pos x="244" y="443"/>
                </a:cxn>
                <a:cxn ang="0">
                  <a:pos x="238" y="512"/>
                </a:cxn>
                <a:cxn ang="0">
                  <a:pos x="199" y="551"/>
                </a:cxn>
                <a:cxn ang="0">
                  <a:pos x="86" y="551"/>
                </a:cxn>
                <a:cxn ang="0">
                  <a:pos x="0" y="552"/>
                </a:cxn>
                <a:cxn ang="0">
                  <a:pos x="2" y="623"/>
                </a:cxn>
                <a:cxn ang="0">
                  <a:pos x="15" y="677"/>
                </a:cxn>
                <a:cxn ang="0">
                  <a:pos x="53" y="708"/>
                </a:cxn>
                <a:cxn ang="0">
                  <a:pos x="99" y="731"/>
                </a:cxn>
                <a:cxn ang="0">
                  <a:pos x="109" y="781"/>
                </a:cxn>
                <a:cxn ang="0">
                  <a:pos x="103" y="825"/>
                </a:cxn>
                <a:cxn ang="0">
                  <a:pos x="73" y="862"/>
                </a:cxn>
                <a:cxn ang="0">
                  <a:pos x="51" y="894"/>
                </a:cxn>
              </a:cxnLst>
              <a:rect l="0" t="0" r="r" b="b"/>
              <a:pathLst>
                <a:path w="1094" h="906">
                  <a:moveTo>
                    <a:pt x="1090" y="0"/>
                  </a:moveTo>
                  <a:lnTo>
                    <a:pt x="1083" y="7"/>
                  </a:lnTo>
                  <a:lnTo>
                    <a:pt x="1079" y="17"/>
                  </a:lnTo>
                  <a:lnTo>
                    <a:pt x="1081" y="26"/>
                  </a:lnTo>
                  <a:lnTo>
                    <a:pt x="1075" y="34"/>
                  </a:lnTo>
                  <a:lnTo>
                    <a:pt x="1066" y="46"/>
                  </a:lnTo>
                  <a:lnTo>
                    <a:pt x="1067" y="53"/>
                  </a:lnTo>
                  <a:lnTo>
                    <a:pt x="1067" y="63"/>
                  </a:lnTo>
                  <a:lnTo>
                    <a:pt x="1066" y="74"/>
                  </a:lnTo>
                  <a:lnTo>
                    <a:pt x="1062" y="82"/>
                  </a:lnTo>
                  <a:lnTo>
                    <a:pt x="1054" y="82"/>
                  </a:lnTo>
                  <a:lnTo>
                    <a:pt x="1054" y="88"/>
                  </a:lnTo>
                  <a:lnTo>
                    <a:pt x="1048" y="96"/>
                  </a:lnTo>
                  <a:lnTo>
                    <a:pt x="1041" y="101"/>
                  </a:lnTo>
                  <a:lnTo>
                    <a:pt x="1037" y="111"/>
                  </a:lnTo>
                  <a:lnTo>
                    <a:pt x="1037" y="119"/>
                  </a:lnTo>
                  <a:lnTo>
                    <a:pt x="1037" y="126"/>
                  </a:lnTo>
                  <a:lnTo>
                    <a:pt x="1027" y="136"/>
                  </a:lnTo>
                  <a:lnTo>
                    <a:pt x="1023" y="145"/>
                  </a:lnTo>
                  <a:lnTo>
                    <a:pt x="1019" y="155"/>
                  </a:lnTo>
                  <a:lnTo>
                    <a:pt x="1012" y="165"/>
                  </a:lnTo>
                  <a:lnTo>
                    <a:pt x="1004" y="172"/>
                  </a:lnTo>
                  <a:lnTo>
                    <a:pt x="996" y="188"/>
                  </a:lnTo>
                  <a:lnTo>
                    <a:pt x="989" y="201"/>
                  </a:lnTo>
                  <a:lnTo>
                    <a:pt x="987" y="213"/>
                  </a:lnTo>
                  <a:lnTo>
                    <a:pt x="985" y="220"/>
                  </a:lnTo>
                  <a:lnTo>
                    <a:pt x="981" y="234"/>
                  </a:lnTo>
                  <a:lnTo>
                    <a:pt x="973" y="240"/>
                  </a:lnTo>
                  <a:lnTo>
                    <a:pt x="964" y="245"/>
                  </a:lnTo>
                  <a:lnTo>
                    <a:pt x="950" y="241"/>
                  </a:lnTo>
                  <a:lnTo>
                    <a:pt x="945" y="240"/>
                  </a:lnTo>
                  <a:lnTo>
                    <a:pt x="939" y="249"/>
                  </a:lnTo>
                  <a:lnTo>
                    <a:pt x="933" y="253"/>
                  </a:lnTo>
                  <a:lnTo>
                    <a:pt x="925" y="261"/>
                  </a:lnTo>
                  <a:lnTo>
                    <a:pt x="916" y="266"/>
                  </a:lnTo>
                  <a:lnTo>
                    <a:pt x="914" y="274"/>
                  </a:lnTo>
                  <a:lnTo>
                    <a:pt x="908" y="280"/>
                  </a:lnTo>
                  <a:lnTo>
                    <a:pt x="898" y="289"/>
                  </a:lnTo>
                  <a:lnTo>
                    <a:pt x="912" y="288"/>
                  </a:lnTo>
                  <a:lnTo>
                    <a:pt x="925" y="288"/>
                  </a:lnTo>
                  <a:lnTo>
                    <a:pt x="935" y="289"/>
                  </a:lnTo>
                  <a:lnTo>
                    <a:pt x="946" y="291"/>
                  </a:lnTo>
                  <a:lnTo>
                    <a:pt x="952" y="295"/>
                  </a:lnTo>
                  <a:lnTo>
                    <a:pt x="962" y="299"/>
                  </a:lnTo>
                  <a:lnTo>
                    <a:pt x="971" y="303"/>
                  </a:lnTo>
                  <a:lnTo>
                    <a:pt x="977" y="312"/>
                  </a:lnTo>
                  <a:lnTo>
                    <a:pt x="979" y="322"/>
                  </a:lnTo>
                  <a:lnTo>
                    <a:pt x="979" y="332"/>
                  </a:lnTo>
                  <a:lnTo>
                    <a:pt x="981" y="341"/>
                  </a:lnTo>
                  <a:lnTo>
                    <a:pt x="985" y="347"/>
                  </a:lnTo>
                  <a:lnTo>
                    <a:pt x="987" y="355"/>
                  </a:lnTo>
                  <a:lnTo>
                    <a:pt x="985" y="362"/>
                  </a:lnTo>
                  <a:lnTo>
                    <a:pt x="981" y="372"/>
                  </a:lnTo>
                  <a:lnTo>
                    <a:pt x="979" y="380"/>
                  </a:lnTo>
                  <a:lnTo>
                    <a:pt x="977" y="389"/>
                  </a:lnTo>
                  <a:lnTo>
                    <a:pt x="977" y="397"/>
                  </a:lnTo>
                  <a:lnTo>
                    <a:pt x="973" y="408"/>
                  </a:lnTo>
                  <a:lnTo>
                    <a:pt x="968" y="416"/>
                  </a:lnTo>
                  <a:lnTo>
                    <a:pt x="958" y="422"/>
                  </a:lnTo>
                  <a:lnTo>
                    <a:pt x="960" y="432"/>
                  </a:lnTo>
                  <a:lnTo>
                    <a:pt x="968" y="435"/>
                  </a:lnTo>
                  <a:lnTo>
                    <a:pt x="971" y="439"/>
                  </a:lnTo>
                  <a:lnTo>
                    <a:pt x="971" y="449"/>
                  </a:lnTo>
                  <a:lnTo>
                    <a:pt x="979" y="453"/>
                  </a:lnTo>
                  <a:lnTo>
                    <a:pt x="989" y="456"/>
                  </a:lnTo>
                  <a:lnTo>
                    <a:pt x="996" y="462"/>
                  </a:lnTo>
                  <a:lnTo>
                    <a:pt x="1000" y="468"/>
                  </a:lnTo>
                  <a:lnTo>
                    <a:pt x="996" y="474"/>
                  </a:lnTo>
                  <a:lnTo>
                    <a:pt x="993" y="478"/>
                  </a:lnTo>
                  <a:lnTo>
                    <a:pt x="996" y="485"/>
                  </a:lnTo>
                  <a:lnTo>
                    <a:pt x="1000" y="491"/>
                  </a:lnTo>
                  <a:lnTo>
                    <a:pt x="1002" y="499"/>
                  </a:lnTo>
                  <a:lnTo>
                    <a:pt x="998" y="506"/>
                  </a:lnTo>
                  <a:lnTo>
                    <a:pt x="991" y="508"/>
                  </a:lnTo>
                  <a:lnTo>
                    <a:pt x="993" y="512"/>
                  </a:lnTo>
                  <a:lnTo>
                    <a:pt x="996" y="516"/>
                  </a:lnTo>
                  <a:lnTo>
                    <a:pt x="991" y="522"/>
                  </a:lnTo>
                  <a:lnTo>
                    <a:pt x="993" y="527"/>
                  </a:lnTo>
                  <a:lnTo>
                    <a:pt x="1000" y="535"/>
                  </a:lnTo>
                  <a:lnTo>
                    <a:pt x="1000" y="541"/>
                  </a:lnTo>
                  <a:lnTo>
                    <a:pt x="1002" y="551"/>
                  </a:lnTo>
                  <a:lnTo>
                    <a:pt x="1010" y="558"/>
                  </a:lnTo>
                  <a:lnTo>
                    <a:pt x="1017" y="564"/>
                  </a:lnTo>
                  <a:lnTo>
                    <a:pt x="1021" y="572"/>
                  </a:lnTo>
                  <a:lnTo>
                    <a:pt x="1021" y="579"/>
                  </a:lnTo>
                  <a:lnTo>
                    <a:pt x="1027" y="593"/>
                  </a:lnTo>
                  <a:lnTo>
                    <a:pt x="1029" y="602"/>
                  </a:lnTo>
                  <a:lnTo>
                    <a:pt x="1033" y="612"/>
                  </a:lnTo>
                  <a:lnTo>
                    <a:pt x="1035" y="623"/>
                  </a:lnTo>
                  <a:lnTo>
                    <a:pt x="1037" y="633"/>
                  </a:lnTo>
                  <a:lnTo>
                    <a:pt x="1041" y="645"/>
                  </a:lnTo>
                  <a:lnTo>
                    <a:pt x="1048" y="652"/>
                  </a:lnTo>
                  <a:lnTo>
                    <a:pt x="1050" y="660"/>
                  </a:lnTo>
                  <a:lnTo>
                    <a:pt x="1060" y="668"/>
                  </a:lnTo>
                  <a:lnTo>
                    <a:pt x="1067" y="668"/>
                  </a:lnTo>
                  <a:lnTo>
                    <a:pt x="1075" y="671"/>
                  </a:lnTo>
                  <a:lnTo>
                    <a:pt x="1081" y="670"/>
                  </a:lnTo>
                  <a:lnTo>
                    <a:pt x="1090" y="668"/>
                  </a:lnTo>
                  <a:lnTo>
                    <a:pt x="1094" y="670"/>
                  </a:lnTo>
                  <a:lnTo>
                    <a:pt x="1090" y="673"/>
                  </a:lnTo>
                  <a:lnTo>
                    <a:pt x="1087" y="675"/>
                  </a:lnTo>
                  <a:lnTo>
                    <a:pt x="1077" y="679"/>
                  </a:lnTo>
                  <a:lnTo>
                    <a:pt x="1069" y="685"/>
                  </a:lnTo>
                  <a:lnTo>
                    <a:pt x="1066" y="685"/>
                  </a:lnTo>
                  <a:lnTo>
                    <a:pt x="1058" y="685"/>
                  </a:lnTo>
                  <a:lnTo>
                    <a:pt x="1056" y="691"/>
                  </a:lnTo>
                  <a:lnTo>
                    <a:pt x="1054" y="694"/>
                  </a:lnTo>
                  <a:lnTo>
                    <a:pt x="1048" y="698"/>
                  </a:lnTo>
                  <a:lnTo>
                    <a:pt x="1046" y="704"/>
                  </a:lnTo>
                  <a:lnTo>
                    <a:pt x="1041" y="708"/>
                  </a:lnTo>
                  <a:lnTo>
                    <a:pt x="1042" y="714"/>
                  </a:lnTo>
                  <a:lnTo>
                    <a:pt x="1039" y="719"/>
                  </a:lnTo>
                  <a:lnTo>
                    <a:pt x="1039" y="729"/>
                  </a:lnTo>
                  <a:lnTo>
                    <a:pt x="1042" y="735"/>
                  </a:lnTo>
                  <a:lnTo>
                    <a:pt x="1042" y="741"/>
                  </a:lnTo>
                  <a:lnTo>
                    <a:pt x="1046" y="746"/>
                  </a:lnTo>
                  <a:lnTo>
                    <a:pt x="1054" y="748"/>
                  </a:lnTo>
                  <a:lnTo>
                    <a:pt x="1054" y="754"/>
                  </a:lnTo>
                  <a:lnTo>
                    <a:pt x="1052" y="762"/>
                  </a:lnTo>
                  <a:lnTo>
                    <a:pt x="1052" y="767"/>
                  </a:lnTo>
                  <a:lnTo>
                    <a:pt x="1046" y="771"/>
                  </a:lnTo>
                  <a:lnTo>
                    <a:pt x="1048" y="781"/>
                  </a:lnTo>
                  <a:lnTo>
                    <a:pt x="1052" y="790"/>
                  </a:lnTo>
                  <a:lnTo>
                    <a:pt x="1044" y="800"/>
                  </a:lnTo>
                  <a:lnTo>
                    <a:pt x="1046" y="812"/>
                  </a:lnTo>
                  <a:lnTo>
                    <a:pt x="1052" y="819"/>
                  </a:lnTo>
                  <a:lnTo>
                    <a:pt x="1050" y="831"/>
                  </a:lnTo>
                  <a:lnTo>
                    <a:pt x="1046" y="829"/>
                  </a:lnTo>
                  <a:lnTo>
                    <a:pt x="1042" y="831"/>
                  </a:lnTo>
                  <a:lnTo>
                    <a:pt x="1039" y="833"/>
                  </a:lnTo>
                  <a:lnTo>
                    <a:pt x="1035" y="829"/>
                  </a:lnTo>
                  <a:lnTo>
                    <a:pt x="1029" y="825"/>
                  </a:lnTo>
                  <a:lnTo>
                    <a:pt x="1023" y="827"/>
                  </a:lnTo>
                  <a:lnTo>
                    <a:pt x="1021" y="833"/>
                  </a:lnTo>
                  <a:lnTo>
                    <a:pt x="1019" y="840"/>
                  </a:lnTo>
                  <a:lnTo>
                    <a:pt x="1014" y="844"/>
                  </a:lnTo>
                  <a:lnTo>
                    <a:pt x="1008" y="846"/>
                  </a:lnTo>
                  <a:lnTo>
                    <a:pt x="1000" y="848"/>
                  </a:lnTo>
                  <a:lnTo>
                    <a:pt x="996" y="854"/>
                  </a:lnTo>
                  <a:lnTo>
                    <a:pt x="989" y="856"/>
                  </a:lnTo>
                  <a:lnTo>
                    <a:pt x="981" y="852"/>
                  </a:lnTo>
                  <a:lnTo>
                    <a:pt x="971" y="850"/>
                  </a:lnTo>
                  <a:lnTo>
                    <a:pt x="966" y="848"/>
                  </a:lnTo>
                  <a:lnTo>
                    <a:pt x="962" y="850"/>
                  </a:lnTo>
                  <a:lnTo>
                    <a:pt x="958" y="856"/>
                  </a:lnTo>
                  <a:lnTo>
                    <a:pt x="962" y="862"/>
                  </a:lnTo>
                  <a:lnTo>
                    <a:pt x="964" y="867"/>
                  </a:lnTo>
                  <a:lnTo>
                    <a:pt x="962" y="873"/>
                  </a:lnTo>
                  <a:lnTo>
                    <a:pt x="958" y="877"/>
                  </a:lnTo>
                  <a:lnTo>
                    <a:pt x="950" y="875"/>
                  </a:lnTo>
                  <a:lnTo>
                    <a:pt x="946" y="871"/>
                  </a:lnTo>
                  <a:lnTo>
                    <a:pt x="943" y="871"/>
                  </a:lnTo>
                  <a:lnTo>
                    <a:pt x="933" y="869"/>
                  </a:lnTo>
                  <a:lnTo>
                    <a:pt x="931" y="865"/>
                  </a:lnTo>
                  <a:lnTo>
                    <a:pt x="927" y="862"/>
                  </a:lnTo>
                  <a:lnTo>
                    <a:pt x="921" y="863"/>
                  </a:lnTo>
                  <a:lnTo>
                    <a:pt x="918" y="867"/>
                  </a:lnTo>
                  <a:lnTo>
                    <a:pt x="916" y="869"/>
                  </a:lnTo>
                  <a:lnTo>
                    <a:pt x="908" y="869"/>
                  </a:lnTo>
                  <a:lnTo>
                    <a:pt x="904" y="863"/>
                  </a:lnTo>
                  <a:lnTo>
                    <a:pt x="900" y="860"/>
                  </a:lnTo>
                  <a:lnTo>
                    <a:pt x="897" y="854"/>
                  </a:lnTo>
                  <a:lnTo>
                    <a:pt x="897" y="846"/>
                  </a:lnTo>
                  <a:lnTo>
                    <a:pt x="893" y="840"/>
                  </a:lnTo>
                  <a:lnTo>
                    <a:pt x="881" y="838"/>
                  </a:lnTo>
                  <a:lnTo>
                    <a:pt x="875" y="840"/>
                  </a:lnTo>
                  <a:lnTo>
                    <a:pt x="870" y="837"/>
                  </a:lnTo>
                  <a:lnTo>
                    <a:pt x="862" y="838"/>
                  </a:lnTo>
                  <a:lnTo>
                    <a:pt x="856" y="848"/>
                  </a:lnTo>
                  <a:lnTo>
                    <a:pt x="852" y="854"/>
                  </a:lnTo>
                  <a:lnTo>
                    <a:pt x="848" y="862"/>
                  </a:lnTo>
                  <a:lnTo>
                    <a:pt x="843" y="863"/>
                  </a:lnTo>
                  <a:lnTo>
                    <a:pt x="835" y="863"/>
                  </a:lnTo>
                  <a:lnTo>
                    <a:pt x="831" y="863"/>
                  </a:lnTo>
                  <a:lnTo>
                    <a:pt x="822" y="860"/>
                  </a:lnTo>
                  <a:lnTo>
                    <a:pt x="816" y="850"/>
                  </a:lnTo>
                  <a:lnTo>
                    <a:pt x="806" y="848"/>
                  </a:lnTo>
                  <a:lnTo>
                    <a:pt x="802" y="852"/>
                  </a:lnTo>
                  <a:lnTo>
                    <a:pt x="791" y="854"/>
                  </a:lnTo>
                  <a:lnTo>
                    <a:pt x="785" y="848"/>
                  </a:lnTo>
                  <a:lnTo>
                    <a:pt x="783" y="840"/>
                  </a:lnTo>
                  <a:lnTo>
                    <a:pt x="785" y="837"/>
                  </a:lnTo>
                  <a:lnTo>
                    <a:pt x="783" y="829"/>
                  </a:lnTo>
                  <a:lnTo>
                    <a:pt x="779" y="825"/>
                  </a:lnTo>
                  <a:lnTo>
                    <a:pt x="779" y="817"/>
                  </a:lnTo>
                  <a:lnTo>
                    <a:pt x="783" y="812"/>
                  </a:lnTo>
                  <a:lnTo>
                    <a:pt x="779" y="808"/>
                  </a:lnTo>
                  <a:lnTo>
                    <a:pt x="772" y="806"/>
                  </a:lnTo>
                  <a:lnTo>
                    <a:pt x="766" y="810"/>
                  </a:lnTo>
                  <a:lnTo>
                    <a:pt x="764" y="815"/>
                  </a:lnTo>
                  <a:lnTo>
                    <a:pt x="762" y="821"/>
                  </a:lnTo>
                  <a:lnTo>
                    <a:pt x="756" y="823"/>
                  </a:lnTo>
                  <a:lnTo>
                    <a:pt x="749" y="821"/>
                  </a:lnTo>
                  <a:lnTo>
                    <a:pt x="749" y="815"/>
                  </a:lnTo>
                  <a:lnTo>
                    <a:pt x="751" y="804"/>
                  </a:lnTo>
                  <a:lnTo>
                    <a:pt x="752" y="794"/>
                  </a:lnTo>
                  <a:lnTo>
                    <a:pt x="751" y="781"/>
                  </a:lnTo>
                  <a:lnTo>
                    <a:pt x="752" y="769"/>
                  </a:lnTo>
                  <a:lnTo>
                    <a:pt x="752" y="758"/>
                  </a:lnTo>
                  <a:lnTo>
                    <a:pt x="749" y="748"/>
                  </a:lnTo>
                  <a:lnTo>
                    <a:pt x="751" y="739"/>
                  </a:lnTo>
                  <a:lnTo>
                    <a:pt x="752" y="731"/>
                  </a:lnTo>
                  <a:lnTo>
                    <a:pt x="756" y="723"/>
                  </a:lnTo>
                  <a:lnTo>
                    <a:pt x="756" y="716"/>
                  </a:lnTo>
                  <a:lnTo>
                    <a:pt x="751" y="710"/>
                  </a:lnTo>
                  <a:lnTo>
                    <a:pt x="749" y="698"/>
                  </a:lnTo>
                  <a:lnTo>
                    <a:pt x="754" y="691"/>
                  </a:lnTo>
                  <a:lnTo>
                    <a:pt x="752" y="679"/>
                  </a:lnTo>
                  <a:lnTo>
                    <a:pt x="756" y="670"/>
                  </a:lnTo>
                  <a:lnTo>
                    <a:pt x="758" y="658"/>
                  </a:lnTo>
                  <a:lnTo>
                    <a:pt x="764" y="648"/>
                  </a:lnTo>
                  <a:lnTo>
                    <a:pt x="770" y="641"/>
                  </a:lnTo>
                  <a:lnTo>
                    <a:pt x="774" y="631"/>
                  </a:lnTo>
                  <a:lnTo>
                    <a:pt x="776" y="625"/>
                  </a:lnTo>
                  <a:lnTo>
                    <a:pt x="776" y="618"/>
                  </a:lnTo>
                  <a:lnTo>
                    <a:pt x="756" y="618"/>
                  </a:lnTo>
                  <a:lnTo>
                    <a:pt x="741" y="614"/>
                  </a:lnTo>
                  <a:lnTo>
                    <a:pt x="722" y="614"/>
                  </a:lnTo>
                  <a:lnTo>
                    <a:pt x="699" y="610"/>
                  </a:lnTo>
                  <a:lnTo>
                    <a:pt x="678" y="610"/>
                  </a:lnTo>
                  <a:lnTo>
                    <a:pt x="658" y="610"/>
                  </a:lnTo>
                  <a:lnTo>
                    <a:pt x="624" y="606"/>
                  </a:lnTo>
                  <a:lnTo>
                    <a:pt x="605" y="606"/>
                  </a:lnTo>
                  <a:lnTo>
                    <a:pt x="583" y="604"/>
                  </a:lnTo>
                  <a:lnTo>
                    <a:pt x="557" y="602"/>
                  </a:lnTo>
                  <a:lnTo>
                    <a:pt x="537" y="600"/>
                  </a:lnTo>
                  <a:lnTo>
                    <a:pt x="510" y="600"/>
                  </a:lnTo>
                  <a:lnTo>
                    <a:pt x="486" y="600"/>
                  </a:lnTo>
                  <a:lnTo>
                    <a:pt x="462" y="600"/>
                  </a:lnTo>
                  <a:lnTo>
                    <a:pt x="437" y="597"/>
                  </a:lnTo>
                  <a:lnTo>
                    <a:pt x="416" y="595"/>
                  </a:lnTo>
                  <a:lnTo>
                    <a:pt x="399" y="595"/>
                  </a:lnTo>
                  <a:lnTo>
                    <a:pt x="376" y="595"/>
                  </a:lnTo>
                  <a:lnTo>
                    <a:pt x="353" y="595"/>
                  </a:lnTo>
                  <a:lnTo>
                    <a:pt x="340" y="597"/>
                  </a:lnTo>
                  <a:lnTo>
                    <a:pt x="326" y="585"/>
                  </a:lnTo>
                  <a:lnTo>
                    <a:pt x="320" y="575"/>
                  </a:lnTo>
                  <a:lnTo>
                    <a:pt x="311" y="568"/>
                  </a:lnTo>
                  <a:lnTo>
                    <a:pt x="299" y="558"/>
                  </a:lnTo>
                  <a:lnTo>
                    <a:pt x="288" y="552"/>
                  </a:lnTo>
                  <a:lnTo>
                    <a:pt x="282" y="539"/>
                  </a:lnTo>
                  <a:lnTo>
                    <a:pt x="282" y="527"/>
                  </a:lnTo>
                  <a:lnTo>
                    <a:pt x="286" y="522"/>
                  </a:lnTo>
                  <a:lnTo>
                    <a:pt x="292" y="510"/>
                  </a:lnTo>
                  <a:lnTo>
                    <a:pt x="286" y="499"/>
                  </a:lnTo>
                  <a:lnTo>
                    <a:pt x="286" y="489"/>
                  </a:lnTo>
                  <a:lnTo>
                    <a:pt x="288" y="478"/>
                  </a:lnTo>
                  <a:lnTo>
                    <a:pt x="286" y="468"/>
                  </a:lnTo>
                  <a:lnTo>
                    <a:pt x="282" y="460"/>
                  </a:lnTo>
                  <a:lnTo>
                    <a:pt x="276" y="456"/>
                  </a:lnTo>
                  <a:lnTo>
                    <a:pt x="272" y="447"/>
                  </a:lnTo>
                  <a:lnTo>
                    <a:pt x="267" y="439"/>
                  </a:lnTo>
                  <a:lnTo>
                    <a:pt x="263" y="426"/>
                  </a:lnTo>
                  <a:lnTo>
                    <a:pt x="257" y="418"/>
                  </a:lnTo>
                  <a:lnTo>
                    <a:pt x="255" y="416"/>
                  </a:lnTo>
                  <a:lnTo>
                    <a:pt x="253" y="420"/>
                  </a:lnTo>
                  <a:lnTo>
                    <a:pt x="247" y="430"/>
                  </a:lnTo>
                  <a:lnTo>
                    <a:pt x="244" y="443"/>
                  </a:lnTo>
                  <a:lnTo>
                    <a:pt x="244" y="455"/>
                  </a:lnTo>
                  <a:lnTo>
                    <a:pt x="242" y="468"/>
                  </a:lnTo>
                  <a:lnTo>
                    <a:pt x="240" y="478"/>
                  </a:lnTo>
                  <a:lnTo>
                    <a:pt x="242" y="489"/>
                  </a:lnTo>
                  <a:lnTo>
                    <a:pt x="238" y="504"/>
                  </a:lnTo>
                  <a:lnTo>
                    <a:pt x="238" y="512"/>
                  </a:lnTo>
                  <a:lnTo>
                    <a:pt x="228" y="522"/>
                  </a:lnTo>
                  <a:lnTo>
                    <a:pt x="230" y="533"/>
                  </a:lnTo>
                  <a:lnTo>
                    <a:pt x="228" y="543"/>
                  </a:lnTo>
                  <a:lnTo>
                    <a:pt x="224" y="545"/>
                  </a:lnTo>
                  <a:lnTo>
                    <a:pt x="213" y="547"/>
                  </a:lnTo>
                  <a:lnTo>
                    <a:pt x="199" y="551"/>
                  </a:lnTo>
                  <a:lnTo>
                    <a:pt x="178" y="552"/>
                  </a:lnTo>
                  <a:lnTo>
                    <a:pt x="159" y="551"/>
                  </a:lnTo>
                  <a:lnTo>
                    <a:pt x="142" y="552"/>
                  </a:lnTo>
                  <a:lnTo>
                    <a:pt x="123" y="552"/>
                  </a:lnTo>
                  <a:lnTo>
                    <a:pt x="101" y="552"/>
                  </a:lnTo>
                  <a:lnTo>
                    <a:pt x="86" y="551"/>
                  </a:lnTo>
                  <a:lnTo>
                    <a:pt x="69" y="551"/>
                  </a:lnTo>
                  <a:lnTo>
                    <a:pt x="51" y="552"/>
                  </a:lnTo>
                  <a:lnTo>
                    <a:pt x="36" y="551"/>
                  </a:lnTo>
                  <a:lnTo>
                    <a:pt x="26" y="551"/>
                  </a:lnTo>
                  <a:lnTo>
                    <a:pt x="15" y="552"/>
                  </a:lnTo>
                  <a:lnTo>
                    <a:pt x="0" y="552"/>
                  </a:lnTo>
                  <a:lnTo>
                    <a:pt x="2" y="566"/>
                  </a:lnTo>
                  <a:lnTo>
                    <a:pt x="2" y="577"/>
                  </a:lnTo>
                  <a:lnTo>
                    <a:pt x="3" y="585"/>
                  </a:lnTo>
                  <a:lnTo>
                    <a:pt x="2" y="597"/>
                  </a:lnTo>
                  <a:lnTo>
                    <a:pt x="2" y="610"/>
                  </a:lnTo>
                  <a:lnTo>
                    <a:pt x="2" y="623"/>
                  </a:lnTo>
                  <a:lnTo>
                    <a:pt x="5" y="633"/>
                  </a:lnTo>
                  <a:lnTo>
                    <a:pt x="7" y="641"/>
                  </a:lnTo>
                  <a:lnTo>
                    <a:pt x="9" y="648"/>
                  </a:lnTo>
                  <a:lnTo>
                    <a:pt x="11" y="658"/>
                  </a:lnTo>
                  <a:lnTo>
                    <a:pt x="13" y="668"/>
                  </a:lnTo>
                  <a:lnTo>
                    <a:pt x="15" y="677"/>
                  </a:lnTo>
                  <a:lnTo>
                    <a:pt x="23" y="683"/>
                  </a:lnTo>
                  <a:lnTo>
                    <a:pt x="25" y="689"/>
                  </a:lnTo>
                  <a:lnTo>
                    <a:pt x="30" y="698"/>
                  </a:lnTo>
                  <a:lnTo>
                    <a:pt x="36" y="704"/>
                  </a:lnTo>
                  <a:lnTo>
                    <a:pt x="44" y="708"/>
                  </a:lnTo>
                  <a:lnTo>
                    <a:pt x="53" y="708"/>
                  </a:lnTo>
                  <a:lnTo>
                    <a:pt x="59" y="710"/>
                  </a:lnTo>
                  <a:lnTo>
                    <a:pt x="65" y="718"/>
                  </a:lnTo>
                  <a:lnTo>
                    <a:pt x="71" y="719"/>
                  </a:lnTo>
                  <a:lnTo>
                    <a:pt x="78" y="721"/>
                  </a:lnTo>
                  <a:lnTo>
                    <a:pt x="92" y="725"/>
                  </a:lnTo>
                  <a:lnTo>
                    <a:pt x="99" y="731"/>
                  </a:lnTo>
                  <a:lnTo>
                    <a:pt x="101" y="742"/>
                  </a:lnTo>
                  <a:lnTo>
                    <a:pt x="101" y="754"/>
                  </a:lnTo>
                  <a:lnTo>
                    <a:pt x="105" y="762"/>
                  </a:lnTo>
                  <a:lnTo>
                    <a:pt x="107" y="771"/>
                  </a:lnTo>
                  <a:lnTo>
                    <a:pt x="109" y="777"/>
                  </a:lnTo>
                  <a:lnTo>
                    <a:pt x="109" y="781"/>
                  </a:lnTo>
                  <a:lnTo>
                    <a:pt x="107" y="790"/>
                  </a:lnTo>
                  <a:lnTo>
                    <a:pt x="109" y="796"/>
                  </a:lnTo>
                  <a:lnTo>
                    <a:pt x="109" y="806"/>
                  </a:lnTo>
                  <a:lnTo>
                    <a:pt x="107" y="814"/>
                  </a:lnTo>
                  <a:lnTo>
                    <a:pt x="103" y="819"/>
                  </a:lnTo>
                  <a:lnTo>
                    <a:pt x="103" y="825"/>
                  </a:lnTo>
                  <a:lnTo>
                    <a:pt x="99" y="835"/>
                  </a:lnTo>
                  <a:lnTo>
                    <a:pt x="96" y="842"/>
                  </a:lnTo>
                  <a:lnTo>
                    <a:pt x="90" y="848"/>
                  </a:lnTo>
                  <a:lnTo>
                    <a:pt x="82" y="852"/>
                  </a:lnTo>
                  <a:lnTo>
                    <a:pt x="76" y="856"/>
                  </a:lnTo>
                  <a:lnTo>
                    <a:pt x="73" y="862"/>
                  </a:lnTo>
                  <a:lnTo>
                    <a:pt x="69" y="867"/>
                  </a:lnTo>
                  <a:lnTo>
                    <a:pt x="67" y="873"/>
                  </a:lnTo>
                  <a:lnTo>
                    <a:pt x="67" y="879"/>
                  </a:lnTo>
                  <a:lnTo>
                    <a:pt x="65" y="885"/>
                  </a:lnTo>
                  <a:lnTo>
                    <a:pt x="57" y="888"/>
                  </a:lnTo>
                  <a:lnTo>
                    <a:pt x="51" y="894"/>
                  </a:lnTo>
                  <a:lnTo>
                    <a:pt x="50" y="898"/>
                  </a:lnTo>
                  <a:lnTo>
                    <a:pt x="46" y="906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1438" tIns="45719" rIns="91438" bIns="45719" anchor="ctr"/>
            <a:lstStyle/>
            <a:p>
              <a:endParaRPr lang="pt-BR" dirty="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xmlns="" id="{CBA96FCB-356D-40FC-9443-E1A3A6A4E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775" y="2050038"/>
              <a:ext cx="19656" cy="42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3"/>
                </a:cxn>
                <a:cxn ang="0">
                  <a:pos x="0" y="0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0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xmlns="" id="{71998F59-0532-4AC8-B187-CD9E3CB37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775" y="2050038"/>
              <a:ext cx="19656" cy="42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3"/>
                </a:cxn>
                <a:cxn ang="0">
                  <a:pos x="0" y="0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12" y="3"/>
                  </a:lnTo>
                  <a:lnTo>
                    <a:pt x="0" y="0"/>
                  </a:lnTo>
                </a:path>
              </a:pathLst>
            </a:custGeom>
            <a:solidFill>
              <a:srgbClr val="D9D9D9"/>
            </a:soli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38" name="Rectangle 81">
              <a:extLst>
                <a:ext uri="{FF2B5EF4-FFF2-40B4-BE49-F238E27FC236}">
                  <a16:creationId xmlns:a16="http://schemas.microsoft.com/office/drawing/2014/main" xmlns="" id="{976DA818-1EA5-41BA-952C-CDD41DCE4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413" y="2601329"/>
              <a:ext cx="99796" cy="5357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91438" tIns="45719" rIns="91438" bIns="45719" anchor="ctr"/>
            <a:lstStyle/>
            <a:p>
              <a:pPr algn="ctr"/>
              <a:endParaRPr lang="en-US"/>
            </a:p>
          </p:txBody>
        </p:sp>
        <p:sp>
          <p:nvSpPr>
            <p:cNvPr id="39" name="Oval 156">
              <a:extLst>
                <a:ext uri="{FF2B5EF4-FFF2-40B4-BE49-F238E27FC236}">
                  <a16:creationId xmlns:a16="http://schemas.microsoft.com/office/drawing/2014/main" xmlns="" id="{EF8975A3-E074-4C3C-B604-D3929C253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3170" y="2306650"/>
              <a:ext cx="42338" cy="39480"/>
            </a:xfrm>
            <a:prstGeom prst="ellipse">
              <a:avLst/>
            </a:prstGeom>
            <a:solidFill>
              <a:srgbClr val="D9D9D9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1438" tIns="45719" rIns="91438" bIns="45719" anchor="ctr"/>
            <a:lstStyle/>
            <a:p>
              <a:endParaRPr lang="pt-BR"/>
            </a:p>
          </p:txBody>
        </p:sp>
        <p:sp>
          <p:nvSpPr>
            <p:cNvPr id="40" name="Oval 157">
              <a:extLst>
                <a:ext uri="{FF2B5EF4-FFF2-40B4-BE49-F238E27FC236}">
                  <a16:creationId xmlns:a16="http://schemas.microsoft.com/office/drawing/2014/main" xmlns="" id="{BB85CFB1-7A1C-47C0-8B49-02EDA76E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1930" y="2314818"/>
              <a:ext cx="24820" cy="23143"/>
            </a:xfrm>
            <a:prstGeom prst="ellipse">
              <a:avLst/>
            </a:prstGeom>
            <a:solidFill>
              <a:srgbClr val="D9D9D9"/>
            </a:solidFill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1438" tIns="45719" rIns="91438" bIns="45719" anchor="ctr"/>
            <a:lstStyle/>
            <a:p>
              <a:endParaRPr lang="pt-BR"/>
            </a:p>
          </p:txBody>
        </p:sp>
        <p:sp>
          <p:nvSpPr>
            <p:cNvPr id="41" name="Freeform 164">
              <a:extLst>
                <a:ext uri="{FF2B5EF4-FFF2-40B4-BE49-F238E27FC236}">
                  <a16:creationId xmlns:a16="http://schemas.microsoft.com/office/drawing/2014/main" xmlns="" id="{3B59C699-9791-407A-B067-32BFFEB24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313" y="634445"/>
              <a:ext cx="46874" cy="40888"/>
            </a:xfrm>
            <a:custGeom>
              <a:avLst/>
              <a:gdLst/>
              <a:ahLst/>
              <a:cxnLst>
                <a:cxn ang="0">
                  <a:pos x="27" y="19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3" y="10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4" y="19"/>
                </a:cxn>
                <a:cxn ang="0">
                  <a:pos x="8" y="25"/>
                </a:cxn>
                <a:cxn ang="0">
                  <a:pos x="16" y="27"/>
                </a:cxn>
                <a:cxn ang="0">
                  <a:pos x="19" y="25"/>
                </a:cxn>
                <a:cxn ang="0">
                  <a:pos x="25" y="25"/>
                </a:cxn>
                <a:cxn ang="0">
                  <a:pos x="27" y="19"/>
                </a:cxn>
              </a:cxnLst>
              <a:rect l="0" t="0" r="r" b="b"/>
              <a:pathLst>
                <a:path w="29" h="27">
                  <a:moveTo>
                    <a:pt x="27" y="19"/>
                  </a:moveTo>
                  <a:lnTo>
                    <a:pt x="29" y="16"/>
                  </a:lnTo>
                  <a:lnTo>
                    <a:pt x="27" y="12"/>
                  </a:lnTo>
                  <a:lnTo>
                    <a:pt x="23" y="10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4" y="19"/>
                  </a:lnTo>
                  <a:lnTo>
                    <a:pt x="8" y="25"/>
                  </a:lnTo>
                  <a:lnTo>
                    <a:pt x="16" y="27"/>
                  </a:lnTo>
                  <a:lnTo>
                    <a:pt x="19" y="25"/>
                  </a:lnTo>
                  <a:lnTo>
                    <a:pt x="25" y="25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D9D9D9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42" name="Freeform 166">
              <a:extLst>
                <a:ext uri="{FF2B5EF4-FFF2-40B4-BE49-F238E27FC236}">
                  <a16:creationId xmlns:a16="http://schemas.microsoft.com/office/drawing/2014/main" xmlns="" id="{05F042C2-E142-442C-8E0B-4D6F18AD9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39" y="860039"/>
              <a:ext cx="30241" cy="25378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4" y="16"/>
                </a:cxn>
                <a:cxn ang="0">
                  <a:pos x="16" y="14"/>
                </a:cxn>
                <a:cxn ang="0">
                  <a:pos x="16" y="12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12" y="16"/>
                </a:cxn>
              </a:cxnLst>
              <a:rect l="0" t="0" r="r" b="b"/>
              <a:pathLst>
                <a:path w="18" h="16">
                  <a:moveTo>
                    <a:pt x="12" y="16"/>
                  </a:moveTo>
                  <a:lnTo>
                    <a:pt x="14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D9D9D9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43" name="Freeform 167">
              <a:extLst>
                <a:ext uri="{FF2B5EF4-FFF2-40B4-BE49-F238E27FC236}">
                  <a16:creationId xmlns:a16="http://schemas.microsoft.com/office/drawing/2014/main" xmlns="" id="{29E981E3-EC75-4F9D-82B2-9592C8887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410" y="930536"/>
              <a:ext cx="21169" cy="19738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0" y="3"/>
                </a:cxn>
                <a:cxn ang="0">
                  <a:pos x="12" y="7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3"/>
                </a:cxn>
              </a:cxnLst>
              <a:rect l="0" t="0" r="r" b="b"/>
              <a:pathLst>
                <a:path w="12" h="13">
                  <a:moveTo>
                    <a:pt x="4" y="13"/>
                  </a:move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2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D9D9D9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44" name="Freeform 168">
              <a:extLst>
                <a:ext uri="{FF2B5EF4-FFF2-40B4-BE49-F238E27FC236}">
                  <a16:creationId xmlns:a16="http://schemas.microsoft.com/office/drawing/2014/main" xmlns="" id="{5FEB8911-13F3-4F36-BF9B-F1133AC4C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167" y="991164"/>
              <a:ext cx="27218" cy="19738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7" y="6"/>
                </a:cxn>
                <a:cxn ang="0">
                  <a:pos x="15" y="9"/>
                </a:cxn>
                <a:cxn ang="0">
                  <a:pos x="15" y="11"/>
                </a:cxn>
                <a:cxn ang="0">
                  <a:pos x="12" y="13"/>
                </a:cxn>
              </a:cxnLst>
              <a:rect l="0" t="0" r="r" b="b"/>
              <a:pathLst>
                <a:path w="17" h="13">
                  <a:moveTo>
                    <a:pt x="12" y="13"/>
                  </a:moveTo>
                  <a:lnTo>
                    <a:pt x="10" y="13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4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D9D9D9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45" name="Freeform 169">
              <a:extLst>
                <a:ext uri="{FF2B5EF4-FFF2-40B4-BE49-F238E27FC236}">
                  <a16:creationId xmlns:a16="http://schemas.microsoft.com/office/drawing/2014/main" xmlns="" id="{B7DC3A0D-C02E-426B-BCDB-953C2D44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805" y="917846"/>
              <a:ext cx="19656" cy="155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0" y="9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6"/>
                </a:cxn>
              </a:cxnLst>
              <a:rect l="0" t="0" r="r" b="b"/>
              <a:pathLst>
                <a:path w="12" h="11">
                  <a:moveTo>
                    <a:pt x="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9D9D9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46" name="Freeform 170">
              <a:extLst>
                <a:ext uri="{FF2B5EF4-FFF2-40B4-BE49-F238E27FC236}">
                  <a16:creationId xmlns:a16="http://schemas.microsoft.com/office/drawing/2014/main" xmlns="" id="{EE9DFCEA-539F-494F-A28B-9B9A4C9EB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438" y="899516"/>
              <a:ext cx="21169" cy="183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3" y="4"/>
                </a:cxn>
                <a:cxn ang="0">
                  <a:pos x="11" y="6"/>
                </a:cxn>
                <a:cxn ang="0">
                  <a:pos x="9" y="10"/>
                </a:cxn>
                <a:cxn ang="0">
                  <a:pos x="7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0" y="6"/>
                </a:cxn>
              </a:cxnLst>
              <a:rect l="0" t="0" r="r" b="b"/>
              <a:pathLst>
                <a:path w="13" h="12">
                  <a:moveTo>
                    <a:pt x="0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9D9D9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47" name="Freeform 171">
              <a:extLst>
                <a:ext uri="{FF2B5EF4-FFF2-40B4-BE49-F238E27FC236}">
                  <a16:creationId xmlns:a16="http://schemas.microsoft.com/office/drawing/2014/main" xmlns="" id="{C1999AE4-BC6A-49B3-AD19-6F95A8887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288" y="869907"/>
              <a:ext cx="18145" cy="155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1" y="4"/>
                </a:cxn>
                <a:cxn ang="0">
                  <a:pos x="9" y="8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11" h="10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9D9D9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48" name="Freeform 172">
              <a:extLst>
                <a:ext uri="{FF2B5EF4-FFF2-40B4-BE49-F238E27FC236}">
                  <a16:creationId xmlns:a16="http://schemas.microsoft.com/office/drawing/2014/main" xmlns="" id="{CC1CC1BD-DABE-4592-B06D-A7A48994C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8018" y="860039"/>
              <a:ext cx="21169" cy="253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4"/>
                </a:cxn>
                <a:cxn ang="0">
                  <a:pos x="13" y="10"/>
                </a:cxn>
                <a:cxn ang="0">
                  <a:pos x="11" y="14"/>
                </a:cxn>
                <a:cxn ang="0">
                  <a:pos x="10" y="16"/>
                </a:cxn>
                <a:cxn ang="0">
                  <a:pos x="6" y="16"/>
                </a:cxn>
                <a:cxn ang="0">
                  <a:pos x="4" y="14"/>
                </a:cxn>
                <a:cxn ang="0">
                  <a:pos x="2" y="12"/>
                </a:cxn>
                <a:cxn ang="0">
                  <a:pos x="0" y="8"/>
                </a:cxn>
              </a:cxnLst>
              <a:rect l="0" t="0" r="r" b="b"/>
              <a:pathLst>
                <a:path w="13" h="16">
                  <a:moveTo>
                    <a:pt x="0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3" y="10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9D9D9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49" name="Freeform 173">
              <a:extLst>
                <a:ext uri="{FF2B5EF4-FFF2-40B4-BE49-F238E27FC236}">
                  <a16:creationId xmlns:a16="http://schemas.microsoft.com/office/drawing/2014/main" xmlns="" id="{4D5E14A6-0B88-4295-AA3B-637198846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582" y="881188"/>
              <a:ext cx="19656" cy="183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9"/>
                </a:cxn>
                <a:cxn ang="0">
                  <a:pos x="8" y="11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6"/>
                </a:cxn>
              </a:cxnLst>
              <a:rect l="0" t="0" r="r" b="b"/>
              <a:pathLst>
                <a:path w="12" h="11">
                  <a:moveTo>
                    <a:pt x="0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9D9D9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50" name="Freeform 174">
              <a:extLst>
                <a:ext uri="{FF2B5EF4-FFF2-40B4-BE49-F238E27FC236}">
                  <a16:creationId xmlns:a16="http://schemas.microsoft.com/office/drawing/2014/main" xmlns="" id="{7D55101B-4FF3-4DDE-A059-0C81196D7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458" y="881189"/>
              <a:ext cx="263099" cy="186113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8" y="4"/>
                </a:cxn>
                <a:cxn ang="0">
                  <a:pos x="134" y="9"/>
                </a:cxn>
                <a:cxn ang="0">
                  <a:pos x="119" y="2"/>
                </a:cxn>
                <a:cxn ang="0">
                  <a:pos x="102" y="0"/>
                </a:cxn>
                <a:cxn ang="0">
                  <a:pos x="88" y="6"/>
                </a:cxn>
                <a:cxn ang="0">
                  <a:pos x="75" y="8"/>
                </a:cxn>
                <a:cxn ang="0">
                  <a:pos x="62" y="15"/>
                </a:cxn>
                <a:cxn ang="0">
                  <a:pos x="50" y="11"/>
                </a:cxn>
                <a:cxn ang="0">
                  <a:pos x="38" y="9"/>
                </a:cxn>
                <a:cxn ang="0">
                  <a:pos x="27" y="15"/>
                </a:cxn>
                <a:cxn ang="0">
                  <a:pos x="14" y="15"/>
                </a:cxn>
                <a:cxn ang="0">
                  <a:pos x="12" y="29"/>
                </a:cxn>
                <a:cxn ang="0">
                  <a:pos x="14" y="40"/>
                </a:cxn>
                <a:cxn ang="0">
                  <a:pos x="10" y="52"/>
                </a:cxn>
                <a:cxn ang="0">
                  <a:pos x="0" y="63"/>
                </a:cxn>
                <a:cxn ang="0">
                  <a:pos x="4" y="73"/>
                </a:cxn>
                <a:cxn ang="0">
                  <a:pos x="2" y="82"/>
                </a:cxn>
                <a:cxn ang="0">
                  <a:pos x="0" y="100"/>
                </a:cxn>
                <a:cxn ang="0">
                  <a:pos x="6" y="111"/>
                </a:cxn>
                <a:cxn ang="0">
                  <a:pos x="17" y="121"/>
                </a:cxn>
                <a:cxn ang="0">
                  <a:pos x="31" y="121"/>
                </a:cxn>
                <a:cxn ang="0">
                  <a:pos x="44" y="117"/>
                </a:cxn>
                <a:cxn ang="0">
                  <a:pos x="60" y="119"/>
                </a:cxn>
                <a:cxn ang="0">
                  <a:pos x="71" y="115"/>
                </a:cxn>
                <a:cxn ang="0">
                  <a:pos x="85" y="113"/>
                </a:cxn>
                <a:cxn ang="0">
                  <a:pos x="98" y="111"/>
                </a:cxn>
                <a:cxn ang="0">
                  <a:pos x="109" y="102"/>
                </a:cxn>
                <a:cxn ang="0">
                  <a:pos x="121" y="94"/>
                </a:cxn>
                <a:cxn ang="0">
                  <a:pos x="127" y="84"/>
                </a:cxn>
                <a:cxn ang="0">
                  <a:pos x="133" y="75"/>
                </a:cxn>
                <a:cxn ang="0">
                  <a:pos x="142" y="69"/>
                </a:cxn>
                <a:cxn ang="0">
                  <a:pos x="144" y="59"/>
                </a:cxn>
                <a:cxn ang="0">
                  <a:pos x="140" y="46"/>
                </a:cxn>
                <a:cxn ang="0">
                  <a:pos x="150" y="38"/>
                </a:cxn>
                <a:cxn ang="0">
                  <a:pos x="156" y="23"/>
                </a:cxn>
              </a:cxnLst>
              <a:rect l="0" t="0" r="r" b="b"/>
              <a:pathLst>
                <a:path w="159" h="121">
                  <a:moveTo>
                    <a:pt x="156" y="23"/>
                  </a:moveTo>
                  <a:lnTo>
                    <a:pt x="159" y="11"/>
                  </a:lnTo>
                  <a:lnTo>
                    <a:pt x="157" y="6"/>
                  </a:lnTo>
                  <a:lnTo>
                    <a:pt x="148" y="4"/>
                  </a:lnTo>
                  <a:lnTo>
                    <a:pt x="140" y="8"/>
                  </a:lnTo>
                  <a:lnTo>
                    <a:pt x="134" y="9"/>
                  </a:lnTo>
                  <a:lnTo>
                    <a:pt x="129" y="8"/>
                  </a:lnTo>
                  <a:lnTo>
                    <a:pt x="119" y="2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94" y="2"/>
                  </a:lnTo>
                  <a:lnTo>
                    <a:pt x="88" y="6"/>
                  </a:lnTo>
                  <a:lnTo>
                    <a:pt x="81" y="8"/>
                  </a:lnTo>
                  <a:lnTo>
                    <a:pt x="75" y="8"/>
                  </a:lnTo>
                  <a:lnTo>
                    <a:pt x="69" y="11"/>
                  </a:lnTo>
                  <a:lnTo>
                    <a:pt x="62" y="15"/>
                  </a:lnTo>
                  <a:lnTo>
                    <a:pt x="58" y="13"/>
                  </a:lnTo>
                  <a:lnTo>
                    <a:pt x="50" y="11"/>
                  </a:lnTo>
                  <a:lnTo>
                    <a:pt x="44" y="11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7" y="15"/>
                  </a:lnTo>
                  <a:lnTo>
                    <a:pt x="19" y="13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2" y="29"/>
                  </a:lnTo>
                  <a:lnTo>
                    <a:pt x="15" y="34"/>
                  </a:lnTo>
                  <a:lnTo>
                    <a:pt x="14" y="40"/>
                  </a:lnTo>
                  <a:lnTo>
                    <a:pt x="14" y="48"/>
                  </a:lnTo>
                  <a:lnTo>
                    <a:pt x="10" y="52"/>
                  </a:lnTo>
                  <a:lnTo>
                    <a:pt x="6" y="57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4" y="73"/>
                  </a:lnTo>
                  <a:lnTo>
                    <a:pt x="2" y="77"/>
                  </a:lnTo>
                  <a:lnTo>
                    <a:pt x="2" y="82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6" y="111"/>
                  </a:lnTo>
                  <a:lnTo>
                    <a:pt x="10" y="113"/>
                  </a:lnTo>
                  <a:lnTo>
                    <a:pt x="17" y="121"/>
                  </a:lnTo>
                  <a:lnTo>
                    <a:pt x="23" y="121"/>
                  </a:lnTo>
                  <a:lnTo>
                    <a:pt x="31" y="121"/>
                  </a:lnTo>
                  <a:lnTo>
                    <a:pt x="40" y="121"/>
                  </a:lnTo>
                  <a:lnTo>
                    <a:pt x="44" y="117"/>
                  </a:lnTo>
                  <a:lnTo>
                    <a:pt x="50" y="115"/>
                  </a:lnTo>
                  <a:lnTo>
                    <a:pt x="60" y="119"/>
                  </a:lnTo>
                  <a:lnTo>
                    <a:pt x="67" y="117"/>
                  </a:lnTo>
                  <a:lnTo>
                    <a:pt x="71" y="115"/>
                  </a:lnTo>
                  <a:lnTo>
                    <a:pt x="79" y="113"/>
                  </a:lnTo>
                  <a:lnTo>
                    <a:pt x="85" y="113"/>
                  </a:lnTo>
                  <a:lnTo>
                    <a:pt x="92" y="113"/>
                  </a:lnTo>
                  <a:lnTo>
                    <a:pt x="98" y="111"/>
                  </a:lnTo>
                  <a:lnTo>
                    <a:pt x="106" y="105"/>
                  </a:lnTo>
                  <a:lnTo>
                    <a:pt x="109" y="102"/>
                  </a:lnTo>
                  <a:lnTo>
                    <a:pt x="113" y="96"/>
                  </a:lnTo>
                  <a:lnTo>
                    <a:pt x="121" y="94"/>
                  </a:lnTo>
                  <a:lnTo>
                    <a:pt x="125" y="90"/>
                  </a:lnTo>
                  <a:lnTo>
                    <a:pt x="127" y="84"/>
                  </a:lnTo>
                  <a:lnTo>
                    <a:pt x="129" y="80"/>
                  </a:lnTo>
                  <a:lnTo>
                    <a:pt x="133" y="75"/>
                  </a:lnTo>
                  <a:lnTo>
                    <a:pt x="136" y="73"/>
                  </a:lnTo>
                  <a:lnTo>
                    <a:pt x="142" y="69"/>
                  </a:lnTo>
                  <a:lnTo>
                    <a:pt x="142" y="65"/>
                  </a:lnTo>
                  <a:lnTo>
                    <a:pt x="144" y="59"/>
                  </a:lnTo>
                  <a:lnTo>
                    <a:pt x="142" y="52"/>
                  </a:lnTo>
                  <a:lnTo>
                    <a:pt x="140" y="46"/>
                  </a:lnTo>
                  <a:lnTo>
                    <a:pt x="144" y="42"/>
                  </a:lnTo>
                  <a:lnTo>
                    <a:pt x="150" y="38"/>
                  </a:lnTo>
                  <a:lnTo>
                    <a:pt x="154" y="32"/>
                  </a:lnTo>
                  <a:lnTo>
                    <a:pt x="156" y="23"/>
                  </a:lnTo>
                  <a:close/>
                </a:path>
              </a:pathLst>
            </a:custGeom>
            <a:solidFill>
              <a:srgbClr val="5B9BD5"/>
            </a:solidFill>
            <a:ln w="6350" cap="flat" cmpd="sng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51" name="Freeform 175">
              <a:extLst>
                <a:ext uri="{FF2B5EF4-FFF2-40B4-BE49-F238E27FC236}">
                  <a16:creationId xmlns:a16="http://schemas.microsoft.com/office/drawing/2014/main" xmlns="" id="{8078B768-B2A7-4DBF-A04D-9D64C5BF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8908" y="933356"/>
              <a:ext cx="49899" cy="63448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15" y="37"/>
                </a:cxn>
                <a:cxn ang="0">
                  <a:pos x="13" y="39"/>
                </a:cxn>
                <a:cxn ang="0">
                  <a:pos x="9" y="41"/>
                </a:cxn>
                <a:cxn ang="0">
                  <a:pos x="7" y="41"/>
                </a:cxn>
                <a:cxn ang="0">
                  <a:pos x="3" y="41"/>
                </a:cxn>
                <a:cxn ang="0">
                  <a:pos x="1" y="39"/>
                </a:cxn>
                <a:cxn ang="0">
                  <a:pos x="0" y="37"/>
                </a:cxn>
                <a:cxn ang="0">
                  <a:pos x="1" y="31"/>
                </a:cxn>
                <a:cxn ang="0">
                  <a:pos x="3" y="27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11" y="12"/>
                </a:cxn>
                <a:cxn ang="0">
                  <a:pos x="13" y="8"/>
                </a:cxn>
                <a:cxn ang="0">
                  <a:pos x="15" y="4"/>
                </a:cxn>
                <a:cxn ang="0">
                  <a:pos x="19" y="2"/>
                </a:cxn>
                <a:cxn ang="0">
                  <a:pos x="23" y="0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0" y="10"/>
                </a:cxn>
                <a:cxn ang="0">
                  <a:pos x="28" y="14"/>
                </a:cxn>
                <a:cxn ang="0">
                  <a:pos x="26" y="16"/>
                </a:cxn>
                <a:cxn ang="0">
                  <a:pos x="24" y="18"/>
                </a:cxn>
                <a:cxn ang="0">
                  <a:pos x="23" y="21"/>
                </a:cxn>
                <a:cxn ang="0">
                  <a:pos x="23" y="25"/>
                </a:cxn>
                <a:cxn ang="0">
                  <a:pos x="21" y="25"/>
                </a:cxn>
                <a:cxn ang="0">
                  <a:pos x="21" y="27"/>
                </a:cxn>
                <a:cxn ang="0">
                  <a:pos x="19" y="29"/>
                </a:cxn>
                <a:cxn ang="0">
                  <a:pos x="15" y="33"/>
                </a:cxn>
              </a:cxnLst>
              <a:rect l="0" t="0" r="r" b="b"/>
              <a:pathLst>
                <a:path w="30" h="41">
                  <a:moveTo>
                    <a:pt x="15" y="33"/>
                  </a:moveTo>
                  <a:lnTo>
                    <a:pt x="15" y="37"/>
                  </a:lnTo>
                  <a:lnTo>
                    <a:pt x="13" y="39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9" y="18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D9D9D9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52" name="Freeform 176">
              <a:extLst>
                <a:ext uri="{FF2B5EF4-FFF2-40B4-BE49-F238E27FC236}">
                  <a16:creationId xmlns:a16="http://schemas.microsoft.com/office/drawing/2014/main" xmlns="" id="{87D42060-4004-495E-B88C-746243C93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853" y="943225"/>
              <a:ext cx="69555" cy="39480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2" y="25"/>
                </a:cxn>
                <a:cxn ang="0">
                  <a:pos x="8" y="25"/>
                </a:cxn>
                <a:cxn ang="0">
                  <a:pos x="6" y="25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2" y="15"/>
                </a:cxn>
                <a:cxn ang="0">
                  <a:pos x="4" y="14"/>
                </a:cxn>
                <a:cxn ang="0">
                  <a:pos x="8" y="12"/>
                </a:cxn>
                <a:cxn ang="0">
                  <a:pos x="13" y="12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7" y="2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7" y="0"/>
                </a:cxn>
                <a:cxn ang="0">
                  <a:pos x="38" y="2"/>
                </a:cxn>
                <a:cxn ang="0">
                  <a:pos x="40" y="2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42" y="8"/>
                </a:cxn>
                <a:cxn ang="0">
                  <a:pos x="42" y="10"/>
                </a:cxn>
                <a:cxn ang="0">
                  <a:pos x="42" y="12"/>
                </a:cxn>
                <a:cxn ang="0">
                  <a:pos x="42" y="14"/>
                </a:cxn>
                <a:cxn ang="0">
                  <a:pos x="42" y="15"/>
                </a:cxn>
                <a:cxn ang="0">
                  <a:pos x="42" y="15"/>
                </a:cxn>
                <a:cxn ang="0">
                  <a:pos x="42" y="17"/>
                </a:cxn>
                <a:cxn ang="0">
                  <a:pos x="40" y="19"/>
                </a:cxn>
                <a:cxn ang="0">
                  <a:pos x="40" y="21"/>
                </a:cxn>
                <a:cxn ang="0">
                  <a:pos x="38" y="21"/>
                </a:cxn>
                <a:cxn ang="0">
                  <a:pos x="35" y="21"/>
                </a:cxn>
                <a:cxn ang="0">
                  <a:pos x="33" y="23"/>
                </a:cxn>
                <a:cxn ang="0">
                  <a:pos x="31" y="23"/>
                </a:cxn>
                <a:cxn ang="0">
                  <a:pos x="29" y="23"/>
                </a:cxn>
                <a:cxn ang="0">
                  <a:pos x="27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23"/>
                </a:cxn>
                <a:cxn ang="0">
                  <a:pos x="21" y="23"/>
                </a:cxn>
                <a:cxn ang="0">
                  <a:pos x="17" y="23"/>
                </a:cxn>
                <a:cxn ang="0">
                  <a:pos x="13" y="25"/>
                </a:cxn>
              </a:cxnLst>
              <a:rect l="0" t="0" r="r" b="b"/>
              <a:pathLst>
                <a:path w="42" h="25">
                  <a:moveTo>
                    <a:pt x="13" y="25"/>
                  </a:moveTo>
                  <a:lnTo>
                    <a:pt x="12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13" y="12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5" y="21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17" y="23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D9D9D9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53" name="Freeform 177">
              <a:extLst>
                <a:ext uri="{FF2B5EF4-FFF2-40B4-BE49-F238E27FC236}">
                  <a16:creationId xmlns:a16="http://schemas.microsoft.com/office/drawing/2014/main" xmlns="" id="{1342CFB4-AFE4-4DC7-8117-996A48D3C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163" y="826200"/>
              <a:ext cx="83164" cy="54989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48" y="16"/>
                </a:cxn>
                <a:cxn ang="0">
                  <a:pos x="43" y="14"/>
                </a:cxn>
                <a:cxn ang="0">
                  <a:pos x="37" y="10"/>
                </a:cxn>
                <a:cxn ang="0">
                  <a:pos x="29" y="6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22"/>
                </a:cxn>
                <a:cxn ang="0">
                  <a:pos x="8" y="23"/>
                </a:cxn>
                <a:cxn ang="0">
                  <a:pos x="14" y="23"/>
                </a:cxn>
                <a:cxn ang="0">
                  <a:pos x="16" y="25"/>
                </a:cxn>
                <a:cxn ang="0">
                  <a:pos x="22" y="29"/>
                </a:cxn>
                <a:cxn ang="0">
                  <a:pos x="23" y="33"/>
                </a:cxn>
                <a:cxn ang="0">
                  <a:pos x="25" y="35"/>
                </a:cxn>
                <a:cxn ang="0">
                  <a:pos x="29" y="37"/>
                </a:cxn>
                <a:cxn ang="0">
                  <a:pos x="35" y="37"/>
                </a:cxn>
                <a:cxn ang="0">
                  <a:pos x="39" y="35"/>
                </a:cxn>
                <a:cxn ang="0">
                  <a:pos x="41" y="35"/>
                </a:cxn>
                <a:cxn ang="0">
                  <a:pos x="43" y="35"/>
                </a:cxn>
                <a:cxn ang="0">
                  <a:pos x="43" y="35"/>
                </a:cxn>
                <a:cxn ang="0">
                  <a:pos x="43" y="35"/>
                </a:cxn>
                <a:cxn ang="0">
                  <a:pos x="43" y="33"/>
                </a:cxn>
                <a:cxn ang="0">
                  <a:pos x="43" y="33"/>
                </a:cxn>
                <a:cxn ang="0">
                  <a:pos x="43" y="33"/>
                </a:cxn>
                <a:cxn ang="0">
                  <a:pos x="45" y="33"/>
                </a:cxn>
                <a:cxn ang="0">
                  <a:pos x="45" y="35"/>
                </a:cxn>
                <a:cxn ang="0">
                  <a:pos x="47" y="33"/>
                </a:cxn>
                <a:cxn ang="0">
                  <a:pos x="48" y="31"/>
                </a:cxn>
                <a:cxn ang="0">
                  <a:pos x="50" y="25"/>
                </a:cxn>
                <a:cxn ang="0">
                  <a:pos x="50" y="22"/>
                </a:cxn>
              </a:cxnLst>
              <a:rect l="0" t="0" r="r" b="b"/>
              <a:pathLst>
                <a:path w="50" h="37">
                  <a:moveTo>
                    <a:pt x="50" y="22"/>
                  </a:moveTo>
                  <a:lnTo>
                    <a:pt x="48" y="16"/>
                  </a:lnTo>
                  <a:lnTo>
                    <a:pt x="43" y="14"/>
                  </a:lnTo>
                  <a:lnTo>
                    <a:pt x="37" y="10"/>
                  </a:lnTo>
                  <a:lnTo>
                    <a:pt x="29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8" y="23"/>
                  </a:lnTo>
                  <a:lnTo>
                    <a:pt x="14" y="23"/>
                  </a:lnTo>
                  <a:lnTo>
                    <a:pt x="16" y="25"/>
                  </a:lnTo>
                  <a:lnTo>
                    <a:pt x="22" y="29"/>
                  </a:lnTo>
                  <a:lnTo>
                    <a:pt x="23" y="33"/>
                  </a:lnTo>
                  <a:lnTo>
                    <a:pt x="25" y="35"/>
                  </a:lnTo>
                  <a:lnTo>
                    <a:pt x="29" y="37"/>
                  </a:lnTo>
                  <a:lnTo>
                    <a:pt x="35" y="37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3" y="35"/>
                  </a:lnTo>
                  <a:lnTo>
                    <a:pt x="43" y="35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8" y="31"/>
                  </a:lnTo>
                  <a:lnTo>
                    <a:pt x="50" y="25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rgbClr val="D9D9D9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xmlns="" id="{80B23100-FA70-4FAE-9B31-6B7EA9847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096" y="1228036"/>
              <a:ext cx="627508" cy="855842"/>
            </a:xfrm>
            <a:custGeom>
              <a:avLst/>
              <a:gdLst/>
              <a:ahLst/>
              <a:cxnLst>
                <a:cxn ang="0">
                  <a:pos x="294" y="15"/>
                </a:cxn>
                <a:cxn ang="0">
                  <a:pos x="273" y="31"/>
                </a:cxn>
                <a:cxn ang="0">
                  <a:pos x="252" y="46"/>
                </a:cxn>
                <a:cxn ang="0">
                  <a:pos x="238" y="63"/>
                </a:cxn>
                <a:cxn ang="0">
                  <a:pos x="223" y="94"/>
                </a:cxn>
                <a:cxn ang="0">
                  <a:pos x="229" y="119"/>
                </a:cxn>
                <a:cxn ang="0">
                  <a:pos x="223" y="148"/>
                </a:cxn>
                <a:cxn ang="0">
                  <a:pos x="229" y="169"/>
                </a:cxn>
                <a:cxn ang="0">
                  <a:pos x="208" y="186"/>
                </a:cxn>
                <a:cxn ang="0">
                  <a:pos x="210" y="211"/>
                </a:cxn>
                <a:cxn ang="0">
                  <a:pos x="212" y="232"/>
                </a:cxn>
                <a:cxn ang="0">
                  <a:pos x="223" y="257"/>
                </a:cxn>
                <a:cxn ang="0">
                  <a:pos x="202" y="274"/>
                </a:cxn>
                <a:cxn ang="0">
                  <a:pos x="181" y="274"/>
                </a:cxn>
                <a:cxn ang="0">
                  <a:pos x="162" y="268"/>
                </a:cxn>
                <a:cxn ang="0">
                  <a:pos x="135" y="282"/>
                </a:cxn>
                <a:cxn ang="0">
                  <a:pos x="118" y="295"/>
                </a:cxn>
                <a:cxn ang="0">
                  <a:pos x="100" y="311"/>
                </a:cxn>
                <a:cxn ang="0">
                  <a:pos x="77" y="311"/>
                </a:cxn>
                <a:cxn ang="0">
                  <a:pos x="48" y="324"/>
                </a:cxn>
                <a:cxn ang="0">
                  <a:pos x="37" y="351"/>
                </a:cxn>
                <a:cxn ang="0">
                  <a:pos x="20" y="384"/>
                </a:cxn>
                <a:cxn ang="0">
                  <a:pos x="0" y="408"/>
                </a:cxn>
                <a:cxn ang="0">
                  <a:pos x="6" y="443"/>
                </a:cxn>
                <a:cxn ang="0">
                  <a:pos x="16" y="476"/>
                </a:cxn>
                <a:cxn ang="0">
                  <a:pos x="16" y="506"/>
                </a:cxn>
                <a:cxn ang="0">
                  <a:pos x="8" y="529"/>
                </a:cxn>
                <a:cxn ang="0">
                  <a:pos x="25" y="537"/>
                </a:cxn>
                <a:cxn ang="0">
                  <a:pos x="50" y="556"/>
                </a:cxn>
                <a:cxn ang="0">
                  <a:pos x="79" y="550"/>
                </a:cxn>
                <a:cxn ang="0">
                  <a:pos x="114" y="543"/>
                </a:cxn>
                <a:cxn ang="0">
                  <a:pos x="141" y="516"/>
                </a:cxn>
                <a:cxn ang="0">
                  <a:pos x="162" y="485"/>
                </a:cxn>
                <a:cxn ang="0">
                  <a:pos x="183" y="460"/>
                </a:cxn>
                <a:cxn ang="0">
                  <a:pos x="210" y="458"/>
                </a:cxn>
                <a:cxn ang="0">
                  <a:pos x="237" y="460"/>
                </a:cxn>
                <a:cxn ang="0">
                  <a:pos x="265" y="458"/>
                </a:cxn>
                <a:cxn ang="0">
                  <a:pos x="298" y="431"/>
                </a:cxn>
                <a:cxn ang="0">
                  <a:pos x="325" y="412"/>
                </a:cxn>
                <a:cxn ang="0">
                  <a:pos x="352" y="395"/>
                </a:cxn>
                <a:cxn ang="0">
                  <a:pos x="369" y="366"/>
                </a:cxn>
                <a:cxn ang="0">
                  <a:pos x="361" y="339"/>
                </a:cxn>
                <a:cxn ang="0">
                  <a:pos x="375" y="311"/>
                </a:cxn>
                <a:cxn ang="0">
                  <a:pos x="377" y="282"/>
                </a:cxn>
                <a:cxn ang="0">
                  <a:pos x="354" y="265"/>
                </a:cxn>
                <a:cxn ang="0">
                  <a:pos x="346" y="226"/>
                </a:cxn>
                <a:cxn ang="0">
                  <a:pos x="344" y="201"/>
                </a:cxn>
                <a:cxn ang="0">
                  <a:pos x="348" y="155"/>
                </a:cxn>
                <a:cxn ang="0">
                  <a:pos x="350" y="119"/>
                </a:cxn>
                <a:cxn ang="0">
                  <a:pos x="359" y="94"/>
                </a:cxn>
                <a:cxn ang="0">
                  <a:pos x="371" y="78"/>
                </a:cxn>
                <a:cxn ang="0">
                  <a:pos x="354" y="65"/>
                </a:cxn>
                <a:cxn ang="0">
                  <a:pos x="340" y="44"/>
                </a:cxn>
                <a:cxn ang="0">
                  <a:pos x="344" y="29"/>
                </a:cxn>
                <a:cxn ang="0">
                  <a:pos x="336" y="9"/>
                </a:cxn>
                <a:cxn ang="0">
                  <a:pos x="315" y="4"/>
                </a:cxn>
              </a:cxnLst>
              <a:rect l="0" t="0" r="r" b="b"/>
              <a:pathLst>
                <a:path w="380" h="556">
                  <a:moveTo>
                    <a:pt x="304" y="0"/>
                  </a:moveTo>
                  <a:lnTo>
                    <a:pt x="300" y="6"/>
                  </a:lnTo>
                  <a:lnTo>
                    <a:pt x="294" y="15"/>
                  </a:lnTo>
                  <a:lnTo>
                    <a:pt x="286" y="21"/>
                  </a:lnTo>
                  <a:lnTo>
                    <a:pt x="281" y="23"/>
                  </a:lnTo>
                  <a:lnTo>
                    <a:pt x="273" y="31"/>
                  </a:lnTo>
                  <a:lnTo>
                    <a:pt x="271" y="34"/>
                  </a:lnTo>
                  <a:lnTo>
                    <a:pt x="265" y="40"/>
                  </a:lnTo>
                  <a:lnTo>
                    <a:pt x="252" y="46"/>
                  </a:lnTo>
                  <a:lnTo>
                    <a:pt x="246" y="52"/>
                  </a:lnTo>
                  <a:lnTo>
                    <a:pt x="244" y="59"/>
                  </a:lnTo>
                  <a:lnTo>
                    <a:pt x="238" y="63"/>
                  </a:lnTo>
                  <a:lnTo>
                    <a:pt x="233" y="75"/>
                  </a:lnTo>
                  <a:lnTo>
                    <a:pt x="225" y="82"/>
                  </a:lnTo>
                  <a:lnTo>
                    <a:pt x="223" y="94"/>
                  </a:lnTo>
                  <a:lnTo>
                    <a:pt x="221" y="100"/>
                  </a:lnTo>
                  <a:lnTo>
                    <a:pt x="223" y="111"/>
                  </a:lnTo>
                  <a:lnTo>
                    <a:pt x="229" y="119"/>
                  </a:lnTo>
                  <a:lnTo>
                    <a:pt x="225" y="128"/>
                  </a:lnTo>
                  <a:lnTo>
                    <a:pt x="225" y="136"/>
                  </a:lnTo>
                  <a:lnTo>
                    <a:pt x="223" y="148"/>
                  </a:lnTo>
                  <a:lnTo>
                    <a:pt x="225" y="155"/>
                  </a:lnTo>
                  <a:lnTo>
                    <a:pt x="231" y="163"/>
                  </a:lnTo>
                  <a:lnTo>
                    <a:pt x="229" y="169"/>
                  </a:lnTo>
                  <a:lnTo>
                    <a:pt x="223" y="172"/>
                  </a:lnTo>
                  <a:lnTo>
                    <a:pt x="217" y="176"/>
                  </a:lnTo>
                  <a:lnTo>
                    <a:pt x="208" y="186"/>
                  </a:lnTo>
                  <a:lnTo>
                    <a:pt x="210" y="196"/>
                  </a:lnTo>
                  <a:lnTo>
                    <a:pt x="213" y="203"/>
                  </a:lnTo>
                  <a:lnTo>
                    <a:pt x="210" y="211"/>
                  </a:lnTo>
                  <a:lnTo>
                    <a:pt x="210" y="217"/>
                  </a:lnTo>
                  <a:lnTo>
                    <a:pt x="210" y="224"/>
                  </a:lnTo>
                  <a:lnTo>
                    <a:pt x="212" y="232"/>
                  </a:lnTo>
                  <a:lnTo>
                    <a:pt x="219" y="242"/>
                  </a:lnTo>
                  <a:lnTo>
                    <a:pt x="223" y="249"/>
                  </a:lnTo>
                  <a:lnTo>
                    <a:pt x="223" y="257"/>
                  </a:lnTo>
                  <a:lnTo>
                    <a:pt x="223" y="266"/>
                  </a:lnTo>
                  <a:lnTo>
                    <a:pt x="215" y="270"/>
                  </a:lnTo>
                  <a:lnTo>
                    <a:pt x="202" y="274"/>
                  </a:lnTo>
                  <a:lnTo>
                    <a:pt x="190" y="276"/>
                  </a:lnTo>
                  <a:lnTo>
                    <a:pt x="187" y="274"/>
                  </a:lnTo>
                  <a:lnTo>
                    <a:pt x="181" y="274"/>
                  </a:lnTo>
                  <a:lnTo>
                    <a:pt x="173" y="276"/>
                  </a:lnTo>
                  <a:lnTo>
                    <a:pt x="166" y="274"/>
                  </a:lnTo>
                  <a:lnTo>
                    <a:pt x="162" y="268"/>
                  </a:lnTo>
                  <a:lnTo>
                    <a:pt x="154" y="268"/>
                  </a:lnTo>
                  <a:lnTo>
                    <a:pt x="146" y="274"/>
                  </a:lnTo>
                  <a:lnTo>
                    <a:pt x="135" y="282"/>
                  </a:lnTo>
                  <a:lnTo>
                    <a:pt x="129" y="290"/>
                  </a:lnTo>
                  <a:lnTo>
                    <a:pt x="125" y="293"/>
                  </a:lnTo>
                  <a:lnTo>
                    <a:pt x="118" y="295"/>
                  </a:lnTo>
                  <a:lnTo>
                    <a:pt x="110" y="297"/>
                  </a:lnTo>
                  <a:lnTo>
                    <a:pt x="110" y="303"/>
                  </a:lnTo>
                  <a:lnTo>
                    <a:pt x="100" y="311"/>
                  </a:lnTo>
                  <a:lnTo>
                    <a:pt x="96" y="316"/>
                  </a:lnTo>
                  <a:lnTo>
                    <a:pt x="87" y="316"/>
                  </a:lnTo>
                  <a:lnTo>
                    <a:pt x="77" y="311"/>
                  </a:lnTo>
                  <a:lnTo>
                    <a:pt x="73" y="318"/>
                  </a:lnTo>
                  <a:lnTo>
                    <a:pt x="60" y="322"/>
                  </a:lnTo>
                  <a:lnTo>
                    <a:pt x="48" y="324"/>
                  </a:lnTo>
                  <a:lnTo>
                    <a:pt x="45" y="332"/>
                  </a:lnTo>
                  <a:lnTo>
                    <a:pt x="41" y="341"/>
                  </a:lnTo>
                  <a:lnTo>
                    <a:pt x="37" y="351"/>
                  </a:lnTo>
                  <a:lnTo>
                    <a:pt x="37" y="359"/>
                  </a:lnTo>
                  <a:lnTo>
                    <a:pt x="27" y="370"/>
                  </a:lnTo>
                  <a:lnTo>
                    <a:pt x="20" y="384"/>
                  </a:lnTo>
                  <a:lnTo>
                    <a:pt x="12" y="389"/>
                  </a:lnTo>
                  <a:lnTo>
                    <a:pt x="8" y="399"/>
                  </a:lnTo>
                  <a:lnTo>
                    <a:pt x="0" y="408"/>
                  </a:lnTo>
                  <a:lnTo>
                    <a:pt x="0" y="418"/>
                  </a:lnTo>
                  <a:lnTo>
                    <a:pt x="0" y="431"/>
                  </a:lnTo>
                  <a:lnTo>
                    <a:pt x="6" y="443"/>
                  </a:lnTo>
                  <a:lnTo>
                    <a:pt x="12" y="460"/>
                  </a:lnTo>
                  <a:lnTo>
                    <a:pt x="12" y="468"/>
                  </a:lnTo>
                  <a:lnTo>
                    <a:pt x="16" y="476"/>
                  </a:lnTo>
                  <a:lnTo>
                    <a:pt x="18" y="487"/>
                  </a:lnTo>
                  <a:lnTo>
                    <a:pt x="18" y="499"/>
                  </a:lnTo>
                  <a:lnTo>
                    <a:pt x="16" y="506"/>
                  </a:lnTo>
                  <a:lnTo>
                    <a:pt x="14" y="516"/>
                  </a:lnTo>
                  <a:lnTo>
                    <a:pt x="12" y="524"/>
                  </a:lnTo>
                  <a:lnTo>
                    <a:pt x="8" y="529"/>
                  </a:lnTo>
                  <a:lnTo>
                    <a:pt x="12" y="533"/>
                  </a:lnTo>
                  <a:lnTo>
                    <a:pt x="16" y="533"/>
                  </a:lnTo>
                  <a:lnTo>
                    <a:pt x="25" y="537"/>
                  </a:lnTo>
                  <a:lnTo>
                    <a:pt x="33" y="543"/>
                  </a:lnTo>
                  <a:lnTo>
                    <a:pt x="39" y="549"/>
                  </a:lnTo>
                  <a:lnTo>
                    <a:pt x="50" y="556"/>
                  </a:lnTo>
                  <a:lnTo>
                    <a:pt x="60" y="556"/>
                  </a:lnTo>
                  <a:lnTo>
                    <a:pt x="71" y="556"/>
                  </a:lnTo>
                  <a:lnTo>
                    <a:pt x="79" y="550"/>
                  </a:lnTo>
                  <a:lnTo>
                    <a:pt x="93" y="550"/>
                  </a:lnTo>
                  <a:lnTo>
                    <a:pt x="106" y="550"/>
                  </a:lnTo>
                  <a:lnTo>
                    <a:pt x="114" y="543"/>
                  </a:lnTo>
                  <a:lnTo>
                    <a:pt x="127" y="537"/>
                  </a:lnTo>
                  <a:lnTo>
                    <a:pt x="135" y="527"/>
                  </a:lnTo>
                  <a:lnTo>
                    <a:pt x="141" y="516"/>
                  </a:lnTo>
                  <a:lnTo>
                    <a:pt x="148" y="502"/>
                  </a:lnTo>
                  <a:lnTo>
                    <a:pt x="154" y="495"/>
                  </a:lnTo>
                  <a:lnTo>
                    <a:pt x="162" y="485"/>
                  </a:lnTo>
                  <a:lnTo>
                    <a:pt x="167" y="476"/>
                  </a:lnTo>
                  <a:lnTo>
                    <a:pt x="173" y="466"/>
                  </a:lnTo>
                  <a:lnTo>
                    <a:pt x="183" y="460"/>
                  </a:lnTo>
                  <a:lnTo>
                    <a:pt x="194" y="458"/>
                  </a:lnTo>
                  <a:lnTo>
                    <a:pt x="202" y="454"/>
                  </a:lnTo>
                  <a:lnTo>
                    <a:pt x="210" y="458"/>
                  </a:lnTo>
                  <a:lnTo>
                    <a:pt x="213" y="464"/>
                  </a:lnTo>
                  <a:lnTo>
                    <a:pt x="223" y="462"/>
                  </a:lnTo>
                  <a:lnTo>
                    <a:pt x="237" y="460"/>
                  </a:lnTo>
                  <a:lnTo>
                    <a:pt x="248" y="462"/>
                  </a:lnTo>
                  <a:lnTo>
                    <a:pt x="258" y="460"/>
                  </a:lnTo>
                  <a:lnTo>
                    <a:pt x="265" y="458"/>
                  </a:lnTo>
                  <a:lnTo>
                    <a:pt x="281" y="451"/>
                  </a:lnTo>
                  <a:lnTo>
                    <a:pt x="288" y="443"/>
                  </a:lnTo>
                  <a:lnTo>
                    <a:pt x="298" y="431"/>
                  </a:lnTo>
                  <a:lnTo>
                    <a:pt x="304" y="422"/>
                  </a:lnTo>
                  <a:lnTo>
                    <a:pt x="313" y="414"/>
                  </a:lnTo>
                  <a:lnTo>
                    <a:pt x="325" y="412"/>
                  </a:lnTo>
                  <a:lnTo>
                    <a:pt x="331" y="405"/>
                  </a:lnTo>
                  <a:lnTo>
                    <a:pt x="338" y="401"/>
                  </a:lnTo>
                  <a:lnTo>
                    <a:pt x="352" y="395"/>
                  </a:lnTo>
                  <a:lnTo>
                    <a:pt x="361" y="387"/>
                  </a:lnTo>
                  <a:lnTo>
                    <a:pt x="367" y="378"/>
                  </a:lnTo>
                  <a:lnTo>
                    <a:pt x="369" y="366"/>
                  </a:lnTo>
                  <a:lnTo>
                    <a:pt x="369" y="355"/>
                  </a:lnTo>
                  <a:lnTo>
                    <a:pt x="365" y="345"/>
                  </a:lnTo>
                  <a:lnTo>
                    <a:pt x="361" y="339"/>
                  </a:lnTo>
                  <a:lnTo>
                    <a:pt x="365" y="332"/>
                  </a:lnTo>
                  <a:lnTo>
                    <a:pt x="371" y="324"/>
                  </a:lnTo>
                  <a:lnTo>
                    <a:pt x="375" y="311"/>
                  </a:lnTo>
                  <a:lnTo>
                    <a:pt x="379" y="301"/>
                  </a:lnTo>
                  <a:lnTo>
                    <a:pt x="380" y="290"/>
                  </a:lnTo>
                  <a:lnTo>
                    <a:pt x="377" y="282"/>
                  </a:lnTo>
                  <a:lnTo>
                    <a:pt x="365" y="278"/>
                  </a:lnTo>
                  <a:lnTo>
                    <a:pt x="355" y="272"/>
                  </a:lnTo>
                  <a:lnTo>
                    <a:pt x="354" y="265"/>
                  </a:lnTo>
                  <a:lnTo>
                    <a:pt x="348" y="255"/>
                  </a:lnTo>
                  <a:lnTo>
                    <a:pt x="348" y="236"/>
                  </a:lnTo>
                  <a:lnTo>
                    <a:pt x="346" y="226"/>
                  </a:lnTo>
                  <a:lnTo>
                    <a:pt x="340" y="222"/>
                  </a:lnTo>
                  <a:lnTo>
                    <a:pt x="344" y="211"/>
                  </a:lnTo>
                  <a:lnTo>
                    <a:pt x="344" y="201"/>
                  </a:lnTo>
                  <a:lnTo>
                    <a:pt x="346" y="182"/>
                  </a:lnTo>
                  <a:lnTo>
                    <a:pt x="350" y="169"/>
                  </a:lnTo>
                  <a:lnTo>
                    <a:pt x="348" y="155"/>
                  </a:lnTo>
                  <a:lnTo>
                    <a:pt x="348" y="144"/>
                  </a:lnTo>
                  <a:lnTo>
                    <a:pt x="350" y="132"/>
                  </a:lnTo>
                  <a:lnTo>
                    <a:pt x="350" y="119"/>
                  </a:lnTo>
                  <a:lnTo>
                    <a:pt x="350" y="109"/>
                  </a:lnTo>
                  <a:lnTo>
                    <a:pt x="354" y="98"/>
                  </a:lnTo>
                  <a:lnTo>
                    <a:pt x="359" y="94"/>
                  </a:lnTo>
                  <a:lnTo>
                    <a:pt x="369" y="94"/>
                  </a:lnTo>
                  <a:lnTo>
                    <a:pt x="371" y="86"/>
                  </a:lnTo>
                  <a:lnTo>
                    <a:pt x="371" y="78"/>
                  </a:lnTo>
                  <a:lnTo>
                    <a:pt x="367" y="73"/>
                  </a:lnTo>
                  <a:lnTo>
                    <a:pt x="359" y="71"/>
                  </a:lnTo>
                  <a:lnTo>
                    <a:pt x="354" y="65"/>
                  </a:lnTo>
                  <a:lnTo>
                    <a:pt x="348" y="59"/>
                  </a:lnTo>
                  <a:lnTo>
                    <a:pt x="348" y="48"/>
                  </a:lnTo>
                  <a:lnTo>
                    <a:pt x="340" y="44"/>
                  </a:lnTo>
                  <a:lnTo>
                    <a:pt x="331" y="42"/>
                  </a:lnTo>
                  <a:lnTo>
                    <a:pt x="336" y="32"/>
                  </a:lnTo>
                  <a:lnTo>
                    <a:pt x="344" y="29"/>
                  </a:lnTo>
                  <a:lnTo>
                    <a:pt x="344" y="23"/>
                  </a:lnTo>
                  <a:lnTo>
                    <a:pt x="344" y="13"/>
                  </a:lnTo>
                  <a:lnTo>
                    <a:pt x="336" y="9"/>
                  </a:lnTo>
                  <a:lnTo>
                    <a:pt x="327" y="7"/>
                  </a:lnTo>
                  <a:lnTo>
                    <a:pt x="321" y="7"/>
                  </a:lnTo>
                  <a:lnTo>
                    <a:pt x="315" y="4"/>
                  </a:lnTo>
                  <a:lnTo>
                    <a:pt x="309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xmlns="" id="{1A59B95A-29A8-498C-B40F-F60A001BA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037" y="610476"/>
              <a:ext cx="1589178" cy="1357786"/>
            </a:xfrm>
            <a:custGeom>
              <a:avLst/>
              <a:gdLst/>
              <a:ahLst/>
              <a:cxnLst>
                <a:cxn ang="0">
                  <a:pos x="783" y="583"/>
                </a:cxn>
                <a:cxn ang="0">
                  <a:pos x="777" y="620"/>
                </a:cxn>
                <a:cxn ang="0">
                  <a:pos x="764" y="644"/>
                </a:cxn>
                <a:cxn ang="0">
                  <a:pos x="742" y="671"/>
                </a:cxn>
                <a:cxn ang="0">
                  <a:pos x="721" y="704"/>
                </a:cxn>
                <a:cxn ang="0">
                  <a:pos x="721" y="754"/>
                </a:cxn>
                <a:cxn ang="0">
                  <a:pos x="693" y="811"/>
                </a:cxn>
                <a:cxn ang="0">
                  <a:pos x="664" y="861"/>
                </a:cxn>
                <a:cxn ang="0">
                  <a:pos x="595" y="879"/>
                </a:cxn>
                <a:cxn ang="0">
                  <a:pos x="476" y="871"/>
                </a:cxn>
                <a:cxn ang="0">
                  <a:pos x="359" y="865"/>
                </a:cxn>
                <a:cxn ang="0">
                  <a:pos x="249" y="859"/>
                </a:cxn>
                <a:cxn ang="0">
                  <a:pos x="184" y="832"/>
                </a:cxn>
                <a:cxn ang="0">
                  <a:pos x="159" y="786"/>
                </a:cxn>
                <a:cxn ang="0">
                  <a:pos x="159" y="733"/>
                </a:cxn>
                <a:cxn ang="0">
                  <a:pos x="136" y="691"/>
                </a:cxn>
                <a:cxn ang="0">
                  <a:pos x="140" y="644"/>
                </a:cxn>
                <a:cxn ang="0">
                  <a:pos x="163" y="558"/>
                </a:cxn>
                <a:cxn ang="0">
                  <a:pos x="182" y="493"/>
                </a:cxn>
                <a:cxn ang="0">
                  <a:pos x="197" y="424"/>
                </a:cxn>
                <a:cxn ang="0">
                  <a:pos x="209" y="359"/>
                </a:cxn>
                <a:cxn ang="0">
                  <a:pos x="176" y="343"/>
                </a:cxn>
                <a:cxn ang="0">
                  <a:pos x="140" y="311"/>
                </a:cxn>
                <a:cxn ang="0">
                  <a:pos x="84" y="282"/>
                </a:cxn>
                <a:cxn ang="0">
                  <a:pos x="42" y="243"/>
                </a:cxn>
                <a:cxn ang="0">
                  <a:pos x="9" y="226"/>
                </a:cxn>
                <a:cxn ang="0">
                  <a:pos x="7" y="159"/>
                </a:cxn>
                <a:cxn ang="0">
                  <a:pos x="23" y="88"/>
                </a:cxn>
                <a:cxn ang="0">
                  <a:pos x="80" y="80"/>
                </a:cxn>
                <a:cxn ang="0">
                  <a:pos x="111" y="63"/>
                </a:cxn>
                <a:cxn ang="0">
                  <a:pos x="148" y="44"/>
                </a:cxn>
                <a:cxn ang="0">
                  <a:pos x="213" y="48"/>
                </a:cxn>
                <a:cxn ang="0">
                  <a:pos x="253" y="36"/>
                </a:cxn>
                <a:cxn ang="0">
                  <a:pos x="253" y="0"/>
                </a:cxn>
                <a:cxn ang="0">
                  <a:pos x="293" y="0"/>
                </a:cxn>
                <a:cxn ang="0">
                  <a:pos x="332" y="17"/>
                </a:cxn>
                <a:cxn ang="0">
                  <a:pos x="349" y="63"/>
                </a:cxn>
                <a:cxn ang="0">
                  <a:pos x="401" y="88"/>
                </a:cxn>
                <a:cxn ang="0">
                  <a:pos x="449" y="132"/>
                </a:cxn>
                <a:cxn ang="0">
                  <a:pos x="462" y="199"/>
                </a:cxn>
                <a:cxn ang="0">
                  <a:pos x="489" y="243"/>
                </a:cxn>
                <a:cxn ang="0">
                  <a:pos x="547" y="280"/>
                </a:cxn>
                <a:cxn ang="0">
                  <a:pos x="604" y="274"/>
                </a:cxn>
                <a:cxn ang="0">
                  <a:pos x="631" y="316"/>
                </a:cxn>
                <a:cxn ang="0">
                  <a:pos x="693" y="320"/>
                </a:cxn>
                <a:cxn ang="0">
                  <a:pos x="729" y="320"/>
                </a:cxn>
                <a:cxn ang="0">
                  <a:pos x="767" y="288"/>
                </a:cxn>
                <a:cxn ang="0">
                  <a:pos x="800" y="240"/>
                </a:cxn>
                <a:cxn ang="0">
                  <a:pos x="856" y="224"/>
                </a:cxn>
                <a:cxn ang="0">
                  <a:pos x="936" y="247"/>
                </a:cxn>
                <a:cxn ang="0">
                  <a:pos x="952" y="282"/>
                </a:cxn>
                <a:cxn ang="0">
                  <a:pos x="940" y="328"/>
                </a:cxn>
                <a:cxn ang="0">
                  <a:pos x="921" y="361"/>
                </a:cxn>
                <a:cxn ang="0">
                  <a:pos x="900" y="401"/>
                </a:cxn>
                <a:cxn ang="0">
                  <a:pos x="869" y="453"/>
                </a:cxn>
                <a:cxn ang="0">
                  <a:pos x="848" y="504"/>
                </a:cxn>
                <a:cxn ang="0">
                  <a:pos x="808" y="518"/>
                </a:cxn>
                <a:cxn ang="0">
                  <a:pos x="773" y="554"/>
                </a:cxn>
              </a:cxnLst>
              <a:rect l="0" t="0" r="r" b="b"/>
              <a:pathLst>
                <a:path w="963" h="882">
                  <a:moveTo>
                    <a:pt x="773" y="554"/>
                  </a:moveTo>
                  <a:lnTo>
                    <a:pt x="764" y="562"/>
                  </a:lnTo>
                  <a:lnTo>
                    <a:pt x="771" y="566"/>
                  </a:lnTo>
                  <a:lnTo>
                    <a:pt x="777" y="572"/>
                  </a:lnTo>
                  <a:lnTo>
                    <a:pt x="783" y="583"/>
                  </a:lnTo>
                  <a:lnTo>
                    <a:pt x="783" y="595"/>
                  </a:lnTo>
                  <a:lnTo>
                    <a:pt x="777" y="600"/>
                  </a:lnTo>
                  <a:lnTo>
                    <a:pt x="781" y="606"/>
                  </a:lnTo>
                  <a:lnTo>
                    <a:pt x="781" y="612"/>
                  </a:lnTo>
                  <a:lnTo>
                    <a:pt x="777" y="620"/>
                  </a:lnTo>
                  <a:lnTo>
                    <a:pt x="779" y="625"/>
                  </a:lnTo>
                  <a:lnTo>
                    <a:pt x="781" y="631"/>
                  </a:lnTo>
                  <a:lnTo>
                    <a:pt x="775" y="641"/>
                  </a:lnTo>
                  <a:lnTo>
                    <a:pt x="769" y="641"/>
                  </a:lnTo>
                  <a:lnTo>
                    <a:pt x="764" y="644"/>
                  </a:lnTo>
                  <a:lnTo>
                    <a:pt x="762" y="648"/>
                  </a:lnTo>
                  <a:lnTo>
                    <a:pt x="756" y="658"/>
                  </a:lnTo>
                  <a:lnTo>
                    <a:pt x="748" y="658"/>
                  </a:lnTo>
                  <a:lnTo>
                    <a:pt x="746" y="667"/>
                  </a:lnTo>
                  <a:lnTo>
                    <a:pt x="742" y="671"/>
                  </a:lnTo>
                  <a:lnTo>
                    <a:pt x="737" y="677"/>
                  </a:lnTo>
                  <a:lnTo>
                    <a:pt x="733" y="679"/>
                  </a:lnTo>
                  <a:lnTo>
                    <a:pt x="731" y="685"/>
                  </a:lnTo>
                  <a:lnTo>
                    <a:pt x="729" y="691"/>
                  </a:lnTo>
                  <a:lnTo>
                    <a:pt x="721" y="704"/>
                  </a:lnTo>
                  <a:lnTo>
                    <a:pt x="717" y="712"/>
                  </a:lnTo>
                  <a:lnTo>
                    <a:pt x="717" y="721"/>
                  </a:lnTo>
                  <a:lnTo>
                    <a:pt x="717" y="729"/>
                  </a:lnTo>
                  <a:lnTo>
                    <a:pt x="725" y="744"/>
                  </a:lnTo>
                  <a:lnTo>
                    <a:pt x="721" y="754"/>
                  </a:lnTo>
                  <a:lnTo>
                    <a:pt x="714" y="767"/>
                  </a:lnTo>
                  <a:lnTo>
                    <a:pt x="708" y="779"/>
                  </a:lnTo>
                  <a:lnTo>
                    <a:pt x="702" y="794"/>
                  </a:lnTo>
                  <a:lnTo>
                    <a:pt x="696" y="802"/>
                  </a:lnTo>
                  <a:lnTo>
                    <a:pt x="693" y="811"/>
                  </a:lnTo>
                  <a:lnTo>
                    <a:pt x="683" y="823"/>
                  </a:lnTo>
                  <a:lnTo>
                    <a:pt x="675" y="832"/>
                  </a:lnTo>
                  <a:lnTo>
                    <a:pt x="671" y="840"/>
                  </a:lnTo>
                  <a:lnTo>
                    <a:pt x="669" y="850"/>
                  </a:lnTo>
                  <a:lnTo>
                    <a:pt x="664" y="861"/>
                  </a:lnTo>
                  <a:lnTo>
                    <a:pt x="658" y="869"/>
                  </a:lnTo>
                  <a:lnTo>
                    <a:pt x="648" y="882"/>
                  </a:lnTo>
                  <a:lnTo>
                    <a:pt x="629" y="882"/>
                  </a:lnTo>
                  <a:lnTo>
                    <a:pt x="614" y="879"/>
                  </a:lnTo>
                  <a:lnTo>
                    <a:pt x="595" y="879"/>
                  </a:lnTo>
                  <a:lnTo>
                    <a:pt x="572" y="875"/>
                  </a:lnTo>
                  <a:lnTo>
                    <a:pt x="551" y="875"/>
                  </a:lnTo>
                  <a:lnTo>
                    <a:pt x="531" y="875"/>
                  </a:lnTo>
                  <a:lnTo>
                    <a:pt x="497" y="871"/>
                  </a:lnTo>
                  <a:lnTo>
                    <a:pt x="476" y="871"/>
                  </a:lnTo>
                  <a:lnTo>
                    <a:pt x="456" y="869"/>
                  </a:lnTo>
                  <a:lnTo>
                    <a:pt x="430" y="867"/>
                  </a:lnTo>
                  <a:lnTo>
                    <a:pt x="410" y="865"/>
                  </a:lnTo>
                  <a:lnTo>
                    <a:pt x="384" y="865"/>
                  </a:lnTo>
                  <a:lnTo>
                    <a:pt x="359" y="865"/>
                  </a:lnTo>
                  <a:lnTo>
                    <a:pt x="336" y="865"/>
                  </a:lnTo>
                  <a:lnTo>
                    <a:pt x="311" y="861"/>
                  </a:lnTo>
                  <a:lnTo>
                    <a:pt x="290" y="859"/>
                  </a:lnTo>
                  <a:lnTo>
                    <a:pt x="270" y="859"/>
                  </a:lnTo>
                  <a:lnTo>
                    <a:pt x="249" y="859"/>
                  </a:lnTo>
                  <a:lnTo>
                    <a:pt x="226" y="859"/>
                  </a:lnTo>
                  <a:lnTo>
                    <a:pt x="211" y="861"/>
                  </a:lnTo>
                  <a:lnTo>
                    <a:pt x="199" y="850"/>
                  </a:lnTo>
                  <a:lnTo>
                    <a:pt x="194" y="840"/>
                  </a:lnTo>
                  <a:lnTo>
                    <a:pt x="184" y="832"/>
                  </a:lnTo>
                  <a:lnTo>
                    <a:pt x="172" y="823"/>
                  </a:lnTo>
                  <a:lnTo>
                    <a:pt x="161" y="817"/>
                  </a:lnTo>
                  <a:lnTo>
                    <a:pt x="155" y="804"/>
                  </a:lnTo>
                  <a:lnTo>
                    <a:pt x="155" y="792"/>
                  </a:lnTo>
                  <a:lnTo>
                    <a:pt x="159" y="786"/>
                  </a:lnTo>
                  <a:lnTo>
                    <a:pt x="163" y="775"/>
                  </a:lnTo>
                  <a:lnTo>
                    <a:pt x="159" y="763"/>
                  </a:lnTo>
                  <a:lnTo>
                    <a:pt x="159" y="754"/>
                  </a:lnTo>
                  <a:lnTo>
                    <a:pt x="161" y="742"/>
                  </a:lnTo>
                  <a:lnTo>
                    <a:pt x="159" y="733"/>
                  </a:lnTo>
                  <a:lnTo>
                    <a:pt x="155" y="725"/>
                  </a:lnTo>
                  <a:lnTo>
                    <a:pt x="149" y="721"/>
                  </a:lnTo>
                  <a:lnTo>
                    <a:pt x="146" y="712"/>
                  </a:lnTo>
                  <a:lnTo>
                    <a:pt x="138" y="704"/>
                  </a:lnTo>
                  <a:lnTo>
                    <a:pt x="136" y="691"/>
                  </a:lnTo>
                  <a:lnTo>
                    <a:pt x="130" y="683"/>
                  </a:lnTo>
                  <a:lnTo>
                    <a:pt x="128" y="681"/>
                  </a:lnTo>
                  <a:lnTo>
                    <a:pt x="130" y="675"/>
                  </a:lnTo>
                  <a:lnTo>
                    <a:pt x="134" y="664"/>
                  </a:lnTo>
                  <a:lnTo>
                    <a:pt x="140" y="644"/>
                  </a:lnTo>
                  <a:lnTo>
                    <a:pt x="148" y="629"/>
                  </a:lnTo>
                  <a:lnTo>
                    <a:pt x="151" y="604"/>
                  </a:lnTo>
                  <a:lnTo>
                    <a:pt x="155" y="591"/>
                  </a:lnTo>
                  <a:lnTo>
                    <a:pt x="159" y="575"/>
                  </a:lnTo>
                  <a:lnTo>
                    <a:pt x="163" y="558"/>
                  </a:lnTo>
                  <a:lnTo>
                    <a:pt x="165" y="547"/>
                  </a:lnTo>
                  <a:lnTo>
                    <a:pt x="172" y="537"/>
                  </a:lnTo>
                  <a:lnTo>
                    <a:pt x="174" y="520"/>
                  </a:lnTo>
                  <a:lnTo>
                    <a:pt x="180" y="508"/>
                  </a:lnTo>
                  <a:lnTo>
                    <a:pt x="182" y="493"/>
                  </a:lnTo>
                  <a:lnTo>
                    <a:pt x="186" y="483"/>
                  </a:lnTo>
                  <a:lnTo>
                    <a:pt x="186" y="472"/>
                  </a:lnTo>
                  <a:lnTo>
                    <a:pt x="188" y="460"/>
                  </a:lnTo>
                  <a:lnTo>
                    <a:pt x="192" y="449"/>
                  </a:lnTo>
                  <a:lnTo>
                    <a:pt x="197" y="424"/>
                  </a:lnTo>
                  <a:lnTo>
                    <a:pt x="201" y="408"/>
                  </a:lnTo>
                  <a:lnTo>
                    <a:pt x="201" y="397"/>
                  </a:lnTo>
                  <a:lnTo>
                    <a:pt x="207" y="384"/>
                  </a:lnTo>
                  <a:lnTo>
                    <a:pt x="209" y="370"/>
                  </a:lnTo>
                  <a:lnTo>
                    <a:pt x="209" y="359"/>
                  </a:lnTo>
                  <a:lnTo>
                    <a:pt x="207" y="353"/>
                  </a:lnTo>
                  <a:lnTo>
                    <a:pt x="197" y="349"/>
                  </a:lnTo>
                  <a:lnTo>
                    <a:pt x="190" y="347"/>
                  </a:lnTo>
                  <a:lnTo>
                    <a:pt x="182" y="351"/>
                  </a:lnTo>
                  <a:lnTo>
                    <a:pt x="176" y="343"/>
                  </a:lnTo>
                  <a:lnTo>
                    <a:pt x="169" y="332"/>
                  </a:lnTo>
                  <a:lnTo>
                    <a:pt x="161" y="324"/>
                  </a:lnTo>
                  <a:lnTo>
                    <a:pt x="159" y="314"/>
                  </a:lnTo>
                  <a:lnTo>
                    <a:pt x="148" y="309"/>
                  </a:lnTo>
                  <a:lnTo>
                    <a:pt x="140" y="311"/>
                  </a:lnTo>
                  <a:lnTo>
                    <a:pt x="121" y="297"/>
                  </a:lnTo>
                  <a:lnTo>
                    <a:pt x="111" y="295"/>
                  </a:lnTo>
                  <a:lnTo>
                    <a:pt x="101" y="291"/>
                  </a:lnTo>
                  <a:lnTo>
                    <a:pt x="90" y="286"/>
                  </a:lnTo>
                  <a:lnTo>
                    <a:pt x="84" y="282"/>
                  </a:lnTo>
                  <a:lnTo>
                    <a:pt x="75" y="278"/>
                  </a:lnTo>
                  <a:lnTo>
                    <a:pt x="59" y="267"/>
                  </a:lnTo>
                  <a:lnTo>
                    <a:pt x="50" y="255"/>
                  </a:lnTo>
                  <a:lnTo>
                    <a:pt x="46" y="245"/>
                  </a:lnTo>
                  <a:lnTo>
                    <a:pt x="42" y="243"/>
                  </a:lnTo>
                  <a:lnTo>
                    <a:pt x="38" y="251"/>
                  </a:lnTo>
                  <a:lnTo>
                    <a:pt x="32" y="259"/>
                  </a:lnTo>
                  <a:lnTo>
                    <a:pt x="23" y="249"/>
                  </a:lnTo>
                  <a:lnTo>
                    <a:pt x="21" y="240"/>
                  </a:lnTo>
                  <a:lnTo>
                    <a:pt x="9" y="226"/>
                  </a:lnTo>
                  <a:lnTo>
                    <a:pt x="2" y="217"/>
                  </a:lnTo>
                  <a:lnTo>
                    <a:pt x="6" y="201"/>
                  </a:lnTo>
                  <a:lnTo>
                    <a:pt x="6" y="184"/>
                  </a:lnTo>
                  <a:lnTo>
                    <a:pt x="0" y="169"/>
                  </a:lnTo>
                  <a:lnTo>
                    <a:pt x="7" y="159"/>
                  </a:lnTo>
                  <a:lnTo>
                    <a:pt x="9" y="142"/>
                  </a:lnTo>
                  <a:lnTo>
                    <a:pt x="9" y="123"/>
                  </a:lnTo>
                  <a:lnTo>
                    <a:pt x="15" y="107"/>
                  </a:lnTo>
                  <a:lnTo>
                    <a:pt x="19" y="98"/>
                  </a:lnTo>
                  <a:lnTo>
                    <a:pt x="23" y="88"/>
                  </a:lnTo>
                  <a:lnTo>
                    <a:pt x="32" y="94"/>
                  </a:lnTo>
                  <a:lnTo>
                    <a:pt x="44" y="94"/>
                  </a:lnTo>
                  <a:lnTo>
                    <a:pt x="55" y="94"/>
                  </a:lnTo>
                  <a:lnTo>
                    <a:pt x="67" y="88"/>
                  </a:lnTo>
                  <a:lnTo>
                    <a:pt x="80" y="80"/>
                  </a:lnTo>
                  <a:lnTo>
                    <a:pt x="77" y="73"/>
                  </a:lnTo>
                  <a:lnTo>
                    <a:pt x="88" y="71"/>
                  </a:lnTo>
                  <a:lnTo>
                    <a:pt x="96" y="69"/>
                  </a:lnTo>
                  <a:lnTo>
                    <a:pt x="103" y="69"/>
                  </a:lnTo>
                  <a:lnTo>
                    <a:pt x="111" y="63"/>
                  </a:lnTo>
                  <a:lnTo>
                    <a:pt x="123" y="63"/>
                  </a:lnTo>
                  <a:lnTo>
                    <a:pt x="130" y="59"/>
                  </a:lnTo>
                  <a:lnTo>
                    <a:pt x="140" y="63"/>
                  </a:lnTo>
                  <a:lnTo>
                    <a:pt x="142" y="52"/>
                  </a:lnTo>
                  <a:lnTo>
                    <a:pt x="148" y="44"/>
                  </a:lnTo>
                  <a:lnTo>
                    <a:pt x="165" y="36"/>
                  </a:lnTo>
                  <a:lnTo>
                    <a:pt x="174" y="40"/>
                  </a:lnTo>
                  <a:lnTo>
                    <a:pt x="188" y="44"/>
                  </a:lnTo>
                  <a:lnTo>
                    <a:pt x="197" y="46"/>
                  </a:lnTo>
                  <a:lnTo>
                    <a:pt x="213" y="48"/>
                  </a:lnTo>
                  <a:lnTo>
                    <a:pt x="222" y="48"/>
                  </a:lnTo>
                  <a:lnTo>
                    <a:pt x="232" y="48"/>
                  </a:lnTo>
                  <a:lnTo>
                    <a:pt x="242" y="42"/>
                  </a:lnTo>
                  <a:lnTo>
                    <a:pt x="253" y="42"/>
                  </a:lnTo>
                  <a:lnTo>
                    <a:pt x="253" y="36"/>
                  </a:lnTo>
                  <a:lnTo>
                    <a:pt x="245" y="31"/>
                  </a:lnTo>
                  <a:lnTo>
                    <a:pt x="249" y="25"/>
                  </a:lnTo>
                  <a:lnTo>
                    <a:pt x="247" y="17"/>
                  </a:lnTo>
                  <a:lnTo>
                    <a:pt x="249" y="8"/>
                  </a:lnTo>
                  <a:lnTo>
                    <a:pt x="253" y="0"/>
                  </a:lnTo>
                  <a:lnTo>
                    <a:pt x="265" y="0"/>
                  </a:lnTo>
                  <a:lnTo>
                    <a:pt x="272" y="6"/>
                  </a:lnTo>
                  <a:lnTo>
                    <a:pt x="282" y="8"/>
                  </a:lnTo>
                  <a:lnTo>
                    <a:pt x="290" y="6"/>
                  </a:lnTo>
                  <a:lnTo>
                    <a:pt x="293" y="0"/>
                  </a:lnTo>
                  <a:lnTo>
                    <a:pt x="303" y="0"/>
                  </a:lnTo>
                  <a:lnTo>
                    <a:pt x="314" y="4"/>
                  </a:lnTo>
                  <a:lnTo>
                    <a:pt x="326" y="4"/>
                  </a:lnTo>
                  <a:lnTo>
                    <a:pt x="330" y="9"/>
                  </a:lnTo>
                  <a:lnTo>
                    <a:pt x="332" y="17"/>
                  </a:lnTo>
                  <a:lnTo>
                    <a:pt x="332" y="27"/>
                  </a:lnTo>
                  <a:lnTo>
                    <a:pt x="334" y="40"/>
                  </a:lnTo>
                  <a:lnTo>
                    <a:pt x="334" y="52"/>
                  </a:lnTo>
                  <a:lnTo>
                    <a:pt x="338" y="61"/>
                  </a:lnTo>
                  <a:lnTo>
                    <a:pt x="349" y="63"/>
                  </a:lnTo>
                  <a:lnTo>
                    <a:pt x="361" y="67"/>
                  </a:lnTo>
                  <a:lnTo>
                    <a:pt x="370" y="75"/>
                  </a:lnTo>
                  <a:lnTo>
                    <a:pt x="380" y="82"/>
                  </a:lnTo>
                  <a:lnTo>
                    <a:pt x="391" y="80"/>
                  </a:lnTo>
                  <a:lnTo>
                    <a:pt x="401" y="88"/>
                  </a:lnTo>
                  <a:lnTo>
                    <a:pt x="414" y="100"/>
                  </a:lnTo>
                  <a:lnTo>
                    <a:pt x="422" y="113"/>
                  </a:lnTo>
                  <a:lnTo>
                    <a:pt x="433" y="121"/>
                  </a:lnTo>
                  <a:lnTo>
                    <a:pt x="439" y="126"/>
                  </a:lnTo>
                  <a:lnTo>
                    <a:pt x="449" y="132"/>
                  </a:lnTo>
                  <a:lnTo>
                    <a:pt x="445" y="144"/>
                  </a:lnTo>
                  <a:lnTo>
                    <a:pt x="445" y="155"/>
                  </a:lnTo>
                  <a:lnTo>
                    <a:pt x="455" y="169"/>
                  </a:lnTo>
                  <a:lnTo>
                    <a:pt x="453" y="182"/>
                  </a:lnTo>
                  <a:lnTo>
                    <a:pt x="462" y="199"/>
                  </a:lnTo>
                  <a:lnTo>
                    <a:pt x="470" y="207"/>
                  </a:lnTo>
                  <a:lnTo>
                    <a:pt x="478" y="213"/>
                  </a:lnTo>
                  <a:lnTo>
                    <a:pt x="485" y="220"/>
                  </a:lnTo>
                  <a:lnTo>
                    <a:pt x="485" y="230"/>
                  </a:lnTo>
                  <a:lnTo>
                    <a:pt x="489" y="243"/>
                  </a:lnTo>
                  <a:lnTo>
                    <a:pt x="503" y="251"/>
                  </a:lnTo>
                  <a:lnTo>
                    <a:pt x="512" y="265"/>
                  </a:lnTo>
                  <a:lnTo>
                    <a:pt x="526" y="268"/>
                  </a:lnTo>
                  <a:lnTo>
                    <a:pt x="539" y="272"/>
                  </a:lnTo>
                  <a:lnTo>
                    <a:pt x="547" y="280"/>
                  </a:lnTo>
                  <a:lnTo>
                    <a:pt x="558" y="280"/>
                  </a:lnTo>
                  <a:lnTo>
                    <a:pt x="570" y="270"/>
                  </a:lnTo>
                  <a:lnTo>
                    <a:pt x="579" y="267"/>
                  </a:lnTo>
                  <a:lnTo>
                    <a:pt x="593" y="268"/>
                  </a:lnTo>
                  <a:lnTo>
                    <a:pt x="604" y="274"/>
                  </a:lnTo>
                  <a:lnTo>
                    <a:pt x="606" y="290"/>
                  </a:lnTo>
                  <a:lnTo>
                    <a:pt x="606" y="299"/>
                  </a:lnTo>
                  <a:lnTo>
                    <a:pt x="608" y="309"/>
                  </a:lnTo>
                  <a:lnTo>
                    <a:pt x="618" y="314"/>
                  </a:lnTo>
                  <a:lnTo>
                    <a:pt x="631" y="316"/>
                  </a:lnTo>
                  <a:lnTo>
                    <a:pt x="652" y="320"/>
                  </a:lnTo>
                  <a:lnTo>
                    <a:pt x="664" y="316"/>
                  </a:lnTo>
                  <a:lnTo>
                    <a:pt x="671" y="314"/>
                  </a:lnTo>
                  <a:lnTo>
                    <a:pt x="679" y="322"/>
                  </a:lnTo>
                  <a:lnTo>
                    <a:pt x="693" y="320"/>
                  </a:lnTo>
                  <a:lnTo>
                    <a:pt x="700" y="313"/>
                  </a:lnTo>
                  <a:lnTo>
                    <a:pt x="710" y="313"/>
                  </a:lnTo>
                  <a:lnTo>
                    <a:pt x="717" y="313"/>
                  </a:lnTo>
                  <a:lnTo>
                    <a:pt x="723" y="320"/>
                  </a:lnTo>
                  <a:lnTo>
                    <a:pt x="729" y="320"/>
                  </a:lnTo>
                  <a:lnTo>
                    <a:pt x="731" y="311"/>
                  </a:lnTo>
                  <a:lnTo>
                    <a:pt x="739" y="307"/>
                  </a:lnTo>
                  <a:lnTo>
                    <a:pt x="746" y="297"/>
                  </a:lnTo>
                  <a:lnTo>
                    <a:pt x="750" y="290"/>
                  </a:lnTo>
                  <a:lnTo>
                    <a:pt x="767" y="288"/>
                  </a:lnTo>
                  <a:lnTo>
                    <a:pt x="779" y="280"/>
                  </a:lnTo>
                  <a:lnTo>
                    <a:pt x="779" y="270"/>
                  </a:lnTo>
                  <a:lnTo>
                    <a:pt x="783" y="257"/>
                  </a:lnTo>
                  <a:lnTo>
                    <a:pt x="790" y="251"/>
                  </a:lnTo>
                  <a:lnTo>
                    <a:pt x="800" y="240"/>
                  </a:lnTo>
                  <a:lnTo>
                    <a:pt x="808" y="230"/>
                  </a:lnTo>
                  <a:lnTo>
                    <a:pt x="823" y="224"/>
                  </a:lnTo>
                  <a:lnTo>
                    <a:pt x="831" y="224"/>
                  </a:lnTo>
                  <a:lnTo>
                    <a:pt x="842" y="224"/>
                  </a:lnTo>
                  <a:lnTo>
                    <a:pt x="856" y="224"/>
                  </a:lnTo>
                  <a:lnTo>
                    <a:pt x="871" y="228"/>
                  </a:lnTo>
                  <a:lnTo>
                    <a:pt x="888" y="234"/>
                  </a:lnTo>
                  <a:lnTo>
                    <a:pt x="902" y="238"/>
                  </a:lnTo>
                  <a:lnTo>
                    <a:pt x="919" y="240"/>
                  </a:lnTo>
                  <a:lnTo>
                    <a:pt x="936" y="247"/>
                  </a:lnTo>
                  <a:lnTo>
                    <a:pt x="944" y="257"/>
                  </a:lnTo>
                  <a:lnTo>
                    <a:pt x="952" y="261"/>
                  </a:lnTo>
                  <a:lnTo>
                    <a:pt x="963" y="265"/>
                  </a:lnTo>
                  <a:lnTo>
                    <a:pt x="955" y="272"/>
                  </a:lnTo>
                  <a:lnTo>
                    <a:pt x="952" y="282"/>
                  </a:lnTo>
                  <a:lnTo>
                    <a:pt x="953" y="290"/>
                  </a:lnTo>
                  <a:lnTo>
                    <a:pt x="948" y="299"/>
                  </a:lnTo>
                  <a:lnTo>
                    <a:pt x="938" y="311"/>
                  </a:lnTo>
                  <a:lnTo>
                    <a:pt x="940" y="318"/>
                  </a:lnTo>
                  <a:lnTo>
                    <a:pt x="940" y="328"/>
                  </a:lnTo>
                  <a:lnTo>
                    <a:pt x="938" y="338"/>
                  </a:lnTo>
                  <a:lnTo>
                    <a:pt x="936" y="347"/>
                  </a:lnTo>
                  <a:lnTo>
                    <a:pt x="929" y="347"/>
                  </a:lnTo>
                  <a:lnTo>
                    <a:pt x="927" y="353"/>
                  </a:lnTo>
                  <a:lnTo>
                    <a:pt x="921" y="361"/>
                  </a:lnTo>
                  <a:lnTo>
                    <a:pt x="913" y="366"/>
                  </a:lnTo>
                  <a:lnTo>
                    <a:pt x="909" y="376"/>
                  </a:lnTo>
                  <a:lnTo>
                    <a:pt x="911" y="384"/>
                  </a:lnTo>
                  <a:lnTo>
                    <a:pt x="909" y="391"/>
                  </a:lnTo>
                  <a:lnTo>
                    <a:pt x="900" y="401"/>
                  </a:lnTo>
                  <a:lnTo>
                    <a:pt x="896" y="408"/>
                  </a:lnTo>
                  <a:lnTo>
                    <a:pt x="892" y="420"/>
                  </a:lnTo>
                  <a:lnTo>
                    <a:pt x="884" y="430"/>
                  </a:lnTo>
                  <a:lnTo>
                    <a:pt x="877" y="437"/>
                  </a:lnTo>
                  <a:lnTo>
                    <a:pt x="869" y="453"/>
                  </a:lnTo>
                  <a:lnTo>
                    <a:pt x="863" y="466"/>
                  </a:lnTo>
                  <a:lnTo>
                    <a:pt x="859" y="478"/>
                  </a:lnTo>
                  <a:lnTo>
                    <a:pt x="858" y="485"/>
                  </a:lnTo>
                  <a:lnTo>
                    <a:pt x="856" y="497"/>
                  </a:lnTo>
                  <a:lnTo>
                    <a:pt x="848" y="504"/>
                  </a:lnTo>
                  <a:lnTo>
                    <a:pt x="836" y="510"/>
                  </a:lnTo>
                  <a:lnTo>
                    <a:pt x="823" y="506"/>
                  </a:lnTo>
                  <a:lnTo>
                    <a:pt x="817" y="504"/>
                  </a:lnTo>
                  <a:lnTo>
                    <a:pt x="811" y="514"/>
                  </a:lnTo>
                  <a:lnTo>
                    <a:pt x="808" y="518"/>
                  </a:lnTo>
                  <a:lnTo>
                    <a:pt x="800" y="526"/>
                  </a:lnTo>
                  <a:lnTo>
                    <a:pt x="788" y="529"/>
                  </a:lnTo>
                  <a:lnTo>
                    <a:pt x="787" y="537"/>
                  </a:lnTo>
                  <a:lnTo>
                    <a:pt x="781" y="545"/>
                  </a:lnTo>
                  <a:lnTo>
                    <a:pt x="773" y="554"/>
                  </a:lnTo>
                  <a:close/>
                </a:path>
              </a:pathLst>
            </a:custGeom>
            <a:solidFill>
              <a:srgbClr val="5B9BD5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 dirty="0"/>
            </a:p>
          </p:txBody>
        </p:sp>
        <p:sp>
          <p:nvSpPr>
            <p:cNvPr id="56" name="Freeform 3">
              <a:extLst>
                <a:ext uri="{FF2B5EF4-FFF2-40B4-BE49-F238E27FC236}">
                  <a16:creationId xmlns:a16="http://schemas.microsoft.com/office/drawing/2014/main" xmlns="" id="{07949B7E-F937-4615-8A64-FFE7DAEA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861" y="1656662"/>
              <a:ext cx="1279205" cy="1252039"/>
            </a:xfrm>
            <a:custGeom>
              <a:avLst/>
              <a:gdLst/>
              <a:ahLst/>
              <a:cxnLst>
                <a:cxn ang="0">
                  <a:pos x="578" y="804"/>
                </a:cxn>
                <a:cxn ang="0">
                  <a:pos x="557" y="777"/>
                </a:cxn>
                <a:cxn ang="0">
                  <a:pos x="530" y="760"/>
                </a:cxn>
                <a:cxn ang="0">
                  <a:pos x="509" y="754"/>
                </a:cxn>
                <a:cxn ang="0">
                  <a:pos x="482" y="760"/>
                </a:cxn>
                <a:cxn ang="0">
                  <a:pos x="455" y="758"/>
                </a:cxn>
                <a:cxn ang="0">
                  <a:pos x="424" y="754"/>
                </a:cxn>
                <a:cxn ang="0">
                  <a:pos x="390" y="742"/>
                </a:cxn>
                <a:cxn ang="0">
                  <a:pos x="361" y="740"/>
                </a:cxn>
                <a:cxn ang="0">
                  <a:pos x="336" y="754"/>
                </a:cxn>
                <a:cxn ang="0">
                  <a:pos x="315" y="769"/>
                </a:cxn>
                <a:cxn ang="0">
                  <a:pos x="280" y="773"/>
                </a:cxn>
                <a:cxn ang="0">
                  <a:pos x="259" y="777"/>
                </a:cxn>
                <a:cxn ang="0">
                  <a:pos x="238" y="754"/>
                </a:cxn>
                <a:cxn ang="0">
                  <a:pos x="221" y="727"/>
                </a:cxn>
                <a:cxn ang="0">
                  <a:pos x="219" y="692"/>
                </a:cxn>
                <a:cxn ang="0">
                  <a:pos x="213" y="675"/>
                </a:cxn>
                <a:cxn ang="0">
                  <a:pos x="181" y="679"/>
                </a:cxn>
                <a:cxn ang="0">
                  <a:pos x="134" y="677"/>
                </a:cxn>
                <a:cxn ang="0">
                  <a:pos x="100" y="679"/>
                </a:cxn>
                <a:cxn ang="0">
                  <a:pos x="83" y="646"/>
                </a:cxn>
                <a:cxn ang="0">
                  <a:pos x="65" y="608"/>
                </a:cxn>
                <a:cxn ang="0">
                  <a:pos x="79" y="566"/>
                </a:cxn>
                <a:cxn ang="0">
                  <a:pos x="69" y="524"/>
                </a:cxn>
                <a:cxn ang="0">
                  <a:pos x="46" y="489"/>
                </a:cxn>
                <a:cxn ang="0">
                  <a:pos x="65" y="457"/>
                </a:cxn>
                <a:cxn ang="0">
                  <a:pos x="96" y="426"/>
                </a:cxn>
                <a:cxn ang="0">
                  <a:pos x="110" y="382"/>
                </a:cxn>
                <a:cxn ang="0">
                  <a:pos x="102" y="338"/>
                </a:cxn>
                <a:cxn ang="0">
                  <a:pos x="65" y="301"/>
                </a:cxn>
                <a:cxn ang="0">
                  <a:pos x="25" y="272"/>
                </a:cxn>
                <a:cxn ang="0">
                  <a:pos x="8" y="224"/>
                </a:cxn>
                <a:cxn ang="0">
                  <a:pos x="2" y="161"/>
                </a:cxn>
                <a:cxn ang="0">
                  <a:pos x="50" y="136"/>
                </a:cxn>
                <a:cxn ang="0">
                  <a:pos x="159" y="134"/>
                </a:cxn>
                <a:cxn ang="0">
                  <a:pos x="230" y="117"/>
                </a:cxn>
                <a:cxn ang="0">
                  <a:pos x="242" y="52"/>
                </a:cxn>
                <a:cxn ang="0">
                  <a:pos x="257" y="2"/>
                </a:cxn>
                <a:cxn ang="0">
                  <a:pos x="286" y="52"/>
                </a:cxn>
                <a:cxn ang="0">
                  <a:pos x="282" y="111"/>
                </a:cxn>
                <a:cxn ang="0">
                  <a:pos x="326" y="169"/>
                </a:cxn>
                <a:cxn ang="0">
                  <a:pos x="438" y="180"/>
                </a:cxn>
                <a:cxn ang="0">
                  <a:pos x="583" y="188"/>
                </a:cxn>
                <a:cxn ang="0">
                  <a:pos x="722" y="198"/>
                </a:cxn>
                <a:cxn ang="0">
                  <a:pos x="770" y="224"/>
                </a:cxn>
                <a:cxn ang="0">
                  <a:pos x="749" y="282"/>
                </a:cxn>
                <a:cxn ang="0">
                  <a:pos x="749" y="332"/>
                </a:cxn>
                <a:cxn ang="0">
                  <a:pos x="749" y="399"/>
                </a:cxn>
                <a:cxn ang="0">
                  <a:pos x="758" y="430"/>
                </a:cxn>
                <a:cxn ang="0">
                  <a:pos x="735" y="476"/>
                </a:cxn>
                <a:cxn ang="0">
                  <a:pos x="722" y="547"/>
                </a:cxn>
                <a:cxn ang="0">
                  <a:pos x="689" y="581"/>
                </a:cxn>
                <a:cxn ang="0">
                  <a:pos x="666" y="629"/>
                </a:cxn>
                <a:cxn ang="0">
                  <a:pos x="628" y="656"/>
                </a:cxn>
                <a:cxn ang="0">
                  <a:pos x="603" y="698"/>
                </a:cxn>
                <a:cxn ang="0">
                  <a:pos x="580" y="733"/>
                </a:cxn>
                <a:cxn ang="0">
                  <a:pos x="589" y="796"/>
                </a:cxn>
              </a:cxnLst>
              <a:rect l="0" t="0" r="r" b="b"/>
              <a:pathLst>
                <a:path w="775" h="815">
                  <a:moveTo>
                    <a:pt x="597" y="815"/>
                  </a:moveTo>
                  <a:lnTo>
                    <a:pt x="593" y="813"/>
                  </a:lnTo>
                  <a:lnTo>
                    <a:pt x="589" y="811"/>
                  </a:lnTo>
                  <a:lnTo>
                    <a:pt x="587" y="811"/>
                  </a:lnTo>
                  <a:lnTo>
                    <a:pt x="582" y="808"/>
                  </a:lnTo>
                  <a:lnTo>
                    <a:pt x="578" y="804"/>
                  </a:lnTo>
                  <a:lnTo>
                    <a:pt x="574" y="798"/>
                  </a:lnTo>
                  <a:lnTo>
                    <a:pt x="570" y="794"/>
                  </a:lnTo>
                  <a:lnTo>
                    <a:pt x="566" y="790"/>
                  </a:lnTo>
                  <a:lnTo>
                    <a:pt x="564" y="785"/>
                  </a:lnTo>
                  <a:lnTo>
                    <a:pt x="560" y="781"/>
                  </a:lnTo>
                  <a:lnTo>
                    <a:pt x="557" y="777"/>
                  </a:lnTo>
                  <a:lnTo>
                    <a:pt x="551" y="775"/>
                  </a:lnTo>
                  <a:lnTo>
                    <a:pt x="547" y="771"/>
                  </a:lnTo>
                  <a:lnTo>
                    <a:pt x="543" y="767"/>
                  </a:lnTo>
                  <a:lnTo>
                    <a:pt x="539" y="763"/>
                  </a:lnTo>
                  <a:lnTo>
                    <a:pt x="534" y="760"/>
                  </a:lnTo>
                  <a:lnTo>
                    <a:pt x="530" y="760"/>
                  </a:lnTo>
                  <a:lnTo>
                    <a:pt x="528" y="760"/>
                  </a:lnTo>
                  <a:lnTo>
                    <a:pt x="524" y="762"/>
                  </a:lnTo>
                  <a:lnTo>
                    <a:pt x="520" y="760"/>
                  </a:lnTo>
                  <a:lnTo>
                    <a:pt x="516" y="758"/>
                  </a:lnTo>
                  <a:lnTo>
                    <a:pt x="512" y="754"/>
                  </a:lnTo>
                  <a:lnTo>
                    <a:pt x="509" y="754"/>
                  </a:lnTo>
                  <a:lnTo>
                    <a:pt x="501" y="754"/>
                  </a:lnTo>
                  <a:lnTo>
                    <a:pt x="497" y="754"/>
                  </a:lnTo>
                  <a:lnTo>
                    <a:pt x="493" y="756"/>
                  </a:lnTo>
                  <a:lnTo>
                    <a:pt x="491" y="760"/>
                  </a:lnTo>
                  <a:lnTo>
                    <a:pt x="488" y="762"/>
                  </a:lnTo>
                  <a:lnTo>
                    <a:pt x="482" y="760"/>
                  </a:lnTo>
                  <a:lnTo>
                    <a:pt x="480" y="758"/>
                  </a:lnTo>
                  <a:lnTo>
                    <a:pt x="476" y="756"/>
                  </a:lnTo>
                  <a:lnTo>
                    <a:pt x="474" y="756"/>
                  </a:lnTo>
                  <a:lnTo>
                    <a:pt x="466" y="758"/>
                  </a:lnTo>
                  <a:lnTo>
                    <a:pt x="461" y="756"/>
                  </a:lnTo>
                  <a:lnTo>
                    <a:pt x="455" y="758"/>
                  </a:lnTo>
                  <a:lnTo>
                    <a:pt x="449" y="758"/>
                  </a:lnTo>
                  <a:lnTo>
                    <a:pt x="445" y="760"/>
                  </a:lnTo>
                  <a:lnTo>
                    <a:pt x="440" y="760"/>
                  </a:lnTo>
                  <a:lnTo>
                    <a:pt x="434" y="758"/>
                  </a:lnTo>
                  <a:lnTo>
                    <a:pt x="430" y="756"/>
                  </a:lnTo>
                  <a:lnTo>
                    <a:pt x="424" y="754"/>
                  </a:lnTo>
                  <a:lnTo>
                    <a:pt x="418" y="752"/>
                  </a:lnTo>
                  <a:lnTo>
                    <a:pt x="413" y="750"/>
                  </a:lnTo>
                  <a:lnTo>
                    <a:pt x="405" y="746"/>
                  </a:lnTo>
                  <a:lnTo>
                    <a:pt x="399" y="746"/>
                  </a:lnTo>
                  <a:lnTo>
                    <a:pt x="395" y="744"/>
                  </a:lnTo>
                  <a:lnTo>
                    <a:pt x="390" y="742"/>
                  </a:lnTo>
                  <a:lnTo>
                    <a:pt x="386" y="740"/>
                  </a:lnTo>
                  <a:lnTo>
                    <a:pt x="380" y="739"/>
                  </a:lnTo>
                  <a:lnTo>
                    <a:pt x="376" y="739"/>
                  </a:lnTo>
                  <a:lnTo>
                    <a:pt x="370" y="739"/>
                  </a:lnTo>
                  <a:lnTo>
                    <a:pt x="367" y="739"/>
                  </a:lnTo>
                  <a:lnTo>
                    <a:pt x="361" y="740"/>
                  </a:lnTo>
                  <a:lnTo>
                    <a:pt x="357" y="742"/>
                  </a:lnTo>
                  <a:lnTo>
                    <a:pt x="351" y="744"/>
                  </a:lnTo>
                  <a:lnTo>
                    <a:pt x="349" y="746"/>
                  </a:lnTo>
                  <a:lnTo>
                    <a:pt x="344" y="746"/>
                  </a:lnTo>
                  <a:lnTo>
                    <a:pt x="340" y="750"/>
                  </a:lnTo>
                  <a:lnTo>
                    <a:pt x="336" y="754"/>
                  </a:lnTo>
                  <a:lnTo>
                    <a:pt x="334" y="756"/>
                  </a:lnTo>
                  <a:lnTo>
                    <a:pt x="328" y="760"/>
                  </a:lnTo>
                  <a:lnTo>
                    <a:pt x="324" y="763"/>
                  </a:lnTo>
                  <a:lnTo>
                    <a:pt x="321" y="767"/>
                  </a:lnTo>
                  <a:lnTo>
                    <a:pt x="319" y="769"/>
                  </a:lnTo>
                  <a:lnTo>
                    <a:pt x="315" y="769"/>
                  </a:lnTo>
                  <a:lnTo>
                    <a:pt x="311" y="771"/>
                  </a:lnTo>
                  <a:lnTo>
                    <a:pt x="303" y="775"/>
                  </a:lnTo>
                  <a:lnTo>
                    <a:pt x="299" y="777"/>
                  </a:lnTo>
                  <a:lnTo>
                    <a:pt x="292" y="775"/>
                  </a:lnTo>
                  <a:lnTo>
                    <a:pt x="288" y="775"/>
                  </a:lnTo>
                  <a:lnTo>
                    <a:pt x="280" y="773"/>
                  </a:lnTo>
                  <a:lnTo>
                    <a:pt x="276" y="769"/>
                  </a:lnTo>
                  <a:lnTo>
                    <a:pt x="273" y="769"/>
                  </a:lnTo>
                  <a:lnTo>
                    <a:pt x="269" y="769"/>
                  </a:lnTo>
                  <a:lnTo>
                    <a:pt x="263" y="771"/>
                  </a:lnTo>
                  <a:lnTo>
                    <a:pt x="261" y="775"/>
                  </a:lnTo>
                  <a:lnTo>
                    <a:pt x="259" y="777"/>
                  </a:lnTo>
                  <a:lnTo>
                    <a:pt x="259" y="771"/>
                  </a:lnTo>
                  <a:lnTo>
                    <a:pt x="257" y="765"/>
                  </a:lnTo>
                  <a:lnTo>
                    <a:pt x="253" y="762"/>
                  </a:lnTo>
                  <a:lnTo>
                    <a:pt x="250" y="756"/>
                  </a:lnTo>
                  <a:lnTo>
                    <a:pt x="244" y="754"/>
                  </a:lnTo>
                  <a:lnTo>
                    <a:pt x="238" y="754"/>
                  </a:lnTo>
                  <a:lnTo>
                    <a:pt x="232" y="750"/>
                  </a:lnTo>
                  <a:lnTo>
                    <a:pt x="232" y="744"/>
                  </a:lnTo>
                  <a:lnTo>
                    <a:pt x="228" y="742"/>
                  </a:lnTo>
                  <a:lnTo>
                    <a:pt x="225" y="737"/>
                  </a:lnTo>
                  <a:lnTo>
                    <a:pt x="221" y="731"/>
                  </a:lnTo>
                  <a:lnTo>
                    <a:pt x="221" y="727"/>
                  </a:lnTo>
                  <a:lnTo>
                    <a:pt x="221" y="721"/>
                  </a:lnTo>
                  <a:lnTo>
                    <a:pt x="225" y="717"/>
                  </a:lnTo>
                  <a:lnTo>
                    <a:pt x="221" y="712"/>
                  </a:lnTo>
                  <a:lnTo>
                    <a:pt x="223" y="702"/>
                  </a:lnTo>
                  <a:lnTo>
                    <a:pt x="221" y="696"/>
                  </a:lnTo>
                  <a:lnTo>
                    <a:pt x="219" y="692"/>
                  </a:lnTo>
                  <a:lnTo>
                    <a:pt x="219" y="689"/>
                  </a:lnTo>
                  <a:lnTo>
                    <a:pt x="221" y="685"/>
                  </a:lnTo>
                  <a:lnTo>
                    <a:pt x="227" y="681"/>
                  </a:lnTo>
                  <a:lnTo>
                    <a:pt x="225" y="677"/>
                  </a:lnTo>
                  <a:lnTo>
                    <a:pt x="219" y="673"/>
                  </a:lnTo>
                  <a:lnTo>
                    <a:pt x="213" y="675"/>
                  </a:lnTo>
                  <a:lnTo>
                    <a:pt x="209" y="675"/>
                  </a:lnTo>
                  <a:lnTo>
                    <a:pt x="202" y="677"/>
                  </a:lnTo>
                  <a:lnTo>
                    <a:pt x="196" y="675"/>
                  </a:lnTo>
                  <a:lnTo>
                    <a:pt x="194" y="679"/>
                  </a:lnTo>
                  <a:lnTo>
                    <a:pt x="188" y="677"/>
                  </a:lnTo>
                  <a:lnTo>
                    <a:pt x="181" y="679"/>
                  </a:lnTo>
                  <a:lnTo>
                    <a:pt x="173" y="679"/>
                  </a:lnTo>
                  <a:lnTo>
                    <a:pt x="167" y="679"/>
                  </a:lnTo>
                  <a:lnTo>
                    <a:pt x="157" y="677"/>
                  </a:lnTo>
                  <a:lnTo>
                    <a:pt x="150" y="677"/>
                  </a:lnTo>
                  <a:lnTo>
                    <a:pt x="140" y="677"/>
                  </a:lnTo>
                  <a:lnTo>
                    <a:pt x="134" y="677"/>
                  </a:lnTo>
                  <a:lnTo>
                    <a:pt x="129" y="677"/>
                  </a:lnTo>
                  <a:lnTo>
                    <a:pt x="121" y="675"/>
                  </a:lnTo>
                  <a:lnTo>
                    <a:pt x="115" y="677"/>
                  </a:lnTo>
                  <a:lnTo>
                    <a:pt x="113" y="681"/>
                  </a:lnTo>
                  <a:lnTo>
                    <a:pt x="106" y="681"/>
                  </a:lnTo>
                  <a:lnTo>
                    <a:pt x="100" y="679"/>
                  </a:lnTo>
                  <a:lnTo>
                    <a:pt x="94" y="677"/>
                  </a:lnTo>
                  <a:lnTo>
                    <a:pt x="94" y="668"/>
                  </a:lnTo>
                  <a:lnTo>
                    <a:pt x="90" y="662"/>
                  </a:lnTo>
                  <a:lnTo>
                    <a:pt x="90" y="658"/>
                  </a:lnTo>
                  <a:lnTo>
                    <a:pt x="88" y="652"/>
                  </a:lnTo>
                  <a:lnTo>
                    <a:pt x="83" y="646"/>
                  </a:lnTo>
                  <a:lnTo>
                    <a:pt x="81" y="641"/>
                  </a:lnTo>
                  <a:lnTo>
                    <a:pt x="79" y="633"/>
                  </a:lnTo>
                  <a:lnTo>
                    <a:pt x="77" y="625"/>
                  </a:lnTo>
                  <a:lnTo>
                    <a:pt x="73" y="620"/>
                  </a:lnTo>
                  <a:lnTo>
                    <a:pt x="71" y="614"/>
                  </a:lnTo>
                  <a:lnTo>
                    <a:pt x="65" y="608"/>
                  </a:lnTo>
                  <a:lnTo>
                    <a:pt x="65" y="600"/>
                  </a:lnTo>
                  <a:lnTo>
                    <a:pt x="67" y="589"/>
                  </a:lnTo>
                  <a:lnTo>
                    <a:pt x="65" y="583"/>
                  </a:lnTo>
                  <a:lnTo>
                    <a:pt x="71" y="579"/>
                  </a:lnTo>
                  <a:lnTo>
                    <a:pt x="79" y="574"/>
                  </a:lnTo>
                  <a:lnTo>
                    <a:pt x="79" y="566"/>
                  </a:lnTo>
                  <a:lnTo>
                    <a:pt x="83" y="558"/>
                  </a:lnTo>
                  <a:lnTo>
                    <a:pt x="79" y="552"/>
                  </a:lnTo>
                  <a:lnTo>
                    <a:pt x="77" y="545"/>
                  </a:lnTo>
                  <a:lnTo>
                    <a:pt x="75" y="539"/>
                  </a:lnTo>
                  <a:lnTo>
                    <a:pt x="73" y="529"/>
                  </a:lnTo>
                  <a:lnTo>
                    <a:pt x="69" y="524"/>
                  </a:lnTo>
                  <a:lnTo>
                    <a:pt x="65" y="518"/>
                  </a:lnTo>
                  <a:lnTo>
                    <a:pt x="65" y="508"/>
                  </a:lnTo>
                  <a:lnTo>
                    <a:pt x="63" y="503"/>
                  </a:lnTo>
                  <a:lnTo>
                    <a:pt x="60" y="497"/>
                  </a:lnTo>
                  <a:lnTo>
                    <a:pt x="54" y="491"/>
                  </a:lnTo>
                  <a:lnTo>
                    <a:pt x="46" y="489"/>
                  </a:lnTo>
                  <a:lnTo>
                    <a:pt x="48" y="481"/>
                  </a:lnTo>
                  <a:lnTo>
                    <a:pt x="52" y="480"/>
                  </a:lnTo>
                  <a:lnTo>
                    <a:pt x="58" y="472"/>
                  </a:lnTo>
                  <a:lnTo>
                    <a:pt x="63" y="468"/>
                  </a:lnTo>
                  <a:lnTo>
                    <a:pt x="65" y="462"/>
                  </a:lnTo>
                  <a:lnTo>
                    <a:pt x="65" y="457"/>
                  </a:lnTo>
                  <a:lnTo>
                    <a:pt x="69" y="453"/>
                  </a:lnTo>
                  <a:lnTo>
                    <a:pt x="73" y="445"/>
                  </a:lnTo>
                  <a:lnTo>
                    <a:pt x="75" y="439"/>
                  </a:lnTo>
                  <a:lnTo>
                    <a:pt x="81" y="435"/>
                  </a:lnTo>
                  <a:lnTo>
                    <a:pt x="88" y="432"/>
                  </a:lnTo>
                  <a:lnTo>
                    <a:pt x="96" y="426"/>
                  </a:lnTo>
                  <a:lnTo>
                    <a:pt x="100" y="418"/>
                  </a:lnTo>
                  <a:lnTo>
                    <a:pt x="104" y="410"/>
                  </a:lnTo>
                  <a:lnTo>
                    <a:pt x="104" y="403"/>
                  </a:lnTo>
                  <a:lnTo>
                    <a:pt x="106" y="397"/>
                  </a:lnTo>
                  <a:lnTo>
                    <a:pt x="110" y="389"/>
                  </a:lnTo>
                  <a:lnTo>
                    <a:pt x="110" y="382"/>
                  </a:lnTo>
                  <a:lnTo>
                    <a:pt x="108" y="374"/>
                  </a:lnTo>
                  <a:lnTo>
                    <a:pt x="108" y="364"/>
                  </a:lnTo>
                  <a:lnTo>
                    <a:pt x="108" y="361"/>
                  </a:lnTo>
                  <a:lnTo>
                    <a:pt x="108" y="355"/>
                  </a:lnTo>
                  <a:lnTo>
                    <a:pt x="106" y="345"/>
                  </a:lnTo>
                  <a:lnTo>
                    <a:pt x="102" y="338"/>
                  </a:lnTo>
                  <a:lnTo>
                    <a:pt x="102" y="326"/>
                  </a:lnTo>
                  <a:lnTo>
                    <a:pt x="100" y="315"/>
                  </a:lnTo>
                  <a:lnTo>
                    <a:pt x="92" y="309"/>
                  </a:lnTo>
                  <a:lnTo>
                    <a:pt x="79" y="305"/>
                  </a:lnTo>
                  <a:lnTo>
                    <a:pt x="71" y="303"/>
                  </a:lnTo>
                  <a:lnTo>
                    <a:pt x="65" y="301"/>
                  </a:lnTo>
                  <a:lnTo>
                    <a:pt x="58" y="293"/>
                  </a:lnTo>
                  <a:lnTo>
                    <a:pt x="52" y="292"/>
                  </a:lnTo>
                  <a:lnTo>
                    <a:pt x="44" y="292"/>
                  </a:lnTo>
                  <a:lnTo>
                    <a:pt x="35" y="288"/>
                  </a:lnTo>
                  <a:lnTo>
                    <a:pt x="31" y="282"/>
                  </a:lnTo>
                  <a:lnTo>
                    <a:pt x="25" y="272"/>
                  </a:lnTo>
                  <a:lnTo>
                    <a:pt x="23" y="267"/>
                  </a:lnTo>
                  <a:lnTo>
                    <a:pt x="15" y="261"/>
                  </a:lnTo>
                  <a:lnTo>
                    <a:pt x="12" y="251"/>
                  </a:lnTo>
                  <a:lnTo>
                    <a:pt x="12" y="242"/>
                  </a:lnTo>
                  <a:lnTo>
                    <a:pt x="10" y="232"/>
                  </a:lnTo>
                  <a:lnTo>
                    <a:pt x="8" y="224"/>
                  </a:lnTo>
                  <a:lnTo>
                    <a:pt x="6" y="217"/>
                  </a:lnTo>
                  <a:lnTo>
                    <a:pt x="2" y="207"/>
                  </a:lnTo>
                  <a:lnTo>
                    <a:pt x="2" y="194"/>
                  </a:lnTo>
                  <a:lnTo>
                    <a:pt x="2" y="180"/>
                  </a:lnTo>
                  <a:lnTo>
                    <a:pt x="2" y="169"/>
                  </a:lnTo>
                  <a:lnTo>
                    <a:pt x="2" y="161"/>
                  </a:lnTo>
                  <a:lnTo>
                    <a:pt x="2" y="150"/>
                  </a:lnTo>
                  <a:lnTo>
                    <a:pt x="0" y="136"/>
                  </a:lnTo>
                  <a:lnTo>
                    <a:pt x="15" y="136"/>
                  </a:lnTo>
                  <a:lnTo>
                    <a:pt x="25" y="134"/>
                  </a:lnTo>
                  <a:lnTo>
                    <a:pt x="37" y="134"/>
                  </a:lnTo>
                  <a:lnTo>
                    <a:pt x="50" y="136"/>
                  </a:lnTo>
                  <a:lnTo>
                    <a:pt x="69" y="134"/>
                  </a:lnTo>
                  <a:lnTo>
                    <a:pt x="85" y="134"/>
                  </a:lnTo>
                  <a:lnTo>
                    <a:pt x="102" y="136"/>
                  </a:lnTo>
                  <a:lnTo>
                    <a:pt x="123" y="136"/>
                  </a:lnTo>
                  <a:lnTo>
                    <a:pt x="142" y="136"/>
                  </a:lnTo>
                  <a:lnTo>
                    <a:pt x="159" y="134"/>
                  </a:lnTo>
                  <a:lnTo>
                    <a:pt x="179" y="136"/>
                  </a:lnTo>
                  <a:lnTo>
                    <a:pt x="198" y="134"/>
                  </a:lnTo>
                  <a:lnTo>
                    <a:pt x="213" y="130"/>
                  </a:lnTo>
                  <a:lnTo>
                    <a:pt x="223" y="128"/>
                  </a:lnTo>
                  <a:lnTo>
                    <a:pt x="228" y="127"/>
                  </a:lnTo>
                  <a:lnTo>
                    <a:pt x="230" y="117"/>
                  </a:lnTo>
                  <a:lnTo>
                    <a:pt x="228" y="105"/>
                  </a:lnTo>
                  <a:lnTo>
                    <a:pt x="238" y="96"/>
                  </a:lnTo>
                  <a:lnTo>
                    <a:pt x="238" y="88"/>
                  </a:lnTo>
                  <a:lnTo>
                    <a:pt x="240" y="73"/>
                  </a:lnTo>
                  <a:lnTo>
                    <a:pt x="240" y="61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2" y="27"/>
                  </a:lnTo>
                  <a:lnTo>
                    <a:pt x="246" y="13"/>
                  </a:lnTo>
                  <a:lnTo>
                    <a:pt x="253" y="4"/>
                  </a:lnTo>
                  <a:lnTo>
                    <a:pt x="255" y="0"/>
                  </a:lnTo>
                  <a:lnTo>
                    <a:pt x="257" y="2"/>
                  </a:lnTo>
                  <a:lnTo>
                    <a:pt x="263" y="10"/>
                  </a:lnTo>
                  <a:lnTo>
                    <a:pt x="265" y="23"/>
                  </a:lnTo>
                  <a:lnTo>
                    <a:pt x="273" y="31"/>
                  </a:lnTo>
                  <a:lnTo>
                    <a:pt x="276" y="40"/>
                  </a:lnTo>
                  <a:lnTo>
                    <a:pt x="282" y="44"/>
                  </a:lnTo>
                  <a:lnTo>
                    <a:pt x="286" y="52"/>
                  </a:lnTo>
                  <a:lnTo>
                    <a:pt x="288" y="61"/>
                  </a:lnTo>
                  <a:lnTo>
                    <a:pt x="286" y="73"/>
                  </a:lnTo>
                  <a:lnTo>
                    <a:pt x="286" y="82"/>
                  </a:lnTo>
                  <a:lnTo>
                    <a:pt x="290" y="94"/>
                  </a:lnTo>
                  <a:lnTo>
                    <a:pt x="286" y="105"/>
                  </a:lnTo>
                  <a:lnTo>
                    <a:pt x="282" y="111"/>
                  </a:lnTo>
                  <a:lnTo>
                    <a:pt x="282" y="123"/>
                  </a:lnTo>
                  <a:lnTo>
                    <a:pt x="288" y="136"/>
                  </a:lnTo>
                  <a:lnTo>
                    <a:pt x="299" y="142"/>
                  </a:lnTo>
                  <a:lnTo>
                    <a:pt x="311" y="151"/>
                  </a:lnTo>
                  <a:lnTo>
                    <a:pt x="321" y="159"/>
                  </a:lnTo>
                  <a:lnTo>
                    <a:pt x="326" y="169"/>
                  </a:lnTo>
                  <a:lnTo>
                    <a:pt x="338" y="180"/>
                  </a:lnTo>
                  <a:lnTo>
                    <a:pt x="353" y="178"/>
                  </a:lnTo>
                  <a:lnTo>
                    <a:pt x="376" y="178"/>
                  </a:lnTo>
                  <a:lnTo>
                    <a:pt x="397" y="178"/>
                  </a:lnTo>
                  <a:lnTo>
                    <a:pt x="417" y="178"/>
                  </a:lnTo>
                  <a:lnTo>
                    <a:pt x="438" y="180"/>
                  </a:lnTo>
                  <a:lnTo>
                    <a:pt x="463" y="184"/>
                  </a:lnTo>
                  <a:lnTo>
                    <a:pt x="486" y="184"/>
                  </a:lnTo>
                  <a:lnTo>
                    <a:pt x="511" y="184"/>
                  </a:lnTo>
                  <a:lnTo>
                    <a:pt x="537" y="184"/>
                  </a:lnTo>
                  <a:lnTo>
                    <a:pt x="557" y="186"/>
                  </a:lnTo>
                  <a:lnTo>
                    <a:pt x="583" y="188"/>
                  </a:lnTo>
                  <a:lnTo>
                    <a:pt x="603" y="190"/>
                  </a:lnTo>
                  <a:lnTo>
                    <a:pt x="624" y="190"/>
                  </a:lnTo>
                  <a:lnTo>
                    <a:pt x="658" y="194"/>
                  </a:lnTo>
                  <a:lnTo>
                    <a:pt x="678" y="194"/>
                  </a:lnTo>
                  <a:lnTo>
                    <a:pt x="699" y="194"/>
                  </a:lnTo>
                  <a:lnTo>
                    <a:pt x="722" y="198"/>
                  </a:lnTo>
                  <a:lnTo>
                    <a:pt x="741" y="198"/>
                  </a:lnTo>
                  <a:lnTo>
                    <a:pt x="756" y="201"/>
                  </a:lnTo>
                  <a:lnTo>
                    <a:pt x="775" y="201"/>
                  </a:lnTo>
                  <a:lnTo>
                    <a:pt x="775" y="209"/>
                  </a:lnTo>
                  <a:lnTo>
                    <a:pt x="773" y="215"/>
                  </a:lnTo>
                  <a:lnTo>
                    <a:pt x="770" y="224"/>
                  </a:lnTo>
                  <a:lnTo>
                    <a:pt x="764" y="232"/>
                  </a:lnTo>
                  <a:lnTo>
                    <a:pt x="758" y="242"/>
                  </a:lnTo>
                  <a:lnTo>
                    <a:pt x="756" y="253"/>
                  </a:lnTo>
                  <a:lnTo>
                    <a:pt x="752" y="263"/>
                  </a:lnTo>
                  <a:lnTo>
                    <a:pt x="754" y="274"/>
                  </a:lnTo>
                  <a:lnTo>
                    <a:pt x="749" y="282"/>
                  </a:lnTo>
                  <a:lnTo>
                    <a:pt x="750" y="293"/>
                  </a:lnTo>
                  <a:lnTo>
                    <a:pt x="756" y="299"/>
                  </a:lnTo>
                  <a:lnTo>
                    <a:pt x="756" y="307"/>
                  </a:lnTo>
                  <a:lnTo>
                    <a:pt x="752" y="315"/>
                  </a:lnTo>
                  <a:lnTo>
                    <a:pt x="750" y="322"/>
                  </a:lnTo>
                  <a:lnTo>
                    <a:pt x="749" y="332"/>
                  </a:lnTo>
                  <a:lnTo>
                    <a:pt x="752" y="341"/>
                  </a:lnTo>
                  <a:lnTo>
                    <a:pt x="752" y="353"/>
                  </a:lnTo>
                  <a:lnTo>
                    <a:pt x="750" y="364"/>
                  </a:lnTo>
                  <a:lnTo>
                    <a:pt x="752" y="378"/>
                  </a:lnTo>
                  <a:lnTo>
                    <a:pt x="750" y="387"/>
                  </a:lnTo>
                  <a:lnTo>
                    <a:pt x="749" y="399"/>
                  </a:lnTo>
                  <a:lnTo>
                    <a:pt x="749" y="412"/>
                  </a:lnTo>
                  <a:lnTo>
                    <a:pt x="750" y="418"/>
                  </a:lnTo>
                  <a:lnTo>
                    <a:pt x="756" y="420"/>
                  </a:lnTo>
                  <a:lnTo>
                    <a:pt x="760" y="418"/>
                  </a:lnTo>
                  <a:lnTo>
                    <a:pt x="762" y="420"/>
                  </a:lnTo>
                  <a:lnTo>
                    <a:pt x="758" y="430"/>
                  </a:lnTo>
                  <a:lnTo>
                    <a:pt x="756" y="437"/>
                  </a:lnTo>
                  <a:lnTo>
                    <a:pt x="756" y="443"/>
                  </a:lnTo>
                  <a:lnTo>
                    <a:pt x="750" y="453"/>
                  </a:lnTo>
                  <a:lnTo>
                    <a:pt x="747" y="462"/>
                  </a:lnTo>
                  <a:lnTo>
                    <a:pt x="741" y="468"/>
                  </a:lnTo>
                  <a:lnTo>
                    <a:pt x="735" y="476"/>
                  </a:lnTo>
                  <a:lnTo>
                    <a:pt x="735" y="487"/>
                  </a:lnTo>
                  <a:lnTo>
                    <a:pt x="735" y="499"/>
                  </a:lnTo>
                  <a:lnTo>
                    <a:pt x="735" y="512"/>
                  </a:lnTo>
                  <a:lnTo>
                    <a:pt x="727" y="522"/>
                  </a:lnTo>
                  <a:lnTo>
                    <a:pt x="725" y="535"/>
                  </a:lnTo>
                  <a:lnTo>
                    <a:pt x="722" y="547"/>
                  </a:lnTo>
                  <a:lnTo>
                    <a:pt x="720" y="558"/>
                  </a:lnTo>
                  <a:lnTo>
                    <a:pt x="714" y="564"/>
                  </a:lnTo>
                  <a:lnTo>
                    <a:pt x="704" y="570"/>
                  </a:lnTo>
                  <a:lnTo>
                    <a:pt x="697" y="572"/>
                  </a:lnTo>
                  <a:lnTo>
                    <a:pt x="693" y="575"/>
                  </a:lnTo>
                  <a:lnTo>
                    <a:pt x="689" y="581"/>
                  </a:lnTo>
                  <a:lnTo>
                    <a:pt x="687" y="591"/>
                  </a:lnTo>
                  <a:lnTo>
                    <a:pt x="681" y="600"/>
                  </a:lnTo>
                  <a:lnTo>
                    <a:pt x="679" y="606"/>
                  </a:lnTo>
                  <a:lnTo>
                    <a:pt x="674" y="616"/>
                  </a:lnTo>
                  <a:lnTo>
                    <a:pt x="668" y="622"/>
                  </a:lnTo>
                  <a:lnTo>
                    <a:pt x="666" y="629"/>
                  </a:lnTo>
                  <a:lnTo>
                    <a:pt x="658" y="633"/>
                  </a:lnTo>
                  <a:lnTo>
                    <a:pt x="643" y="635"/>
                  </a:lnTo>
                  <a:lnTo>
                    <a:pt x="637" y="635"/>
                  </a:lnTo>
                  <a:lnTo>
                    <a:pt x="637" y="645"/>
                  </a:lnTo>
                  <a:lnTo>
                    <a:pt x="633" y="648"/>
                  </a:lnTo>
                  <a:lnTo>
                    <a:pt x="628" y="656"/>
                  </a:lnTo>
                  <a:lnTo>
                    <a:pt x="626" y="664"/>
                  </a:lnTo>
                  <a:lnTo>
                    <a:pt x="622" y="673"/>
                  </a:lnTo>
                  <a:lnTo>
                    <a:pt x="618" y="681"/>
                  </a:lnTo>
                  <a:lnTo>
                    <a:pt x="614" y="685"/>
                  </a:lnTo>
                  <a:lnTo>
                    <a:pt x="608" y="691"/>
                  </a:lnTo>
                  <a:lnTo>
                    <a:pt x="603" y="698"/>
                  </a:lnTo>
                  <a:lnTo>
                    <a:pt x="597" y="702"/>
                  </a:lnTo>
                  <a:lnTo>
                    <a:pt x="589" y="702"/>
                  </a:lnTo>
                  <a:lnTo>
                    <a:pt x="582" y="702"/>
                  </a:lnTo>
                  <a:lnTo>
                    <a:pt x="582" y="710"/>
                  </a:lnTo>
                  <a:lnTo>
                    <a:pt x="582" y="723"/>
                  </a:lnTo>
                  <a:lnTo>
                    <a:pt x="580" y="733"/>
                  </a:lnTo>
                  <a:lnTo>
                    <a:pt x="576" y="739"/>
                  </a:lnTo>
                  <a:lnTo>
                    <a:pt x="580" y="746"/>
                  </a:lnTo>
                  <a:lnTo>
                    <a:pt x="580" y="762"/>
                  </a:lnTo>
                  <a:lnTo>
                    <a:pt x="583" y="767"/>
                  </a:lnTo>
                  <a:lnTo>
                    <a:pt x="587" y="785"/>
                  </a:lnTo>
                  <a:lnTo>
                    <a:pt x="589" y="796"/>
                  </a:lnTo>
                  <a:lnTo>
                    <a:pt x="593" y="806"/>
                  </a:lnTo>
                  <a:lnTo>
                    <a:pt x="597" y="81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38" tIns="45719" rIns="91438" bIns="45719"/>
            <a:lstStyle/>
            <a:p>
              <a:endParaRPr lang="pt-BR"/>
            </a:p>
          </p:txBody>
        </p:sp>
      </p:grpSp>
      <p:sp>
        <p:nvSpPr>
          <p:cNvPr id="57" name="Retângulo 56">
            <a:extLst>
              <a:ext uri="{FF2B5EF4-FFF2-40B4-BE49-F238E27FC236}">
                <a16:creationId xmlns:a16="http://schemas.microsoft.com/office/drawing/2014/main" xmlns="" id="{25DEFC37-8411-47E4-AAEE-ECC59366E3E6}"/>
              </a:ext>
            </a:extLst>
          </p:cNvPr>
          <p:cNvSpPr/>
          <p:nvPr/>
        </p:nvSpPr>
        <p:spPr>
          <a:xfrm>
            <a:off x="7263384" y="3825257"/>
            <a:ext cx="366965" cy="146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 sz="900"/>
          </a:p>
        </p:txBody>
      </p:sp>
      <p:sp>
        <p:nvSpPr>
          <p:cNvPr id="58" name="Shape 2373">
            <a:extLst>
              <a:ext uri="{FF2B5EF4-FFF2-40B4-BE49-F238E27FC236}">
                <a16:creationId xmlns:a16="http://schemas.microsoft.com/office/drawing/2014/main" xmlns="" id="{3FD97B1F-D316-4892-8870-09AE1089F90A}"/>
              </a:ext>
            </a:extLst>
          </p:cNvPr>
          <p:cNvSpPr/>
          <p:nvPr/>
        </p:nvSpPr>
        <p:spPr>
          <a:xfrm>
            <a:off x="7675468" y="3667797"/>
            <a:ext cx="1433442" cy="707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9" rIns="45718" bIns="45719">
            <a:spAutoFit/>
          </a:bodyPr>
          <a:lstStyle>
            <a:lvl1pPr algn="r">
              <a:defRPr sz="1100">
                <a:latin typeface="+mn-lt"/>
                <a:ea typeface="+mn-ea"/>
                <a:cs typeface="+mn-cs"/>
                <a:sym typeface="Franklin Gothic Book"/>
              </a:defRPr>
            </a:lvl1pPr>
          </a:lstStyle>
          <a:p>
            <a:pPr algn="l"/>
            <a:r>
              <a:rPr lang="pt-BR" sz="1000" dirty="0">
                <a:solidFill>
                  <a:srgbClr val="5250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VERSÃO PRELIMINAR DO DOCUMENTO CURRICULAR EM CONSTRUÇÃO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xmlns="" id="{4611BA93-B3AC-49D0-AFEA-88DBEEC3D66D}"/>
              </a:ext>
            </a:extLst>
          </p:cNvPr>
          <p:cNvSpPr/>
          <p:nvPr/>
        </p:nvSpPr>
        <p:spPr>
          <a:xfrm>
            <a:off x="7257336" y="3350893"/>
            <a:ext cx="366965" cy="1467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 sz="900"/>
          </a:p>
        </p:txBody>
      </p:sp>
      <p:sp>
        <p:nvSpPr>
          <p:cNvPr id="60" name="Shape 2373">
            <a:extLst>
              <a:ext uri="{FF2B5EF4-FFF2-40B4-BE49-F238E27FC236}">
                <a16:creationId xmlns:a16="http://schemas.microsoft.com/office/drawing/2014/main" xmlns="" id="{CDC92C77-55AD-4205-B51E-8A04229094C6}"/>
              </a:ext>
            </a:extLst>
          </p:cNvPr>
          <p:cNvSpPr/>
          <p:nvPr/>
        </p:nvSpPr>
        <p:spPr>
          <a:xfrm>
            <a:off x="7675468" y="3254988"/>
            <a:ext cx="1433442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9" rIns="45718" bIns="45719">
            <a:spAutoFit/>
          </a:bodyPr>
          <a:lstStyle>
            <a:lvl1pPr algn="r">
              <a:defRPr sz="1100">
                <a:latin typeface="+mn-lt"/>
                <a:ea typeface="+mn-ea"/>
                <a:cs typeface="+mn-cs"/>
                <a:sym typeface="Franklin Gothic Book"/>
              </a:defRPr>
            </a:lvl1pPr>
          </a:lstStyle>
          <a:p>
            <a:pPr algn="l"/>
            <a:r>
              <a:rPr lang="pt-BR" sz="1000" dirty="0">
                <a:solidFill>
                  <a:srgbClr val="5250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CONSULTAS PÚBLICAS EM ANDAMENTO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xmlns="" id="{E780B77C-F3D5-4F73-9F12-6DDE12B1A58F}"/>
              </a:ext>
            </a:extLst>
          </p:cNvPr>
          <p:cNvSpPr/>
          <p:nvPr/>
        </p:nvSpPr>
        <p:spPr>
          <a:xfrm>
            <a:off x="7269643" y="2905257"/>
            <a:ext cx="366965" cy="1467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 sz="900"/>
          </a:p>
        </p:txBody>
      </p:sp>
      <p:sp>
        <p:nvSpPr>
          <p:cNvPr id="62" name="Shape 2373">
            <a:extLst>
              <a:ext uri="{FF2B5EF4-FFF2-40B4-BE49-F238E27FC236}">
                <a16:creationId xmlns:a16="http://schemas.microsoft.com/office/drawing/2014/main" xmlns="" id="{8060A106-4F39-415F-8A56-77646079758C}"/>
              </a:ext>
            </a:extLst>
          </p:cNvPr>
          <p:cNvSpPr/>
          <p:nvPr/>
        </p:nvSpPr>
        <p:spPr>
          <a:xfrm>
            <a:off x="7675468" y="2701630"/>
            <a:ext cx="142512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9" rIns="45718" bIns="45719">
            <a:spAutoFit/>
          </a:bodyPr>
          <a:lstStyle>
            <a:lvl1pPr algn="r">
              <a:defRPr sz="1100">
                <a:latin typeface="+mn-lt"/>
                <a:ea typeface="+mn-ea"/>
                <a:cs typeface="+mn-cs"/>
                <a:sym typeface="Franklin Gothic Book"/>
              </a:defRPr>
            </a:lvl1pPr>
          </a:lstStyle>
          <a:p>
            <a:pPr algn="l"/>
            <a:r>
              <a:rPr lang="pt-BR" sz="1000" dirty="0">
                <a:solidFill>
                  <a:srgbClr val="5250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SISTEMATIZAÇÕES PÓS CONSULTAS PÚBLICAS EM ANDAMENTO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xmlns="" id="{322376AE-BDF4-4867-9C8D-04FC291CB8AB}"/>
              </a:ext>
            </a:extLst>
          </p:cNvPr>
          <p:cNvSpPr/>
          <p:nvPr/>
        </p:nvSpPr>
        <p:spPr>
          <a:xfrm>
            <a:off x="7276677" y="2370806"/>
            <a:ext cx="366965" cy="1467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 sz="900"/>
          </a:p>
        </p:txBody>
      </p:sp>
      <p:sp>
        <p:nvSpPr>
          <p:cNvPr id="64" name="Shape 2373">
            <a:extLst>
              <a:ext uri="{FF2B5EF4-FFF2-40B4-BE49-F238E27FC236}">
                <a16:creationId xmlns:a16="http://schemas.microsoft.com/office/drawing/2014/main" xmlns="" id="{790583B4-CA4E-41F6-996D-902FBA5E9E74}"/>
              </a:ext>
            </a:extLst>
          </p:cNvPr>
          <p:cNvSpPr/>
          <p:nvPr/>
        </p:nvSpPr>
        <p:spPr>
          <a:xfrm>
            <a:off x="7675468" y="2146755"/>
            <a:ext cx="1468532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9" rIns="45718" bIns="45719">
            <a:spAutoFit/>
          </a:bodyPr>
          <a:lstStyle>
            <a:lvl1pPr algn="r">
              <a:defRPr sz="1100">
                <a:latin typeface="+mn-lt"/>
                <a:ea typeface="+mn-ea"/>
                <a:cs typeface="+mn-cs"/>
                <a:sym typeface="Franklin Gothic Book"/>
              </a:defRPr>
            </a:lvl1pPr>
          </a:lstStyle>
          <a:p>
            <a:pPr algn="l"/>
            <a:r>
              <a:rPr lang="pt-BR" sz="1000" dirty="0">
                <a:solidFill>
                  <a:srgbClr val="5250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DOCUMENTO CURRICULAR ENTREGUE AO CONSELHO</a:t>
            </a:r>
          </a:p>
        </p:txBody>
      </p:sp>
      <p:sp>
        <p:nvSpPr>
          <p:cNvPr id="65" name="Google Shape;335;p38">
            <a:extLst>
              <a:ext uri="{FF2B5EF4-FFF2-40B4-BE49-F238E27FC236}">
                <a16:creationId xmlns:a16="http://schemas.microsoft.com/office/drawing/2014/main" xmlns="" id="{460AE427-C236-4396-A513-6731A3E2047D}"/>
              </a:ext>
            </a:extLst>
          </p:cNvPr>
          <p:cNvSpPr txBox="1"/>
          <p:nvPr/>
        </p:nvSpPr>
        <p:spPr>
          <a:xfrm>
            <a:off x="291701" y="1117360"/>
            <a:ext cx="1077903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r"/>
            <a:r>
              <a:rPr lang="en" sz="4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06</a:t>
            </a:r>
            <a:endParaRPr sz="9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Google Shape;336;p38">
            <a:extLst>
              <a:ext uri="{FF2B5EF4-FFF2-40B4-BE49-F238E27FC236}">
                <a16:creationId xmlns:a16="http://schemas.microsoft.com/office/drawing/2014/main" xmlns="" id="{16BE7679-82C4-46D2-ABA1-8234B51E7A83}"/>
              </a:ext>
            </a:extLst>
          </p:cNvPr>
          <p:cNvSpPr txBox="1"/>
          <p:nvPr/>
        </p:nvSpPr>
        <p:spPr>
          <a:xfrm>
            <a:off x="1343097" y="1152119"/>
            <a:ext cx="2577310" cy="42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r>
              <a:rPr lang="en" dirty="0">
                <a:solidFill>
                  <a:sysClr val="windowText" lastClr="0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Estados e o Distrito Federal  </a:t>
            </a:r>
            <a:r>
              <a:rPr lang="pt-BR" dirty="0">
                <a:solidFill>
                  <a:sysClr val="windowText" lastClr="0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entregaram o documento curricular aos conselhos</a:t>
            </a:r>
            <a:endParaRPr dirty="0">
              <a:solidFill>
                <a:sysClr val="windowText" lastClr="000000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67" name="Google Shape;335;p38">
            <a:extLst>
              <a:ext uri="{FF2B5EF4-FFF2-40B4-BE49-F238E27FC236}">
                <a16:creationId xmlns:a16="http://schemas.microsoft.com/office/drawing/2014/main" xmlns="" id="{E22C1EC0-8757-4335-8293-1A1C716F1D8D}"/>
              </a:ext>
            </a:extLst>
          </p:cNvPr>
          <p:cNvSpPr txBox="1"/>
          <p:nvPr/>
        </p:nvSpPr>
        <p:spPr>
          <a:xfrm>
            <a:off x="284905" y="1916868"/>
            <a:ext cx="1077903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r"/>
            <a:r>
              <a:rPr lang="en" sz="4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15</a:t>
            </a:r>
            <a:endParaRPr sz="9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Google Shape;336;p38">
            <a:extLst>
              <a:ext uri="{FF2B5EF4-FFF2-40B4-BE49-F238E27FC236}">
                <a16:creationId xmlns:a16="http://schemas.microsoft.com/office/drawing/2014/main" xmlns="" id="{D22382D0-A23F-4654-8AB4-5EA639B73B7A}"/>
              </a:ext>
            </a:extLst>
          </p:cNvPr>
          <p:cNvSpPr txBox="1"/>
          <p:nvPr/>
        </p:nvSpPr>
        <p:spPr>
          <a:xfrm>
            <a:off x="1343097" y="2016993"/>
            <a:ext cx="2577310" cy="82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r>
              <a:rPr lang="en" dirty="0">
                <a:solidFill>
                  <a:sysClr val="windowText" lastClr="0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Estados </a:t>
            </a:r>
            <a:r>
              <a:rPr lang="pt-BR" dirty="0">
                <a:solidFill>
                  <a:sysClr val="windowText" lastClr="0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estão realizando as sistematizações pós consultas públicas</a:t>
            </a:r>
            <a:endParaRPr dirty="0">
              <a:solidFill>
                <a:sysClr val="windowText" lastClr="000000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69" name="Google Shape;338;p38">
            <a:extLst>
              <a:ext uri="{FF2B5EF4-FFF2-40B4-BE49-F238E27FC236}">
                <a16:creationId xmlns:a16="http://schemas.microsoft.com/office/drawing/2014/main" xmlns="" id="{7FB916DB-B060-4A2A-B5A0-1475110BE910}"/>
              </a:ext>
            </a:extLst>
          </p:cNvPr>
          <p:cNvSpPr txBox="1"/>
          <p:nvPr/>
        </p:nvSpPr>
        <p:spPr>
          <a:xfrm>
            <a:off x="2235556" y="2817039"/>
            <a:ext cx="2092391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r>
              <a:rPr lang="en" sz="1050" dirty="0">
                <a:solidFill>
                  <a:schemeClr val="tx2">
                    <a:lumMod val="2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Respostas para as Consultas Públicas feitas na plataforma da BNCC</a:t>
            </a:r>
            <a:endParaRPr sz="1050" dirty="0">
              <a:solidFill>
                <a:schemeClr val="tx2">
                  <a:lumMod val="2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" name="Google Shape;339;p38">
            <a:extLst>
              <a:ext uri="{FF2B5EF4-FFF2-40B4-BE49-F238E27FC236}">
                <a16:creationId xmlns:a16="http://schemas.microsoft.com/office/drawing/2014/main" xmlns="" id="{34891CF9-625E-4F82-AD8D-7A7A70F4029E}"/>
              </a:ext>
            </a:extLst>
          </p:cNvPr>
          <p:cNvSpPr/>
          <p:nvPr/>
        </p:nvSpPr>
        <p:spPr>
          <a:xfrm>
            <a:off x="386192" y="2817039"/>
            <a:ext cx="180451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r"/>
            <a:r>
              <a:rPr lang="en" sz="2000" dirty="0">
                <a:solidFill>
                  <a:schemeClr val="tx2">
                    <a:lumMod val="2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5.336.608</a:t>
            </a:r>
            <a:endParaRPr sz="2000" dirty="0">
              <a:solidFill>
                <a:schemeClr val="tx2">
                  <a:lumMod val="2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335;p38">
            <a:extLst>
              <a:ext uri="{FF2B5EF4-FFF2-40B4-BE49-F238E27FC236}">
                <a16:creationId xmlns:a16="http://schemas.microsoft.com/office/drawing/2014/main" xmlns="" id="{411FF1A6-4069-4907-9A53-1CBA27F74986}"/>
              </a:ext>
            </a:extLst>
          </p:cNvPr>
          <p:cNvSpPr txBox="1"/>
          <p:nvPr/>
        </p:nvSpPr>
        <p:spPr>
          <a:xfrm>
            <a:off x="283094" y="3616835"/>
            <a:ext cx="1077903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r"/>
            <a:r>
              <a:rPr lang="en" sz="4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04</a:t>
            </a:r>
            <a:endParaRPr sz="9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Google Shape;336;p38">
            <a:extLst>
              <a:ext uri="{FF2B5EF4-FFF2-40B4-BE49-F238E27FC236}">
                <a16:creationId xmlns:a16="http://schemas.microsoft.com/office/drawing/2014/main" xmlns="" id="{1613B9AF-E58D-4779-882D-848EF1A92399}"/>
              </a:ext>
            </a:extLst>
          </p:cNvPr>
          <p:cNvSpPr txBox="1"/>
          <p:nvPr/>
        </p:nvSpPr>
        <p:spPr>
          <a:xfrm>
            <a:off x="1321574" y="3806693"/>
            <a:ext cx="2577310" cy="61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r>
              <a:rPr lang="en" dirty="0">
                <a:solidFill>
                  <a:sysClr val="windowText" lastClr="0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Estados </a:t>
            </a:r>
            <a:r>
              <a:rPr lang="pt-BR" dirty="0">
                <a:solidFill>
                  <a:sysClr val="windowText" lastClr="0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estão realizando as suas consultas públicas</a:t>
            </a:r>
            <a:endParaRPr dirty="0">
              <a:solidFill>
                <a:sysClr val="windowText" lastClr="000000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73" name="Google Shape;338;p38">
            <a:extLst>
              <a:ext uri="{FF2B5EF4-FFF2-40B4-BE49-F238E27FC236}">
                <a16:creationId xmlns:a16="http://schemas.microsoft.com/office/drawing/2014/main" xmlns="" id="{51EB98C6-609D-4E57-8AF5-DF80B7FC2F1F}"/>
              </a:ext>
            </a:extLst>
          </p:cNvPr>
          <p:cNvSpPr txBox="1"/>
          <p:nvPr/>
        </p:nvSpPr>
        <p:spPr>
          <a:xfrm>
            <a:off x="2228470" y="3353336"/>
            <a:ext cx="2092391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r>
              <a:rPr lang="en" sz="1050" dirty="0">
                <a:solidFill>
                  <a:schemeClr val="tx2">
                    <a:lumMod val="2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Municípios que participaram das consultas públicas</a:t>
            </a:r>
            <a:endParaRPr sz="1050" dirty="0">
              <a:solidFill>
                <a:schemeClr val="tx2">
                  <a:lumMod val="2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" name="Google Shape;339;p38">
            <a:extLst>
              <a:ext uri="{FF2B5EF4-FFF2-40B4-BE49-F238E27FC236}">
                <a16:creationId xmlns:a16="http://schemas.microsoft.com/office/drawing/2014/main" xmlns="" id="{FDC5C989-815D-4A62-A894-4ED8673FBF8F}"/>
              </a:ext>
            </a:extLst>
          </p:cNvPr>
          <p:cNvSpPr/>
          <p:nvPr/>
        </p:nvSpPr>
        <p:spPr>
          <a:xfrm>
            <a:off x="386192" y="3307616"/>
            <a:ext cx="180451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lvl="1" algn="r"/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3.056</a:t>
            </a:r>
            <a:endParaRPr sz="2000" dirty="0">
              <a:solidFill>
                <a:schemeClr val="tx2">
                  <a:lumMod val="2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336;p38">
            <a:extLst>
              <a:ext uri="{FF2B5EF4-FFF2-40B4-BE49-F238E27FC236}">
                <a16:creationId xmlns:a16="http://schemas.microsoft.com/office/drawing/2014/main" xmlns="" id="{45D48F5C-05D9-4E12-BBD6-1F1DC03091E8}"/>
              </a:ext>
            </a:extLst>
          </p:cNvPr>
          <p:cNvSpPr txBox="1"/>
          <p:nvPr/>
        </p:nvSpPr>
        <p:spPr>
          <a:xfrm>
            <a:off x="9814" y="4529175"/>
            <a:ext cx="5615842" cy="32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r>
              <a:rPr lang="pt-BR" sz="1050" dirty="0">
                <a:solidFill>
                  <a:sysClr val="windowText" lastClr="0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Fonte: Acompanhamento realizado pela Equipe </a:t>
            </a:r>
            <a:r>
              <a:rPr lang="pt-BR" sz="105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ProBNCC</a:t>
            </a:r>
            <a:r>
              <a:rPr lang="pt-BR" sz="1050" dirty="0">
                <a:solidFill>
                  <a:sysClr val="windowText" lastClr="0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 do MEC com as Coordenações Estaduais. </a:t>
            </a:r>
          </a:p>
          <a:p>
            <a:r>
              <a:rPr lang="pt-BR" sz="1050" i="1" dirty="0">
                <a:solidFill>
                  <a:sysClr val="windowText" lastClr="00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Informações atualizadas até o dia 22.10 </a:t>
            </a:r>
            <a:endParaRPr sz="1050" i="1" dirty="0">
              <a:solidFill>
                <a:sysClr val="windowText" lastClr="000000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77" name="Freeform 103">
            <a:extLst>
              <a:ext uri="{FF2B5EF4-FFF2-40B4-BE49-F238E27FC236}">
                <a16:creationId xmlns:a16="http://schemas.microsoft.com/office/drawing/2014/main" xmlns="" id="{DA6F6E76-11CC-45CB-89C5-C7E1092D11EA}"/>
              </a:ext>
            </a:extLst>
          </p:cNvPr>
          <p:cNvSpPr>
            <a:spLocks noEditPoints="1"/>
          </p:cNvSpPr>
          <p:nvPr/>
        </p:nvSpPr>
        <p:spPr bwMode="auto">
          <a:xfrm>
            <a:off x="7663673" y="426544"/>
            <a:ext cx="223644" cy="31091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34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7436FC-E4A9-40DB-9C69-C9391C62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Iniciativas de apoio a implementação da BNCC</a:t>
            </a:r>
          </a:p>
        </p:txBody>
      </p:sp>
      <p:sp>
        <p:nvSpPr>
          <p:cNvPr id="25" name="Sev01">
            <a:extLst>
              <a:ext uri="{FF2B5EF4-FFF2-40B4-BE49-F238E27FC236}">
                <a16:creationId xmlns:a16="http://schemas.microsoft.com/office/drawing/2014/main" xmlns="" id="{97B8224B-A417-43BF-958C-5CE3FE31C6B1}"/>
              </a:ext>
            </a:extLst>
          </p:cNvPr>
          <p:cNvSpPr/>
          <p:nvPr/>
        </p:nvSpPr>
        <p:spPr>
          <a:xfrm rot="18900000">
            <a:off x="2453287" y="2063213"/>
            <a:ext cx="674389" cy="675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6" name="Sev01">
            <a:extLst>
              <a:ext uri="{FF2B5EF4-FFF2-40B4-BE49-F238E27FC236}">
                <a16:creationId xmlns:a16="http://schemas.microsoft.com/office/drawing/2014/main" xmlns="" id="{10FE5EDB-9AE3-499C-A6F1-E8AC8FCCE76E}"/>
              </a:ext>
            </a:extLst>
          </p:cNvPr>
          <p:cNvSpPr/>
          <p:nvPr/>
        </p:nvSpPr>
        <p:spPr>
          <a:xfrm rot="18900000">
            <a:off x="2453287" y="1941083"/>
            <a:ext cx="674389" cy="675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225532EB-E3C0-433E-B4C5-68C0609230CC}"/>
              </a:ext>
            </a:extLst>
          </p:cNvPr>
          <p:cNvGrpSpPr/>
          <p:nvPr/>
        </p:nvGrpSpPr>
        <p:grpSpPr>
          <a:xfrm>
            <a:off x="792577" y="1941083"/>
            <a:ext cx="674389" cy="797356"/>
            <a:chOff x="1612853" y="1652600"/>
            <a:chExt cx="1042969" cy="1240907"/>
          </a:xfrm>
        </p:grpSpPr>
        <p:sp>
          <p:nvSpPr>
            <p:cNvPr id="29" name="Sev01">
              <a:extLst>
                <a:ext uri="{FF2B5EF4-FFF2-40B4-BE49-F238E27FC236}">
                  <a16:creationId xmlns:a16="http://schemas.microsoft.com/office/drawing/2014/main" xmlns="" id="{3EC63B09-4D64-4BCC-A002-9C80D7A10C74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30" name="Sev01">
              <a:extLst>
                <a:ext uri="{FF2B5EF4-FFF2-40B4-BE49-F238E27FC236}">
                  <a16:creationId xmlns:a16="http://schemas.microsoft.com/office/drawing/2014/main" xmlns="" id="{4E880DB9-A357-4860-90E5-5BBD7B1CFB31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4" name="Freeform 82">
            <a:extLst>
              <a:ext uri="{FF2B5EF4-FFF2-40B4-BE49-F238E27FC236}">
                <a16:creationId xmlns:a16="http://schemas.microsoft.com/office/drawing/2014/main" xmlns="" id="{F8B208BE-D5D5-4ED2-B900-7E4BA06A44C9}"/>
              </a:ext>
            </a:extLst>
          </p:cNvPr>
          <p:cNvSpPr>
            <a:spLocks noEditPoints="1"/>
          </p:cNvSpPr>
          <p:nvPr/>
        </p:nvSpPr>
        <p:spPr bwMode="auto">
          <a:xfrm>
            <a:off x="2677830" y="2099430"/>
            <a:ext cx="234767" cy="318814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rgbClr val="5B9B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xmlns="" id="{E6A242E9-D246-44BD-B3BE-E8EB579A5EF7}"/>
              </a:ext>
            </a:extLst>
          </p:cNvPr>
          <p:cNvGrpSpPr/>
          <p:nvPr/>
        </p:nvGrpSpPr>
        <p:grpSpPr>
          <a:xfrm>
            <a:off x="4118731" y="1958501"/>
            <a:ext cx="674389" cy="797356"/>
            <a:chOff x="1612853" y="1652600"/>
            <a:chExt cx="1042969" cy="1240907"/>
          </a:xfrm>
        </p:grpSpPr>
        <p:sp>
          <p:nvSpPr>
            <p:cNvPr id="33" name="Sev01">
              <a:extLst>
                <a:ext uri="{FF2B5EF4-FFF2-40B4-BE49-F238E27FC236}">
                  <a16:creationId xmlns:a16="http://schemas.microsoft.com/office/drawing/2014/main" xmlns="" id="{7C708C9B-D3DA-4EE1-A13F-6D5B0C361CC6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34" name="Sev01">
              <a:extLst>
                <a:ext uri="{FF2B5EF4-FFF2-40B4-BE49-F238E27FC236}">
                  <a16:creationId xmlns:a16="http://schemas.microsoft.com/office/drawing/2014/main" xmlns="" id="{34A5DEF1-5B42-49D0-82E0-0839775B44A1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5" name="Freeform 66">
            <a:extLst>
              <a:ext uri="{FF2B5EF4-FFF2-40B4-BE49-F238E27FC236}">
                <a16:creationId xmlns:a16="http://schemas.microsoft.com/office/drawing/2014/main" xmlns="" id="{82B0DC3B-A38E-4E32-954C-53676F5B16C7}"/>
              </a:ext>
            </a:extLst>
          </p:cNvPr>
          <p:cNvSpPr>
            <a:spLocks noEditPoints="1"/>
          </p:cNvSpPr>
          <p:nvPr/>
        </p:nvSpPr>
        <p:spPr bwMode="auto">
          <a:xfrm>
            <a:off x="4274146" y="2111243"/>
            <a:ext cx="363557" cy="33490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F7D48D57-AFA8-43B5-907D-D2FC8118F6B3}"/>
              </a:ext>
            </a:extLst>
          </p:cNvPr>
          <p:cNvGrpSpPr/>
          <p:nvPr/>
        </p:nvGrpSpPr>
        <p:grpSpPr>
          <a:xfrm>
            <a:off x="5766894" y="1923665"/>
            <a:ext cx="674389" cy="797356"/>
            <a:chOff x="1612853" y="1652600"/>
            <a:chExt cx="1042969" cy="1240907"/>
          </a:xfrm>
        </p:grpSpPr>
        <p:sp>
          <p:nvSpPr>
            <p:cNvPr id="37" name="Sev01">
              <a:extLst>
                <a:ext uri="{FF2B5EF4-FFF2-40B4-BE49-F238E27FC236}">
                  <a16:creationId xmlns:a16="http://schemas.microsoft.com/office/drawing/2014/main" xmlns="" id="{B5381372-3CE5-4107-A19E-054419443E83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38" name="Sev01">
              <a:extLst>
                <a:ext uri="{FF2B5EF4-FFF2-40B4-BE49-F238E27FC236}">
                  <a16:creationId xmlns:a16="http://schemas.microsoft.com/office/drawing/2014/main" xmlns="" id="{79283D60-3C10-4D94-AEF6-1155D83195BA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6" name="Freeform 56">
            <a:extLst>
              <a:ext uri="{FF2B5EF4-FFF2-40B4-BE49-F238E27FC236}">
                <a16:creationId xmlns:a16="http://schemas.microsoft.com/office/drawing/2014/main" xmlns="" id="{4546E10C-6361-4662-9E60-1AB7CE718F81}"/>
              </a:ext>
            </a:extLst>
          </p:cNvPr>
          <p:cNvSpPr>
            <a:spLocks noEditPoints="1"/>
          </p:cNvSpPr>
          <p:nvPr/>
        </p:nvSpPr>
        <p:spPr bwMode="auto">
          <a:xfrm>
            <a:off x="5931267" y="2081169"/>
            <a:ext cx="345642" cy="34564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xmlns="" id="{C8DE3366-488B-454D-B8F2-38D39EE12257}"/>
              </a:ext>
            </a:extLst>
          </p:cNvPr>
          <p:cNvGrpSpPr/>
          <p:nvPr/>
        </p:nvGrpSpPr>
        <p:grpSpPr>
          <a:xfrm>
            <a:off x="7440155" y="1941083"/>
            <a:ext cx="674389" cy="797356"/>
            <a:chOff x="1612853" y="1652600"/>
            <a:chExt cx="1042969" cy="1240907"/>
          </a:xfrm>
        </p:grpSpPr>
        <p:sp>
          <p:nvSpPr>
            <p:cNvPr id="41" name="Sev01">
              <a:extLst>
                <a:ext uri="{FF2B5EF4-FFF2-40B4-BE49-F238E27FC236}">
                  <a16:creationId xmlns:a16="http://schemas.microsoft.com/office/drawing/2014/main" xmlns="" id="{BEFF2209-E949-4A1B-969C-4EF2A827F659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42" name="Sev01">
              <a:extLst>
                <a:ext uri="{FF2B5EF4-FFF2-40B4-BE49-F238E27FC236}">
                  <a16:creationId xmlns:a16="http://schemas.microsoft.com/office/drawing/2014/main" xmlns="" id="{29A4AB75-9235-44C3-92B4-6CE305007F91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7" name="Freeform 245">
            <a:extLst>
              <a:ext uri="{FF2B5EF4-FFF2-40B4-BE49-F238E27FC236}">
                <a16:creationId xmlns:a16="http://schemas.microsoft.com/office/drawing/2014/main" xmlns="" id="{659D6C8E-400A-49A2-9310-FBD2BED9F42F}"/>
              </a:ext>
            </a:extLst>
          </p:cNvPr>
          <p:cNvSpPr>
            <a:spLocks/>
          </p:cNvSpPr>
          <p:nvPr/>
        </p:nvSpPr>
        <p:spPr bwMode="auto">
          <a:xfrm>
            <a:off x="7562071" y="2114537"/>
            <a:ext cx="331612" cy="33161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Google Shape;139;p27">
            <a:extLst>
              <a:ext uri="{FF2B5EF4-FFF2-40B4-BE49-F238E27FC236}">
                <a16:creationId xmlns:a16="http://schemas.microsoft.com/office/drawing/2014/main" xmlns="" id="{060520DE-1355-4D2B-B47E-5707CCC9DFDF}"/>
              </a:ext>
            </a:extLst>
          </p:cNvPr>
          <p:cNvSpPr txBox="1"/>
          <p:nvPr/>
        </p:nvSpPr>
        <p:spPr>
          <a:xfrm>
            <a:off x="176114" y="2982699"/>
            <a:ext cx="1907316" cy="137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dirty="0">
                <a:solidFill>
                  <a:schemeClr val="accent4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 DE APOIO A IMPLEMENTAÇÃO BNCC</a:t>
            </a:r>
            <a:endParaRPr b="1" i="0" u="none" strike="noStrike" cap="none" dirty="0">
              <a:solidFill>
                <a:schemeClr val="accent4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49" name="Google Shape;139;p27">
            <a:extLst>
              <a:ext uri="{FF2B5EF4-FFF2-40B4-BE49-F238E27FC236}">
                <a16:creationId xmlns:a16="http://schemas.microsoft.com/office/drawing/2014/main" xmlns="" id="{174B93B4-44A5-4326-ABC8-2BE2042F50DB}"/>
              </a:ext>
            </a:extLst>
          </p:cNvPr>
          <p:cNvSpPr txBox="1"/>
          <p:nvPr/>
        </p:nvSpPr>
        <p:spPr>
          <a:xfrm>
            <a:off x="2056297" y="3000116"/>
            <a:ext cx="1453521" cy="116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lvl="0" algn="ctr"/>
            <a:r>
              <a:rPr lang="pt-BR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PROGRAMAS DE MATERIAIS DIDÁTICOS</a:t>
            </a:r>
            <a:endParaRPr lang="pt-BR" b="1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4" name="Google Shape;139;p27">
            <a:extLst>
              <a:ext uri="{FF2B5EF4-FFF2-40B4-BE49-F238E27FC236}">
                <a16:creationId xmlns:a16="http://schemas.microsoft.com/office/drawing/2014/main" xmlns="" id="{E70674D6-47CA-43FA-A31E-FF8B7B9BB715}"/>
              </a:ext>
            </a:extLst>
          </p:cNvPr>
          <p:cNvSpPr txBox="1"/>
          <p:nvPr/>
        </p:nvSpPr>
        <p:spPr>
          <a:xfrm>
            <a:off x="3787430" y="2979581"/>
            <a:ext cx="1336989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i="0" u="none" strike="noStrike" cap="none" dirty="0">
                <a:solidFill>
                  <a:schemeClr val="accent2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PROGRAMAS DE FORMAÇÃO</a:t>
            </a:r>
            <a:endParaRPr b="1" i="0" u="none" strike="noStrike" cap="none" dirty="0">
              <a:solidFill>
                <a:schemeClr val="accent2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5" name="Google Shape;139;p27">
            <a:extLst>
              <a:ext uri="{FF2B5EF4-FFF2-40B4-BE49-F238E27FC236}">
                <a16:creationId xmlns:a16="http://schemas.microsoft.com/office/drawing/2014/main" xmlns="" id="{FB22411F-15E4-46B9-B4DE-DB1DE511DCAE}"/>
              </a:ext>
            </a:extLst>
          </p:cNvPr>
          <p:cNvSpPr txBox="1"/>
          <p:nvPr/>
        </p:nvSpPr>
        <p:spPr>
          <a:xfrm>
            <a:off x="5472408" y="2979581"/>
            <a:ext cx="1263361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OUTRAS INICIATIVAS</a:t>
            </a:r>
            <a:endParaRPr b="1" i="0" u="none" strike="noStrike" cap="none" dirty="0">
              <a:solidFill>
                <a:schemeClr val="accent6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7" name="Google Shape;139;p27">
            <a:extLst>
              <a:ext uri="{FF2B5EF4-FFF2-40B4-BE49-F238E27FC236}">
                <a16:creationId xmlns:a16="http://schemas.microsoft.com/office/drawing/2014/main" xmlns="" id="{90684116-C630-47CB-BD7F-959A1AFFF8A6}"/>
              </a:ext>
            </a:extLst>
          </p:cNvPr>
          <p:cNvSpPr txBox="1"/>
          <p:nvPr/>
        </p:nvSpPr>
        <p:spPr>
          <a:xfrm>
            <a:off x="7145669" y="2979581"/>
            <a:ext cx="1263361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AVALIAÇÕES EXTERNAS (INEP)</a:t>
            </a:r>
            <a:endParaRPr b="1" i="0" u="none" strike="noStrike" cap="none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27" name="Freeform 103">
            <a:extLst>
              <a:ext uri="{FF2B5EF4-FFF2-40B4-BE49-F238E27FC236}">
                <a16:creationId xmlns:a16="http://schemas.microsoft.com/office/drawing/2014/main" xmlns="" id="{ED8A6C90-30A4-46CC-9F41-86FE1B4CFE1E}"/>
              </a:ext>
            </a:extLst>
          </p:cNvPr>
          <p:cNvSpPr>
            <a:spLocks noEditPoints="1"/>
          </p:cNvSpPr>
          <p:nvPr/>
        </p:nvSpPr>
        <p:spPr bwMode="auto">
          <a:xfrm>
            <a:off x="1015583" y="2105820"/>
            <a:ext cx="223644" cy="31091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B1BD0B1F-8782-40F7-83D5-13DDC156792F}"/>
              </a:ext>
            </a:extLst>
          </p:cNvPr>
          <p:cNvSpPr/>
          <p:nvPr/>
        </p:nvSpPr>
        <p:spPr>
          <a:xfrm>
            <a:off x="3670118" y="1428750"/>
            <a:ext cx="4683306" cy="25527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CB897E6A-04EA-464B-A20D-5C620BE5FA9F}"/>
              </a:ext>
            </a:extLst>
          </p:cNvPr>
          <p:cNvSpPr/>
          <p:nvPr/>
        </p:nvSpPr>
        <p:spPr>
          <a:xfrm>
            <a:off x="262228" y="1536720"/>
            <a:ext cx="1794069" cy="25527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958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7436FC-E4A9-40DB-9C69-C9391C62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Iniciativas de apoio a implementação da BNCC</a:t>
            </a:r>
          </a:p>
        </p:txBody>
      </p:sp>
      <p:sp>
        <p:nvSpPr>
          <p:cNvPr id="25" name="Sev01">
            <a:extLst>
              <a:ext uri="{FF2B5EF4-FFF2-40B4-BE49-F238E27FC236}">
                <a16:creationId xmlns:a16="http://schemas.microsoft.com/office/drawing/2014/main" xmlns="" id="{97B8224B-A417-43BF-958C-5CE3FE31C6B1}"/>
              </a:ext>
            </a:extLst>
          </p:cNvPr>
          <p:cNvSpPr/>
          <p:nvPr/>
        </p:nvSpPr>
        <p:spPr>
          <a:xfrm rot="18900000">
            <a:off x="2453287" y="2063213"/>
            <a:ext cx="674389" cy="675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6" name="Sev01">
            <a:extLst>
              <a:ext uri="{FF2B5EF4-FFF2-40B4-BE49-F238E27FC236}">
                <a16:creationId xmlns:a16="http://schemas.microsoft.com/office/drawing/2014/main" xmlns="" id="{10FE5EDB-9AE3-499C-A6F1-E8AC8FCCE76E}"/>
              </a:ext>
            </a:extLst>
          </p:cNvPr>
          <p:cNvSpPr/>
          <p:nvPr/>
        </p:nvSpPr>
        <p:spPr>
          <a:xfrm rot="18900000">
            <a:off x="2453287" y="1941083"/>
            <a:ext cx="674389" cy="675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4" name="Freeform 82">
            <a:extLst>
              <a:ext uri="{FF2B5EF4-FFF2-40B4-BE49-F238E27FC236}">
                <a16:creationId xmlns:a16="http://schemas.microsoft.com/office/drawing/2014/main" xmlns="" id="{F8B208BE-D5D5-4ED2-B900-7E4BA06A44C9}"/>
              </a:ext>
            </a:extLst>
          </p:cNvPr>
          <p:cNvSpPr>
            <a:spLocks noEditPoints="1"/>
          </p:cNvSpPr>
          <p:nvPr/>
        </p:nvSpPr>
        <p:spPr bwMode="auto">
          <a:xfrm>
            <a:off x="2677830" y="2099430"/>
            <a:ext cx="234767" cy="318814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rgbClr val="5B9B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Google Shape;139;p27">
            <a:extLst>
              <a:ext uri="{FF2B5EF4-FFF2-40B4-BE49-F238E27FC236}">
                <a16:creationId xmlns:a16="http://schemas.microsoft.com/office/drawing/2014/main" xmlns="" id="{174B93B4-44A5-4326-ABC8-2BE2042F50DB}"/>
              </a:ext>
            </a:extLst>
          </p:cNvPr>
          <p:cNvSpPr txBox="1"/>
          <p:nvPr/>
        </p:nvSpPr>
        <p:spPr>
          <a:xfrm>
            <a:off x="2056297" y="3000116"/>
            <a:ext cx="1453521" cy="116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lvl="0" algn="ctr"/>
            <a:r>
              <a:rPr lang="pt-BR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PROGRAMAS DE MATERIAIS DIDÁTICOS</a:t>
            </a:r>
            <a:endParaRPr lang="pt-BR" b="1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39" name="Google Shape;438;p43">
            <a:extLst>
              <a:ext uri="{FF2B5EF4-FFF2-40B4-BE49-F238E27FC236}">
                <a16:creationId xmlns:a16="http://schemas.microsoft.com/office/drawing/2014/main" xmlns="" id="{15AC1BC1-30A3-4412-9228-EF68FB645A24}"/>
              </a:ext>
            </a:extLst>
          </p:cNvPr>
          <p:cNvSpPr/>
          <p:nvPr/>
        </p:nvSpPr>
        <p:spPr>
          <a:xfrm>
            <a:off x="4265895" y="1961550"/>
            <a:ext cx="4086730" cy="6102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/>
            <a:r>
              <a:rPr lang="pt-BR" sz="1600" b="1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PROGRAMA NACIONAL DO LIVRO E DO MATERIAL DIDÁTICO</a:t>
            </a:r>
          </a:p>
        </p:txBody>
      </p:sp>
      <p:sp>
        <p:nvSpPr>
          <p:cNvPr id="43" name="Sev02">
            <a:extLst>
              <a:ext uri="{FF2B5EF4-FFF2-40B4-BE49-F238E27FC236}">
                <a16:creationId xmlns:a16="http://schemas.microsoft.com/office/drawing/2014/main" xmlns="" id="{210E8D52-9AB8-4BE6-B863-32F50B2ADC32}"/>
              </a:ext>
            </a:extLst>
          </p:cNvPr>
          <p:cNvSpPr/>
          <p:nvPr/>
        </p:nvSpPr>
        <p:spPr>
          <a:xfrm rot="18900000">
            <a:off x="3916485" y="2147180"/>
            <a:ext cx="235157" cy="216644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50" name="Google Shape;440;p43">
            <a:extLst>
              <a:ext uri="{FF2B5EF4-FFF2-40B4-BE49-F238E27FC236}">
                <a16:creationId xmlns:a16="http://schemas.microsoft.com/office/drawing/2014/main" xmlns="" id="{1AAB85D9-B48C-4D8C-A547-96931CF5D8EB}"/>
              </a:ext>
            </a:extLst>
          </p:cNvPr>
          <p:cNvSpPr/>
          <p:nvPr/>
        </p:nvSpPr>
        <p:spPr>
          <a:xfrm>
            <a:off x="4265896" y="2807361"/>
            <a:ext cx="3922465" cy="6102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/>
            <a:r>
              <a:rPr lang="pt-BR" sz="1600" b="1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GUIA DE TECNOLOGIAS EDUCACIONAIS</a:t>
            </a:r>
          </a:p>
        </p:txBody>
      </p:sp>
      <p:sp>
        <p:nvSpPr>
          <p:cNvPr id="51" name="Sev02">
            <a:extLst>
              <a:ext uri="{FF2B5EF4-FFF2-40B4-BE49-F238E27FC236}">
                <a16:creationId xmlns:a16="http://schemas.microsoft.com/office/drawing/2014/main" xmlns="" id="{6039EBA8-26DA-41C6-8F72-46EA169949CC}"/>
              </a:ext>
            </a:extLst>
          </p:cNvPr>
          <p:cNvSpPr/>
          <p:nvPr/>
        </p:nvSpPr>
        <p:spPr>
          <a:xfrm rot="18900000">
            <a:off x="3916486" y="3004139"/>
            <a:ext cx="235157" cy="216644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23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184439" y="288349"/>
            <a:ext cx="7886700" cy="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>
              <a:buSzPts val="3600"/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Programas para materiais didáticos e apoio</a:t>
            </a:r>
          </a:p>
        </p:txBody>
      </p:sp>
      <p:sp>
        <p:nvSpPr>
          <p:cNvPr id="7" name="Google Shape;510;p48">
            <a:extLst>
              <a:ext uri="{FF2B5EF4-FFF2-40B4-BE49-F238E27FC236}">
                <a16:creationId xmlns:a16="http://schemas.microsoft.com/office/drawing/2014/main" xmlns="" id="{F34369BE-6756-426F-BA43-C55393BB8619}"/>
              </a:ext>
            </a:extLst>
          </p:cNvPr>
          <p:cNvSpPr txBox="1"/>
          <p:nvPr/>
        </p:nvSpPr>
        <p:spPr>
          <a:xfrm>
            <a:off x="184440" y="1281482"/>
            <a:ext cx="7056332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r>
              <a:rPr lang="en" b="1" dirty="0"/>
              <a:t>PROGRAMA NACIONAL DO LIVRO E DO MATERIAL DIDÁTICO</a:t>
            </a:r>
            <a:endParaRPr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F007F79E-9B0C-4CEC-AE8D-31CAEA29AE8B}"/>
              </a:ext>
            </a:extLst>
          </p:cNvPr>
          <p:cNvCxnSpPr/>
          <p:nvPr/>
        </p:nvCxnSpPr>
        <p:spPr>
          <a:xfrm>
            <a:off x="1109663" y="2705100"/>
            <a:ext cx="66675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: Cantos Arredondados 3">
            <a:extLst>
              <a:ext uri="{FF2B5EF4-FFF2-40B4-BE49-F238E27FC236}">
                <a16:creationId xmlns:a16="http://schemas.microsoft.com/office/drawing/2014/main" xmlns="" id="{7E94DFDC-E375-4BEE-B607-BDCBE8128373}"/>
              </a:ext>
            </a:extLst>
          </p:cNvPr>
          <p:cNvSpPr/>
          <p:nvPr/>
        </p:nvSpPr>
        <p:spPr>
          <a:xfrm>
            <a:off x="1076326" y="2585696"/>
            <a:ext cx="200025" cy="20954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 dirty="0"/>
          </a:p>
        </p:txBody>
      </p:sp>
      <p:sp>
        <p:nvSpPr>
          <p:cNvPr id="13" name="Retângulo: Cantos Arredondados 19">
            <a:extLst>
              <a:ext uri="{FF2B5EF4-FFF2-40B4-BE49-F238E27FC236}">
                <a16:creationId xmlns:a16="http://schemas.microsoft.com/office/drawing/2014/main" xmlns="" id="{B61CC0B7-1836-410B-A07D-CA95E21BD427}"/>
              </a:ext>
            </a:extLst>
          </p:cNvPr>
          <p:cNvSpPr/>
          <p:nvPr/>
        </p:nvSpPr>
        <p:spPr>
          <a:xfrm>
            <a:off x="3224213" y="2585696"/>
            <a:ext cx="200025" cy="20954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20">
            <a:extLst>
              <a:ext uri="{FF2B5EF4-FFF2-40B4-BE49-F238E27FC236}">
                <a16:creationId xmlns:a16="http://schemas.microsoft.com/office/drawing/2014/main" xmlns="" id="{3673BABA-CA67-4F47-A961-8A7735620153}"/>
              </a:ext>
            </a:extLst>
          </p:cNvPr>
          <p:cNvSpPr/>
          <p:nvPr/>
        </p:nvSpPr>
        <p:spPr>
          <a:xfrm>
            <a:off x="5372102" y="2600330"/>
            <a:ext cx="200025" cy="20954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21">
            <a:extLst>
              <a:ext uri="{FF2B5EF4-FFF2-40B4-BE49-F238E27FC236}">
                <a16:creationId xmlns:a16="http://schemas.microsoft.com/office/drawing/2014/main" xmlns="" id="{C22212E3-E78C-4644-8DF0-B9622FC48C2F}"/>
              </a:ext>
            </a:extLst>
          </p:cNvPr>
          <p:cNvSpPr/>
          <p:nvPr/>
        </p:nvSpPr>
        <p:spPr>
          <a:xfrm>
            <a:off x="7610477" y="2600330"/>
            <a:ext cx="200025" cy="20954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3EB87031-7D67-470F-BDB2-F891AF42DF34}"/>
              </a:ext>
            </a:extLst>
          </p:cNvPr>
          <p:cNvSpPr/>
          <p:nvPr/>
        </p:nvSpPr>
        <p:spPr>
          <a:xfrm>
            <a:off x="971549" y="1650909"/>
            <a:ext cx="1792916" cy="93871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pt-BR" sz="11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EDITAL 2017 PARA LIVROS DE ED. INFANTIL E ANOS INICIAIS DO ENSINO FUNDAMENTAL  ALINHADOS À V3 DA BNCC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9912374-46BE-4316-8B44-1B61556922FE}"/>
              </a:ext>
            </a:extLst>
          </p:cNvPr>
          <p:cNvSpPr/>
          <p:nvPr/>
        </p:nvSpPr>
        <p:spPr>
          <a:xfrm>
            <a:off x="3116267" y="2904788"/>
            <a:ext cx="1785342" cy="93871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sz="11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EDITAL 2018 PARA LIVROS DOS ANOS FINAIS DO ENSINO FUNDAMENTAL ALINHADOS À BNCC HOMOLOGADA</a:t>
            </a:r>
            <a:endParaRPr lang="pt-BR" sz="11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08D545BD-BDCF-4FCA-B643-D4B04F1A4A33}"/>
              </a:ext>
            </a:extLst>
          </p:cNvPr>
          <p:cNvSpPr/>
          <p:nvPr/>
        </p:nvSpPr>
        <p:spPr>
          <a:xfrm>
            <a:off x="5238752" y="1735973"/>
            <a:ext cx="1352549" cy="76943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sz="11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ENTREGA DOS LIVROS DE ED. INFANTIL E ANOS INICIAIS EM 2019</a:t>
            </a:r>
            <a:endParaRPr lang="pt-BR" sz="11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B30A8FBE-FEBC-492E-AFDB-541FFA74AF36}"/>
              </a:ext>
            </a:extLst>
          </p:cNvPr>
          <p:cNvSpPr/>
          <p:nvPr/>
        </p:nvSpPr>
        <p:spPr>
          <a:xfrm>
            <a:off x="7493406" y="2904788"/>
            <a:ext cx="1307695" cy="144654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sz="11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ENTREGA DOS LIVROS DE ANOS FINAIS EM 2020</a:t>
            </a:r>
          </a:p>
          <a:p>
            <a:r>
              <a:rPr lang="pt-BR" sz="11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-</a:t>
            </a:r>
          </a:p>
          <a:p>
            <a:r>
              <a:rPr lang="pt-BR" sz="11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RENOVAÇÃO DOS MATERIAIS DE ED. INFANTIL E ANOS INICIAIS</a:t>
            </a:r>
            <a:endParaRPr lang="pt-BR" sz="11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80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6839027-D47B-49CB-8598-04FBA087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Exemplo de Material Didático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3241851-C462-45FD-B79C-D9FFF89F6104}"/>
              </a:ext>
            </a:extLst>
          </p:cNvPr>
          <p:cNvSpPr/>
          <p:nvPr/>
        </p:nvSpPr>
        <p:spPr>
          <a:xfrm>
            <a:off x="0" y="4129177"/>
            <a:ext cx="9144000" cy="1014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7F38C98-BB3B-4B68-ADF6-0DCD138C7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67" r="3678"/>
          <a:stretch/>
        </p:blipFill>
        <p:spPr>
          <a:xfrm>
            <a:off x="480622" y="1121434"/>
            <a:ext cx="10317835" cy="6613584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5C7306B-321A-4A89-99F2-3D2F6F76FDCD}"/>
              </a:ext>
            </a:extLst>
          </p:cNvPr>
          <p:cNvSpPr/>
          <p:nvPr/>
        </p:nvSpPr>
        <p:spPr>
          <a:xfrm>
            <a:off x="460076" y="3421810"/>
            <a:ext cx="1391728" cy="1450593"/>
          </a:xfrm>
          <a:prstGeom prst="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1E8D1B80-49E0-4DD7-8118-A1B8A3E385B7}"/>
              </a:ext>
            </a:extLst>
          </p:cNvPr>
          <p:cNvSpPr/>
          <p:nvPr/>
        </p:nvSpPr>
        <p:spPr>
          <a:xfrm>
            <a:off x="1862077" y="1196197"/>
            <a:ext cx="8926107" cy="634904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18857694-7F3E-40D5-9333-EB02DD5104B2}"/>
              </a:ext>
            </a:extLst>
          </p:cNvPr>
          <p:cNvSpPr/>
          <p:nvPr/>
        </p:nvSpPr>
        <p:spPr>
          <a:xfrm>
            <a:off x="1930553" y="2130699"/>
            <a:ext cx="2076466" cy="12772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Os livros do professor possuem indicação das habilidades e competências da BNCC e também com orientações específicas sobre como desenvolver essas habilidades e competências nos alunos.</a:t>
            </a:r>
            <a:endParaRPr lang="pt-BR" sz="11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04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184439" y="288349"/>
            <a:ext cx="7886700" cy="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>
              <a:buSzPts val="3600"/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Programas para materiais didáticos e apoio</a:t>
            </a:r>
          </a:p>
        </p:txBody>
      </p:sp>
      <p:sp>
        <p:nvSpPr>
          <p:cNvPr id="7" name="Google Shape;510;p48">
            <a:extLst>
              <a:ext uri="{FF2B5EF4-FFF2-40B4-BE49-F238E27FC236}">
                <a16:creationId xmlns:a16="http://schemas.microsoft.com/office/drawing/2014/main" xmlns="" id="{F34369BE-6756-426F-BA43-C55393BB8619}"/>
              </a:ext>
            </a:extLst>
          </p:cNvPr>
          <p:cNvSpPr txBox="1"/>
          <p:nvPr/>
        </p:nvSpPr>
        <p:spPr>
          <a:xfrm>
            <a:off x="184440" y="1281482"/>
            <a:ext cx="5493346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r>
              <a:rPr lang="en" sz="1100" b="1" dirty="0"/>
              <a:t>GUIA DE TECNOLOGIAS EDUCACIONAIS </a:t>
            </a:r>
            <a:endParaRPr sz="1100" dirty="0"/>
          </a:p>
        </p:txBody>
      </p:sp>
      <p:sp>
        <p:nvSpPr>
          <p:cNvPr id="8" name="Google Shape;511;p48">
            <a:extLst>
              <a:ext uri="{FF2B5EF4-FFF2-40B4-BE49-F238E27FC236}">
                <a16:creationId xmlns:a16="http://schemas.microsoft.com/office/drawing/2014/main" xmlns="" id="{923A2278-49E4-4C45-945F-F241A1A10D4E}"/>
              </a:ext>
            </a:extLst>
          </p:cNvPr>
          <p:cNvSpPr txBox="1"/>
          <p:nvPr/>
        </p:nvSpPr>
        <p:spPr>
          <a:xfrm>
            <a:off x="3859230" y="1275558"/>
            <a:ext cx="4509636" cy="17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r>
              <a:rPr lang="en" sz="1100" b="1" dirty="0"/>
              <a:t>PLATAFORMAS DE RECURSOS DIGITAIS E DE FORMAÇÃO</a:t>
            </a:r>
            <a:endParaRPr sz="1100" dirty="0"/>
          </a:p>
        </p:txBody>
      </p:sp>
      <p:sp>
        <p:nvSpPr>
          <p:cNvPr id="12" name="Google Shape;521;p49">
            <a:extLst>
              <a:ext uri="{FF2B5EF4-FFF2-40B4-BE49-F238E27FC236}">
                <a16:creationId xmlns:a16="http://schemas.microsoft.com/office/drawing/2014/main" xmlns="" id="{AC991187-554A-4F8B-BC45-CA74447A5A72}"/>
              </a:ext>
            </a:extLst>
          </p:cNvPr>
          <p:cNvSpPr/>
          <p:nvPr/>
        </p:nvSpPr>
        <p:spPr>
          <a:xfrm>
            <a:off x="184440" y="1622569"/>
            <a:ext cx="2746673" cy="1051503"/>
          </a:xfrm>
          <a:prstGeom prst="rect">
            <a:avLst/>
          </a:prstGeom>
          <a:solidFill>
            <a:srgbClr val="D8E2F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Edital de Convocação 25/2018  inclui alinhamento à BNCC para todos os materiais. </a:t>
            </a:r>
            <a:endParaRPr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70" y="1622569"/>
            <a:ext cx="3960000" cy="192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28" y="2770470"/>
            <a:ext cx="3960000" cy="212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37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7436FC-E4A9-40DB-9C69-C9391C62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Iniciativas de apoio a implementação da BNCC</a:t>
            </a:r>
          </a:p>
        </p:txBody>
      </p:sp>
      <p:sp>
        <p:nvSpPr>
          <p:cNvPr id="25" name="Sev01">
            <a:extLst>
              <a:ext uri="{FF2B5EF4-FFF2-40B4-BE49-F238E27FC236}">
                <a16:creationId xmlns:a16="http://schemas.microsoft.com/office/drawing/2014/main" xmlns="" id="{97B8224B-A417-43BF-958C-5CE3FE31C6B1}"/>
              </a:ext>
            </a:extLst>
          </p:cNvPr>
          <p:cNvSpPr/>
          <p:nvPr/>
        </p:nvSpPr>
        <p:spPr>
          <a:xfrm rot="18900000">
            <a:off x="2453287" y="2063213"/>
            <a:ext cx="674389" cy="675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26" name="Sev01">
            <a:extLst>
              <a:ext uri="{FF2B5EF4-FFF2-40B4-BE49-F238E27FC236}">
                <a16:creationId xmlns:a16="http://schemas.microsoft.com/office/drawing/2014/main" xmlns="" id="{10FE5EDB-9AE3-499C-A6F1-E8AC8FCCE76E}"/>
              </a:ext>
            </a:extLst>
          </p:cNvPr>
          <p:cNvSpPr/>
          <p:nvPr/>
        </p:nvSpPr>
        <p:spPr>
          <a:xfrm rot="18900000">
            <a:off x="2453287" y="1941083"/>
            <a:ext cx="674389" cy="675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225532EB-E3C0-433E-B4C5-68C0609230CC}"/>
              </a:ext>
            </a:extLst>
          </p:cNvPr>
          <p:cNvGrpSpPr/>
          <p:nvPr/>
        </p:nvGrpSpPr>
        <p:grpSpPr>
          <a:xfrm>
            <a:off x="792577" y="1941083"/>
            <a:ext cx="674389" cy="797356"/>
            <a:chOff x="1612853" y="1652600"/>
            <a:chExt cx="1042969" cy="1240907"/>
          </a:xfrm>
        </p:grpSpPr>
        <p:sp>
          <p:nvSpPr>
            <p:cNvPr id="29" name="Sev01">
              <a:extLst>
                <a:ext uri="{FF2B5EF4-FFF2-40B4-BE49-F238E27FC236}">
                  <a16:creationId xmlns:a16="http://schemas.microsoft.com/office/drawing/2014/main" xmlns="" id="{3EC63B09-4D64-4BCC-A002-9C80D7A10C74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30" name="Sev01">
              <a:extLst>
                <a:ext uri="{FF2B5EF4-FFF2-40B4-BE49-F238E27FC236}">
                  <a16:creationId xmlns:a16="http://schemas.microsoft.com/office/drawing/2014/main" xmlns="" id="{4E880DB9-A357-4860-90E5-5BBD7B1CFB31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4" name="Freeform 82">
            <a:extLst>
              <a:ext uri="{FF2B5EF4-FFF2-40B4-BE49-F238E27FC236}">
                <a16:creationId xmlns:a16="http://schemas.microsoft.com/office/drawing/2014/main" xmlns="" id="{F8B208BE-D5D5-4ED2-B900-7E4BA06A44C9}"/>
              </a:ext>
            </a:extLst>
          </p:cNvPr>
          <p:cNvSpPr>
            <a:spLocks noEditPoints="1"/>
          </p:cNvSpPr>
          <p:nvPr/>
        </p:nvSpPr>
        <p:spPr bwMode="auto">
          <a:xfrm>
            <a:off x="2677830" y="2099430"/>
            <a:ext cx="234767" cy="318814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rgbClr val="5B9B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xmlns="" id="{E6A242E9-D246-44BD-B3BE-E8EB579A5EF7}"/>
              </a:ext>
            </a:extLst>
          </p:cNvPr>
          <p:cNvGrpSpPr/>
          <p:nvPr/>
        </p:nvGrpSpPr>
        <p:grpSpPr>
          <a:xfrm>
            <a:off x="4118731" y="1958501"/>
            <a:ext cx="674389" cy="797356"/>
            <a:chOff x="1612853" y="1652600"/>
            <a:chExt cx="1042969" cy="1240907"/>
          </a:xfrm>
        </p:grpSpPr>
        <p:sp>
          <p:nvSpPr>
            <p:cNvPr id="33" name="Sev01">
              <a:extLst>
                <a:ext uri="{FF2B5EF4-FFF2-40B4-BE49-F238E27FC236}">
                  <a16:creationId xmlns:a16="http://schemas.microsoft.com/office/drawing/2014/main" xmlns="" id="{7C708C9B-D3DA-4EE1-A13F-6D5B0C361CC6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34" name="Sev01">
              <a:extLst>
                <a:ext uri="{FF2B5EF4-FFF2-40B4-BE49-F238E27FC236}">
                  <a16:creationId xmlns:a16="http://schemas.microsoft.com/office/drawing/2014/main" xmlns="" id="{34A5DEF1-5B42-49D0-82E0-0839775B44A1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5" name="Freeform 66">
            <a:extLst>
              <a:ext uri="{FF2B5EF4-FFF2-40B4-BE49-F238E27FC236}">
                <a16:creationId xmlns:a16="http://schemas.microsoft.com/office/drawing/2014/main" xmlns="" id="{82B0DC3B-A38E-4E32-954C-53676F5B16C7}"/>
              </a:ext>
            </a:extLst>
          </p:cNvPr>
          <p:cNvSpPr>
            <a:spLocks noEditPoints="1"/>
          </p:cNvSpPr>
          <p:nvPr/>
        </p:nvSpPr>
        <p:spPr bwMode="auto">
          <a:xfrm>
            <a:off x="4274146" y="2111243"/>
            <a:ext cx="363557" cy="33490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F7D48D57-AFA8-43B5-907D-D2FC8118F6B3}"/>
              </a:ext>
            </a:extLst>
          </p:cNvPr>
          <p:cNvGrpSpPr/>
          <p:nvPr/>
        </p:nvGrpSpPr>
        <p:grpSpPr>
          <a:xfrm>
            <a:off x="5766894" y="1923665"/>
            <a:ext cx="674389" cy="797356"/>
            <a:chOff x="1612853" y="1652600"/>
            <a:chExt cx="1042969" cy="1240907"/>
          </a:xfrm>
        </p:grpSpPr>
        <p:sp>
          <p:nvSpPr>
            <p:cNvPr id="37" name="Sev01">
              <a:extLst>
                <a:ext uri="{FF2B5EF4-FFF2-40B4-BE49-F238E27FC236}">
                  <a16:creationId xmlns:a16="http://schemas.microsoft.com/office/drawing/2014/main" xmlns="" id="{B5381372-3CE5-4107-A19E-054419443E83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38" name="Sev01">
              <a:extLst>
                <a:ext uri="{FF2B5EF4-FFF2-40B4-BE49-F238E27FC236}">
                  <a16:creationId xmlns:a16="http://schemas.microsoft.com/office/drawing/2014/main" xmlns="" id="{79283D60-3C10-4D94-AEF6-1155D83195BA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6" name="Freeform 56">
            <a:extLst>
              <a:ext uri="{FF2B5EF4-FFF2-40B4-BE49-F238E27FC236}">
                <a16:creationId xmlns:a16="http://schemas.microsoft.com/office/drawing/2014/main" xmlns="" id="{4546E10C-6361-4662-9E60-1AB7CE718F81}"/>
              </a:ext>
            </a:extLst>
          </p:cNvPr>
          <p:cNvSpPr>
            <a:spLocks noEditPoints="1"/>
          </p:cNvSpPr>
          <p:nvPr/>
        </p:nvSpPr>
        <p:spPr bwMode="auto">
          <a:xfrm>
            <a:off x="5931267" y="2081169"/>
            <a:ext cx="345642" cy="34564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xmlns="" id="{C8DE3366-488B-454D-B8F2-38D39EE12257}"/>
              </a:ext>
            </a:extLst>
          </p:cNvPr>
          <p:cNvGrpSpPr/>
          <p:nvPr/>
        </p:nvGrpSpPr>
        <p:grpSpPr>
          <a:xfrm>
            <a:off x="7440155" y="1941083"/>
            <a:ext cx="674389" cy="797356"/>
            <a:chOff x="1612853" y="1652600"/>
            <a:chExt cx="1042969" cy="1240907"/>
          </a:xfrm>
        </p:grpSpPr>
        <p:sp>
          <p:nvSpPr>
            <p:cNvPr id="41" name="Sev01">
              <a:extLst>
                <a:ext uri="{FF2B5EF4-FFF2-40B4-BE49-F238E27FC236}">
                  <a16:creationId xmlns:a16="http://schemas.microsoft.com/office/drawing/2014/main" xmlns="" id="{BEFF2209-E949-4A1B-969C-4EF2A827F659}"/>
                </a:ext>
              </a:extLst>
            </p:cNvPr>
            <p:cNvSpPr/>
            <p:nvPr/>
          </p:nvSpPr>
          <p:spPr>
            <a:xfrm rot="18900000">
              <a:off x="1612853" y="1842668"/>
              <a:ext cx="1042969" cy="10508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42" name="Sev01">
              <a:extLst>
                <a:ext uri="{FF2B5EF4-FFF2-40B4-BE49-F238E27FC236}">
                  <a16:creationId xmlns:a16="http://schemas.microsoft.com/office/drawing/2014/main" xmlns="" id="{29A4AB75-9235-44C3-92B4-6CE305007F91}"/>
                </a:ext>
              </a:extLst>
            </p:cNvPr>
            <p:cNvSpPr/>
            <p:nvPr/>
          </p:nvSpPr>
          <p:spPr>
            <a:xfrm rot="18900000">
              <a:off x="1612853" y="1652600"/>
              <a:ext cx="1042969" cy="105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7" name="Freeform 245">
            <a:extLst>
              <a:ext uri="{FF2B5EF4-FFF2-40B4-BE49-F238E27FC236}">
                <a16:creationId xmlns:a16="http://schemas.microsoft.com/office/drawing/2014/main" xmlns="" id="{659D6C8E-400A-49A2-9310-FBD2BED9F42F}"/>
              </a:ext>
            </a:extLst>
          </p:cNvPr>
          <p:cNvSpPr>
            <a:spLocks/>
          </p:cNvSpPr>
          <p:nvPr/>
        </p:nvSpPr>
        <p:spPr bwMode="auto">
          <a:xfrm>
            <a:off x="7562071" y="2114537"/>
            <a:ext cx="331612" cy="33161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Google Shape;139;p27">
            <a:extLst>
              <a:ext uri="{FF2B5EF4-FFF2-40B4-BE49-F238E27FC236}">
                <a16:creationId xmlns:a16="http://schemas.microsoft.com/office/drawing/2014/main" xmlns="" id="{060520DE-1355-4D2B-B47E-5707CCC9DFDF}"/>
              </a:ext>
            </a:extLst>
          </p:cNvPr>
          <p:cNvSpPr txBox="1"/>
          <p:nvPr/>
        </p:nvSpPr>
        <p:spPr>
          <a:xfrm>
            <a:off x="176114" y="2982699"/>
            <a:ext cx="1907316" cy="137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dirty="0">
                <a:solidFill>
                  <a:schemeClr val="accent4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 DE APOIO A IMPLEMENTAÇÃO BNCC</a:t>
            </a:r>
            <a:endParaRPr b="1" i="0" u="none" strike="noStrike" cap="none" dirty="0">
              <a:solidFill>
                <a:schemeClr val="accent4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49" name="Google Shape;139;p27">
            <a:extLst>
              <a:ext uri="{FF2B5EF4-FFF2-40B4-BE49-F238E27FC236}">
                <a16:creationId xmlns:a16="http://schemas.microsoft.com/office/drawing/2014/main" xmlns="" id="{174B93B4-44A5-4326-ABC8-2BE2042F50DB}"/>
              </a:ext>
            </a:extLst>
          </p:cNvPr>
          <p:cNvSpPr txBox="1"/>
          <p:nvPr/>
        </p:nvSpPr>
        <p:spPr>
          <a:xfrm>
            <a:off x="2056297" y="3000116"/>
            <a:ext cx="1453521" cy="116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lvl="0" algn="ctr"/>
            <a:r>
              <a:rPr lang="pt-BR" b="1" dirty="0">
                <a:solidFill>
                  <a:schemeClr val="accent1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PROGRAMAS DE MATERIAIS DIDÁTICOS</a:t>
            </a:r>
            <a:endParaRPr lang="pt-BR" b="1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4" name="Google Shape;139;p27">
            <a:extLst>
              <a:ext uri="{FF2B5EF4-FFF2-40B4-BE49-F238E27FC236}">
                <a16:creationId xmlns:a16="http://schemas.microsoft.com/office/drawing/2014/main" xmlns="" id="{E70674D6-47CA-43FA-A31E-FF8B7B9BB715}"/>
              </a:ext>
            </a:extLst>
          </p:cNvPr>
          <p:cNvSpPr txBox="1"/>
          <p:nvPr/>
        </p:nvSpPr>
        <p:spPr>
          <a:xfrm>
            <a:off x="3787430" y="2979581"/>
            <a:ext cx="1336989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i="0" u="none" strike="noStrike" cap="none" dirty="0">
                <a:solidFill>
                  <a:schemeClr val="accent2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PROGRAMAS DE FORMAÇÃO</a:t>
            </a:r>
            <a:endParaRPr b="1" i="0" u="none" strike="noStrike" cap="none" dirty="0">
              <a:solidFill>
                <a:schemeClr val="accent2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5" name="Google Shape;139;p27">
            <a:extLst>
              <a:ext uri="{FF2B5EF4-FFF2-40B4-BE49-F238E27FC236}">
                <a16:creationId xmlns:a16="http://schemas.microsoft.com/office/drawing/2014/main" xmlns="" id="{FB22411F-15E4-46B9-B4DE-DB1DE511DCAE}"/>
              </a:ext>
            </a:extLst>
          </p:cNvPr>
          <p:cNvSpPr txBox="1"/>
          <p:nvPr/>
        </p:nvSpPr>
        <p:spPr>
          <a:xfrm>
            <a:off x="5472408" y="2979581"/>
            <a:ext cx="1263361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OUTRAS INICIATIVAS</a:t>
            </a:r>
            <a:endParaRPr b="1" i="0" u="none" strike="noStrike" cap="none" dirty="0">
              <a:solidFill>
                <a:schemeClr val="accent6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7" name="Google Shape;139;p27">
            <a:extLst>
              <a:ext uri="{FF2B5EF4-FFF2-40B4-BE49-F238E27FC236}">
                <a16:creationId xmlns:a16="http://schemas.microsoft.com/office/drawing/2014/main" xmlns="" id="{90684116-C630-47CB-BD7F-959A1AFFF8A6}"/>
              </a:ext>
            </a:extLst>
          </p:cNvPr>
          <p:cNvSpPr txBox="1"/>
          <p:nvPr/>
        </p:nvSpPr>
        <p:spPr>
          <a:xfrm>
            <a:off x="7145669" y="2979581"/>
            <a:ext cx="1263361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AVALIAÇÕES EXTERNAS (INEP)</a:t>
            </a:r>
            <a:endParaRPr b="1" i="0" u="none" strike="noStrike" cap="none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27" name="Freeform 103">
            <a:extLst>
              <a:ext uri="{FF2B5EF4-FFF2-40B4-BE49-F238E27FC236}">
                <a16:creationId xmlns:a16="http://schemas.microsoft.com/office/drawing/2014/main" xmlns="" id="{ED8A6C90-30A4-46CC-9F41-86FE1B4CFE1E}"/>
              </a:ext>
            </a:extLst>
          </p:cNvPr>
          <p:cNvSpPr>
            <a:spLocks noEditPoints="1"/>
          </p:cNvSpPr>
          <p:nvPr/>
        </p:nvSpPr>
        <p:spPr bwMode="auto">
          <a:xfrm>
            <a:off x="1015583" y="2105820"/>
            <a:ext cx="223644" cy="31091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B1BD0B1F-8782-40F7-83D5-13DDC156792F}"/>
              </a:ext>
            </a:extLst>
          </p:cNvPr>
          <p:cNvSpPr/>
          <p:nvPr/>
        </p:nvSpPr>
        <p:spPr>
          <a:xfrm>
            <a:off x="5228468" y="1428750"/>
            <a:ext cx="3124955" cy="25527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CB897E6A-04EA-464B-A20D-5C620BE5FA9F}"/>
              </a:ext>
            </a:extLst>
          </p:cNvPr>
          <p:cNvSpPr/>
          <p:nvPr/>
        </p:nvSpPr>
        <p:spPr>
          <a:xfrm>
            <a:off x="262228" y="1536720"/>
            <a:ext cx="3220861" cy="25527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66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73288" y="1572747"/>
            <a:ext cx="5003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 Midiática na BNCC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73288" y="2233778"/>
            <a:ext cx="58240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 de Construção da BNCC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73288" y="2953678"/>
            <a:ext cx="80746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Iniciativas de apoio à implementação da BNCC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4658" y="1572747"/>
            <a:ext cx="388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accent4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1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4658" y="2263212"/>
            <a:ext cx="388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4658" y="2953678"/>
            <a:ext cx="388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bg1">
                    <a:lumMod val="95000"/>
                  </a:schemeClr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71950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7436FC-E4A9-40DB-9C69-C9391C62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Iniciativas de apoio a implementação da BNCC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xmlns="" id="{6027360B-DC1A-47FA-80E5-77C055FB3691}"/>
              </a:ext>
            </a:extLst>
          </p:cNvPr>
          <p:cNvGrpSpPr/>
          <p:nvPr/>
        </p:nvGrpSpPr>
        <p:grpSpPr>
          <a:xfrm>
            <a:off x="3996517" y="1504247"/>
            <a:ext cx="4477632" cy="610200"/>
            <a:chOff x="1636373" y="1074491"/>
            <a:chExt cx="4477632" cy="610200"/>
          </a:xfrm>
        </p:grpSpPr>
        <p:sp>
          <p:nvSpPr>
            <p:cNvPr id="29" name="Google Shape;438;p43">
              <a:extLst>
                <a:ext uri="{FF2B5EF4-FFF2-40B4-BE49-F238E27FC236}">
                  <a16:creationId xmlns:a16="http://schemas.microsoft.com/office/drawing/2014/main" xmlns="" id="{61DD466B-9B79-4582-B662-A71C2FF28A25}"/>
                </a:ext>
              </a:extLst>
            </p:cNvPr>
            <p:cNvSpPr/>
            <p:nvPr/>
          </p:nvSpPr>
          <p:spPr>
            <a:xfrm>
              <a:off x="1985782" y="1074491"/>
              <a:ext cx="4128223" cy="610200"/>
            </a:xfrm>
            <a:prstGeom prst="rect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r>
                <a:rPr lang="pt-BR" sz="1800" b="1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CURSOS DE FORMAÇÃO SOBRE A BNCC</a:t>
              </a:r>
              <a:endParaRPr sz="1800" dirty="0">
                <a:solidFill>
                  <a:schemeClr val="accent2"/>
                </a:solidFill>
              </a:endParaRPr>
            </a:p>
          </p:txBody>
        </p:sp>
        <p:sp>
          <p:nvSpPr>
            <p:cNvPr id="35" name="Sev02">
              <a:extLst>
                <a:ext uri="{FF2B5EF4-FFF2-40B4-BE49-F238E27FC236}">
                  <a16:creationId xmlns:a16="http://schemas.microsoft.com/office/drawing/2014/main" xmlns="" id="{960334FD-C1FF-4C20-A67C-59571DE6C92D}"/>
                </a:ext>
              </a:extLst>
            </p:cNvPr>
            <p:cNvSpPr/>
            <p:nvPr/>
          </p:nvSpPr>
          <p:spPr>
            <a:xfrm rot="18900000">
              <a:off x="1636373" y="1260120"/>
              <a:ext cx="235157" cy="2166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74BE0C3E-3574-412E-9430-A79380BA8CA6}"/>
              </a:ext>
            </a:extLst>
          </p:cNvPr>
          <p:cNvGrpSpPr/>
          <p:nvPr/>
        </p:nvGrpSpPr>
        <p:grpSpPr>
          <a:xfrm>
            <a:off x="3998655" y="2831925"/>
            <a:ext cx="3860983" cy="610200"/>
            <a:chOff x="1594210" y="2494153"/>
            <a:chExt cx="3860983" cy="610200"/>
          </a:xfrm>
        </p:grpSpPr>
        <p:sp>
          <p:nvSpPr>
            <p:cNvPr id="37" name="Google Shape;439;p43">
              <a:extLst>
                <a:ext uri="{FF2B5EF4-FFF2-40B4-BE49-F238E27FC236}">
                  <a16:creationId xmlns:a16="http://schemas.microsoft.com/office/drawing/2014/main" xmlns="" id="{24437E24-AC81-4CBA-A787-0E05D3961B05}"/>
                </a:ext>
              </a:extLst>
            </p:cNvPr>
            <p:cNvSpPr/>
            <p:nvPr/>
          </p:nvSpPr>
          <p:spPr>
            <a:xfrm>
              <a:off x="1943618" y="2494153"/>
              <a:ext cx="3511575" cy="610200"/>
            </a:xfrm>
            <a:prstGeom prst="rect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r>
                <a:rPr lang="en" sz="1800" b="1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EDITAL DE DIDÁTICAS ESPECÍFICAS</a:t>
              </a:r>
              <a:endParaRPr sz="1800" dirty="0">
                <a:solidFill>
                  <a:schemeClr val="accent2"/>
                </a:solidFill>
              </a:endParaRPr>
            </a:p>
          </p:txBody>
        </p:sp>
        <p:sp>
          <p:nvSpPr>
            <p:cNvPr id="38" name="Sev02">
              <a:extLst>
                <a:ext uri="{FF2B5EF4-FFF2-40B4-BE49-F238E27FC236}">
                  <a16:creationId xmlns:a16="http://schemas.microsoft.com/office/drawing/2014/main" xmlns="" id="{70EF5624-9A30-4989-B06A-BB5B8F87F462}"/>
                </a:ext>
              </a:extLst>
            </p:cNvPr>
            <p:cNvSpPr/>
            <p:nvPr/>
          </p:nvSpPr>
          <p:spPr>
            <a:xfrm rot="18900000">
              <a:off x="1594210" y="2690931"/>
              <a:ext cx="235157" cy="2166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xmlns="" id="{45319416-E5C4-4163-AF0F-DC6224AFFF2E}"/>
              </a:ext>
            </a:extLst>
          </p:cNvPr>
          <p:cNvGrpSpPr/>
          <p:nvPr/>
        </p:nvGrpSpPr>
        <p:grpSpPr>
          <a:xfrm>
            <a:off x="3998656" y="2168086"/>
            <a:ext cx="3860983" cy="610200"/>
            <a:chOff x="1636368" y="1845503"/>
            <a:chExt cx="3860983" cy="610200"/>
          </a:xfrm>
        </p:grpSpPr>
        <p:sp>
          <p:nvSpPr>
            <p:cNvPr id="40" name="Google Shape;440;p43">
              <a:extLst>
                <a:ext uri="{FF2B5EF4-FFF2-40B4-BE49-F238E27FC236}">
                  <a16:creationId xmlns:a16="http://schemas.microsoft.com/office/drawing/2014/main" xmlns="" id="{2DD1EFE7-12B8-45B2-AE86-BB79F1062B89}"/>
                </a:ext>
              </a:extLst>
            </p:cNvPr>
            <p:cNvSpPr/>
            <p:nvPr/>
          </p:nvSpPr>
          <p:spPr>
            <a:xfrm>
              <a:off x="1985779" y="1845503"/>
              <a:ext cx="3511572" cy="610200"/>
            </a:xfrm>
            <a:prstGeom prst="rect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r>
                <a:rPr lang="en" sz="1800" b="1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BASE PARA FORMAÇÃO DOCENTE</a:t>
              </a:r>
              <a:endParaRPr sz="1800" dirty="0">
                <a:solidFill>
                  <a:schemeClr val="accent2"/>
                </a:solidFill>
              </a:endParaRPr>
            </a:p>
          </p:txBody>
        </p:sp>
        <p:sp>
          <p:nvSpPr>
            <p:cNvPr id="41" name="Sev02">
              <a:extLst>
                <a:ext uri="{FF2B5EF4-FFF2-40B4-BE49-F238E27FC236}">
                  <a16:creationId xmlns:a16="http://schemas.microsoft.com/office/drawing/2014/main" xmlns="" id="{9126193E-C399-4F24-8AA0-5265CF5D038C}"/>
                </a:ext>
              </a:extLst>
            </p:cNvPr>
            <p:cNvSpPr/>
            <p:nvPr/>
          </p:nvSpPr>
          <p:spPr>
            <a:xfrm rot="18900000">
              <a:off x="1636368" y="2042281"/>
              <a:ext cx="235157" cy="2166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xmlns="" id="{F465EFEF-ED37-4E9E-8100-1EBB7292E7C2}"/>
              </a:ext>
            </a:extLst>
          </p:cNvPr>
          <p:cNvGrpSpPr/>
          <p:nvPr/>
        </p:nvGrpSpPr>
        <p:grpSpPr>
          <a:xfrm>
            <a:off x="3998656" y="3495763"/>
            <a:ext cx="4911427" cy="610200"/>
            <a:chOff x="1636371" y="3237865"/>
            <a:chExt cx="4911427" cy="610200"/>
          </a:xfrm>
        </p:grpSpPr>
        <p:sp>
          <p:nvSpPr>
            <p:cNvPr id="43" name="Google Shape;441;p43">
              <a:extLst>
                <a:ext uri="{FF2B5EF4-FFF2-40B4-BE49-F238E27FC236}">
                  <a16:creationId xmlns:a16="http://schemas.microsoft.com/office/drawing/2014/main" xmlns="" id="{17156624-E66C-460A-9B66-865C694C9A67}"/>
                </a:ext>
              </a:extLst>
            </p:cNvPr>
            <p:cNvSpPr/>
            <p:nvPr/>
          </p:nvSpPr>
          <p:spPr>
            <a:xfrm>
              <a:off x="1985781" y="3237865"/>
              <a:ext cx="4562017" cy="610200"/>
            </a:xfrm>
            <a:prstGeom prst="rect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r>
                <a:rPr lang="en" sz="1800" b="1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PROGRAMAS DE FORMAÇÃO À LUZ DA BNCC</a:t>
              </a:r>
              <a:endParaRPr sz="1800" dirty="0">
                <a:solidFill>
                  <a:schemeClr val="accent2"/>
                </a:solidFill>
              </a:endParaRPr>
            </a:p>
          </p:txBody>
        </p:sp>
        <p:sp>
          <p:nvSpPr>
            <p:cNvPr id="44" name="Sev02">
              <a:extLst>
                <a:ext uri="{FF2B5EF4-FFF2-40B4-BE49-F238E27FC236}">
                  <a16:creationId xmlns:a16="http://schemas.microsoft.com/office/drawing/2014/main" xmlns="" id="{9931C38E-F73F-4B4B-9C14-07306D731B85}"/>
                </a:ext>
              </a:extLst>
            </p:cNvPr>
            <p:cNvSpPr/>
            <p:nvPr/>
          </p:nvSpPr>
          <p:spPr>
            <a:xfrm rot="18900000">
              <a:off x="1636371" y="3434643"/>
              <a:ext cx="235157" cy="2166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48" name="Google Shape;408;p42">
            <a:extLst>
              <a:ext uri="{FF2B5EF4-FFF2-40B4-BE49-F238E27FC236}">
                <a16:creationId xmlns:a16="http://schemas.microsoft.com/office/drawing/2014/main" xmlns="" id="{55FA9BEA-CD68-4A97-B468-1D118AA85368}"/>
              </a:ext>
            </a:extLst>
          </p:cNvPr>
          <p:cNvSpPr txBox="1">
            <a:spLocks/>
          </p:cNvSpPr>
          <p:nvPr/>
        </p:nvSpPr>
        <p:spPr>
          <a:xfrm>
            <a:off x="184440" y="1172664"/>
            <a:ext cx="3646906" cy="31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 sz="3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600"/>
            </a:pP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INICIATIVAS EM DESENVOLVIMENTO</a:t>
            </a: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xmlns="" id="{F10993B6-B542-460D-9B94-A41DEFD99548}"/>
              </a:ext>
            </a:extLst>
          </p:cNvPr>
          <p:cNvGrpSpPr/>
          <p:nvPr/>
        </p:nvGrpSpPr>
        <p:grpSpPr>
          <a:xfrm>
            <a:off x="1961318" y="2118375"/>
            <a:ext cx="674389" cy="797356"/>
            <a:chOff x="4084273" y="1975918"/>
            <a:chExt cx="674389" cy="797356"/>
          </a:xfrm>
        </p:grpSpPr>
        <p:grpSp>
          <p:nvGrpSpPr>
            <p:cNvPr id="50" name="Agrupar 49">
              <a:extLst>
                <a:ext uri="{FF2B5EF4-FFF2-40B4-BE49-F238E27FC236}">
                  <a16:creationId xmlns:a16="http://schemas.microsoft.com/office/drawing/2014/main" xmlns="" id="{7BBF817C-5B20-4D87-A9B9-01790BC6D695}"/>
                </a:ext>
              </a:extLst>
            </p:cNvPr>
            <p:cNvGrpSpPr/>
            <p:nvPr/>
          </p:nvGrpSpPr>
          <p:grpSpPr>
            <a:xfrm>
              <a:off x="4084273" y="1975918"/>
              <a:ext cx="674389" cy="797356"/>
              <a:chOff x="1612853" y="1652600"/>
              <a:chExt cx="1042969" cy="1240907"/>
            </a:xfrm>
          </p:grpSpPr>
          <p:sp>
            <p:nvSpPr>
              <p:cNvPr id="52" name="Sev01">
                <a:extLst>
                  <a:ext uri="{FF2B5EF4-FFF2-40B4-BE49-F238E27FC236}">
                    <a16:creationId xmlns:a16="http://schemas.microsoft.com/office/drawing/2014/main" xmlns="" id="{EE55595E-46F1-443B-B1B4-9E2B4F2F5B5C}"/>
                  </a:ext>
                </a:extLst>
              </p:cNvPr>
              <p:cNvSpPr/>
              <p:nvPr/>
            </p:nvSpPr>
            <p:spPr>
              <a:xfrm rot="18900000">
                <a:off x="1612853" y="1842668"/>
                <a:ext cx="1042969" cy="10508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accent1">
                      <a:lumMod val="50000"/>
                    </a:schemeClr>
                  </a:solidFill>
                  <a:latin typeface="FontAwesome" pitchFamily="2" charset="0"/>
                </a:endParaRPr>
              </a:p>
            </p:txBody>
          </p:sp>
          <p:sp>
            <p:nvSpPr>
              <p:cNvPr id="53" name="Sev01">
                <a:extLst>
                  <a:ext uri="{FF2B5EF4-FFF2-40B4-BE49-F238E27FC236}">
                    <a16:creationId xmlns:a16="http://schemas.microsoft.com/office/drawing/2014/main" xmlns="" id="{6A93F401-9C2D-4EA4-A213-7D375F2EF59E}"/>
                  </a:ext>
                </a:extLst>
              </p:cNvPr>
              <p:cNvSpPr/>
              <p:nvPr/>
            </p:nvSpPr>
            <p:spPr>
              <a:xfrm rot="18900000">
                <a:off x="1612853" y="1652600"/>
                <a:ext cx="1042969" cy="1050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accent1">
                      <a:lumMod val="50000"/>
                    </a:schemeClr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xmlns="" id="{5EE7F373-0F66-483E-988F-F678CA3644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688" y="2128660"/>
              <a:ext cx="363557" cy="33490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Google Shape;139;p27">
            <a:extLst>
              <a:ext uri="{FF2B5EF4-FFF2-40B4-BE49-F238E27FC236}">
                <a16:creationId xmlns:a16="http://schemas.microsoft.com/office/drawing/2014/main" xmlns="" id="{9A03C93A-7749-4687-8101-A4AE6B766DA4}"/>
              </a:ext>
            </a:extLst>
          </p:cNvPr>
          <p:cNvSpPr txBox="1"/>
          <p:nvPr/>
        </p:nvSpPr>
        <p:spPr>
          <a:xfrm>
            <a:off x="1630018" y="3139456"/>
            <a:ext cx="1336989" cy="66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algn="ctr"/>
            <a:r>
              <a:rPr lang="pt-BR" b="1" i="0" u="none" strike="noStrike" cap="none" dirty="0">
                <a:solidFill>
                  <a:schemeClr val="accent2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PROGRAMAS DE FORMAÇÃO</a:t>
            </a:r>
            <a:endParaRPr b="1" i="0" u="none" strike="noStrike" cap="none" dirty="0">
              <a:solidFill>
                <a:schemeClr val="accent2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32" name="Google Shape;441;p43">
            <a:extLst>
              <a:ext uri="{FF2B5EF4-FFF2-40B4-BE49-F238E27FC236}">
                <a16:creationId xmlns:a16="http://schemas.microsoft.com/office/drawing/2014/main" xmlns="" id="{17156624-E66C-460A-9B66-865C694C9A67}"/>
              </a:ext>
            </a:extLst>
          </p:cNvPr>
          <p:cNvSpPr/>
          <p:nvPr/>
        </p:nvSpPr>
        <p:spPr>
          <a:xfrm>
            <a:off x="4500467" y="3885927"/>
            <a:ext cx="4051654" cy="126820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n" sz="1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Iniciativa para anos finais</a:t>
            </a:r>
          </a:p>
          <a:p>
            <a:r>
              <a:rPr lang="en" sz="1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Alfabetização</a:t>
            </a:r>
          </a:p>
          <a:p>
            <a:r>
              <a:rPr lang="en" sz="1600" dirty="0">
                <a:solidFill>
                  <a:schemeClr val="accent2"/>
                </a:solidFill>
                <a:latin typeface="Calibri"/>
                <a:cs typeface="Calibri"/>
                <a:sym typeface="Calibri"/>
              </a:rPr>
              <a:t>Educação Infantil</a:t>
            </a:r>
          </a:p>
          <a:p>
            <a:r>
              <a:rPr lang="en" sz="1600" dirty="0">
                <a:solidFill>
                  <a:schemeClr val="accent2"/>
                </a:solidFill>
                <a:latin typeface="Calibri"/>
                <a:cs typeface="Calibri"/>
                <a:sym typeface="Calibri"/>
              </a:rPr>
              <a:t>Trilhas de Formação</a:t>
            </a:r>
          </a:p>
          <a:p>
            <a:endParaRPr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66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184439" y="288349"/>
            <a:ext cx="7886700" cy="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>
              <a:buSzPts val="3600"/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Programas de Formação</a:t>
            </a:r>
          </a:p>
        </p:txBody>
      </p:sp>
      <p:sp>
        <p:nvSpPr>
          <p:cNvPr id="10" name="Google Shape;453;p44">
            <a:extLst>
              <a:ext uri="{FF2B5EF4-FFF2-40B4-BE49-F238E27FC236}">
                <a16:creationId xmlns:a16="http://schemas.microsoft.com/office/drawing/2014/main" xmlns="" id="{53495EDC-E8F0-4887-BE61-E01C1882682E}"/>
              </a:ext>
            </a:extLst>
          </p:cNvPr>
          <p:cNvSpPr/>
          <p:nvPr/>
        </p:nvSpPr>
        <p:spPr>
          <a:xfrm>
            <a:off x="258867" y="1541694"/>
            <a:ext cx="8663938" cy="100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r>
              <a:rPr lang="en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Público: Professores de educação infantil e ensino fundamental</a:t>
            </a:r>
            <a:endParaRPr dirty="0"/>
          </a:p>
          <a:p>
            <a:r>
              <a:rPr lang="en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cursos para professores sobre a BNCC e os currículos estaduais</a:t>
            </a:r>
          </a:p>
          <a:p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 organizados por etapa e por componente</a:t>
            </a:r>
            <a:endParaRPr lang="en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6;p44">
            <a:extLst>
              <a:ext uri="{FF2B5EF4-FFF2-40B4-BE49-F238E27FC236}">
                <a16:creationId xmlns:a16="http://schemas.microsoft.com/office/drawing/2014/main" xmlns="" id="{5DEAF9A9-9445-4E9F-BBE2-81A3946C93FD}"/>
              </a:ext>
            </a:extLst>
          </p:cNvPr>
          <p:cNvSpPr txBox="1"/>
          <p:nvPr/>
        </p:nvSpPr>
        <p:spPr>
          <a:xfrm>
            <a:off x="258867" y="1111745"/>
            <a:ext cx="4132379" cy="29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r>
              <a:rPr lang="pt-BR" b="1" dirty="0"/>
              <a:t>CURSOS DE FORMAÇÃO SOBRE A BNCC</a:t>
            </a:r>
            <a:endParaRPr dirty="0"/>
          </a:p>
        </p:txBody>
      </p:sp>
      <p:sp>
        <p:nvSpPr>
          <p:cNvPr id="18" name="Google Shape;456;p44">
            <a:extLst>
              <a:ext uri="{FF2B5EF4-FFF2-40B4-BE49-F238E27FC236}">
                <a16:creationId xmlns:a16="http://schemas.microsoft.com/office/drawing/2014/main" xmlns="" id="{0C2F4693-254B-40DF-B4BA-F5F96B996600}"/>
              </a:ext>
            </a:extLst>
          </p:cNvPr>
          <p:cNvSpPr txBox="1"/>
          <p:nvPr/>
        </p:nvSpPr>
        <p:spPr>
          <a:xfrm>
            <a:off x="258867" y="2910235"/>
            <a:ext cx="3204864" cy="29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1100"/>
            </a:pPr>
            <a:r>
              <a:rPr lang="pt-BR" b="1" dirty="0"/>
              <a:t>BASE DE FORMAÇÃO DOCENTE</a:t>
            </a:r>
          </a:p>
        </p:txBody>
      </p:sp>
      <p:sp>
        <p:nvSpPr>
          <p:cNvPr id="19" name="Google Shape;453;p44">
            <a:extLst>
              <a:ext uri="{FF2B5EF4-FFF2-40B4-BE49-F238E27FC236}">
                <a16:creationId xmlns:a16="http://schemas.microsoft.com/office/drawing/2014/main" xmlns="" id="{F2E37796-F41D-4ED1-91FD-9946E1B719F3}"/>
              </a:ext>
            </a:extLst>
          </p:cNvPr>
          <p:cNvSpPr/>
          <p:nvPr/>
        </p:nvSpPr>
        <p:spPr>
          <a:xfrm>
            <a:off x="258867" y="3285833"/>
            <a:ext cx="8663938" cy="100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/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Público: Universidades e formadores de professores</a:t>
            </a:r>
            <a:endParaRPr lang="pt-BR" dirty="0"/>
          </a:p>
          <a:p>
            <a:pPr lvl="0"/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 referencial de Formação Inicial e Continuada de Professores da Educação Básica, que articule a formação docente aos desafios de implementação da BNCC.</a:t>
            </a:r>
          </a:p>
        </p:txBody>
      </p:sp>
    </p:spTree>
    <p:extLst>
      <p:ext uri="{BB962C8B-B14F-4D97-AF65-F5344CB8AC3E}">
        <p14:creationId xmlns:p14="http://schemas.microsoft.com/office/powerpoint/2010/main" val="2963666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184439" y="288349"/>
            <a:ext cx="7886700" cy="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>
              <a:buSzPts val="3600"/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Programas de Formação</a:t>
            </a:r>
          </a:p>
        </p:txBody>
      </p:sp>
      <p:sp>
        <p:nvSpPr>
          <p:cNvPr id="10" name="Google Shape;453;p44">
            <a:extLst>
              <a:ext uri="{FF2B5EF4-FFF2-40B4-BE49-F238E27FC236}">
                <a16:creationId xmlns:a16="http://schemas.microsoft.com/office/drawing/2014/main" xmlns="" id="{53495EDC-E8F0-4887-BE61-E01C1882682E}"/>
              </a:ext>
            </a:extLst>
          </p:cNvPr>
          <p:cNvSpPr/>
          <p:nvPr/>
        </p:nvSpPr>
        <p:spPr>
          <a:xfrm>
            <a:off x="260144" y="3272086"/>
            <a:ext cx="8663938" cy="100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/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Público: Professores Alfabetizadores.</a:t>
            </a:r>
            <a:endParaRPr lang="pt-BR" dirty="0"/>
          </a:p>
          <a:p>
            <a:pPr lvl="0"/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 de formação continuada para professores alfabetizadores à luz das competências e habilidades previstas na BNCC.</a:t>
            </a:r>
            <a:endParaRPr lang="pt-BR" dirty="0"/>
          </a:p>
        </p:txBody>
      </p:sp>
      <p:sp>
        <p:nvSpPr>
          <p:cNvPr id="15" name="Google Shape;456;p44">
            <a:extLst>
              <a:ext uri="{FF2B5EF4-FFF2-40B4-BE49-F238E27FC236}">
                <a16:creationId xmlns:a16="http://schemas.microsoft.com/office/drawing/2014/main" xmlns="" id="{5DEAF9A9-9445-4E9F-BBE2-81A3946C93FD}"/>
              </a:ext>
            </a:extLst>
          </p:cNvPr>
          <p:cNvSpPr txBox="1"/>
          <p:nvPr/>
        </p:nvSpPr>
        <p:spPr>
          <a:xfrm>
            <a:off x="260144" y="2905060"/>
            <a:ext cx="5619662" cy="29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r>
              <a:rPr lang="pt-BR" b="1" dirty="0"/>
              <a:t>FORMAÇÃO À LUZ DA BNCC - </a:t>
            </a:r>
            <a:r>
              <a:rPr lang="pt-BR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ALFABETIZAÇÃO</a:t>
            </a:r>
            <a:endParaRPr dirty="0"/>
          </a:p>
        </p:txBody>
      </p:sp>
      <p:sp>
        <p:nvSpPr>
          <p:cNvPr id="18" name="Google Shape;456;p44">
            <a:extLst>
              <a:ext uri="{FF2B5EF4-FFF2-40B4-BE49-F238E27FC236}">
                <a16:creationId xmlns:a16="http://schemas.microsoft.com/office/drawing/2014/main" xmlns="" id="{0C2F4693-254B-40DF-B4BA-F5F96B996600}"/>
              </a:ext>
            </a:extLst>
          </p:cNvPr>
          <p:cNvSpPr txBox="1"/>
          <p:nvPr/>
        </p:nvSpPr>
        <p:spPr>
          <a:xfrm>
            <a:off x="260144" y="1112971"/>
            <a:ext cx="3204864" cy="29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1100"/>
            </a:pPr>
            <a:r>
              <a:rPr lang="pt-BR" b="1" dirty="0"/>
              <a:t>DIDÁTICAS ESPECÍFICAS</a:t>
            </a:r>
          </a:p>
        </p:txBody>
      </p:sp>
      <p:sp>
        <p:nvSpPr>
          <p:cNvPr id="19" name="Google Shape;453;p44">
            <a:extLst>
              <a:ext uri="{FF2B5EF4-FFF2-40B4-BE49-F238E27FC236}">
                <a16:creationId xmlns:a16="http://schemas.microsoft.com/office/drawing/2014/main" xmlns="" id="{F2E37796-F41D-4ED1-91FD-9946E1B719F3}"/>
              </a:ext>
            </a:extLst>
          </p:cNvPr>
          <p:cNvSpPr/>
          <p:nvPr/>
        </p:nvSpPr>
        <p:spPr>
          <a:xfrm>
            <a:off x="260144" y="1552716"/>
            <a:ext cx="8663938" cy="100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/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Público: Pesquisadores em Educação e Ensino</a:t>
            </a:r>
            <a:endParaRPr lang="pt-BR" dirty="0"/>
          </a:p>
          <a:p>
            <a:pPr lvl="0"/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Publicação de edital para fomento e incentivo a pesquisas em didáticas específicas alinhadas às competências e habilidades previstas na BNCC.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9512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184439" y="288349"/>
            <a:ext cx="7886700" cy="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>
              <a:buSzPts val="3600"/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Programas de Formação à Luz da BNCC</a:t>
            </a:r>
          </a:p>
        </p:txBody>
      </p:sp>
      <p:sp>
        <p:nvSpPr>
          <p:cNvPr id="10" name="Google Shape;453;p44">
            <a:extLst>
              <a:ext uri="{FF2B5EF4-FFF2-40B4-BE49-F238E27FC236}">
                <a16:creationId xmlns:a16="http://schemas.microsoft.com/office/drawing/2014/main" xmlns="" id="{53495EDC-E8F0-4887-BE61-E01C1882682E}"/>
              </a:ext>
            </a:extLst>
          </p:cNvPr>
          <p:cNvSpPr/>
          <p:nvPr/>
        </p:nvSpPr>
        <p:spPr>
          <a:xfrm>
            <a:off x="268227" y="1552339"/>
            <a:ext cx="8663938" cy="100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r>
              <a:rPr lang="en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Público: Escolas dos anos finais do Ensino Fundamental. </a:t>
            </a:r>
            <a:endParaRPr dirty="0"/>
          </a:p>
          <a:p>
            <a:r>
              <a:rPr lang="en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 formativos para diretores, coordenadores e professores</a:t>
            </a:r>
          </a:p>
          <a:p>
            <a:r>
              <a:rPr lang="en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 de um plano de ação junto às escolas aderidas. </a:t>
            </a:r>
          </a:p>
        </p:txBody>
      </p:sp>
      <p:sp>
        <p:nvSpPr>
          <p:cNvPr id="15" name="Google Shape;456;p44">
            <a:extLst>
              <a:ext uri="{FF2B5EF4-FFF2-40B4-BE49-F238E27FC236}">
                <a16:creationId xmlns:a16="http://schemas.microsoft.com/office/drawing/2014/main" xmlns="" id="{5DEAF9A9-9445-4E9F-BBE2-81A3946C93FD}"/>
              </a:ext>
            </a:extLst>
          </p:cNvPr>
          <p:cNvSpPr txBox="1"/>
          <p:nvPr/>
        </p:nvSpPr>
        <p:spPr>
          <a:xfrm>
            <a:off x="300126" y="1111744"/>
            <a:ext cx="2827058" cy="29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r>
              <a:rPr lang="pt-BR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INICIATIVA PARA ANOS FINAIS</a:t>
            </a:r>
            <a:endParaRPr dirty="0"/>
          </a:p>
        </p:txBody>
      </p:sp>
      <p:sp>
        <p:nvSpPr>
          <p:cNvPr id="18" name="Google Shape;456;p44">
            <a:extLst>
              <a:ext uri="{FF2B5EF4-FFF2-40B4-BE49-F238E27FC236}">
                <a16:creationId xmlns:a16="http://schemas.microsoft.com/office/drawing/2014/main" xmlns="" id="{0C2F4693-254B-40DF-B4BA-F5F96B996600}"/>
              </a:ext>
            </a:extLst>
          </p:cNvPr>
          <p:cNvSpPr txBox="1"/>
          <p:nvPr/>
        </p:nvSpPr>
        <p:spPr>
          <a:xfrm>
            <a:off x="268227" y="2971306"/>
            <a:ext cx="3204864" cy="29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1100"/>
            </a:pPr>
            <a:r>
              <a:rPr lang="pt-BR" b="1" dirty="0"/>
              <a:t>FORMAÇÃO EDUCAÇÃO INFANTIL</a:t>
            </a:r>
          </a:p>
        </p:txBody>
      </p:sp>
      <p:sp>
        <p:nvSpPr>
          <p:cNvPr id="19" name="Google Shape;453;p44">
            <a:extLst>
              <a:ext uri="{FF2B5EF4-FFF2-40B4-BE49-F238E27FC236}">
                <a16:creationId xmlns:a16="http://schemas.microsoft.com/office/drawing/2014/main" xmlns="" id="{F2E37796-F41D-4ED1-91FD-9946E1B719F3}"/>
              </a:ext>
            </a:extLst>
          </p:cNvPr>
          <p:cNvSpPr/>
          <p:nvPr/>
        </p:nvSpPr>
        <p:spPr>
          <a:xfrm>
            <a:off x="268227" y="3266290"/>
            <a:ext cx="8663938" cy="100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/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Público: Professores da Educação Infantil.</a:t>
            </a:r>
            <a:endParaRPr lang="pt-BR" dirty="0"/>
          </a:p>
          <a:p>
            <a:pPr lvl="0"/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 de formação continuada para professores da Educação Infantil.</a:t>
            </a:r>
          </a:p>
        </p:txBody>
      </p:sp>
    </p:spTree>
    <p:extLst>
      <p:ext uri="{BB962C8B-B14F-4D97-AF65-F5344CB8AC3E}">
        <p14:creationId xmlns:p14="http://schemas.microsoft.com/office/powerpoint/2010/main" val="1992953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184439" y="288349"/>
            <a:ext cx="7886700" cy="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>
              <a:buSzPts val="3600"/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Programas de Formação à Luz da BNCC</a:t>
            </a:r>
          </a:p>
        </p:txBody>
      </p:sp>
      <p:sp>
        <p:nvSpPr>
          <p:cNvPr id="10" name="Google Shape;453;p44">
            <a:extLst>
              <a:ext uri="{FF2B5EF4-FFF2-40B4-BE49-F238E27FC236}">
                <a16:creationId xmlns:a16="http://schemas.microsoft.com/office/drawing/2014/main" xmlns="" id="{53495EDC-E8F0-4887-BE61-E01C1882682E}"/>
              </a:ext>
            </a:extLst>
          </p:cNvPr>
          <p:cNvSpPr/>
          <p:nvPr/>
        </p:nvSpPr>
        <p:spPr>
          <a:xfrm>
            <a:off x="269500" y="1549092"/>
            <a:ext cx="8663938" cy="100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/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Público: Professores de Língua Portuguesa, Matemática e Inglês. </a:t>
            </a:r>
            <a:endParaRPr lang="pt-BR" dirty="0"/>
          </a:p>
          <a:p>
            <a:pPr lvl="0"/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 de Língua Portuguesa, Matemática e Inglês organizados de acordo com as habilidades previstas na BNCC. </a:t>
            </a:r>
          </a:p>
        </p:txBody>
      </p:sp>
      <p:sp>
        <p:nvSpPr>
          <p:cNvPr id="15" name="Google Shape;456;p44">
            <a:extLst>
              <a:ext uri="{FF2B5EF4-FFF2-40B4-BE49-F238E27FC236}">
                <a16:creationId xmlns:a16="http://schemas.microsoft.com/office/drawing/2014/main" xmlns="" id="{5DEAF9A9-9445-4E9F-BBE2-81A3946C93FD}"/>
              </a:ext>
            </a:extLst>
          </p:cNvPr>
          <p:cNvSpPr txBox="1"/>
          <p:nvPr/>
        </p:nvSpPr>
        <p:spPr>
          <a:xfrm>
            <a:off x="269500" y="1111744"/>
            <a:ext cx="2827058" cy="294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1100"/>
            </a:pPr>
            <a:r>
              <a:rPr lang="pt-BR" b="1" dirty="0"/>
              <a:t>TRILHAS DE FORMAÇÃO</a:t>
            </a:r>
          </a:p>
        </p:txBody>
      </p:sp>
      <p:sp>
        <p:nvSpPr>
          <p:cNvPr id="7" name="Google Shape;453;p44">
            <a:extLst>
              <a:ext uri="{FF2B5EF4-FFF2-40B4-BE49-F238E27FC236}">
                <a16:creationId xmlns:a16="http://schemas.microsoft.com/office/drawing/2014/main" xmlns="" id="{C1EBB33D-1EE1-4B74-B7F1-28612E1BF8FF}"/>
              </a:ext>
            </a:extLst>
          </p:cNvPr>
          <p:cNvSpPr/>
          <p:nvPr/>
        </p:nvSpPr>
        <p:spPr>
          <a:xfrm>
            <a:off x="269500" y="2743264"/>
            <a:ext cx="8663938" cy="100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lvl="0"/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Público: Gestores Escolares.</a:t>
            </a:r>
            <a:endParaRPr lang="pt-BR" dirty="0"/>
          </a:p>
          <a:p>
            <a:pPr lvl="0"/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 de formação continuada para os secretários de educação, diretores de escolas, conselheiros de educação, conselheiros escolares, equipe gestora e técnicos das secretarias de educação.</a:t>
            </a:r>
          </a:p>
        </p:txBody>
      </p:sp>
    </p:spTree>
    <p:extLst>
      <p:ext uri="{BB962C8B-B14F-4D97-AF65-F5344CB8AC3E}">
        <p14:creationId xmlns:p14="http://schemas.microsoft.com/office/powerpoint/2010/main" val="4239801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6E81DA-DEFA-4639-B006-AB52FBEA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0D3F58B-AE47-4AEE-8D7C-51366F8AF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4033"/>
            <a:ext cx="9144396" cy="515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1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7436FC-E4A9-40DB-9C69-C9391C62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BNCC: Educação Midiática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230" t="19627" r="16902" b="17492"/>
          <a:stretch/>
        </p:blipFill>
        <p:spPr>
          <a:xfrm>
            <a:off x="598311" y="1047640"/>
            <a:ext cx="7155301" cy="384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7436FC-E4A9-40DB-9C69-C9391C62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BNCC: Estrutura do Ensino Fundamental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6433" t="19281" r="18092" b="9453"/>
          <a:stretch/>
        </p:blipFill>
        <p:spPr>
          <a:xfrm>
            <a:off x="1225725" y="1067980"/>
            <a:ext cx="6231144" cy="38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7436FC-E4A9-40DB-9C69-C9391C62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BNCC: Estrutura do Ensino Fundamental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649" t="40165" r="18766" b="10895"/>
          <a:stretch/>
        </p:blipFill>
        <p:spPr>
          <a:xfrm>
            <a:off x="184439" y="1165449"/>
            <a:ext cx="8158467" cy="34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2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7436FC-E4A9-40DB-9C69-C9391C62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BNCC: Competências Gerais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4439" y="956290"/>
            <a:ext cx="81693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Compreender, </a:t>
            </a:r>
            <a:r>
              <a:rPr lang="pt-BR" b="1" dirty="0"/>
              <a:t>utilizar e criar tecnologias digitais de informação </a:t>
            </a:r>
            <a:r>
              <a:rPr lang="pt-BR" dirty="0"/>
              <a:t>e comunicação de forma crítica, significativa, reflexiva e </a:t>
            </a:r>
            <a:r>
              <a:rPr lang="pt-BR" b="1" dirty="0"/>
              <a:t>ética</a:t>
            </a:r>
            <a:r>
              <a:rPr lang="pt-BR" dirty="0"/>
              <a:t> nas diversas práticas sociais (incluindo as escolares) para se comunicar, acessar e </a:t>
            </a:r>
            <a:r>
              <a:rPr lang="pt-BR" b="1" dirty="0"/>
              <a:t>disseminar informações, produzir conhecimentos</a:t>
            </a:r>
            <a:r>
              <a:rPr lang="pt-BR" dirty="0"/>
              <a:t>, resolver problemas e exercer protagonismo e autoria na vida pessoal e coletiva.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Argumentar com base em fatos, </a:t>
            </a:r>
            <a:r>
              <a:rPr lang="pt-BR" b="1" dirty="0"/>
              <a:t>dados e informações confiáveis</a:t>
            </a:r>
            <a:r>
              <a:rPr lang="pt-BR" dirty="0"/>
              <a:t>, para formular, </a:t>
            </a:r>
            <a:r>
              <a:rPr lang="pt-BR" b="1" dirty="0"/>
              <a:t>negociar e defender ideias, pontos de vista e decisões comuns</a:t>
            </a:r>
            <a:r>
              <a:rPr lang="pt-BR" dirty="0"/>
              <a:t> que respeitem e promovam os direitos humanos, a consciência socioambiental e o consumo responsável em âmbito local, regional e global, com posicionamento ético em relação ao cuidado de si mesmo, dos outros e do planeta.</a:t>
            </a:r>
          </a:p>
          <a:p>
            <a:pPr algn="just"/>
            <a:r>
              <a:rPr lang="pt-BR" dirty="0"/>
              <a:t>Utilizar diferentes linguagens – verbal (oral ou visual-motora, como Libras, e escrita), corporal, visual, sonora e </a:t>
            </a:r>
            <a:r>
              <a:rPr lang="pt-BR" b="1" dirty="0"/>
              <a:t>digital</a:t>
            </a:r>
            <a:r>
              <a:rPr lang="pt-BR" dirty="0"/>
              <a:t> –, bem como conhecimentos das linguagens artística, matemática e científica, </a:t>
            </a:r>
            <a:r>
              <a:rPr lang="pt-BR" b="1" dirty="0"/>
              <a:t>para se expressar e partilhar informações</a:t>
            </a:r>
            <a:r>
              <a:rPr lang="pt-BR" dirty="0"/>
              <a:t>, experiências, ideias e sentimentos em diferentes contextos e produzir sentidos que levem ao entendimento mútuo.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Exercitar a curiosidade intelectual e recorrer à abordagem própria das ciências, incluindo a investigação, a reflexão, </a:t>
            </a:r>
            <a:r>
              <a:rPr lang="pt-BR" b="1" dirty="0"/>
              <a:t>a análise crítica</a:t>
            </a:r>
            <a:r>
              <a:rPr lang="pt-BR" dirty="0"/>
              <a:t>, a imaginação e a criatividade, para investigar causas, elaborar e testar hipóteses, formular e resolver problemas e criar soluções </a:t>
            </a:r>
            <a:r>
              <a:rPr lang="pt-BR" b="1" dirty="0"/>
              <a:t>(inclusive tecnológicas) </a:t>
            </a:r>
            <a:r>
              <a:rPr lang="pt-BR" dirty="0"/>
              <a:t>com base nos conhecimentos das diferentes áreas.</a:t>
            </a:r>
          </a:p>
        </p:txBody>
      </p:sp>
    </p:spTree>
    <p:extLst>
      <p:ext uri="{BB962C8B-B14F-4D97-AF65-F5344CB8AC3E}">
        <p14:creationId xmlns:p14="http://schemas.microsoft.com/office/powerpoint/2010/main" val="246748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7436FC-E4A9-40DB-9C69-C9391C62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BNCC: Competências Específicas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8971" y="1012735"/>
            <a:ext cx="89821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Competências Específicas de Ciências Humanas</a:t>
            </a:r>
          </a:p>
          <a:p>
            <a:r>
              <a:rPr lang="pt-BR" dirty="0"/>
              <a:t>Analisar o mundo social, cultural e digital e o meio técnico-científico-informacional com base nos conhecimentos das Ciências Humanas, considerando suas variações de significado no tempo e no espaço, para intervir em situações do cotidiano e se posicionar diante de problemas do mundo contemporâneo.</a:t>
            </a:r>
          </a:p>
          <a:p>
            <a:r>
              <a:rPr lang="pt-BR" b="1" dirty="0"/>
              <a:t>Competências Específicas de Linguagens</a:t>
            </a:r>
          </a:p>
          <a:p>
            <a:r>
              <a:rPr lang="pt-BR" dirty="0"/>
              <a:t>Compreender e utilizar tecnologias digitais de informação e comunicação de forma crítica, significativa, reflexiva e ética nas diversas práticas sociais (incluindo as escolares), para se comunicar por meio das diferentes linguagens e mídias, produzir conhecimentos, resolver problemas e desenvolver projetos autorais e coletivos.</a:t>
            </a:r>
          </a:p>
          <a:p>
            <a:r>
              <a:rPr lang="pt-BR" b="1" dirty="0"/>
              <a:t>Competências Específicas de Matemática</a:t>
            </a:r>
          </a:p>
          <a:p>
            <a:r>
              <a:rPr lang="pt-BR" dirty="0"/>
              <a:t>Fazer observações sistemáticas de aspectos quantitativos e qualitativos presentes nas práticas sociais e culturais, de modo a investigar, organizar, representar e comunicar informações relevantes, para interpretá-las e avaliá-las crítica e eticamente, produzindo argumentos convincentes.</a:t>
            </a:r>
          </a:p>
          <a:p>
            <a:r>
              <a:rPr lang="pt-BR" b="1" dirty="0"/>
              <a:t>Competências Específicas de Ciências da Natureza</a:t>
            </a:r>
          </a:p>
          <a:p>
            <a:r>
              <a:rPr lang="pt-BR" dirty="0"/>
              <a:t>Construir argumentos com base em dados, evidências e informações confiáveis e negociar e defender ideias e pontos de vista que promovam a consciência socioambiental e o respeito a si próprio e ao outro, acolhendo e valorizando a diversidade de indivíduos e de grupos sociais, sem preconceitos de qualquer natureza</a:t>
            </a:r>
          </a:p>
        </p:txBody>
      </p:sp>
    </p:spTree>
    <p:extLst>
      <p:ext uri="{BB962C8B-B14F-4D97-AF65-F5344CB8AC3E}">
        <p14:creationId xmlns:p14="http://schemas.microsoft.com/office/powerpoint/2010/main" val="386557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Habilidades de Língua Portuguesa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485420" y="1006834"/>
            <a:ext cx="8658580" cy="4147955"/>
            <a:chOff x="0" y="995545"/>
            <a:chExt cx="8658580" cy="4147955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5378" t="16467" r="17298" b="10634"/>
            <a:stretch/>
          </p:blipFill>
          <p:spPr>
            <a:xfrm>
              <a:off x="0" y="995545"/>
              <a:ext cx="6739467" cy="4102799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6739467" y="4154311"/>
              <a:ext cx="1919113" cy="989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842733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1704</Words>
  <Application>Microsoft Office PowerPoint</Application>
  <PresentationFormat>Apresentação na tela (16:9)</PresentationFormat>
  <Paragraphs>290</Paragraphs>
  <Slides>35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Arial</vt:lpstr>
      <vt:lpstr>Franklin Gothic Book</vt:lpstr>
      <vt:lpstr>Wingdings</vt:lpstr>
      <vt:lpstr>Adobe Ming Std L</vt:lpstr>
      <vt:lpstr>FontAwesome</vt:lpstr>
      <vt:lpstr>Tahoma</vt:lpstr>
      <vt:lpstr>Calibri</vt:lpstr>
      <vt:lpstr>Source Sans Pro</vt:lpstr>
      <vt:lpstr>Tema do Office</vt:lpstr>
      <vt:lpstr>Apresentação do PowerPoint</vt:lpstr>
      <vt:lpstr>Agenda</vt:lpstr>
      <vt:lpstr>Agenda</vt:lpstr>
      <vt:lpstr>BNCC: Educação Midiática</vt:lpstr>
      <vt:lpstr>BNCC: Estrutura do Ensino Fundamental</vt:lpstr>
      <vt:lpstr>BNCC: Estrutura do Ensino Fundamental</vt:lpstr>
      <vt:lpstr>BNCC: Competências Gerais</vt:lpstr>
      <vt:lpstr>BNCC: Competências Específicas</vt:lpstr>
      <vt:lpstr>Habilidades de Língua Portuguesa</vt:lpstr>
      <vt:lpstr>Habilidades de Língua Portuguesa</vt:lpstr>
      <vt:lpstr>Habilidades de Língua Portuguesa</vt:lpstr>
      <vt:lpstr>Agenda</vt:lpstr>
      <vt:lpstr>Processo de Construção da BNCC</vt:lpstr>
      <vt:lpstr>Agenda</vt:lpstr>
      <vt:lpstr>Iniciativas de apoio a implementação da BNCC</vt:lpstr>
      <vt:lpstr>Iniciativas de apoio a implementação da BNCC</vt:lpstr>
      <vt:lpstr>Programa de Apoio à Implementação da BNCC</vt:lpstr>
      <vt:lpstr>Programa de Apoio à Implementação da BNCC</vt:lpstr>
      <vt:lpstr>Apresentação do PowerPoint</vt:lpstr>
      <vt:lpstr>Programa de Apoio à Implementação da BNCC</vt:lpstr>
      <vt:lpstr>Programa de Apoio à Implementação da BNCC</vt:lpstr>
      <vt:lpstr>Programa de Apoio à Implementação da BNCC</vt:lpstr>
      <vt:lpstr>Panorama da (re)elaboração dos Currículos Estaduais</vt:lpstr>
      <vt:lpstr>Iniciativas de apoio a implementação da BNCC</vt:lpstr>
      <vt:lpstr>Iniciativas de apoio a implementação da BNCC</vt:lpstr>
      <vt:lpstr>Programas para materiais didáticos e apoio</vt:lpstr>
      <vt:lpstr>Exemplo de Material Didático</vt:lpstr>
      <vt:lpstr>Programas para materiais didáticos e apoio</vt:lpstr>
      <vt:lpstr>Iniciativas de apoio a implementação da BNCC</vt:lpstr>
      <vt:lpstr>Iniciativas de apoio a implementação da BNCC</vt:lpstr>
      <vt:lpstr>Programas de Formação</vt:lpstr>
      <vt:lpstr>Programas de Formação</vt:lpstr>
      <vt:lpstr>Programas de Formação à Luz da BNCC</vt:lpstr>
      <vt:lpstr>Programas de Formação à Luz da BNCC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Carollina Gutierrez</dc:creator>
  <cp:lastModifiedBy>Mariana Menezes dos Reis</cp:lastModifiedBy>
  <cp:revision>104</cp:revision>
  <dcterms:modified xsi:type="dcterms:W3CDTF">2018-11-06T11:54:31Z</dcterms:modified>
</cp:coreProperties>
</file>