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60" r:id="rId3"/>
    <p:sldId id="261" r:id="rId4"/>
    <p:sldId id="262" r:id="rId5"/>
    <p:sldId id="267" r:id="rId6"/>
    <p:sldId id="266" r:id="rId7"/>
    <p:sldId id="263" r:id="rId8"/>
    <p:sldId id="265" r:id="rId9"/>
    <p:sldId id="268" r:id="rId10"/>
    <p:sldId id="269" r:id="rId11"/>
    <p:sldId id="271" r:id="rId12"/>
    <p:sldId id="272" r:id="rId13"/>
    <p:sldId id="273" r:id="rId14"/>
    <p:sldId id="274" r:id="rId15"/>
    <p:sldId id="275" r:id="rId16"/>
    <p:sldId id="270" r:id="rId17"/>
    <p:sldId id="276" r:id="rId18"/>
    <p:sldId id="279" r:id="rId19"/>
    <p:sldId id="277" r:id="rId20"/>
    <p:sldId id="278" r:id="rId21"/>
    <p:sldId id="280" r:id="rId22"/>
    <p:sldId id="285" r:id="rId23"/>
    <p:sldId id="284" r:id="rId24"/>
    <p:sldId id="289" r:id="rId25"/>
    <p:sldId id="290" r:id="rId26"/>
    <p:sldId id="291" r:id="rId27"/>
    <p:sldId id="292" r:id="rId28"/>
    <p:sldId id="293" r:id="rId29"/>
    <p:sldId id="257" r:id="rId30"/>
    <p:sldId id="283" r:id="rId31"/>
    <p:sldId id="264" r:id="rId32"/>
    <p:sldId id="259" r:id="rId33"/>
    <p:sldId id="286" r:id="rId34"/>
    <p:sldId id="287" r:id="rId35"/>
    <p:sldId id="282" r:id="rId36"/>
    <p:sldId id="288" r:id="rId37"/>
    <p:sldId id="258" r:id="rId38"/>
    <p:sldId id="281" r:id="rId39"/>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E171933-4619-4E11-9A3F-F7608DF75F80}" styleName="Estilo Médio 1 - Ênfase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9CF1AB2-1976-4502-BF36-3FF5EA218861}" styleName="Estilo Médio 4 - Ênfas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C4B1156A-380E-4F78-BDF5-A606A8083BF9}" styleName="Estilo Médio 4 - Ênfase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édio 2 - Ênfas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Estilo com Tema 1 - Ênfase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Estilo com Tema 1 - Ênfas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A111915-BE36-4E01-A7E5-04B1672EAD32}" styleName="Estilo Claro 2 - Ênfase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C89EF96-8CEA-46FF-86C4-4CE0E7609802}" styleName="Estilo Claro 3 - Ênfase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Pasta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Pasta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Pasta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Pasta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Pasta1"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Pasta1"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Gustavo\Downloads\DADOS_VEVEU_2905201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barChart>
        <c:barDir val="col"/>
        <c:grouping val="clustered"/>
        <c:varyColors val="0"/>
        <c:ser>
          <c:idx val="0"/>
          <c:order val="0"/>
          <c:tx>
            <c:strRef>
              <c:f>Plan2!$B$1</c:f>
              <c:strCache>
                <c:ptCount val="1"/>
                <c:pt idx="0">
                  <c:v>Brasil </c:v>
                </c:pt>
              </c:strCache>
            </c:strRef>
          </c:tx>
          <c:spPr>
            <a:solidFill>
              <a:srgbClr val="99CCFF"/>
            </a:solidFill>
          </c:spPr>
          <c:invertIfNegative val="0"/>
          <c:dLbls>
            <c:spPr>
              <a:noFill/>
              <a:ln>
                <a:noFill/>
              </a:ln>
              <a:effectLst/>
            </c:spPr>
            <c:txPr>
              <a:bodyPr/>
              <a:lstStyle/>
              <a:p>
                <a:pPr>
                  <a:defRPr sz="1300"/>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Plan2!$A$2:$A$7</c:f>
              <c:numCache>
                <c:formatCode>General</c:formatCode>
                <c:ptCount val="6"/>
                <c:pt idx="0">
                  <c:v>2005</c:v>
                </c:pt>
                <c:pt idx="1">
                  <c:v>2007</c:v>
                </c:pt>
                <c:pt idx="2">
                  <c:v>2009</c:v>
                </c:pt>
                <c:pt idx="3">
                  <c:v>2011</c:v>
                </c:pt>
                <c:pt idx="4">
                  <c:v>2013</c:v>
                </c:pt>
                <c:pt idx="5">
                  <c:v>2015</c:v>
                </c:pt>
              </c:numCache>
            </c:numRef>
          </c:cat>
          <c:val>
            <c:numRef>
              <c:f>Plan2!$B$2:$B$7</c:f>
              <c:numCache>
                <c:formatCode>General</c:formatCode>
                <c:ptCount val="6"/>
                <c:pt idx="0">
                  <c:v>3.4</c:v>
                </c:pt>
                <c:pt idx="1">
                  <c:v>4</c:v>
                </c:pt>
                <c:pt idx="2">
                  <c:v>4.4000000000000004</c:v>
                </c:pt>
                <c:pt idx="3">
                  <c:v>4.7</c:v>
                </c:pt>
                <c:pt idx="4">
                  <c:v>4.9000000000000004</c:v>
                </c:pt>
                <c:pt idx="5">
                  <c:v>5.3</c:v>
                </c:pt>
              </c:numCache>
            </c:numRef>
          </c:val>
        </c:ser>
        <c:ser>
          <c:idx val="1"/>
          <c:order val="1"/>
          <c:tx>
            <c:strRef>
              <c:f>Plan2!$C$1</c:f>
              <c:strCache>
                <c:ptCount val="1"/>
                <c:pt idx="0">
                  <c:v>Ceará </c:v>
                </c:pt>
              </c:strCache>
            </c:strRef>
          </c:tx>
          <c:spPr>
            <a:solidFill>
              <a:srgbClr val="0070C0"/>
            </a:solidFill>
          </c:spPr>
          <c:invertIfNegative val="0"/>
          <c:dLbls>
            <c:spPr>
              <a:noFill/>
              <a:ln>
                <a:noFill/>
              </a:ln>
              <a:effectLst/>
            </c:spPr>
            <c:txPr>
              <a:bodyPr/>
              <a:lstStyle/>
              <a:p>
                <a:pPr>
                  <a:defRPr sz="1300"/>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Plan2!$A$2:$A$7</c:f>
              <c:numCache>
                <c:formatCode>General</c:formatCode>
                <c:ptCount val="6"/>
                <c:pt idx="0">
                  <c:v>2005</c:v>
                </c:pt>
                <c:pt idx="1">
                  <c:v>2007</c:v>
                </c:pt>
                <c:pt idx="2">
                  <c:v>2009</c:v>
                </c:pt>
                <c:pt idx="3">
                  <c:v>2011</c:v>
                </c:pt>
                <c:pt idx="4">
                  <c:v>2013</c:v>
                </c:pt>
                <c:pt idx="5">
                  <c:v>2015</c:v>
                </c:pt>
              </c:numCache>
            </c:numRef>
          </c:cat>
          <c:val>
            <c:numRef>
              <c:f>Plan2!$C$2:$C$7</c:f>
              <c:numCache>
                <c:formatCode>General</c:formatCode>
                <c:ptCount val="6"/>
                <c:pt idx="0">
                  <c:v>2.8</c:v>
                </c:pt>
                <c:pt idx="1">
                  <c:v>3.5</c:v>
                </c:pt>
                <c:pt idx="2">
                  <c:v>4.0999999999999996</c:v>
                </c:pt>
                <c:pt idx="3">
                  <c:v>4.7</c:v>
                </c:pt>
                <c:pt idx="4">
                  <c:v>5</c:v>
                </c:pt>
                <c:pt idx="5">
                  <c:v>5.7</c:v>
                </c:pt>
              </c:numCache>
            </c:numRef>
          </c:val>
        </c:ser>
        <c:ser>
          <c:idx val="2"/>
          <c:order val="2"/>
          <c:tx>
            <c:strRef>
              <c:f>Plan2!$D$1</c:f>
              <c:strCache>
                <c:ptCount val="1"/>
                <c:pt idx="0">
                  <c:v>Sobral </c:v>
                </c:pt>
              </c:strCache>
            </c:strRef>
          </c:tx>
          <c:spPr>
            <a:solidFill>
              <a:srgbClr val="000099"/>
            </a:solidFill>
          </c:spPr>
          <c:invertIfNegative val="0"/>
          <c:dLbls>
            <c:spPr>
              <a:noFill/>
              <a:ln>
                <a:noFill/>
              </a:ln>
              <a:effectLst/>
            </c:spPr>
            <c:txPr>
              <a:bodyPr/>
              <a:lstStyle/>
              <a:p>
                <a:pPr>
                  <a:defRPr sz="1400" b="1"/>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Plan2!$A$2:$A$7</c:f>
              <c:numCache>
                <c:formatCode>General</c:formatCode>
                <c:ptCount val="6"/>
                <c:pt idx="0">
                  <c:v>2005</c:v>
                </c:pt>
                <c:pt idx="1">
                  <c:v>2007</c:v>
                </c:pt>
                <c:pt idx="2">
                  <c:v>2009</c:v>
                </c:pt>
                <c:pt idx="3">
                  <c:v>2011</c:v>
                </c:pt>
                <c:pt idx="4">
                  <c:v>2013</c:v>
                </c:pt>
                <c:pt idx="5">
                  <c:v>2015</c:v>
                </c:pt>
              </c:numCache>
            </c:numRef>
          </c:cat>
          <c:val>
            <c:numRef>
              <c:f>Plan2!$D$2:$D$7</c:f>
              <c:numCache>
                <c:formatCode>General</c:formatCode>
                <c:ptCount val="6"/>
                <c:pt idx="0">
                  <c:v>4</c:v>
                </c:pt>
                <c:pt idx="1">
                  <c:v>4.9000000000000004</c:v>
                </c:pt>
                <c:pt idx="2">
                  <c:v>6.6</c:v>
                </c:pt>
                <c:pt idx="3">
                  <c:v>7.3</c:v>
                </c:pt>
                <c:pt idx="4">
                  <c:v>7.8</c:v>
                </c:pt>
                <c:pt idx="5">
                  <c:v>8.8000000000000007</c:v>
                </c:pt>
              </c:numCache>
            </c:numRef>
          </c:val>
        </c:ser>
        <c:dLbls>
          <c:showLegendKey val="0"/>
          <c:showVal val="1"/>
          <c:showCatName val="0"/>
          <c:showSerName val="0"/>
          <c:showPercent val="0"/>
          <c:showBubbleSize val="0"/>
        </c:dLbls>
        <c:gapWidth val="150"/>
        <c:overlap val="-25"/>
        <c:axId val="143008296"/>
        <c:axId val="94992200"/>
      </c:barChart>
      <c:catAx>
        <c:axId val="143008296"/>
        <c:scaling>
          <c:orientation val="minMax"/>
        </c:scaling>
        <c:delete val="0"/>
        <c:axPos val="b"/>
        <c:numFmt formatCode="General" sourceLinked="1"/>
        <c:majorTickMark val="none"/>
        <c:minorTickMark val="none"/>
        <c:tickLblPos val="nextTo"/>
        <c:crossAx val="94992200"/>
        <c:crosses val="autoZero"/>
        <c:auto val="1"/>
        <c:lblAlgn val="ctr"/>
        <c:lblOffset val="100"/>
        <c:noMultiLvlLbl val="0"/>
      </c:catAx>
      <c:valAx>
        <c:axId val="94992200"/>
        <c:scaling>
          <c:orientation val="minMax"/>
        </c:scaling>
        <c:delete val="1"/>
        <c:axPos val="l"/>
        <c:numFmt formatCode="General" sourceLinked="1"/>
        <c:majorTickMark val="out"/>
        <c:minorTickMark val="none"/>
        <c:tickLblPos val="none"/>
        <c:crossAx val="143008296"/>
        <c:crosses val="autoZero"/>
        <c:crossBetween val="between"/>
      </c:valAx>
    </c:plotArea>
    <c:legend>
      <c:legendPos val="t"/>
      <c:layout>
        <c:manualLayout>
          <c:xMode val="edge"/>
          <c:yMode val="edge"/>
          <c:x val="0.32257226674513645"/>
          <c:y val="1.9223550211307686E-2"/>
          <c:w val="0.3341996034474648"/>
          <c:h val="0.1457899415926989"/>
        </c:manualLayout>
      </c:layout>
      <c:overlay val="0"/>
    </c:legend>
    <c:plotVisOnly val="1"/>
    <c:dispBlanksAs val="gap"/>
    <c:showDLblsOverMax val="0"/>
  </c:chart>
  <c:txPr>
    <a:bodyPr/>
    <a:lstStyle/>
    <a:p>
      <a:pPr>
        <a:defRPr sz="1200">
          <a:latin typeface="Candara" pitchFamily="34" charset="0"/>
        </a:defRPr>
      </a:pPr>
      <a:endParaRPr lang="pt-B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barChart>
        <c:barDir val="col"/>
        <c:grouping val="clustered"/>
        <c:varyColors val="0"/>
        <c:ser>
          <c:idx val="1"/>
          <c:order val="0"/>
          <c:tx>
            <c:strRef>
              <c:f>Plan3!$B$1</c:f>
              <c:strCache>
                <c:ptCount val="1"/>
                <c:pt idx="0">
                  <c:v>Brasil </c:v>
                </c:pt>
              </c:strCache>
            </c:strRef>
          </c:tx>
          <c:spPr>
            <a:solidFill>
              <a:srgbClr val="99CCFF"/>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Plan3!$A$2:$A$3</c:f>
              <c:numCache>
                <c:formatCode>General</c:formatCode>
                <c:ptCount val="2"/>
                <c:pt idx="0">
                  <c:v>2013</c:v>
                </c:pt>
                <c:pt idx="1">
                  <c:v>2015</c:v>
                </c:pt>
              </c:numCache>
            </c:numRef>
          </c:cat>
          <c:val>
            <c:numRef>
              <c:f>Plan3!$B$2:$B$3</c:f>
              <c:numCache>
                <c:formatCode>General</c:formatCode>
                <c:ptCount val="2"/>
                <c:pt idx="0">
                  <c:v>4</c:v>
                </c:pt>
                <c:pt idx="1">
                  <c:v>4.2</c:v>
                </c:pt>
              </c:numCache>
            </c:numRef>
          </c:val>
        </c:ser>
        <c:ser>
          <c:idx val="2"/>
          <c:order val="1"/>
          <c:tx>
            <c:strRef>
              <c:f>Plan3!$C$1</c:f>
              <c:strCache>
                <c:ptCount val="1"/>
                <c:pt idx="0">
                  <c:v>Ceará </c:v>
                </c:pt>
              </c:strCache>
            </c:strRef>
          </c:tx>
          <c:spPr>
            <a:solidFill>
              <a:srgbClr val="0070C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Plan3!$A$2:$A$3</c:f>
              <c:numCache>
                <c:formatCode>General</c:formatCode>
                <c:ptCount val="2"/>
                <c:pt idx="0">
                  <c:v>2013</c:v>
                </c:pt>
                <c:pt idx="1">
                  <c:v>2015</c:v>
                </c:pt>
              </c:numCache>
            </c:numRef>
          </c:cat>
          <c:val>
            <c:numRef>
              <c:f>Plan3!$C$2:$C$3</c:f>
              <c:numCache>
                <c:formatCode>General</c:formatCode>
                <c:ptCount val="2"/>
                <c:pt idx="0">
                  <c:v>4.0999999999999996</c:v>
                </c:pt>
                <c:pt idx="1">
                  <c:v>4.5</c:v>
                </c:pt>
              </c:numCache>
            </c:numRef>
          </c:val>
        </c:ser>
        <c:ser>
          <c:idx val="3"/>
          <c:order val="2"/>
          <c:tx>
            <c:strRef>
              <c:f>Plan3!$D$1</c:f>
              <c:strCache>
                <c:ptCount val="1"/>
                <c:pt idx="0">
                  <c:v>Sobral </c:v>
                </c:pt>
              </c:strCache>
            </c:strRef>
          </c:tx>
          <c:spPr>
            <a:solidFill>
              <a:srgbClr val="000099"/>
            </a:solidFill>
          </c:spPr>
          <c:invertIfNegative val="0"/>
          <c:dLbls>
            <c:spPr>
              <a:noFill/>
              <a:ln>
                <a:noFill/>
              </a:ln>
              <a:effectLst/>
            </c:spPr>
            <c:txPr>
              <a:bodyPr/>
              <a:lstStyle/>
              <a:p>
                <a:pPr>
                  <a:defRPr b="1"/>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Plan3!$A$2:$A$3</c:f>
              <c:numCache>
                <c:formatCode>General</c:formatCode>
                <c:ptCount val="2"/>
                <c:pt idx="0">
                  <c:v>2013</c:v>
                </c:pt>
                <c:pt idx="1">
                  <c:v>2015</c:v>
                </c:pt>
              </c:numCache>
            </c:numRef>
          </c:cat>
          <c:val>
            <c:numRef>
              <c:f>Plan3!$D$2:$D$3</c:f>
              <c:numCache>
                <c:formatCode>General</c:formatCode>
                <c:ptCount val="2"/>
                <c:pt idx="0">
                  <c:v>5.8</c:v>
                </c:pt>
                <c:pt idx="1">
                  <c:v>6.7</c:v>
                </c:pt>
              </c:numCache>
            </c:numRef>
          </c:val>
        </c:ser>
        <c:dLbls>
          <c:showLegendKey val="0"/>
          <c:showVal val="1"/>
          <c:showCatName val="0"/>
          <c:showSerName val="0"/>
          <c:showPercent val="0"/>
          <c:showBubbleSize val="0"/>
        </c:dLbls>
        <c:gapWidth val="150"/>
        <c:overlap val="-25"/>
        <c:axId val="142781184"/>
        <c:axId val="142857688"/>
      </c:barChart>
      <c:catAx>
        <c:axId val="142781184"/>
        <c:scaling>
          <c:orientation val="minMax"/>
        </c:scaling>
        <c:delete val="0"/>
        <c:axPos val="b"/>
        <c:numFmt formatCode="General" sourceLinked="1"/>
        <c:majorTickMark val="none"/>
        <c:minorTickMark val="none"/>
        <c:tickLblPos val="nextTo"/>
        <c:crossAx val="142857688"/>
        <c:crosses val="autoZero"/>
        <c:auto val="1"/>
        <c:lblAlgn val="ctr"/>
        <c:lblOffset val="100"/>
        <c:noMultiLvlLbl val="0"/>
      </c:catAx>
      <c:valAx>
        <c:axId val="142857688"/>
        <c:scaling>
          <c:orientation val="minMax"/>
        </c:scaling>
        <c:delete val="1"/>
        <c:axPos val="l"/>
        <c:numFmt formatCode="General" sourceLinked="1"/>
        <c:majorTickMark val="none"/>
        <c:minorTickMark val="none"/>
        <c:tickLblPos val="none"/>
        <c:crossAx val="142781184"/>
        <c:crosses val="autoZero"/>
        <c:crossBetween val="between"/>
      </c:valAx>
    </c:plotArea>
    <c:legend>
      <c:legendPos val="t"/>
      <c:overlay val="0"/>
    </c:legend>
    <c:plotVisOnly val="1"/>
    <c:dispBlanksAs val="gap"/>
    <c:showDLblsOverMax val="0"/>
  </c:chart>
  <c:txPr>
    <a:bodyPr/>
    <a:lstStyle/>
    <a:p>
      <a:pPr>
        <a:defRPr sz="1400">
          <a:latin typeface="Candara" pitchFamily="34" charset="0"/>
        </a:defRPr>
      </a:pPr>
      <a:endParaRPr lang="pt-B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barChart>
        <c:barDir val="col"/>
        <c:grouping val="clustered"/>
        <c:varyColors val="0"/>
        <c:ser>
          <c:idx val="2"/>
          <c:order val="0"/>
          <c:tx>
            <c:strRef>
              <c:f>Plan1!$D$1</c:f>
              <c:strCache>
                <c:ptCount val="1"/>
                <c:pt idx="0">
                  <c:v>Brasil </c:v>
                </c:pt>
              </c:strCache>
            </c:strRef>
          </c:tx>
          <c:spPr>
            <a:solidFill>
              <a:srgbClr val="99CCFF"/>
            </a:solidFill>
          </c:spPr>
          <c:invertIfNegative val="0"/>
          <c:dLbls>
            <c:dLbl>
              <c:idx val="2"/>
              <c:tx>
                <c:rich>
                  <a:bodyPr/>
                  <a:lstStyle/>
                  <a:p>
                    <a:r>
                      <a:rPr lang="en-US" sz="1400" smtClean="0"/>
                      <a:t>6</a:t>
                    </a:r>
                    <a:r>
                      <a:rPr lang="en-US" smtClean="0"/>
                      <a:t>5%</a:t>
                    </a:r>
                    <a:endParaRPr lang="en-US"/>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Plan1!$A$2:$A$4</c:f>
              <c:strCache>
                <c:ptCount val="3"/>
                <c:pt idx="0">
                  <c:v>Matemática </c:v>
                </c:pt>
                <c:pt idx="1">
                  <c:v>Leitura</c:v>
                </c:pt>
                <c:pt idx="2">
                  <c:v>Escrita </c:v>
                </c:pt>
              </c:strCache>
            </c:strRef>
          </c:cat>
          <c:val>
            <c:numRef>
              <c:f>Plan1!$D$2:$D$4</c:f>
              <c:numCache>
                <c:formatCode>0%</c:formatCode>
                <c:ptCount val="3"/>
                <c:pt idx="0">
                  <c:v>0.43</c:v>
                </c:pt>
                <c:pt idx="1">
                  <c:v>0.78</c:v>
                </c:pt>
                <c:pt idx="2" formatCode="0.00%">
                  <c:v>0.65</c:v>
                </c:pt>
              </c:numCache>
            </c:numRef>
          </c:val>
        </c:ser>
        <c:ser>
          <c:idx val="1"/>
          <c:order val="1"/>
          <c:tx>
            <c:strRef>
              <c:f>Plan1!$C$1</c:f>
              <c:strCache>
                <c:ptCount val="1"/>
                <c:pt idx="0">
                  <c:v>Ceará </c:v>
                </c:pt>
              </c:strCache>
            </c:strRef>
          </c:tx>
          <c:spPr>
            <a:solidFill>
              <a:srgbClr val="0070C0"/>
            </a:solidFill>
          </c:spPr>
          <c:invertIfNegative val="0"/>
          <c:dLbls>
            <c:dLbl>
              <c:idx val="2"/>
              <c:tx>
                <c:rich>
                  <a:bodyPr/>
                  <a:lstStyle/>
                  <a:p>
                    <a:r>
                      <a:rPr lang="en-US" sz="1400"/>
                      <a:t>6</a:t>
                    </a:r>
                    <a:r>
                      <a:rPr lang="en-US"/>
                      <a:t>5%</a:t>
                    </a:r>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Plan1!$A$2:$A$4</c:f>
              <c:strCache>
                <c:ptCount val="3"/>
                <c:pt idx="0">
                  <c:v>Matemática </c:v>
                </c:pt>
                <c:pt idx="1">
                  <c:v>Leitura</c:v>
                </c:pt>
                <c:pt idx="2">
                  <c:v>Escrita </c:v>
                </c:pt>
              </c:strCache>
            </c:strRef>
          </c:cat>
          <c:val>
            <c:numRef>
              <c:f>Plan1!$C$2:$C$4</c:f>
              <c:numCache>
                <c:formatCode>0%</c:formatCode>
                <c:ptCount val="3"/>
                <c:pt idx="0">
                  <c:v>0.48</c:v>
                </c:pt>
                <c:pt idx="1">
                  <c:v>0.85</c:v>
                </c:pt>
                <c:pt idx="2">
                  <c:v>0.47</c:v>
                </c:pt>
              </c:numCache>
            </c:numRef>
          </c:val>
        </c:ser>
        <c:ser>
          <c:idx val="0"/>
          <c:order val="2"/>
          <c:tx>
            <c:strRef>
              <c:f>Plan1!$B$1</c:f>
              <c:strCache>
                <c:ptCount val="1"/>
                <c:pt idx="0">
                  <c:v>Sobral </c:v>
                </c:pt>
              </c:strCache>
            </c:strRef>
          </c:tx>
          <c:spPr>
            <a:solidFill>
              <a:srgbClr val="000099"/>
            </a:solidFill>
          </c:spPr>
          <c:invertIfNegative val="0"/>
          <c:dLbls>
            <c:spPr>
              <a:noFill/>
              <a:ln>
                <a:noFill/>
              </a:ln>
              <a:effectLst/>
            </c:spPr>
            <c:txPr>
              <a:bodyPr/>
              <a:lstStyle/>
              <a:p>
                <a:pPr>
                  <a:defRPr sz="1400" b="1"/>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Plan1!$A$2:$A$4</c:f>
              <c:strCache>
                <c:ptCount val="3"/>
                <c:pt idx="0">
                  <c:v>Matemática </c:v>
                </c:pt>
                <c:pt idx="1">
                  <c:v>Leitura</c:v>
                </c:pt>
                <c:pt idx="2">
                  <c:v>Escrita </c:v>
                </c:pt>
              </c:strCache>
            </c:strRef>
          </c:cat>
          <c:val>
            <c:numRef>
              <c:f>Plan1!$B$2:$B$4</c:f>
              <c:numCache>
                <c:formatCode>0%</c:formatCode>
                <c:ptCount val="3"/>
                <c:pt idx="0">
                  <c:v>0.77</c:v>
                </c:pt>
                <c:pt idx="1">
                  <c:v>0.97</c:v>
                </c:pt>
                <c:pt idx="2">
                  <c:v>0.81</c:v>
                </c:pt>
              </c:numCache>
            </c:numRef>
          </c:val>
        </c:ser>
        <c:dLbls>
          <c:showLegendKey val="0"/>
          <c:showVal val="1"/>
          <c:showCatName val="0"/>
          <c:showSerName val="0"/>
          <c:showPercent val="0"/>
          <c:showBubbleSize val="0"/>
        </c:dLbls>
        <c:gapWidth val="150"/>
        <c:overlap val="-25"/>
        <c:axId val="142238768"/>
        <c:axId val="140988464"/>
      </c:barChart>
      <c:catAx>
        <c:axId val="142238768"/>
        <c:scaling>
          <c:orientation val="minMax"/>
        </c:scaling>
        <c:delete val="0"/>
        <c:axPos val="b"/>
        <c:numFmt formatCode="General" sourceLinked="0"/>
        <c:majorTickMark val="none"/>
        <c:minorTickMark val="none"/>
        <c:tickLblPos val="nextTo"/>
        <c:txPr>
          <a:bodyPr/>
          <a:lstStyle/>
          <a:p>
            <a:pPr>
              <a:defRPr sz="1400" b="1"/>
            </a:pPr>
            <a:endParaRPr lang="pt-BR"/>
          </a:p>
        </c:txPr>
        <c:crossAx val="140988464"/>
        <c:crosses val="autoZero"/>
        <c:auto val="1"/>
        <c:lblAlgn val="ctr"/>
        <c:lblOffset val="100"/>
        <c:noMultiLvlLbl val="0"/>
      </c:catAx>
      <c:valAx>
        <c:axId val="140988464"/>
        <c:scaling>
          <c:orientation val="minMax"/>
        </c:scaling>
        <c:delete val="1"/>
        <c:axPos val="l"/>
        <c:numFmt formatCode="0%" sourceLinked="1"/>
        <c:majorTickMark val="out"/>
        <c:minorTickMark val="none"/>
        <c:tickLblPos val="none"/>
        <c:crossAx val="142238768"/>
        <c:crosses val="autoZero"/>
        <c:crossBetween val="between"/>
      </c:valAx>
    </c:plotArea>
    <c:legend>
      <c:legendPos val="t"/>
      <c:overlay val="0"/>
      <c:txPr>
        <a:bodyPr/>
        <a:lstStyle/>
        <a:p>
          <a:pPr>
            <a:defRPr sz="1500" b="1"/>
          </a:pPr>
          <a:endParaRPr lang="pt-BR"/>
        </a:p>
      </c:txPr>
    </c:legend>
    <c:plotVisOnly val="1"/>
    <c:dispBlanksAs val="gap"/>
    <c:showDLblsOverMax val="0"/>
  </c:chart>
  <c:txPr>
    <a:bodyPr/>
    <a:lstStyle/>
    <a:p>
      <a:pPr>
        <a:defRPr sz="1200">
          <a:latin typeface="Candara" pitchFamily="34" charset="0"/>
        </a:defRPr>
      </a:pPr>
      <a:endParaRPr lang="pt-B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0"/>
    <c:plotArea>
      <c:layout>
        <c:manualLayout>
          <c:layoutTarget val="inner"/>
          <c:xMode val="edge"/>
          <c:yMode val="edge"/>
          <c:x val="8.0464750019015346E-2"/>
          <c:y val="7.2820256438743278E-2"/>
          <c:w val="0.90059447197734266"/>
          <c:h val="0.83650036035882058"/>
        </c:manualLayout>
      </c:layout>
      <c:lineChart>
        <c:grouping val="stacked"/>
        <c:varyColors val="0"/>
        <c:ser>
          <c:idx val="1"/>
          <c:order val="0"/>
          <c:dLbls>
            <c:dLbl>
              <c:idx val="1"/>
              <c:layout>
                <c:manualLayout>
                  <c:x val="-3.9923665791776031E-2"/>
                  <c:y val="-8.380796150481197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Plan4!$A$3:$A$7</c:f>
              <c:numCache>
                <c:formatCode>General</c:formatCode>
                <c:ptCount val="5"/>
                <c:pt idx="0">
                  <c:v>2011</c:v>
                </c:pt>
                <c:pt idx="1">
                  <c:v>2012</c:v>
                </c:pt>
                <c:pt idx="2">
                  <c:v>2013</c:v>
                </c:pt>
                <c:pt idx="3">
                  <c:v>2014</c:v>
                </c:pt>
                <c:pt idx="4">
                  <c:v>2015</c:v>
                </c:pt>
              </c:numCache>
            </c:numRef>
          </c:cat>
          <c:val>
            <c:numRef>
              <c:f>Plan4!$B$3:$B$7</c:f>
              <c:numCache>
                <c:formatCode>General</c:formatCode>
                <c:ptCount val="5"/>
                <c:pt idx="0">
                  <c:v>214.8</c:v>
                </c:pt>
                <c:pt idx="1">
                  <c:v>197.6</c:v>
                </c:pt>
                <c:pt idx="2">
                  <c:v>195.7</c:v>
                </c:pt>
                <c:pt idx="3">
                  <c:v>208.6</c:v>
                </c:pt>
                <c:pt idx="4">
                  <c:v>220.8</c:v>
                </c:pt>
              </c:numCache>
            </c:numRef>
          </c:val>
          <c:smooth val="0"/>
        </c:ser>
        <c:dLbls>
          <c:showLegendKey val="0"/>
          <c:showVal val="1"/>
          <c:showCatName val="0"/>
          <c:showSerName val="0"/>
          <c:showPercent val="0"/>
          <c:showBubbleSize val="0"/>
        </c:dLbls>
        <c:marker val="1"/>
        <c:smooth val="0"/>
        <c:axId val="139561056"/>
        <c:axId val="139561448"/>
      </c:lineChart>
      <c:catAx>
        <c:axId val="139561056"/>
        <c:scaling>
          <c:orientation val="minMax"/>
        </c:scaling>
        <c:delete val="0"/>
        <c:axPos val="b"/>
        <c:numFmt formatCode="General" sourceLinked="1"/>
        <c:majorTickMark val="none"/>
        <c:minorTickMark val="none"/>
        <c:tickLblPos val="nextTo"/>
        <c:crossAx val="139561448"/>
        <c:crosses val="autoZero"/>
        <c:auto val="1"/>
        <c:lblAlgn val="ctr"/>
        <c:lblOffset val="100"/>
        <c:noMultiLvlLbl val="0"/>
      </c:catAx>
      <c:valAx>
        <c:axId val="139561448"/>
        <c:scaling>
          <c:orientation val="minMax"/>
        </c:scaling>
        <c:delete val="0"/>
        <c:axPos val="l"/>
        <c:numFmt formatCode="General" sourceLinked="1"/>
        <c:majorTickMark val="none"/>
        <c:minorTickMark val="none"/>
        <c:tickLblPos val="nextTo"/>
        <c:crossAx val="139561056"/>
        <c:crosses val="autoZero"/>
        <c:crossBetween val="between"/>
      </c:valAx>
      <c:spPr>
        <a:noFill/>
        <a:ln w="25400">
          <a:noFill/>
        </a:ln>
      </c:spPr>
    </c:plotArea>
    <c:plotVisOnly val="1"/>
    <c:dispBlanksAs val="zero"/>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solidFill>
                  <a:schemeClr val="accent1">
                    <a:lumMod val="50000"/>
                  </a:schemeClr>
                </a:solidFill>
              </a:defRPr>
            </a:pPr>
            <a:r>
              <a:rPr lang="pt-BR" sz="2000">
                <a:solidFill>
                  <a:schemeClr val="accent1">
                    <a:lumMod val="50000"/>
                  </a:schemeClr>
                </a:solidFill>
              </a:rPr>
              <a:t>Spaece - 5º ano</a:t>
            </a:r>
          </a:p>
        </c:rich>
      </c:tx>
      <c:overlay val="0"/>
    </c:title>
    <c:autoTitleDeleted val="0"/>
    <c:plotArea>
      <c:layout>
        <c:manualLayout>
          <c:layoutTarget val="inner"/>
          <c:xMode val="edge"/>
          <c:yMode val="edge"/>
          <c:x val="3.333333333333334E-2"/>
          <c:y val="0.2547618666310778"/>
          <c:w val="0.93888888888888911"/>
          <c:h val="0.49593578810947397"/>
        </c:manualLayout>
      </c:layout>
      <c:lineChart>
        <c:grouping val="stacked"/>
        <c:varyColors val="0"/>
        <c:ser>
          <c:idx val="0"/>
          <c:order val="0"/>
          <c:tx>
            <c:strRef>
              <c:f>Plan5!$B$8</c:f>
              <c:strCache>
                <c:ptCount val="1"/>
                <c:pt idx="0">
                  <c:v>Língua Portuguesa</c:v>
                </c:pt>
              </c:strCache>
            </c:strRef>
          </c:tx>
          <c:dLbls>
            <c:spPr>
              <a:noFill/>
              <a:ln>
                <a:noFill/>
              </a:ln>
              <a:effectLst/>
            </c:spPr>
            <c:txPr>
              <a:bodyPr/>
              <a:lstStyle/>
              <a:p>
                <a:pPr>
                  <a:defRPr sz="1400" b="1"/>
                </a:pPr>
                <a:endParaRPr lang="pt-B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Plan5!$A$9:$A$13</c:f>
              <c:numCache>
                <c:formatCode>General</c:formatCode>
                <c:ptCount val="5"/>
                <c:pt idx="0">
                  <c:v>2011</c:v>
                </c:pt>
                <c:pt idx="1">
                  <c:v>2012</c:v>
                </c:pt>
                <c:pt idx="2">
                  <c:v>2013</c:v>
                </c:pt>
                <c:pt idx="3">
                  <c:v>2014</c:v>
                </c:pt>
                <c:pt idx="4">
                  <c:v>2015</c:v>
                </c:pt>
              </c:numCache>
            </c:numRef>
          </c:cat>
          <c:val>
            <c:numRef>
              <c:f>Plan5!$B$9:$B$13</c:f>
              <c:numCache>
                <c:formatCode>General</c:formatCode>
                <c:ptCount val="5"/>
                <c:pt idx="0">
                  <c:v>251.8</c:v>
                </c:pt>
                <c:pt idx="1">
                  <c:v>260.5</c:v>
                </c:pt>
                <c:pt idx="2">
                  <c:v>272.7</c:v>
                </c:pt>
                <c:pt idx="3">
                  <c:v>271.39999999999998</c:v>
                </c:pt>
                <c:pt idx="4">
                  <c:v>283.8</c:v>
                </c:pt>
              </c:numCache>
            </c:numRef>
          </c:val>
          <c:smooth val="0"/>
        </c:ser>
        <c:ser>
          <c:idx val="1"/>
          <c:order val="1"/>
          <c:tx>
            <c:strRef>
              <c:f>Plan5!$C$8</c:f>
              <c:strCache>
                <c:ptCount val="1"/>
                <c:pt idx="0">
                  <c:v>Matemática</c:v>
                </c:pt>
              </c:strCache>
            </c:strRef>
          </c:tx>
          <c:dLbls>
            <c:spPr>
              <a:noFill/>
              <a:ln>
                <a:noFill/>
              </a:ln>
              <a:effectLst/>
            </c:spPr>
            <c:txPr>
              <a:bodyPr/>
              <a:lstStyle/>
              <a:p>
                <a:pPr>
                  <a:defRPr sz="1400" b="1"/>
                </a:pPr>
                <a:endParaRPr lang="pt-B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Plan5!$A$9:$A$13</c:f>
              <c:numCache>
                <c:formatCode>General</c:formatCode>
                <c:ptCount val="5"/>
                <c:pt idx="0">
                  <c:v>2011</c:v>
                </c:pt>
                <c:pt idx="1">
                  <c:v>2012</c:v>
                </c:pt>
                <c:pt idx="2">
                  <c:v>2013</c:v>
                </c:pt>
                <c:pt idx="3">
                  <c:v>2014</c:v>
                </c:pt>
                <c:pt idx="4">
                  <c:v>2015</c:v>
                </c:pt>
              </c:numCache>
            </c:numRef>
          </c:cat>
          <c:val>
            <c:numRef>
              <c:f>Plan5!$C$9:$C$13</c:f>
              <c:numCache>
                <c:formatCode>General</c:formatCode>
                <c:ptCount val="5"/>
                <c:pt idx="0">
                  <c:v>260.8</c:v>
                </c:pt>
                <c:pt idx="1">
                  <c:v>269.10000000000002</c:v>
                </c:pt>
                <c:pt idx="2">
                  <c:v>282.8</c:v>
                </c:pt>
                <c:pt idx="3">
                  <c:v>283.3</c:v>
                </c:pt>
                <c:pt idx="4">
                  <c:v>303.2</c:v>
                </c:pt>
              </c:numCache>
            </c:numRef>
          </c:val>
          <c:smooth val="0"/>
        </c:ser>
        <c:dLbls>
          <c:showLegendKey val="0"/>
          <c:showVal val="1"/>
          <c:showCatName val="0"/>
          <c:showSerName val="0"/>
          <c:showPercent val="0"/>
          <c:showBubbleSize val="0"/>
        </c:dLbls>
        <c:marker val="1"/>
        <c:smooth val="0"/>
        <c:axId val="245098832"/>
        <c:axId val="245099224"/>
      </c:lineChart>
      <c:catAx>
        <c:axId val="245098832"/>
        <c:scaling>
          <c:orientation val="minMax"/>
        </c:scaling>
        <c:delete val="0"/>
        <c:axPos val="b"/>
        <c:numFmt formatCode="General" sourceLinked="1"/>
        <c:majorTickMark val="none"/>
        <c:minorTickMark val="none"/>
        <c:tickLblPos val="nextTo"/>
        <c:spPr>
          <a:ln w="9525">
            <a:noFill/>
          </a:ln>
        </c:spPr>
        <c:txPr>
          <a:bodyPr/>
          <a:lstStyle/>
          <a:p>
            <a:pPr>
              <a:defRPr sz="1300" b="1"/>
            </a:pPr>
            <a:endParaRPr lang="pt-BR"/>
          </a:p>
        </c:txPr>
        <c:crossAx val="245099224"/>
        <c:crosses val="autoZero"/>
        <c:auto val="1"/>
        <c:lblAlgn val="ctr"/>
        <c:lblOffset val="100"/>
        <c:noMultiLvlLbl val="0"/>
      </c:catAx>
      <c:valAx>
        <c:axId val="245099224"/>
        <c:scaling>
          <c:orientation val="minMax"/>
        </c:scaling>
        <c:delete val="1"/>
        <c:axPos val="l"/>
        <c:numFmt formatCode="General" sourceLinked="1"/>
        <c:majorTickMark val="out"/>
        <c:minorTickMark val="none"/>
        <c:tickLblPos val="none"/>
        <c:crossAx val="245098832"/>
        <c:crosses val="autoZero"/>
        <c:crossBetween val="between"/>
      </c:valAx>
    </c:plotArea>
    <c:legend>
      <c:legendPos val="b"/>
      <c:overlay val="0"/>
      <c:txPr>
        <a:bodyPr/>
        <a:lstStyle/>
        <a:p>
          <a:pPr>
            <a:defRPr sz="1400" b="1"/>
          </a:pPr>
          <a:endParaRPr lang="pt-BR"/>
        </a:p>
      </c:txPr>
    </c:legend>
    <c:plotVisOnly val="1"/>
    <c:dispBlanksAs val="zero"/>
    <c:showDLblsOverMax val="0"/>
  </c:chart>
  <c:txPr>
    <a:bodyPr/>
    <a:lstStyle/>
    <a:p>
      <a:pPr>
        <a:defRPr sz="1200">
          <a:latin typeface="Candara" pitchFamily="34" charset="0"/>
        </a:defRPr>
      </a:pPr>
      <a:endParaRPr lang="pt-B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900">
                <a:solidFill>
                  <a:schemeClr val="accent1">
                    <a:lumMod val="50000"/>
                  </a:schemeClr>
                </a:solidFill>
              </a:defRPr>
            </a:pPr>
            <a:r>
              <a:rPr lang="pt-BR" sz="1900">
                <a:solidFill>
                  <a:schemeClr val="accent1">
                    <a:lumMod val="50000"/>
                  </a:schemeClr>
                </a:solidFill>
              </a:rPr>
              <a:t>Spaece - 9º ano</a:t>
            </a:r>
          </a:p>
        </c:rich>
      </c:tx>
      <c:overlay val="0"/>
    </c:title>
    <c:autoTitleDeleted val="0"/>
    <c:plotArea>
      <c:layout>
        <c:manualLayout>
          <c:layoutTarget val="inner"/>
          <c:xMode val="edge"/>
          <c:yMode val="edge"/>
          <c:x val="3.333333333333334E-2"/>
          <c:y val="0.2547618666310778"/>
          <c:w val="0.93888888888888911"/>
          <c:h val="0.49593578810947397"/>
        </c:manualLayout>
      </c:layout>
      <c:lineChart>
        <c:grouping val="stacked"/>
        <c:varyColors val="0"/>
        <c:ser>
          <c:idx val="0"/>
          <c:order val="0"/>
          <c:tx>
            <c:strRef>
              <c:f>Plan5!$B$8</c:f>
              <c:strCache>
                <c:ptCount val="1"/>
                <c:pt idx="0">
                  <c:v>Língua Portuguesa</c:v>
                </c:pt>
              </c:strCache>
            </c:strRef>
          </c:tx>
          <c:dLbls>
            <c:spPr>
              <a:noFill/>
              <a:ln>
                <a:noFill/>
              </a:ln>
              <a:effectLst/>
            </c:spPr>
            <c:txPr>
              <a:bodyPr/>
              <a:lstStyle/>
              <a:p>
                <a:pPr>
                  <a:defRPr sz="1400" b="1"/>
                </a:pPr>
                <a:endParaRPr lang="pt-B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Plan5!$A$9:$A$13</c:f>
              <c:numCache>
                <c:formatCode>General</c:formatCode>
                <c:ptCount val="5"/>
                <c:pt idx="0">
                  <c:v>2011</c:v>
                </c:pt>
                <c:pt idx="1">
                  <c:v>2012</c:v>
                </c:pt>
                <c:pt idx="2">
                  <c:v>2013</c:v>
                </c:pt>
                <c:pt idx="3">
                  <c:v>2014</c:v>
                </c:pt>
                <c:pt idx="4">
                  <c:v>2015</c:v>
                </c:pt>
              </c:numCache>
            </c:numRef>
          </c:cat>
          <c:val>
            <c:numRef>
              <c:f>Plan5!$B$9:$B$13</c:f>
              <c:numCache>
                <c:formatCode>General</c:formatCode>
                <c:ptCount val="5"/>
                <c:pt idx="0">
                  <c:v>251.8</c:v>
                </c:pt>
                <c:pt idx="1">
                  <c:v>260.5</c:v>
                </c:pt>
                <c:pt idx="2">
                  <c:v>272.7</c:v>
                </c:pt>
                <c:pt idx="3">
                  <c:v>271.39999999999998</c:v>
                </c:pt>
                <c:pt idx="4">
                  <c:v>283.8</c:v>
                </c:pt>
              </c:numCache>
            </c:numRef>
          </c:val>
          <c:smooth val="0"/>
        </c:ser>
        <c:ser>
          <c:idx val="1"/>
          <c:order val="1"/>
          <c:tx>
            <c:strRef>
              <c:f>Plan5!$C$8</c:f>
              <c:strCache>
                <c:ptCount val="1"/>
                <c:pt idx="0">
                  <c:v>Matemática</c:v>
                </c:pt>
              </c:strCache>
            </c:strRef>
          </c:tx>
          <c:dLbls>
            <c:spPr>
              <a:noFill/>
              <a:ln>
                <a:noFill/>
              </a:ln>
              <a:effectLst/>
            </c:spPr>
            <c:txPr>
              <a:bodyPr/>
              <a:lstStyle/>
              <a:p>
                <a:pPr>
                  <a:defRPr sz="1400" b="1"/>
                </a:pPr>
                <a:endParaRPr lang="pt-B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Plan5!$A$9:$A$13</c:f>
              <c:numCache>
                <c:formatCode>General</c:formatCode>
                <c:ptCount val="5"/>
                <c:pt idx="0">
                  <c:v>2011</c:v>
                </c:pt>
                <c:pt idx="1">
                  <c:v>2012</c:v>
                </c:pt>
                <c:pt idx="2">
                  <c:v>2013</c:v>
                </c:pt>
                <c:pt idx="3">
                  <c:v>2014</c:v>
                </c:pt>
                <c:pt idx="4">
                  <c:v>2015</c:v>
                </c:pt>
              </c:numCache>
            </c:numRef>
          </c:cat>
          <c:val>
            <c:numRef>
              <c:f>Plan5!$C$9:$C$13</c:f>
              <c:numCache>
                <c:formatCode>General</c:formatCode>
                <c:ptCount val="5"/>
                <c:pt idx="0">
                  <c:v>260.8</c:v>
                </c:pt>
                <c:pt idx="1">
                  <c:v>269.10000000000002</c:v>
                </c:pt>
                <c:pt idx="2">
                  <c:v>282.8</c:v>
                </c:pt>
                <c:pt idx="3">
                  <c:v>283.3</c:v>
                </c:pt>
                <c:pt idx="4">
                  <c:v>303.2</c:v>
                </c:pt>
              </c:numCache>
            </c:numRef>
          </c:val>
          <c:smooth val="0"/>
        </c:ser>
        <c:dLbls>
          <c:showLegendKey val="0"/>
          <c:showVal val="1"/>
          <c:showCatName val="0"/>
          <c:showSerName val="0"/>
          <c:showPercent val="0"/>
          <c:showBubbleSize val="0"/>
        </c:dLbls>
        <c:marker val="1"/>
        <c:smooth val="0"/>
        <c:axId val="245100008"/>
        <c:axId val="245100400"/>
      </c:lineChart>
      <c:catAx>
        <c:axId val="245100008"/>
        <c:scaling>
          <c:orientation val="minMax"/>
        </c:scaling>
        <c:delete val="0"/>
        <c:axPos val="b"/>
        <c:numFmt formatCode="General" sourceLinked="1"/>
        <c:majorTickMark val="none"/>
        <c:minorTickMark val="none"/>
        <c:tickLblPos val="nextTo"/>
        <c:spPr>
          <a:ln w="9525">
            <a:noFill/>
          </a:ln>
        </c:spPr>
        <c:txPr>
          <a:bodyPr/>
          <a:lstStyle/>
          <a:p>
            <a:pPr>
              <a:defRPr sz="1400" b="1"/>
            </a:pPr>
            <a:endParaRPr lang="pt-BR"/>
          </a:p>
        </c:txPr>
        <c:crossAx val="245100400"/>
        <c:crosses val="autoZero"/>
        <c:auto val="1"/>
        <c:lblAlgn val="ctr"/>
        <c:lblOffset val="100"/>
        <c:noMultiLvlLbl val="0"/>
      </c:catAx>
      <c:valAx>
        <c:axId val="245100400"/>
        <c:scaling>
          <c:orientation val="minMax"/>
        </c:scaling>
        <c:delete val="1"/>
        <c:axPos val="l"/>
        <c:numFmt formatCode="General" sourceLinked="1"/>
        <c:majorTickMark val="out"/>
        <c:minorTickMark val="none"/>
        <c:tickLblPos val="none"/>
        <c:crossAx val="245100008"/>
        <c:crosses val="autoZero"/>
        <c:crossBetween val="between"/>
      </c:valAx>
    </c:plotArea>
    <c:legend>
      <c:legendPos val="b"/>
      <c:overlay val="0"/>
      <c:txPr>
        <a:bodyPr/>
        <a:lstStyle/>
        <a:p>
          <a:pPr>
            <a:defRPr sz="1400" b="1"/>
          </a:pPr>
          <a:endParaRPr lang="pt-BR"/>
        </a:p>
      </c:txPr>
    </c:legend>
    <c:plotVisOnly val="1"/>
    <c:dispBlanksAs val="zero"/>
    <c:showDLblsOverMax val="0"/>
  </c:chart>
  <c:txPr>
    <a:bodyPr/>
    <a:lstStyle/>
    <a:p>
      <a:pPr>
        <a:defRPr sz="1200">
          <a:latin typeface="Candara" pitchFamily="34" charset="0"/>
        </a:defRPr>
      </a:pPr>
      <a:endParaRPr lang="pt-B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31"/>
    </mc:Choice>
    <mc:Fallback>
      <c:style val="31"/>
    </mc:Fallback>
  </mc:AlternateContent>
  <c:chart>
    <c:title>
      <c:tx>
        <c:rich>
          <a:bodyPr/>
          <a:lstStyle/>
          <a:p>
            <a:pPr>
              <a:defRPr>
                <a:solidFill>
                  <a:schemeClr val="accent1">
                    <a:lumMod val="50000"/>
                  </a:schemeClr>
                </a:solidFill>
              </a:defRPr>
            </a:pPr>
            <a:r>
              <a:rPr lang="pt-BR">
                <a:solidFill>
                  <a:schemeClr val="accent1">
                    <a:lumMod val="50000"/>
                  </a:schemeClr>
                </a:solidFill>
              </a:rPr>
              <a:t>Alfabetização - Leitor de texto</a:t>
            </a:r>
          </a:p>
        </c:rich>
      </c:tx>
      <c:overlay val="0"/>
    </c:title>
    <c:autoTitleDeleted val="0"/>
    <c:plotArea>
      <c:layout/>
      <c:barChart>
        <c:barDir val="col"/>
        <c:grouping val="clustered"/>
        <c:varyColors val="0"/>
        <c:ser>
          <c:idx val="0"/>
          <c:order val="0"/>
          <c:tx>
            <c:strRef>
              <c:f>Plan1!$B$1</c:f>
              <c:strCache>
                <c:ptCount val="1"/>
                <c:pt idx="0">
                  <c:v>1º ano</c:v>
                </c:pt>
              </c:strCache>
            </c:strRef>
          </c:tx>
          <c:spPr>
            <a:solidFill>
              <a:schemeClr val="accent1">
                <a:lumMod val="60000"/>
                <a:lumOff val="40000"/>
              </a:schemeClr>
            </a:solidFill>
          </c:spPr>
          <c:invertIfNegative val="0"/>
          <c:dLbls>
            <c:dLbl>
              <c:idx val="0"/>
              <c:tx>
                <c:rich>
                  <a:bodyPr/>
                  <a:lstStyle/>
                  <a:p>
                    <a:r>
                      <a:rPr lang="en-US" b="1"/>
                      <a:t>3</a:t>
                    </a:r>
                    <a:r>
                      <a:rPr lang="en-US"/>
                      <a:t>3,70%</a:t>
                    </a:r>
                  </a:p>
                </c:rich>
              </c:tx>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b="1"/>
                      <a:t>7</a:t>
                    </a:r>
                    <a:r>
                      <a:rPr lang="en-US"/>
                      <a:t>5,20%</a:t>
                    </a:r>
                  </a:p>
                </c:rich>
              </c:tx>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en-US" b="1"/>
                      <a:t>8</a:t>
                    </a:r>
                    <a:r>
                      <a:rPr lang="en-US"/>
                      <a:t>6,20%</a:t>
                    </a:r>
                  </a:p>
                </c:rich>
              </c:tx>
              <c:showLegendKey val="0"/>
              <c:showVal val="1"/>
              <c:showCatName val="0"/>
              <c:showSerName val="0"/>
              <c:showPercent val="0"/>
              <c:showBubbleSize val="0"/>
              <c:extLst>
                <c:ext xmlns:c15="http://schemas.microsoft.com/office/drawing/2012/chart" uri="{CE6537A1-D6FC-4f65-9D91-7224C49458BB}"/>
              </c:extLst>
            </c:dLbl>
            <c:dLbl>
              <c:idx val="3"/>
              <c:tx>
                <c:rich>
                  <a:bodyPr/>
                  <a:lstStyle/>
                  <a:p>
                    <a:r>
                      <a:rPr lang="en-US" b="1"/>
                      <a:t>9</a:t>
                    </a:r>
                    <a:r>
                      <a:rPr lang="en-US"/>
                      <a:t>0,25%</a:t>
                    </a:r>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b="1"/>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Plan1!$A$2:$A$5</c:f>
              <c:numCache>
                <c:formatCode>General</c:formatCode>
                <c:ptCount val="4"/>
                <c:pt idx="0">
                  <c:v>2001</c:v>
                </c:pt>
                <c:pt idx="1">
                  <c:v>2005</c:v>
                </c:pt>
                <c:pt idx="2">
                  <c:v>2010</c:v>
                </c:pt>
                <c:pt idx="3">
                  <c:v>2015</c:v>
                </c:pt>
              </c:numCache>
            </c:numRef>
          </c:cat>
          <c:val>
            <c:numRef>
              <c:f>Plan1!$B$2:$B$5</c:f>
              <c:numCache>
                <c:formatCode>0.00</c:formatCode>
                <c:ptCount val="4"/>
                <c:pt idx="0">
                  <c:v>33.700000000000003</c:v>
                </c:pt>
                <c:pt idx="1">
                  <c:v>75.2</c:v>
                </c:pt>
                <c:pt idx="2">
                  <c:v>86.2</c:v>
                </c:pt>
                <c:pt idx="3">
                  <c:v>90.25</c:v>
                </c:pt>
              </c:numCache>
            </c:numRef>
          </c:val>
        </c:ser>
        <c:ser>
          <c:idx val="1"/>
          <c:order val="1"/>
          <c:tx>
            <c:strRef>
              <c:f>Plan1!$C$1</c:f>
              <c:strCache>
                <c:ptCount val="1"/>
                <c:pt idx="0">
                  <c:v>2º ano</c:v>
                </c:pt>
              </c:strCache>
            </c:strRef>
          </c:tx>
          <c:spPr>
            <a:solidFill>
              <a:schemeClr val="accent1">
                <a:lumMod val="50000"/>
              </a:schemeClr>
            </a:solidFill>
          </c:spPr>
          <c:invertIfNegative val="0"/>
          <c:dLbls>
            <c:dLbl>
              <c:idx val="0"/>
              <c:tx>
                <c:rich>
                  <a:bodyPr/>
                  <a:lstStyle/>
                  <a:p>
                    <a:r>
                      <a:rPr lang="en-US" b="1"/>
                      <a:t>4</a:t>
                    </a:r>
                    <a:r>
                      <a:rPr lang="en-US"/>
                      <a:t>9,10%</a:t>
                    </a:r>
                  </a:p>
                </c:rich>
              </c:tx>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b="1"/>
                      <a:t>9</a:t>
                    </a:r>
                    <a:r>
                      <a:rPr lang="en-US"/>
                      <a:t>2,30%</a:t>
                    </a:r>
                  </a:p>
                </c:rich>
              </c:tx>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en-US" b="1"/>
                      <a:t>9</a:t>
                    </a:r>
                    <a:r>
                      <a:rPr lang="en-US"/>
                      <a:t>6,10%</a:t>
                    </a:r>
                  </a:p>
                </c:rich>
              </c:tx>
              <c:showLegendKey val="0"/>
              <c:showVal val="1"/>
              <c:showCatName val="0"/>
              <c:showSerName val="0"/>
              <c:showPercent val="0"/>
              <c:showBubbleSize val="0"/>
              <c:extLst>
                <c:ext xmlns:c15="http://schemas.microsoft.com/office/drawing/2012/chart" uri="{CE6537A1-D6FC-4f65-9D91-7224C49458BB}"/>
              </c:extLst>
            </c:dLbl>
            <c:dLbl>
              <c:idx val="3"/>
              <c:tx>
                <c:rich>
                  <a:bodyPr/>
                  <a:lstStyle/>
                  <a:p>
                    <a:r>
                      <a:rPr lang="en-US" b="1"/>
                      <a:t>9</a:t>
                    </a:r>
                    <a:r>
                      <a:rPr lang="en-US"/>
                      <a:t>4,79%</a:t>
                    </a:r>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b="1"/>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Plan1!$A$2:$A$5</c:f>
              <c:numCache>
                <c:formatCode>General</c:formatCode>
                <c:ptCount val="4"/>
                <c:pt idx="0">
                  <c:v>2001</c:v>
                </c:pt>
                <c:pt idx="1">
                  <c:v>2005</c:v>
                </c:pt>
                <c:pt idx="2">
                  <c:v>2010</c:v>
                </c:pt>
                <c:pt idx="3">
                  <c:v>2015</c:v>
                </c:pt>
              </c:numCache>
            </c:numRef>
          </c:cat>
          <c:val>
            <c:numRef>
              <c:f>Plan1!$C$2:$C$5</c:f>
              <c:numCache>
                <c:formatCode>#,##0.00</c:formatCode>
                <c:ptCount val="4"/>
                <c:pt idx="0">
                  <c:v>49.1</c:v>
                </c:pt>
                <c:pt idx="1">
                  <c:v>92.3</c:v>
                </c:pt>
                <c:pt idx="2">
                  <c:v>96.1</c:v>
                </c:pt>
                <c:pt idx="3">
                  <c:v>94.79</c:v>
                </c:pt>
              </c:numCache>
            </c:numRef>
          </c:val>
        </c:ser>
        <c:dLbls>
          <c:showLegendKey val="0"/>
          <c:showVal val="1"/>
          <c:showCatName val="0"/>
          <c:showSerName val="0"/>
          <c:showPercent val="0"/>
          <c:showBubbleSize val="0"/>
        </c:dLbls>
        <c:gapWidth val="150"/>
        <c:overlap val="-25"/>
        <c:axId val="245101184"/>
        <c:axId val="245101576"/>
      </c:barChart>
      <c:catAx>
        <c:axId val="245101184"/>
        <c:scaling>
          <c:orientation val="minMax"/>
        </c:scaling>
        <c:delete val="0"/>
        <c:axPos val="b"/>
        <c:numFmt formatCode="General" sourceLinked="1"/>
        <c:majorTickMark val="none"/>
        <c:minorTickMark val="none"/>
        <c:tickLblPos val="nextTo"/>
        <c:txPr>
          <a:bodyPr/>
          <a:lstStyle/>
          <a:p>
            <a:pPr>
              <a:defRPr b="1"/>
            </a:pPr>
            <a:endParaRPr lang="pt-BR"/>
          </a:p>
        </c:txPr>
        <c:crossAx val="245101576"/>
        <c:crosses val="autoZero"/>
        <c:auto val="1"/>
        <c:lblAlgn val="ctr"/>
        <c:lblOffset val="100"/>
        <c:noMultiLvlLbl val="0"/>
      </c:catAx>
      <c:valAx>
        <c:axId val="245101576"/>
        <c:scaling>
          <c:orientation val="minMax"/>
        </c:scaling>
        <c:delete val="1"/>
        <c:axPos val="l"/>
        <c:numFmt formatCode="0.00" sourceLinked="1"/>
        <c:majorTickMark val="none"/>
        <c:minorTickMark val="none"/>
        <c:tickLblPos val="none"/>
        <c:crossAx val="245101184"/>
        <c:crosses val="autoZero"/>
        <c:crossBetween val="between"/>
      </c:valAx>
    </c:plotArea>
    <c:legend>
      <c:legendPos val="t"/>
      <c:overlay val="0"/>
    </c:legend>
    <c:plotVisOnly val="1"/>
    <c:dispBlanksAs val="gap"/>
    <c:showDLblsOverMax val="0"/>
  </c:chart>
  <c:txPr>
    <a:bodyPr/>
    <a:lstStyle/>
    <a:p>
      <a:pPr>
        <a:defRPr sz="1200">
          <a:latin typeface="Candara" pitchFamily="34" charset="0"/>
        </a:defRPr>
      </a:pPr>
      <a:endParaRPr lang="pt-BR"/>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1DCD97-932F-4C71-88E8-B07DCFBC256A}" type="doc">
      <dgm:prSet loTypeId="urn:microsoft.com/office/officeart/2005/8/layout/chevron1" loCatId="process" qsTypeId="urn:microsoft.com/office/officeart/2005/8/quickstyle/simple5" qsCatId="simple" csTypeId="urn:microsoft.com/office/officeart/2005/8/colors/accent1_2" csCatId="accent1" phldr="1"/>
      <dgm:spPr/>
    </dgm:pt>
    <dgm:pt modelId="{42DB8DE6-FBC8-4D06-9EA3-708EB18FA830}">
      <dgm:prSet phldrT="[Texto]" custT="1"/>
      <dgm:spPr/>
      <dgm:t>
        <a:bodyPr/>
        <a:lstStyle/>
        <a:p>
          <a:r>
            <a:rPr lang="pt-BR" sz="2400" b="1" dirty="0" smtClean="0">
              <a:latin typeface="Candara" pitchFamily="34" charset="0"/>
            </a:rPr>
            <a:t>Secretaria da Educação</a:t>
          </a:r>
          <a:endParaRPr lang="pt-BR" sz="2400" b="1" dirty="0">
            <a:latin typeface="Candara" pitchFamily="34" charset="0"/>
          </a:endParaRPr>
        </a:p>
      </dgm:t>
    </dgm:pt>
    <dgm:pt modelId="{7C0C1696-FA3E-4EF4-AA7E-C5D9BF03E599}" type="parTrans" cxnId="{E4B9A22A-47A1-434A-9DAA-81C334D51093}">
      <dgm:prSet/>
      <dgm:spPr/>
      <dgm:t>
        <a:bodyPr/>
        <a:lstStyle/>
        <a:p>
          <a:endParaRPr lang="pt-BR" sz="2400">
            <a:latin typeface="Candara" pitchFamily="34" charset="0"/>
          </a:endParaRPr>
        </a:p>
      </dgm:t>
    </dgm:pt>
    <dgm:pt modelId="{A2B39E11-EECC-4348-A448-E985D982379D}" type="sibTrans" cxnId="{E4B9A22A-47A1-434A-9DAA-81C334D51093}">
      <dgm:prSet/>
      <dgm:spPr/>
      <dgm:t>
        <a:bodyPr/>
        <a:lstStyle/>
        <a:p>
          <a:endParaRPr lang="pt-BR" sz="2400">
            <a:latin typeface="Candara" pitchFamily="34" charset="0"/>
          </a:endParaRPr>
        </a:p>
      </dgm:t>
    </dgm:pt>
    <dgm:pt modelId="{BC3D65BB-F317-4469-B671-83A5741E1E59}">
      <dgm:prSet phldrT="[Texto]" custT="1"/>
      <dgm:spPr/>
      <dgm:t>
        <a:bodyPr/>
        <a:lstStyle/>
        <a:p>
          <a:r>
            <a:rPr lang="pt-BR" sz="2400" b="1" dirty="0" smtClean="0">
              <a:latin typeface="Candara" pitchFamily="34" charset="0"/>
            </a:rPr>
            <a:t>Escolas</a:t>
          </a:r>
          <a:endParaRPr lang="pt-BR" sz="2400" b="1" dirty="0">
            <a:latin typeface="Candara" pitchFamily="34" charset="0"/>
          </a:endParaRPr>
        </a:p>
      </dgm:t>
    </dgm:pt>
    <dgm:pt modelId="{60CB5057-6C63-428B-A5A9-A75CF882B971}" type="parTrans" cxnId="{39BEB484-E192-4B31-9BBA-60397BA2D916}">
      <dgm:prSet/>
      <dgm:spPr/>
      <dgm:t>
        <a:bodyPr/>
        <a:lstStyle/>
        <a:p>
          <a:endParaRPr lang="pt-BR" sz="2400">
            <a:latin typeface="Candara" pitchFamily="34" charset="0"/>
          </a:endParaRPr>
        </a:p>
      </dgm:t>
    </dgm:pt>
    <dgm:pt modelId="{F3012AD8-B92F-4FD6-8DEC-BF0A4AF54B73}" type="sibTrans" cxnId="{39BEB484-E192-4B31-9BBA-60397BA2D916}">
      <dgm:prSet/>
      <dgm:spPr/>
      <dgm:t>
        <a:bodyPr/>
        <a:lstStyle/>
        <a:p>
          <a:endParaRPr lang="pt-BR" sz="2400">
            <a:latin typeface="Candara" pitchFamily="34" charset="0"/>
          </a:endParaRPr>
        </a:p>
      </dgm:t>
    </dgm:pt>
    <dgm:pt modelId="{94C8B0FF-386C-4E6E-8831-9E8BF062CEBB}">
      <dgm:prSet phldrT="[Texto]" custT="1"/>
      <dgm:spPr/>
      <dgm:t>
        <a:bodyPr/>
        <a:lstStyle/>
        <a:p>
          <a:r>
            <a:rPr lang="pt-BR" sz="2400" b="1" dirty="0" smtClean="0">
              <a:latin typeface="Candara" pitchFamily="34" charset="0"/>
            </a:rPr>
            <a:t>Esfapege e Parceiros</a:t>
          </a:r>
          <a:r>
            <a:rPr lang="pt-BR" sz="2400" dirty="0" smtClean="0">
              <a:latin typeface="Candara" pitchFamily="34" charset="0"/>
            </a:rPr>
            <a:t> </a:t>
          </a:r>
          <a:endParaRPr lang="pt-BR" sz="2400" dirty="0">
            <a:latin typeface="Candara" pitchFamily="34" charset="0"/>
          </a:endParaRPr>
        </a:p>
      </dgm:t>
    </dgm:pt>
    <dgm:pt modelId="{910293D5-EB4B-4F5F-8692-A7BC87ED6FC9}" type="parTrans" cxnId="{1B4A00BA-D96B-48DC-8A31-95E12A689841}">
      <dgm:prSet/>
      <dgm:spPr/>
      <dgm:t>
        <a:bodyPr/>
        <a:lstStyle/>
        <a:p>
          <a:endParaRPr lang="pt-BR" sz="2400">
            <a:latin typeface="Candara" pitchFamily="34" charset="0"/>
          </a:endParaRPr>
        </a:p>
      </dgm:t>
    </dgm:pt>
    <dgm:pt modelId="{55F59CF7-B86B-4DDF-AB73-C2F71527203A}" type="sibTrans" cxnId="{1B4A00BA-D96B-48DC-8A31-95E12A689841}">
      <dgm:prSet/>
      <dgm:spPr/>
      <dgm:t>
        <a:bodyPr/>
        <a:lstStyle/>
        <a:p>
          <a:endParaRPr lang="pt-BR" sz="2400">
            <a:latin typeface="Candara" pitchFamily="34" charset="0"/>
          </a:endParaRPr>
        </a:p>
      </dgm:t>
    </dgm:pt>
    <dgm:pt modelId="{717C3604-E768-4814-B599-F30243B60E8E}" type="pres">
      <dgm:prSet presAssocID="{BD1DCD97-932F-4C71-88E8-B07DCFBC256A}" presName="Name0" presStyleCnt="0">
        <dgm:presLayoutVars>
          <dgm:dir/>
          <dgm:animLvl val="lvl"/>
          <dgm:resizeHandles val="exact"/>
        </dgm:presLayoutVars>
      </dgm:prSet>
      <dgm:spPr/>
    </dgm:pt>
    <dgm:pt modelId="{E2A1BC0B-6562-4095-B911-C41267D7AADF}" type="pres">
      <dgm:prSet presAssocID="{42DB8DE6-FBC8-4D06-9EA3-708EB18FA830}" presName="parTxOnly" presStyleLbl="node1" presStyleIdx="0" presStyleCnt="3">
        <dgm:presLayoutVars>
          <dgm:chMax val="0"/>
          <dgm:chPref val="0"/>
          <dgm:bulletEnabled val="1"/>
        </dgm:presLayoutVars>
      </dgm:prSet>
      <dgm:spPr/>
      <dgm:t>
        <a:bodyPr/>
        <a:lstStyle/>
        <a:p>
          <a:endParaRPr lang="pt-BR"/>
        </a:p>
      </dgm:t>
    </dgm:pt>
    <dgm:pt modelId="{DD2020C4-8D25-4F90-87AC-FE47038C9D98}" type="pres">
      <dgm:prSet presAssocID="{A2B39E11-EECC-4348-A448-E985D982379D}" presName="parTxOnlySpace" presStyleCnt="0"/>
      <dgm:spPr/>
    </dgm:pt>
    <dgm:pt modelId="{F873CE71-2DF8-4E1B-9A30-58F01FF18061}" type="pres">
      <dgm:prSet presAssocID="{BC3D65BB-F317-4469-B671-83A5741E1E59}" presName="parTxOnly" presStyleLbl="node1" presStyleIdx="1" presStyleCnt="3">
        <dgm:presLayoutVars>
          <dgm:chMax val="0"/>
          <dgm:chPref val="0"/>
          <dgm:bulletEnabled val="1"/>
        </dgm:presLayoutVars>
      </dgm:prSet>
      <dgm:spPr/>
      <dgm:t>
        <a:bodyPr/>
        <a:lstStyle/>
        <a:p>
          <a:endParaRPr lang="pt-BR"/>
        </a:p>
      </dgm:t>
    </dgm:pt>
    <dgm:pt modelId="{68E2AA3C-E831-4B94-9676-2BEF27B0D4B7}" type="pres">
      <dgm:prSet presAssocID="{F3012AD8-B92F-4FD6-8DEC-BF0A4AF54B73}" presName="parTxOnlySpace" presStyleCnt="0"/>
      <dgm:spPr/>
    </dgm:pt>
    <dgm:pt modelId="{ACBB9AEF-AF18-474A-8F05-3F3DA4D24404}" type="pres">
      <dgm:prSet presAssocID="{94C8B0FF-386C-4E6E-8831-9E8BF062CEBB}" presName="parTxOnly" presStyleLbl="node1" presStyleIdx="2" presStyleCnt="3">
        <dgm:presLayoutVars>
          <dgm:chMax val="0"/>
          <dgm:chPref val="0"/>
          <dgm:bulletEnabled val="1"/>
        </dgm:presLayoutVars>
      </dgm:prSet>
      <dgm:spPr/>
      <dgm:t>
        <a:bodyPr/>
        <a:lstStyle/>
        <a:p>
          <a:endParaRPr lang="pt-BR"/>
        </a:p>
      </dgm:t>
    </dgm:pt>
  </dgm:ptLst>
  <dgm:cxnLst>
    <dgm:cxn modelId="{E4B9A22A-47A1-434A-9DAA-81C334D51093}" srcId="{BD1DCD97-932F-4C71-88E8-B07DCFBC256A}" destId="{42DB8DE6-FBC8-4D06-9EA3-708EB18FA830}" srcOrd="0" destOrd="0" parTransId="{7C0C1696-FA3E-4EF4-AA7E-C5D9BF03E599}" sibTransId="{A2B39E11-EECC-4348-A448-E985D982379D}"/>
    <dgm:cxn modelId="{39BEB484-E192-4B31-9BBA-60397BA2D916}" srcId="{BD1DCD97-932F-4C71-88E8-B07DCFBC256A}" destId="{BC3D65BB-F317-4469-B671-83A5741E1E59}" srcOrd="1" destOrd="0" parTransId="{60CB5057-6C63-428B-A5A9-A75CF882B971}" sibTransId="{F3012AD8-B92F-4FD6-8DEC-BF0A4AF54B73}"/>
    <dgm:cxn modelId="{0CE60F0F-FE6B-4D23-9208-1FF03F40C690}" type="presOf" srcId="{94C8B0FF-386C-4E6E-8831-9E8BF062CEBB}" destId="{ACBB9AEF-AF18-474A-8F05-3F3DA4D24404}" srcOrd="0" destOrd="0" presId="urn:microsoft.com/office/officeart/2005/8/layout/chevron1"/>
    <dgm:cxn modelId="{DB6CD3DD-F1A5-425A-A30D-03B5D2E971C1}" type="presOf" srcId="{BD1DCD97-932F-4C71-88E8-B07DCFBC256A}" destId="{717C3604-E768-4814-B599-F30243B60E8E}" srcOrd="0" destOrd="0" presId="urn:microsoft.com/office/officeart/2005/8/layout/chevron1"/>
    <dgm:cxn modelId="{4F758869-8526-4EC4-B193-424C6008D033}" type="presOf" srcId="{BC3D65BB-F317-4469-B671-83A5741E1E59}" destId="{F873CE71-2DF8-4E1B-9A30-58F01FF18061}" srcOrd="0" destOrd="0" presId="urn:microsoft.com/office/officeart/2005/8/layout/chevron1"/>
    <dgm:cxn modelId="{1B4A00BA-D96B-48DC-8A31-95E12A689841}" srcId="{BD1DCD97-932F-4C71-88E8-B07DCFBC256A}" destId="{94C8B0FF-386C-4E6E-8831-9E8BF062CEBB}" srcOrd="2" destOrd="0" parTransId="{910293D5-EB4B-4F5F-8692-A7BC87ED6FC9}" sibTransId="{55F59CF7-B86B-4DDF-AB73-C2F71527203A}"/>
    <dgm:cxn modelId="{6DAC98FE-0564-4D57-814A-9878D2D6B8CC}" type="presOf" srcId="{42DB8DE6-FBC8-4D06-9EA3-708EB18FA830}" destId="{E2A1BC0B-6562-4095-B911-C41267D7AADF}" srcOrd="0" destOrd="0" presId="urn:microsoft.com/office/officeart/2005/8/layout/chevron1"/>
    <dgm:cxn modelId="{92B0CADA-6E44-4B6D-9AA4-5E927CA3F156}" type="presParOf" srcId="{717C3604-E768-4814-B599-F30243B60E8E}" destId="{E2A1BC0B-6562-4095-B911-C41267D7AADF}" srcOrd="0" destOrd="0" presId="urn:microsoft.com/office/officeart/2005/8/layout/chevron1"/>
    <dgm:cxn modelId="{35021C5E-9382-4431-8A3E-31FA990FA144}" type="presParOf" srcId="{717C3604-E768-4814-B599-F30243B60E8E}" destId="{DD2020C4-8D25-4F90-87AC-FE47038C9D98}" srcOrd="1" destOrd="0" presId="urn:microsoft.com/office/officeart/2005/8/layout/chevron1"/>
    <dgm:cxn modelId="{8458AD1D-B17A-4E70-B51E-1DD6661DF36C}" type="presParOf" srcId="{717C3604-E768-4814-B599-F30243B60E8E}" destId="{F873CE71-2DF8-4E1B-9A30-58F01FF18061}" srcOrd="2" destOrd="0" presId="urn:microsoft.com/office/officeart/2005/8/layout/chevron1"/>
    <dgm:cxn modelId="{F2FB6157-7B8F-4057-9BB7-282A4186601B}" type="presParOf" srcId="{717C3604-E768-4814-B599-F30243B60E8E}" destId="{68E2AA3C-E831-4B94-9676-2BEF27B0D4B7}" srcOrd="3" destOrd="0" presId="urn:microsoft.com/office/officeart/2005/8/layout/chevron1"/>
    <dgm:cxn modelId="{A415D794-C31F-40EB-913F-3F9C02FD317C}" type="presParOf" srcId="{717C3604-E768-4814-B599-F30243B60E8E}" destId="{ACBB9AEF-AF18-474A-8F05-3F3DA4D24404}"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F22188-8993-43D2-876F-0F0867D4DCB0}" type="doc">
      <dgm:prSet loTypeId="urn:microsoft.com/office/officeart/2005/8/layout/cycle7" loCatId="cycle" qsTypeId="urn:microsoft.com/office/officeart/2005/8/quickstyle/simple5" qsCatId="simple" csTypeId="urn:microsoft.com/office/officeart/2005/8/colors/accent1_2" csCatId="accent1" phldr="1"/>
      <dgm:spPr/>
      <dgm:t>
        <a:bodyPr/>
        <a:lstStyle/>
        <a:p>
          <a:endParaRPr lang="pt-BR"/>
        </a:p>
      </dgm:t>
    </dgm:pt>
    <dgm:pt modelId="{A6DEAE83-4C1F-4C2F-A012-CAAAB556FED4}">
      <dgm:prSet phldrT="[Texto]" custT="1"/>
      <dgm:spPr/>
      <dgm:t>
        <a:bodyPr/>
        <a:lstStyle/>
        <a:p>
          <a:r>
            <a:rPr lang="pt-BR" sz="1800" b="1">
              <a:latin typeface="Candara" pitchFamily="34" charset="0"/>
            </a:rPr>
            <a:t>Currículo</a:t>
          </a:r>
        </a:p>
      </dgm:t>
    </dgm:pt>
    <dgm:pt modelId="{9E7B216F-A14B-4A0F-9BEA-C4212F0C6487}" type="parTrans" cxnId="{7889296C-86DB-4FBC-8BA3-976DBCB07578}">
      <dgm:prSet/>
      <dgm:spPr/>
      <dgm:t>
        <a:bodyPr/>
        <a:lstStyle/>
        <a:p>
          <a:endParaRPr lang="pt-BR" sz="1800" b="1">
            <a:latin typeface="Candara" pitchFamily="34" charset="0"/>
          </a:endParaRPr>
        </a:p>
      </dgm:t>
    </dgm:pt>
    <dgm:pt modelId="{B9429A36-75C1-452B-A455-89025ADFD715}" type="sibTrans" cxnId="{7889296C-86DB-4FBC-8BA3-976DBCB07578}">
      <dgm:prSet custT="1"/>
      <dgm:spPr/>
      <dgm:t>
        <a:bodyPr/>
        <a:lstStyle/>
        <a:p>
          <a:endParaRPr lang="pt-BR" sz="1800" b="1">
            <a:latin typeface="Candara" pitchFamily="34" charset="0"/>
          </a:endParaRPr>
        </a:p>
      </dgm:t>
    </dgm:pt>
    <dgm:pt modelId="{EB655550-A1AA-4295-A64E-7B0C36539D0E}">
      <dgm:prSet phldrT="[Texto]" custT="1"/>
      <dgm:spPr/>
      <dgm:t>
        <a:bodyPr/>
        <a:lstStyle/>
        <a:p>
          <a:r>
            <a:rPr lang="pt-BR" sz="1800" b="1">
              <a:latin typeface="Candara" pitchFamily="34" charset="0"/>
            </a:rPr>
            <a:t>Avaliação Externa</a:t>
          </a:r>
        </a:p>
      </dgm:t>
    </dgm:pt>
    <dgm:pt modelId="{1335ECCD-B49D-4C4D-9207-9B271EE13CE9}" type="parTrans" cxnId="{4EAF1832-0AAC-4C7D-91DA-9F1EDC21E059}">
      <dgm:prSet/>
      <dgm:spPr/>
      <dgm:t>
        <a:bodyPr/>
        <a:lstStyle/>
        <a:p>
          <a:endParaRPr lang="pt-BR" sz="1800" b="1">
            <a:latin typeface="Candara" pitchFamily="34" charset="0"/>
          </a:endParaRPr>
        </a:p>
      </dgm:t>
    </dgm:pt>
    <dgm:pt modelId="{795ADC52-5732-4374-9074-BF66852785A5}" type="sibTrans" cxnId="{4EAF1832-0AAC-4C7D-91DA-9F1EDC21E059}">
      <dgm:prSet custT="1"/>
      <dgm:spPr/>
      <dgm:t>
        <a:bodyPr/>
        <a:lstStyle/>
        <a:p>
          <a:endParaRPr lang="pt-BR" sz="1800" b="1">
            <a:latin typeface="Candara" pitchFamily="34" charset="0"/>
          </a:endParaRPr>
        </a:p>
      </dgm:t>
    </dgm:pt>
    <dgm:pt modelId="{E7066607-84E6-4E3B-93DE-B614BE3A34DB}">
      <dgm:prSet phldrT="[Texto]" custT="1"/>
      <dgm:spPr/>
      <dgm:t>
        <a:bodyPr/>
        <a:lstStyle/>
        <a:p>
          <a:r>
            <a:rPr lang="pt-BR" sz="1800" b="1">
              <a:latin typeface="Candara" pitchFamily="34" charset="0"/>
            </a:rPr>
            <a:t>Formação Continuada</a:t>
          </a:r>
        </a:p>
      </dgm:t>
    </dgm:pt>
    <dgm:pt modelId="{C86EAC44-646B-4CE5-BB1F-17F4114878DA}" type="parTrans" cxnId="{A8FDBD4A-4DF5-4470-B563-9080A9899C50}">
      <dgm:prSet/>
      <dgm:spPr/>
      <dgm:t>
        <a:bodyPr/>
        <a:lstStyle/>
        <a:p>
          <a:endParaRPr lang="pt-BR" sz="1800" b="1">
            <a:latin typeface="Candara" pitchFamily="34" charset="0"/>
          </a:endParaRPr>
        </a:p>
      </dgm:t>
    </dgm:pt>
    <dgm:pt modelId="{ED991830-FF6D-4B68-881B-05B8A1FE7200}" type="sibTrans" cxnId="{A8FDBD4A-4DF5-4470-B563-9080A9899C50}">
      <dgm:prSet custT="1"/>
      <dgm:spPr/>
      <dgm:t>
        <a:bodyPr/>
        <a:lstStyle/>
        <a:p>
          <a:endParaRPr lang="pt-BR" sz="1800" b="1">
            <a:latin typeface="Candara" pitchFamily="34" charset="0"/>
          </a:endParaRPr>
        </a:p>
      </dgm:t>
    </dgm:pt>
    <dgm:pt modelId="{EAE656B8-EFDA-4BD9-85C4-36AA7F93258A}" type="pres">
      <dgm:prSet presAssocID="{DAF22188-8993-43D2-876F-0F0867D4DCB0}" presName="Name0" presStyleCnt="0">
        <dgm:presLayoutVars>
          <dgm:dir/>
          <dgm:resizeHandles val="exact"/>
        </dgm:presLayoutVars>
      </dgm:prSet>
      <dgm:spPr/>
      <dgm:t>
        <a:bodyPr/>
        <a:lstStyle/>
        <a:p>
          <a:endParaRPr lang="pt-BR"/>
        </a:p>
      </dgm:t>
    </dgm:pt>
    <dgm:pt modelId="{7F45AB3A-591C-4D60-86AB-5BB1C24040E4}" type="pres">
      <dgm:prSet presAssocID="{A6DEAE83-4C1F-4C2F-A012-CAAAB556FED4}" presName="node" presStyleLbl="node1" presStyleIdx="0" presStyleCnt="3">
        <dgm:presLayoutVars>
          <dgm:bulletEnabled val="1"/>
        </dgm:presLayoutVars>
      </dgm:prSet>
      <dgm:spPr/>
      <dgm:t>
        <a:bodyPr/>
        <a:lstStyle/>
        <a:p>
          <a:endParaRPr lang="pt-BR"/>
        </a:p>
      </dgm:t>
    </dgm:pt>
    <dgm:pt modelId="{72ED1FC2-F2B0-43FA-8FEA-4E1DAD2AEB0D}" type="pres">
      <dgm:prSet presAssocID="{B9429A36-75C1-452B-A455-89025ADFD715}" presName="sibTrans" presStyleLbl="sibTrans2D1" presStyleIdx="0" presStyleCnt="3"/>
      <dgm:spPr/>
      <dgm:t>
        <a:bodyPr/>
        <a:lstStyle/>
        <a:p>
          <a:endParaRPr lang="pt-BR"/>
        </a:p>
      </dgm:t>
    </dgm:pt>
    <dgm:pt modelId="{DBFC1AC1-9B19-4100-AAE4-FC79907314A8}" type="pres">
      <dgm:prSet presAssocID="{B9429A36-75C1-452B-A455-89025ADFD715}" presName="connectorText" presStyleLbl="sibTrans2D1" presStyleIdx="0" presStyleCnt="3"/>
      <dgm:spPr/>
      <dgm:t>
        <a:bodyPr/>
        <a:lstStyle/>
        <a:p>
          <a:endParaRPr lang="pt-BR"/>
        </a:p>
      </dgm:t>
    </dgm:pt>
    <dgm:pt modelId="{E0B9E2B3-253D-46C9-9F7F-0EEABC46DBBF}" type="pres">
      <dgm:prSet presAssocID="{EB655550-A1AA-4295-A64E-7B0C36539D0E}" presName="node" presStyleLbl="node1" presStyleIdx="1" presStyleCnt="3">
        <dgm:presLayoutVars>
          <dgm:bulletEnabled val="1"/>
        </dgm:presLayoutVars>
      </dgm:prSet>
      <dgm:spPr/>
      <dgm:t>
        <a:bodyPr/>
        <a:lstStyle/>
        <a:p>
          <a:endParaRPr lang="pt-BR"/>
        </a:p>
      </dgm:t>
    </dgm:pt>
    <dgm:pt modelId="{48D363A2-EF1C-4233-A490-7A9C8AD2A666}" type="pres">
      <dgm:prSet presAssocID="{795ADC52-5732-4374-9074-BF66852785A5}" presName="sibTrans" presStyleLbl="sibTrans2D1" presStyleIdx="1" presStyleCnt="3"/>
      <dgm:spPr/>
      <dgm:t>
        <a:bodyPr/>
        <a:lstStyle/>
        <a:p>
          <a:endParaRPr lang="pt-BR"/>
        </a:p>
      </dgm:t>
    </dgm:pt>
    <dgm:pt modelId="{24FB4E8F-E5A3-4070-9D1B-1AD9BF0B431F}" type="pres">
      <dgm:prSet presAssocID="{795ADC52-5732-4374-9074-BF66852785A5}" presName="connectorText" presStyleLbl="sibTrans2D1" presStyleIdx="1" presStyleCnt="3"/>
      <dgm:spPr/>
      <dgm:t>
        <a:bodyPr/>
        <a:lstStyle/>
        <a:p>
          <a:endParaRPr lang="pt-BR"/>
        </a:p>
      </dgm:t>
    </dgm:pt>
    <dgm:pt modelId="{CB9151E9-545F-4136-9AE4-28945B13E0CE}" type="pres">
      <dgm:prSet presAssocID="{E7066607-84E6-4E3B-93DE-B614BE3A34DB}" presName="node" presStyleLbl="node1" presStyleIdx="2" presStyleCnt="3">
        <dgm:presLayoutVars>
          <dgm:bulletEnabled val="1"/>
        </dgm:presLayoutVars>
      </dgm:prSet>
      <dgm:spPr/>
      <dgm:t>
        <a:bodyPr/>
        <a:lstStyle/>
        <a:p>
          <a:endParaRPr lang="pt-BR"/>
        </a:p>
      </dgm:t>
    </dgm:pt>
    <dgm:pt modelId="{3B3E0B00-FA26-4E53-896B-61AC8B7B50DA}" type="pres">
      <dgm:prSet presAssocID="{ED991830-FF6D-4B68-881B-05B8A1FE7200}" presName="sibTrans" presStyleLbl="sibTrans2D1" presStyleIdx="2" presStyleCnt="3"/>
      <dgm:spPr/>
      <dgm:t>
        <a:bodyPr/>
        <a:lstStyle/>
        <a:p>
          <a:endParaRPr lang="pt-BR"/>
        </a:p>
      </dgm:t>
    </dgm:pt>
    <dgm:pt modelId="{7E25C151-67F2-4ED1-B9ED-F9AB111AB34E}" type="pres">
      <dgm:prSet presAssocID="{ED991830-FF6D-4B68-881B-05B8A1FE7200}" presName="connectorText" presStyleLbl="sibTrans2D1" presStyleIdx="2" presStyleCnt="3"/>
      <dgm:spPr/>
      <dgm:t>
        <a:bodyPr/>
        <a:lstStyle/>
        <a:p>
          <a:endParaRPr lang="pt-BR"/>
        </a:p>
      </dgm:t>
    </dgm:pt>
  </dgm:ptLst>
  <dgm:cxnLst>
    <dgm:cxn modelId="{7889296C-86DB-4FBC-8BA3-976DBCB07578}" srcId="{DAF22188-8993-43D2-876F-0F0867D4DCB0}" destId="{A6DEAE83-4C1F-4C2F-A012-CAAAB556FED4}" srcOrd="0" destOrd="0" parTransId="{9E7B216F-A14B-4A0F-9BEA-C4212F0C6487}" sibTransId="{B9429A36-75C1-452B-A455-89025ADFD715}"/>
    <dgm:cxn modelId="{60DCF5A8-E200-4475-8233-A6A3BB3E6525}" type="presOf" srcId="{ED991830-FF6D-4B68-881B-05B8A1FE7200}" destId="{7E25C151-67F2-4ED1-B9ED-F9AB111AB34E}" srcOrd="1" destOrd="0" presId="urn:microsoft.com/office/officeart/2005/8/layout/cycle7"/>
    <dgm:cxn modelId="{4CDF89FE-6347-4A98-87B8-A8ED700344AF}" type="presOf" srcId="{795ADC52-5732-4374-9074-BF66852785A5}" destId="{48D363A2-EF1C-4233-A490-7A9C8AD2A666}" srcOrd="0" destOrd="0" presId="urn:microsoft.com/office/officeart/2005/8/layout/cycle7"/>
    <dgm:cxn modelId="{2278DF76-2DFF-43FA-8254-0AA4E5465C9E}" type="presOf" srcId="{ED991830-FF6D-4B68-881B-05B8A1FE7200}" destId="{3B3E0B00-FA26-4E53-896B-61AC8B7B50DA}" srcOrd="0" destOrd="0" presId="urn:microsoft.com/office/officeart/2005/8/layout/cycle7"/>
    <dgm:cxn modelId="{A8FDBD4A-4DF5-4470-B563-9080A9899C50}" srcId="{DAF22188-8993-43D2-876F-0F0867D4DCB0}" destId="{E7066607-84E6-4E3B-93DE-B614BE3A34DB}" srcOrd="2" destOrd="0" parTransId="{C86EAC44-646B-4CE5-BB1F-17F4114878DA}" sibTransId="{ED991830-FF6D-4B68-881B-05B8A1FE7200}"/>
    <dgm:cxn modelId="{C1315113-97A4-43E9-8A33-2D0951475078}" type="presOf" srcId="{E7066607-84E6-4E3B-93DE-B614BE3A34DB}" destId="{CB9151E9-545F-4136-9AE4-28945B13E0CE}" srcOrd="0" destOrd="0" presId="urn:microsoft.com/office/officeart/2005/8/layout/cycle7"/>
    <dgm:cxn modelId="{E7696C71-5512-4BE3-BB84-7FDA3548B241}" type="presOf" srcId="{EB655550-A1AA-4295-A64E-7B0C36539D0E}" destId="{E0B9E2B3-253D-46C9-9F7F-0EEABC46DBBF}" srcOrd="0" destOrd="0" presId="urn:microsoft.com/office/officeart/2005/8/layout/cycle7"/>
    <dgm:cxn modelId="{BCDD6544-9A73-4DE7-9155-253FED5B9F16}" type="presOf" srcId="{DAF22188-8993-43D2-876F-0F0867D4DCB0}" destId="{EAE656B8-EFDA-4BD9-85C4-36AA7F93258A}" srcOrd="0" destOrd="0" presId="urn:microsoft.com/office/officeart/2005/8/layout/cycle7"/>
    <dgm:cxn modelId="{31EC3127-9983-40DB-B513-3EC7CFB31D49}" type="presOf" srcId="{B9429A36-75C1-452B-A455-89025ADFD715}" destId="{DBFC1AC1-9B19-4100-AAE4-FC79907314A8}" srcOrd="1" destOrd="0" presId="urn:microsoft.com/office/officeart/2005/8/layout/cycle7"/>
    <dgm:cxn modelId="{33C76FF4-7C3F-430F-B0F7-86D4B01810FE}" type="presOf" srcId="{A6DEAE83-4C1F-4C2F-A012-CAAAB556FED4}" destId="{7F45AB3A-591C-4D60-86AB-5BB1C24040E4}" srcOrd="0" destOrd="0" presId="urn:microsoft.com/office/officeart/2005/8/layout/cycle7"/>
    <dgm:cxn modelId="{5748E575-D272-47C0-A608-70DB9A1CD183}" type="presOf" srcId="{B9429A36-75C1-452B-A455-89025ADFD715}" destId="{72ED1FC2-F2B0-43FA-8FEA-4E1DAD2AEB0D}" srcOrd="0" destOrd="0" presId="urn:microsoft.com/office/officeart/2005/8/layout/cycle7"/>
    <dgm:cxn modelId="{4EAF1832-0AAC-4C7D-91DA-9F1EDC21E059}" srcId="{DAF22188-8993-43D2-876F-0F0867D4DCB0}" destId="{EB655550-A1AA-4295-A64E-7B0C36539D0E}" srcOrd="1" destOrd="0" parTransId="{1335ECCD-B49D-4C4D-9207-9B271EE13CE9}" sibTransId="{795ADC52-5732-4374-9074-BF66852785A5}"/>
    <dgm:cxn modelId="{482A9288-BA31-4BDB-9C8B-5D012C8D12C1}" type="presOf" srcId="{795ADC52-5732-4374-9074-BF66852785A5}" destId="{24FB4E8F-E5A3-4070-9D1B-1AD9BF0B431F}" srcOrd="1" destOrd="0" presId="urn:microsoft.com/office/officeart/2005/8/layout/cycle7"/>
    <dgm:cxn modelId="{A4B33D74-1034-482D-AC64-A1E4943FC3C6}" type="presParOf" srcId="{EAE656B8-EFDA-4BD9-85C4-36AA7F93258A}" destId="{7F45AB3A-591C-4D60-86AB-5BB1C24040E4}" srcOrd="0" destOrd="0" presId="urn:microsoft.com/office/officeart/2005/8/layout/cycle7"/>
    <dgm:cxn modelId="{7AEE1D7F-D0BD-4457-A3CC-1C432FF44517}" type="presParOf" srcId="{EAE656B8-EFDA-4BD9-85C4-36AA7F93258A}" destId="{72ED1FC2-F2B0-43FA-8FEA-4E1DAD2AEB0D}" srcOrd="1" destOrd="0" presId="urn:microsoft.com/office/officeart/2005/8/layout/cycle7"/>
    <dgm:cxn modelId="{F4FD810D-615B-4372-88A3-7300AFE6BA61}" type="presParOf" srcId="{72ED1FC2-F2B0-43FA-8FEA-4E1DAD2AEB0D}" destId="{DBFC1AC1-9B19-4100-AAE4-FC79907314A8}" srcOrd="0" destOrd="0" presId="urn:microsoft.com/office/officeart/2005/8/layout/cycle7"/>
    <dgm:cxn modelId="{299515C1-F90F-45F2-BCC8-326F410077CB}" type="presParOf" srcId="{EAE656B8-EFDA-4BD9-85C4-36AA7F93258A}" destId="{E0B9E2B3-253D-46C9-9F7F-0EEABC46DBBF}" srcOrd="2" destOrd="0" presId="urn:microsoft.com/office/officeart/2005/8/layout/cycle7"/>
    <dgm:cxn modelId="{810AAA53-C444-47F3-80B2-291C012BE664}" type="presParOf" srcId="{EAE656B8-EFDA-4BD9-85C4-36AA7F93258A}" destId="{48D363A2-EF1C-4233-A490-7A9C8AD2A666}" srcOrd="3" destOrd="0" presId="urn:microsoft.com/office/officeart/2005/8/layout/cycle7"/>
    <dgm:cxn modelId="{C1FD3BD5-39D6-4CD8-A5F1-B0DA08642BD7}" type="presParOf" srcId="{48D363A2-EF1C-4233-A490-7A9C8AD2A666}" destId="{24FB4E8F-E5A3-4070-9D1B-1AD9BF0B431F}" srcOrd="0" destOrd="0" presId="urn:microsoft.com/office/officeart/2005/8/layout/cycle7"/>
    <dgm:cxn modelId="{E0547814-F980-4EE6-974A-38C9D8A54FE8}" type="presParOf" srcId="{EAE656B8-EFDA-4BD9-85C4-36AA7F93258A}" destId="{CB9151E9-545F-4136-9AE4-28945B13E0CE}" srcOrd="4" destOrd="0" presId="urn:microsoft.com/office/officeart/2005/8/layout/cycle7"/>
    <dgm:cxn modelId="{6CE6D471-6A09-4435-9A0B-9B63802CB4EC}" type="presParOf" srcId="{EAE656B8-EFDA-4BD9-85C4-36AA7F93258A}" destId="{3B3E0B00-FA26-4E53-896B-61AC8B7B50DA}" srcOrd="5" destOrd="0" presId="urn:microsoft.com/office/officeart/2005/8/layout/cycle7"/>
    <dgm:cxn modelId="{EE528B99-A53D-44E7-9668-BC04EFFB241A}" type="presParOf" srcId="{3B3E0B00-FA26-4E53-896B-61AC8B7B50DA}" destId="{7E25C151-67F2-4ED1-B9ED-F9AB111AB34E}"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CB6703-B459-47C7-9D49-153D3B38E2B2}" type="datetimeFigureOut">
              <a:rPr lang="pt-BR" smtClean="0"/>
              <a:pPr/>
              <a:t>24/8/2017</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6B86BC-135F-45E0-AC09-535B77848457}" type="slidenum">
              <a:rPr lang="pt-BR" smtClean="0"/>
              <a:pPr/>
              <a:t>‹nº›</a:t>
            </a:fld>
            <a:endParaRPr lang="pt-BR"/>
          </a:p>
        </p:txBody>
      </p:sp>
    </p:spTree>
    <p:extLst>
      <p:ext uri="{BB962C8B-B14F-4D97-AF65-F5344CB8AC3E}">
        <p14:creationId xmlns:p14="http://schemas.microsoft.com/office/powerpoint/2010/main" val="2886849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CB6B86BC-135F-45E0-AC09-535B77848457}" type="slidenum">
              <a:rPr lang="pt-BR" smtClean="0"/>
              <a:pPr/>
              <a:t>13</a:t>
            </a:fld>
            <a:endParaRPr lang="pt-BR"/>
          </a:p>
        </p:txBody>
      </p:sp>
    </p:spTree>
    <p:extLst>
      <p:ext uri="{BB962C8B-B14F-4D97-AF65-F5344CB8AC3E}">
        <p14:creationId xmlns:p14="http://schemas.microsoft.com/office/powerpoint/2010/main" val="3993894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7F43656F-F3A2-4263-895B-0FEC81319224}" type="datetimeFigureOut">
              <a:rPr lang="pt-BR" smtClean="0"/>
              <a:pPr/>
              <a:t>24/8/2017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906E360-DB7C-4150-A743-2B85F4A26458}"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7F43656F-F3A2-4263-895B-0FEC81319224}" type="datetimeFigureOut">
              <a:rPr lang="pt-BR" smtClean="0"/>
              <a:pPr/>
              <a:t>24/8/2017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906E360-DB7C-4150-A743-2B85F4A26458}"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7F43656F-F3A2-4263-895B-0FEC81319224}" type="datetimeFigureOut">
              <a:rPr lang="pt-BR" smtClean="0"/>
              <a:pPr/>
              <a:t>24/8/2017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906E360-DB7C-4150-A743-2B85F4A26458}"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7F43656F-F3A2-4263-895B-0FEC81319224}" type="datetimeFigureOut">
              <a:rPr lang="pt-BR" smtClean="0"/>
              <a:pPr/>
              <a:t>24/8/2017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906E360-DB7C-4150-A743-2B85F4A26458}"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7F43656F-F3A2-4263-895B-0FEC81319224}" type="datetimeFigureOut">
              <a:rPr lang="pt-BR" smtClean="0"/>
              <a:pPr/>
              <a:t>24/8/2017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906E360-DB7C-4150-A743-2B85F4A26458}"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7F43656F-F3A2-4263-895B-0FEC81319224}" type="datetimeFigureOut">
              <a:rPr lang="pt-BR" smtClean="0"/>
              <a:pPr/>
              <a:t>24/8/2017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4906E360-DB7C-4150-A743-2B85F4A26458}"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7F43656F-F3A2-4263-895B-0FEC81319224}" type="datetimeFigureOut">
              <a:rPr lang="pt-BR" smtClean="0"/>
              <a:pPr/>
              <a:t>24/8/2017</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4906E360-DB7C-4150-A743-2B85F4A26458}"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7F43656F-F3A2-4263-895B-0FEC81319224}" type="datetimeFigureOut">
              <a:rPr lang="pt-BR" smtClean="0"/>
              <a:pPr/>
              <a:t>24/8/2017</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4906E360-DB7C-4150-A743-2B85F4A26458}"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7F43656F-F3A2-4263-895B-0FEC81319224}" type="datetimeFigureOut">
              <a:rPr lang="pt-BR" smtClean="0"/>
              <a:pPr/>
              <a:t>24/8/2017</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4906E360-DB7C-4150-A743-2B85F4A26458}"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7F43656F-F3A2-4263-895B-0FEC81319224}" type="datetimeFigureOut">
              <a:rPr lang="pt-BR" smtClean="0"/>
              <a:pPr/>
              <a:t>24/8/2017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4906E360-DB7C-4150-A743-2B85F4A26458}"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7F43656F-F3A2-4263-895B-0FEC81319224}" type="datetimeFigureOut">
              <a:rPr lang="pt-BR" smtClean="0"/>
              <a:pPr/>
              <a:t>24/8/2017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4906E360-DB7C-4150-A743-2B85F4A26458}"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43656F-F3A2-4263-895B-0FEC81319224}" type="datetimeFigureOut">
              <a:rPr lang="pt-BR" smtClean="0"/>
              <a:pPr/>
              <a:t>24/8/2017</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06E360-DB7C-4150-A743-2B85F4A26458}"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hyperlink" Target="http://seducsobral.blogspot.com.br/p/curriculos-escolares.html"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r>
              <a:rPr lang="pt-BR" b="1" dirty="0" smtClean="0">
                <a:solidFill>
                  <a:schemeClr val="accent1">
                    <a:lumMod val="50000"/>
                  </a:schemeClr>
                </a:solidFill>
                <a:latin typeface="Candara" pitchFamily="34" charset="0"/>
              </a:rPr>
              <a:t>Educação de Sobral-CE</a:t>
            </a:r>
            <a:endParaRPr lang="pt-BR" dirty="0">
              <a:solidFill>
                <a:schemeClr val="accent1">
                  <a:lumMod val="50000"/>
                </a:schemeClr>
              </a:solidFill>
            </a:endParaRPr>
          </a:p>
        </p:txBody>
      </p:sp>
      <p:sp>
        <p:nvSpPr>
          <p:cNvPr id="5" name="Subtítulo 4"/>
          <p:cNvSpPr>
            <a:spLocks noGrp="1"/>
          </p:cNvSpPr>
          <p:nvPr>
            <p:ph type="subTitle" idx="1"/>
          </p:nvPr>
        </p:nvSpPr>
        <p:spPr>
          <a:xfrm>
            <a:off x="6012160" y="5517232"/>
            <a:ext cx="2736304" cy="611520"/>
          </a:xfrm>
        </p:spPr>
        <p:txBody>
          <a:bodyPr>
            <a:normAutofit/>
          </a:bodyPr>
          <a:lstStyle/>
          <a:p>
            <a:r>
              <a:rPr lang="pt-BR" sz="2800" b="1" dirty="0" smtClean="0">
                <a:latin typeface="Candara" pitchFamily="34" charset="0"/>
              </a:rPr>
              <a:t>Junho-2017</a:t>
            </a:r>
            <a:endParaRPr lang="pt-BR"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a:spLocks noChangeArrowheads="1"/>
          </p:cNvSpPr>
          <p:nvPr/>
        </p:nvSpPr>
        <p:spPr bwMode="auto">
          <a:xfrm>
            <a:off x="231775" y="1052736"/>
            <a:ext cx="874871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pt-BR" altLang="pt-BR" sz="3000" b="1" dirty="0" smtClean="0">
                <a:solidFill>
                  <a:schemeClr val="accent1">
                    <a:lumMod val="50000"/>
                  </a:schemeClr>
                </a:solidFill>
                <a:latin typeface="Candara" pitchFamily="34" charset="0"/>
              </a:rPr>
              <a:t>Abandono</a:t>
            </a:r>
          </a:p>
        </p:txBody>
      </p:sp>
      <p:pic>
        <p:nvPicPr>
          <p:cNvPr id="6" name="Objeto 4"/>
          <p:cNvPicPr>
            <a:picLocks noChangeArrowheads="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259632" y="2027733"/>
            <a:ext cx="6912768" cy="3705523"/>
          </a:xfrm>
          <a:prstGeom prst="rect">
            <a:avLst/>
          </a:prstGeom>
          <a:noFill/>
          <a:ln>
            <a:noFill/>
          </a:ln>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txBox="1">
            <a:spLocks/>
          </p:cNvSpPr>
          <p:nvPr/>
        </p:nvSpPr>
        <p:spPr bwMode="auto">
          <a:xfrm>
            <a:off x="5292080" y="5881712"/>
            <a:ext cx="36004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en-US" altLang="pt-BR" sz="1000" dirty="0">
                <a:solidFill>
                  <a:srgbClr val="202020"/>
                </a:solidFill>
                <a:latin typeface="Candara" pitchFamily="34" charset="0"/>
                <a:ea typeface="MS PGothic" pitchFamily="34" charset="-128"/>
              </a:rPr>
              <a:t>Fonte: Censo Escolar / INEP / Secretaria da Educação de Sobral</a:t>
            </a:r>
          </a:p>
          <a:p>
            <a:pPr eaLnBrk="1" hangingPunct="1">
              <a:spcBef>
                <a:spcPct val="20000"/>
              </a:spcBef>
            </a:pPr>
            <a:endParaRPr lang="en-US" altLang="pt-BR" sz="1000" dirty="0">
              <a:solidFill>
                <a:srgbClr val="202020"/>
              </a:solidFill>
              <a:ea typeface="MS PGothic" pitchFamily="34" charset="-128"/>
            </a:endParaRPr>
          </a:p>
        </p:txBody>
      </p:sp>
    </p:spTree>
    <p:extLst>
      <p:ext uri="{BB962C8B-B14F-4D97-AF65-F5344CB8AC3E}">
        <p14:creationId xmlns:p14="http://schemas.microsoft.com/office/powerpoint/2010/main" val="3094978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3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2780928"/>
            <a:ext cx="8424936" cy="1362075"/>
          </a:xfrm>
        </p:spPr>
        <p:txBody>
          <a:bodyPr/>
          <a:lstStyle/>
          <a:p>
            <a:pPr algn="ctr"/>
            <a:r>
              <a:rPr lang="pt-BR" dirty="0" smtClean="0">
                <a:solidFill>
                  <a:schemeClr val="accent1">
                    <a:lumMod val="50000"/>
                  </a:schemeClr>
                </a:solidFill>
                <a:latin typeface="Candara" pitchFamily="34" charset="0"/>
              </a:rPr>
              <a:t>indicadores de resultado</a:t>
            </a:r>
            <a:endParaRPr lang="pt-BR" dirty="0">
              <a:solidFill>
                <a:schemeClr val="accent1">
                  <a:lumMod val="50000"/>
                </a:schemeClr>
              </a:solidFill>
              <a:latin typeface="Candara" pitchFamily="34" charset="0"/>
            </a:endParaRPr>
          </a:p>
        </p:txBody>
      </p:sp>
    </p:spTree>
    <p:extLst>
      <p:ext uri="{BB962C8B-B14F-4D97-AF65-F5344CB8AC3E}">
        <p14:creationId xmlns:p14="http://schemas.microsoft.com/office/powerpoint/2010/main" val="1828620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11"/>
          <p:cNvSpPr txBox="1">
            <a:spLocks noChangeArrowheads="1"/>
          </p:cNvSpPr>
          <p:nvPr/>
        </p:nvSpPr>
        <p:spPr bwMode="auto">
          <a:xfrm>
            <a:off x="467544" y="1002794"/>
            <a:ext cx="806489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pt-BR" altLang="pt-BR" sz="3000" b="1" dirty="0" smtClean="0">
                <a:solidFill>
                  <a:schemeClr val="accent1">
                    <a:lumMod val="50000"/>
                  </a:schemeClr>
                </a:solidFill>
                <a:latin typeface="Candara" pitchFamily="34" charset="0"/>
              </a:rPr>
              <a:t>IDEB </a:t>
            </a:r>
            <a:r>
              <a:rPr lang="pt-BR" altLang="pt-BR" sz="3000" b="1" dirty="0">
                <a:solidFill>
                  <a:schemeClr val="accent1">
                    <a:lumMod val="50000"/>
                  </a:schemeClr>
                </a:solidFill>
                <a:latin typeface="Candara" pitchFamily="34" charset="0"/>
              </a:rPr>
              <a:t>- </a:t>
            </a:r>
            <a:r>
              <a:rPr lang="pt-BR" altLang="pt-BR" sz="3000" b="1" dirty="0" smtClean="0">
                <a:solidFill>
                  <a:schemeClr val="accent1">
                    <a:lumMod val="50000"/>
                  </a:schemeClr>
                </a:solidFill>
                <a:latin typeface="Candara" pitchFamily="34" charset="0"/>
              </a:rPr>
              <a:t>Anos </a:t>
            </a:r>
            <a:r>
              <a:rPr lang="pt-BR" altLang="pt-BR" sz="3000" b="1" dirty="0">
                <a:solidFill>
                  <a:schemeClr val="accent1">
                    <a:lumMod val="50000"/>
                  </a:schemeClr>
                </a:solidFill>
                <a:latin typeface="Candara" pitchFamily="34" charset="0"/>
              </a:rPr>
              <a:t>Iniciais</a:t>
            </a:r>
          </a:p>
        </p:txBody>
      </p:sp>
      <p:pic>
        <p:nvPicPr>
          <p:cNvPr id="5" name="Imagem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7632" y="1625742"/>
            <a:ext cx="7958824" cy="4251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4"/>
          <p:cNvSpPr txBox="1">
            <a:spLocks noChangeArrowheads="1"/>
          </p:cNvSpPr>
          <p:nvPr/>
        </p:nvSpPr>
        <p:spPr bwMode="auto">
          <a:xfrm>
            <a:off x="1130436" y="4355812"/>
            <a:ext cx="4892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altLang="pt-BR" b="1" dirty="0">
                <a:solidFill>
                  <a:schemeClr val="tx2"/>
                </a:solidFill>
                <a:latin typeface="Candara" pitchFamily="34" charset="0"/>
                <a:sym typeface="Calibri" pitchFamily="34" charset="0"/>
              </a:rPr>
              <a:t>4,0</a:t>
            </a:r>
          </a:p>
        </p:txBody>
      </p:sp>
      <p:sp>
        <p:nvSpPr>
          <p:cNvPr id="8" name="Text Box 15"/>
          <p:cNvSpPr txBox="1">
            <a:spLocks noChangeArrowheads="1"/>
          </p:cNvSpPr>
          <p:nvPr/>
        </p:nvSpPr>
        <p:spPr bwMode="auto">
          <a:xfrm>
            <a:off x="1907704" y="4005064"/>
            <a:ext cx="4876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altLang="pt-BR" b="1" dirty="0">
                <a:solidFill>
                  <a:schemeClr val="tx2"/>
                </a:solidFill>
                <a:latin typeface="Candara" pitchFamily="34" charset="0"/>
                <a:sym typeface="Calibri" pitchFamily="34" charset="0"/>
              </a:rPr>
              <a:t>4,9</a:t>
            </a:r>
          </a:p>
        </p:txBody>
      </p:sp>
      <p:sp>
        <p:nvSpPr>
          <p:cNvPr id="9" name="Text Box 17"/>
          <p:cNvSpPr txBox="1">
            <a:spLocks noChangeArrowheads="1"/>
          </p:cNvSpPr>
          <p:nvPr/>
        </p:nvSpPr>
        <p:spPr bwMode="auto">
          <a:xfrm>
            <a:off x="3563888" y="3059668"/>
            <a:ext cx="4587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altLang="pt-BR" b="1" dirty="0">
                <a:solidFill>
                  <a:schemeClr val="tx2"/>
                </a:solidFill>
                <a:latin typeface="Candara" pitchFamily="34" charset="0"/>
                <a:sym typeface="Calibri" pitchFamily="34" charset="0"/>
              </a:rPr>
              <a:t>7,3</a:t>
            </a:r>
          </a:p>
        </p:txBody>
      </p:sp>
      <p:sp>
        <p:nvSpPr>
          <p:cNvPr id="10" name="Text Box 18"/>
          <p:cNvSpPr txBox="1">
            <a:spLocks noChangeArrowheads="1"/>
          </p:cNvSpPr>
          <p:nvPr/>
        </p:nvSpPr>
        <p:spPr bwMode="auto">
          <a:xfrm>
            <a:off x="4355976" y="2915652"/>
            <a:ext cx="4732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altLang="pt-BR" b="1" dirty="0">
                <a:solidFill>
                  <a:schemeClr val="tx2"/>
                </a:solidFill>
                <a:latin typeface="Candara" pitchFamily="34" charset="0"/>
                <a:sym typeface="Calibri" pitchFamily="34" charset="0"/>
              </a:rPr>
              <a:t>7,8</a:t>
            </a:r>
          </a:p>
        </p:txBody>
      </p:sp>
      <p:sp>
        <p:nvSpPr>
          <p:cNvPr id="11" name="Text Box 18"/>
          <p:cNvSpPr txBox="1">
            <a:spLocks noChangeArrowheads="1"/>
          </p:cNvSpPr>
          <p:nvPr/>
        </p:nvSpPr>
        <p:spPr bwMode="auto">
          <a:xfrm>
            <a:off x="5148064" y="2564904"/>
            <a:ext cx="4892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altLang="pt-BR" b="1" dirty="0">
                <a:solidFill>
                  <a:schemeClr val="tx2"/>
                </a:solidFill>
                <a:latin typeface="Candara" pitchFamily="34" charset="0"/>
                <a:sym typeface="Calibri" pitchFamily="34" charset="0"/>
              </a:rPr>
              <a:t>8,8</a:t>
            </a:r>
          </a:p>
        </p:txBody>
      </p:sp>
      <p:sp>
        <p:nvSpPr>
          <p:cNvPr id="12" name="Text Box 17"/>
          <p:cNvSpPr txBox="1">
            <a:spLocks noChangeArrowheads="1"/>
          </p:cNvSpPr>
          <p:nvPr/>
        </p:nvSpPr>
        <p:spPr bwMode="auto">
          <a:xfrm>
            <a:off x="2717818" y="3419708"/>
            <a:ext cx="4860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altLang="pt-BR" b="1" dirty="0">
                <a:solidFill>
                  <a:schemeClr val="tx2"/>
                </a:solidFill>
                <a:latin typeface="Candara" pitchFamily="34" charset="0"/>
                <a:sym typeface="Calibri" pitchFamily="34" charset="0"/>
              </a:rPr>
              <a:t>6,6</a:t>
            </a:r>
          </a:p>
        </p:txBody>
      </p:sp>
      <p:sp>
        <p:nvSpPr>
          <p:cNvPr id="14" name="Content Placeholder 2"/>
          <p:cNvSpPr txBox="1">
            <a:spLocks/>
          </p:cNvSpPr>
          <p:nvPr/>
        </p:nvSpPr>
        <p:spPr bwMode="auto">
          <a:xfrm>
            <a:off x="6084168" y="5881712"/>
            <a:ext cx="3096344"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en-US" altLang="pt-BR" sz="1000" dirty="0">
                <a:solidFill>
                  <a:srgbClr val="202020"/>
                </a:solidFill>
                <a:latin typeface="Candara" pitchFamily="34" charset="0"/>
                <a:ea typeface="MS PGothic" pitchFamily="34" charset="-128"/>
              </a:rPr>
              <a:t>Fonte: </a:t>
            </a:r>
            <a:r>
              <a:rPr lang="en-US" altLang="pt-BR" sz="1000" dirty="0" smtClean="0">
                <a:solidFill>
                  <a:srgbClr val="202020"/>
                </a:solidFill>
                <a:latin typeface="Candara" pitchFamily="34" charset="0"/>
                <a:ea typeface="MS PGothic" pitchFamily="34" charset="-128"/>
              </a:rPr>
              <a:t>QEdu.org.br. Dados do Ideb/</a:t>
            </a:r>
            <a:r>
              <a:rPr lang="en-US" altLang="pt-BR" sz="1000" dirty="0" err="1" smtClean="0">
                <a:solidFill>
                  <a:srgbClr val="202020"/>
                </a:solidFill>
                <a:latin typeface="Candara" pitchFamily="34" charset="0"/>
                <a:ea typeface="MS PGothic" pitchFamily="34" charset="-128"/>
              </a:rPr>
              <a:t>Inep</a:t>
            </a:r>
            <a:r>
              <a:rPr lang="en-US" altLang="pt-BR" sz="1000" dirty="0" smtClean="0">
                <a:solidFill>
                  <a:srgbClr val="202020"/>
                </a:solidFill>
                <a:latin typeface="Candara" pitchFamily="34" charset="0"/>
                <a:ea typeface="MS PGothic" pitchFamily="34" charset="-128"/>
              </a:rPr>
              <a:t> (2015)</a:t>
            </a:r>
            <a:endParaRPr lang="en-US" altLang="pt-BR" sz="1000" dirty="0">
              <a:solidFill>
                <a:srgbClr val="202020"/>
              </a:solidFill>
              <a:latin typeface="Candara" pitchFamily="34" charset="0"/>
              <a:ea typeface="MS PGothic" pitchFamily="34" charset="-128"/>
            </a:endParaRPr>
          </a:p>
        </p:txBody>
      </p:sp>
    </p:spTree>
    <p:extLst>
      <p:ext uri="{BB962C8B-B14F-4D97-AF65-F5344CB8AC3E}">
        <p14:creationId xmlns:p14="http://schemas.microsoft.com/office/powerpoint/2010/main" val="2505334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par>
                          <p:cTn id="31" fill="hold">
                            <p:stCondLst>
                              <p:cond delay="500"/>
                            </p:stCondLst>
                            <p:childTnLst>
                              <p:par>
                                <p:cTn id="32" presetID="22" presetClass="entr" presetSubtype="1"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up)">
                                      <p:cBhvr>
                                        <p:cTn id="34" dur="3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utoUpdateAnimBg="0"/>
      <p:bldP spid="8" grpId="0" bldLvl="0" autoUpdateAnimBg="0"/>
      <p:bldP spid="9" grpId="0"/>
      <p:bldP spid="10" grpId="0"/>
      <p:bldP spid="11" grpId="0"/>
      <p:bldP spid="12"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341313" y="1031454"/>
            <a:ext cx="8551167" cy="74136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altLang="pt-BR" sz="3500" b="1" dirty="0" smtClean="0">
                <a:solidFill>
                  <a:schemeClr val="accent1">
                    <a:lumMod val="50000"/>
                  </a:schemeClr>
                </a:solidFill>
                <a:latin typeface="Candara" pitchFamily="34" charset="0"/>
              </a:rPr>
              <a:t>IDEB - Anos Iniciais</a:t>
            </a:r>
          </a:p>
        </p:txBody>
      </p:sp>
      <p:sp>
        <p:nvSpPr>
          <p:cNvPr id="4" name="Content Placeholder 2"/>
          <p:cNvSpPr txBox="1">
            <a:spLocks/>
          </p:cNvSpPr>
          <p:nvPr/>
        </p:nvSpPr>
        <p:spPr bwMode="auto">
          <a:xfrm>
            <a:off x="7164288" y="5877272"/>
            <a:ext cx="2016224"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en-US" altLang="pt-BR" sz="1000" dirty="0">
                <a:solidFill>
                  <a:srgbClr val="202020"/>
                </a:solidFill>
                <a:latin typeface="Candara" pitchFamily="34" charset="0"/>
                <a:ea typeface="MS PGothic" pitchFamily="34" charset="-128"/>
              </a:rPr>
              <a:t>Fonte</a:t>
            </a:r>
            <a:r>
              <a:rPr lang="en-US" altLang="pt-BR" sz="1000" dirty="0" smtClean="0">
                <a:solidFill>
                  <a:srgbClr val="202020"/>
                </a:solidFill>
                <a:latin typeface="Candara" pitchFamily="34" charset="0"/>
                <a:ea typeface="MS PGothic" pitchFamily="34" charset="-128"/>
              </a:rPr>
              <a:t>: Dados do Ideb/</a:t>
            </a:r>
            <a:r>
              <a:rPr lang="en-US" altLang="pt-BR" sz="1000" dirty="0" err="1" smtClean="0">
                <a:solidFill>
                  <a:srgbClr val="202020"/>
                </a:solidFill>
                <a:latin typeface="Candara" pitchFamily="34" charset="0"/>
                <a:ea typeface="MS PGothic" pitchFamily="34" charset="-128"/>
              </a:rPr>
              <a:t>Inep</a:t>
            </a:r>
            <a:endParaRPr lang="en-US" altLang="pt-BR" sz="1000" dirty="0">
              <a:solidFill>
                <a:srgbClr val="202020"/>
              </a:solidFill>
              <a:latin typeface="Candara" pitchFamily="34" charset="0"/>
              <a:ea typeface="MS PGothic" pitchFamily="34" charset="-128"/>
            </a:endParaRPr>
          </a:p>
        </p:txBody>
      </p:sp>
      <p:graphicFrame>
        <p:nvGraphicFramePr>
          <p:cNvPr id="5" name="Gráfico 4"/>
          <p:cNvGraphicFramePr/>
          <p:nvPr/>
        </p:nvGraphicFramePr>
        <p:xfrm>
          <a:off x="539552" y="1772816"/>
          <a:ext cx="7992888" cy="39638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53598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3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1"/>
          <p:cNvSpPr txBox="1">
            <a:spLocks noChangeArrowheads="1"/>
          </p:cNvSpPr>
          <p:nvPr/>
        </p:nvSpPr>
        <p:spPr bwMode="auto">
          <a:xfrm>
            <a:off x="467544" y="1002794"/>
            <a:ext cx="806489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pt-BR" altLang="pt-BR" sz="3000" b="1" dirty="0" smtClean="0">
                <a:solidFill>
                  <a:schemeClr val="accent1">
                    <a:lumMod val="50000"/>
                  </a:schemeClr>
                </a:solidFill>
                <a:latin typeface="Candara" pitchFamily="34" charset="0"/>
              </a:rPr>
              <a:t>IDEB </a:t>
            </a:r>
            <a:r>
              <a:rPr lang="pt-BR" altLang="pt-BR" sz="3000" b="1" dirty="0">
                <a:solidFill>
                  <a:schemeClr val="accent1">
                    <a:lumMod val="50000"/>
                  </a:schemeClr>
                </a:solidFill>
                <a:latin typeface="Candara" pitchFamily="34" charset="0"/>
              </a:rPr>
              <a:t>- </a:t>
            </a:r>
            <a:r>
              <a:rPr lang="pt-BR" altLang="pt-BR" sz="3000" b="1" dirty="0" smtClean="0">
                <a:solidFill>
                  <a:schemeClr val="accent1">
                    <a:lumMod val="50000"/>
                  </a:schemeClr>
                </a:solidFill>
                <a:latin typeface="Candara" pitchFamily="34" charset="0"/>
              </a:rPr>
              <a:t>Anos Finais</a:t>
            </a:r>
            <a:endParaRPr lang="pt-BR" altLang="pt-BR" sz="3000" b="1" dirty="0">
              <a:solidFill>
                <a:schemeClr val="accent1">
                  <a:lumMod val="50000"/>
                </a:schemeClr>
              </a:solidFill>
              <a:latin typeface="Candara" pitchFamily="34" charset="0"/>
            </a:endParaRPr>
          </a:p>
        </p:txBody>
      </p:sp>
      <p:pic>
        <p:nvPicPr>
          <p:cNvPr id="3" name="Imagem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914799"/>
            <a:ext cx="7812161" cy="35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p:cNvSpPr txBox="1">
            <a:spLocks/>
          </p:cNvSpPr>
          <p:nvPr/>
        </p:nvSpPr>
        <p:spPr bwMode="auto">
          <a:xfrm>
            <a:off x="5940152" y="5445224"/>
            <a:ext cx="2808312"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en-US" altLang="pt-BR" sz="1000" dirty="0">
                <a:solidFill>
                  <a:srgbClr val="202020"/>
                </a:solidFill>
                <a:latin typeface="Candara" pitchFamily="34" charset="0"/>
                <a:ea typeface="MS PGothic" pitchFamily="34" charset="-128"/>
              </a:rPr>
              <a:t>Fonte: </a:t>
            </a:r>
            <a:r>
              <a:rPr lang="en-US" altLang="pt-BR" sz="1000" dirty="0" smtClean="0">
                <a:solidFill>
                  <a:srgbClr val="202020"/>
                </a:solidFill>
                <a:latin typeface="Candara" pitchFamily="34" charset="0"/>
                <a:ea typeface="MS PGothic" pitchFamily="34" charset="-128"/>
              </a:rPr>
              <a:t>QEdu.org.br. Dados do </a:t>
            </a:r>
            <a:r>
              <a:rPr lang="en-US" altLang="pt-BR" sz="1000" dirty="0" err="1" smtClean="0">
                <a:solidFill>
                  <a:srgbClr val="202020"/>
                </a:solidFill>
                <a:latin typeface="Candara" pitchFamily="34" charset="0"/>
                <a:ea typeface="MS PGothic" pitchFamily="34" charset="-128"/>
              </a:rPr>
              <a:t>Ideb</a:t>
            </a:r>
            <a:r>
              <a:rPr lang="en-US" altLang="pt-BR" sz="1000" dirty="0" smtClean="0">
                <a:solidFill>
                  <a:srgbClr val="202020"/>
                </a:solidFill>
                <a:latin typeface="Candara" pitchFamily="34" charset="0"/>
                <a:ea typeface="MS PGothic" pitchFamily="34" charset="-128"/>
              </a:rPr>
              <a:t>/</a:t>
            </a:r>
            <a:r>
              <a:rPr lang="en-US" altLang="pt-BR" sz="1000" dirty="0" err="1" smtClean="0">
                <a:solidFill>
                  <a:srgbClr val="202020"/>
                </a:solidFill>
                <a:latin typeface="Candara" pitchFamily="34" charset="0"/>
                <a:ea typeface="MS PGothic" pitchFamily="34" charset="-128"/>
              </a:rPr>
              <a:t>Inep</a:t>
            </a:r>
            <a:r>
              <a:rPr lang="en-US" altLang="pt-BR" sz="1000" dirty="0" smtClean="0">
                <a:solidFill>
                  <a:srgbClr val="202020"/>
                </a:solidFill>
                <a:latin typeface="Candara" pitchFamily="34" charset="0"/>
                <a:ea typeface="MS PGothic" pitchFamily="34" charset="-128"/>
              </a:rPr>
              <a:t> (2015)</a:t>
            </a:r>
            <a:endParaRPr lang="en-US" altLang="pt-BR" sz="1000" dirty="0">
              <a:solidFill>
                <a:srgbClr val="202020"/>
              </a:solidFill>
              <a:latin typeface="Candara" pitchFamily="34" charset="0"/>
              <a:ea typeface="MS PGothic" pitchFamily="34" charset="-128"/>
            </a:endParaRPr>
          </a:p>
          <a:p>
            <a:pPr eaLnBrk="1" hangingPunct="1">
              <a:spcBef>
                <a:spcPct val="20000"/>
              </a:spcBef>
            </a:pPr>
            <a:endParaRPr lang="en-US" altLang="pt-BR" sz="1000" dirty="0">
              <a:solidFill>
                <a:srgbClr val="202020"/>
              </a:solidFill>
              <a:ea typeface="MS PGothic" pitchFamily="34" charset="-128"/>
            </a:endParaRPr>
          </a:p>
        </p:txBody>
      </p:sp>
      <p:sp>
        <p:nvSpPr>
          <p:cNvPr id="5" name="Text Box 15"/>
          <p:cNvSpPr txBox="1">
            <a:spLocks noChangeArrowheads="1"/>
          </p:cNvSpPr>
          <p:nvPr/>
        </p:nvSpPr>
        <p:spPr bwMode="auto">
          <a:xfrm>
            <a:off x="4173232" y="4550974"/>
            <a:ext cx="4748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altLang="pt-BR" b="1" dirty="0">
                <a:solidFill>
                  <a:schemeClr val="tx2">
                    <a:lumMod val="75000"/>
                  </a:schemeClr>
                </a:solidFill>
                <a:latin typeface="Candara" pitchFamily="34" charset="0"/>
                <a:sym typeface="Calibri" pitchFamily="34" charset="0"/>
              </a:rPr>
              <a:t>5</a:t>
            </a:r>
            <a:r>
              <a:rPr lang="pt-BR" altLang="pt-BR" b="1" dirty="0" smtClean="0">
                <a:solidFill>
                  <a:schemeClr val="tx2">
                    <a:lumMod val="75000"/>
                  </a:schemeClr>
                </a:solidFill>
                <a:latin typeface="Candara" pitchFamily="34" charset="0"/>
                <a:sym typeface="Calibri" pitchFamily="34" charset="0"/>
              </a:rPr>
              <a:t>,8</a:t>
            </a:r>
            <a:endParaRPr lang="pt-BR" altLang="pt-BR" b="1" dirty="0">
              <a:solidFill>
                <a:schemeClr val="tx2">
                  <a:lumMod val="75000"/>
                </a:schemeClr>
              </a:solidFill>
              <a:latin typeface="Candara" pitchFamily="34" charset="0"/>
              <a:sym typeface="Calibri" pitchFamily="34" charset="0"/>
            </a:endParaRPr>
          </a:p>
        </p:txBody>
      </p:sp>
      <p:sp>
        <p:nvSpPr>
          <p:cNvPr id="6" name="Text Box 15"/>
          <p:cNvSpPr txBox="1">
            <a:spLocks noChangeArrowheads="1"/>
          </p:cNvSpPr>
          <p:nvPr/>
        </p:nvSpPr>
        <p:spPr bwMode="auto">
          <a:xfrm>
            <a:off x="4860032" y="2060848"/>
            <a:ext cx="4716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altLang="pt-BR" b="1" dirty="0" smtClean="0">
                <a:solidFill>
                  <a:schemeClr val="tx2"/>
                </a:solidFill>
                <a:latin typeface="Candara" pitchFamily="34" charset="0"/>
                <a:sym typeface="Calibri" pitchFamily="34" charset="0"/>
              </a:rPr>
              <a:t>6,7</a:t>
            </a:r>
            <a:endParaRPr lang="pt-BR" altLang="pt-BR" b="1" dirty="0">
              <a:solidFill>
                <a:schemeClr val="tx2"/>
              </a:solidFill>
              <a:latin typeface="Candara" pitchFamily="34" charset="0"/>
              <a:sym typeface="Calibri" pitchFamily="34" charset="0"/>
            </a:endParaRPr>
          </a:p>
        </p:txBody>
      </p:sp>
    </p:spTree>
    <p:extLst>
      <p:ext uri="{BB962C8B-B14F-4D97-AF65-F5344CB8AC3E}">
        <p14:creationId xmlns:p14="http://schemas.microsoft.com/office/powerpoint/2010/main" val="282360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3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ldLvl="0" autoUpdateAnimBg="0"/>
      <p:bldP spid="6" grpId="0" bldLvl="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341313" y="1268760"/>
            <a:ext cx="8551167" cy="74136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altLang="pt-BR" sz="3500" b="1" dirty="0" smtClean="0">
                <a:solidFill>
                  <a:schemeClr val="accent1">
                    <a:lumMod val="50000"/>
                  </a:schemeClr>
                </a:solidFill>
                <a:latin typeface="Candara" pitchFamily="34" charset="0"/>
              </a:rPr>
              <a:t>IDEB - Anos Finais</a:t>
            </a:r>
          </a:p>
        </p:txBody>
      </p:sp>
      <p:sp>
        <p:nvSpPr>
          <p:cNvPr id="4" name="Content Placeholder 2"/>
          <p:cNvSpPr txBox="1">
            <a:spLocks/>
          </p:cNvSpPr>
          <p:nvPr/>
        </p:nvSpPr>
        <p:spPr bwMode="auto">
          <a:xfrm>
            <a:off x="6516216" y="5877272"/>
            <a:ext cx="2016224"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en-US" altLang="pt-BR" sz="1000" dirty="0">
                <a:solidFill>
                  <a:srgbClr val="202020"/>
                </a:solidFill>
                <a:latin typeface="Candara" pitchFamily="34" charset="0"/>
                <a:ea typeface="MS PGothic" pitchFamily="34" charset="-128"/>
              </a:rPr>
              <a:t>Fonte</a:t>
            </a:r>
            <a:r>
              <a:rPr lang="en-US" altLang="pt-BR" sz="1000" dirty="0" smtClean="0">
                <a:solidFill>
                  <a:srgbClr val="202020"/>
                </a:solidFill>
                <a:latin typeface="Candara" pitchFamily="34" charset="0"/>
                <a:ea typeface="MS PGothic" pitchFamily="34" charset="-128"/>
              </a:rPr>
              <a:t>: Dados do Ideb/</a:t>
            </a:r>
            <a:r>
              <a:rPr lang="en-US" altLang="pt-BR" sz="1000" dirty="0" err="1" smtClean="0">
                <a:solidFill>
                  <a:srgbClr val="202020"/>
                </a:solidFill>
                <a:latin typeface="Candara" pitchFamily="34" charset="0"/>
                <a:ea typeface="MS PGothic" pitchFamily="34" charset="-128"/>
              </a:rPr>
              <a:t>Inep</a:t>
            </a:r>
            <a:endParaRPr lang="en-US" altLang="pt-BR" sz="1000" dirty="0">
              <a:solidFill>
                <a:srgbClr val="202020"/>
              </a:solidFill>
              <a:latin typeface="Candara" pitchFamily="34" charset="0"/>
              <a:ea typeface="MS PGothic" pitchFamily="34" charset="-128"/>
            </a:endParaRPr>
          </a:p>
        </p:txBody>
      </p:sp>
      <p:graphicFrame>
        <p:nvGraphicFramePr>
          <p:cNvPr id="5" name="Gráfico 4"/>
          <p:cNvGraphicFramePr/>
          <p:nvPr/>
        </p:nvGraphicFramePr>
        <p:xfrm>
          <a:off x="1691680" y="1916832"/>
          <a:ext cx="6048672" cy="38164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67995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3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96875" y="1052736"/>
            <a:ext cx="84582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indent="228600" algn="ctr"/>
            <a:r>
              <a:rPr lang="pt-BR" altLang="pt-BR" sz="3000" b="1" dirty="0" smtClean="0">
                <a:solidFill>
                  <a:schemeClr val="accent1">
                    <a:lumMod val="50000"/>
                  </a:schemeClr>
                </a:solidFill>
                <a:latin typeface="Candara" pitchFamily="34" charset="0"/>
                <a:cs typeface="Times New Roman" pitchFamily="18" charset="0"/>
              </a:rPr>
              <a:t>Índice de Oportunidades Educacionais Brasileiras (IOEB)</a:t>
            </a:r>
            <a:endParaRPr lang="pt-BR" altLang="pt-BR" sz="3000" dirty="0">
              <a:solidFill>
                <a:schemeClr val="accent1">
                  <a:lumMod val="50000"/>
                </a:schemeClr>
              </a:solidFill>
              <a:latin typeface="Candara" pitchFamily="34" charset="0"/>
              <a:cs typeface="Times New Roman" pitchFamily="18" charset="0"/>
            </a:endParaRPr>
          </a:p>
        </p:txBody>
      </p:sp>
      <p:pic>
        <p:nvPicPr>
          <p:cNvPr id="3" name="Imagem 1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1760" y="2242616"/>
            <a:ext cx="4327525" cy="212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tângulo 6"/>
          <p:cNvSpPr>
            <a:spLocks noChangeArrowheads="1"/>
          </p:cNvSpPr>
          <p:nvPr/>
        </p:nvSpPr>
        <p:spPr bwMode="auto">
          <a:xfrm>
            <a:off x="290264" y="4509120"/>
            <a:ext cx="84582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pt-BR" altLang="pt-BR" sz="2000" dirty="0">
                <a:solidFill>
                  <a:schemeClr val="accent1">
                    <a:lumMod val="50000"/>
                  </a:schemeClr>
                </a:solidFill>
                <a:latin typeface="Candara" pitchFamily="34" charset="0"/>
              </a:rPr>
              <a:t>Em 2014, Sobral fica em </a:t>
            </a:r>
            <a:r>
              <a:rPr lang="pt-BR" altLang="pt-BR" sz="2000" b="1" dirty="0">
                <a:solidFill>
                  <a:schemeClr val="accent1">
                    <a:lumMod val="50000"/>
                  </a:schemeClr>
                </a:solidFill>
                <a:latin typeface="Candara" pitchFamily="34" charset="0"/>
              </a:rPr>
              <a:t>1º lugar no IOEB</a:t>
            </a:r>
            <a:r>
              <a:rPr lang="pt-BR" altLang="pt-BR" sz="2000" dirty="0">
                <a:solidFill>
                  <a:schemeClr val="accent1">
                    <a:lumMod val="50000"/>
                  </a:schemeClr>
                </a:solidFill>
                <a:latin typeface="Candara" pitchFamily="34" charset="0"/>
              </a:rPr>
              <a:t> - Índice de Oportunidades Educacionais Brasileiras. </a:t>
            </a:r>
            <a:r>
              <a:rPr lang="pt-BR" altLang="pt-BR" sz="2000" dirty="0" smtClean="0">
                <a:solidFill>
                  <a:schemeClr val="accent1">
                    <a:lumMod val="50000"/>
                  </a:schemeClr>
                </a:solidFill>
                <a:latin typeface="Candara" pitchFamily="34" charset="0"/>
              </a:rPr>
              <a:t>O IOEB engloba </a:t>
            </a:r>
            <a:r>
              <a:rPr lang="pt-BR" altLang="pt-BR" sz="2000" dirty="0">
                <a:solidFill>
                  <a:schemeClr val="accent1">
                    <a:lumMod val="50000"/>
                  </a:schemeClr>
                </a:solidFill>
                <a:latin typeface="Candara" pitchFamily="34" charset="0"/>
              </a:rPr>
              <a:t>toda a educação básica (</a:t>
            </a:r>
            <a:r>
              <a:rPr lang="pt-BR" altLang="pt-BR" sz="2000" dirty="0" smtClean="0">
                <a:solidFill>
                  <a:schemeClr val="accent1">
                    <a:lumMod val="50000"/>
                  </a:schemeClr>
                </a:solidFill>
                <a:latin typeface="Candara" pitchFamily="34" charset="0"/>
              </a:rPr>
              <a:t>educação </a:t>
            </a:r>
            <a:r>
              <a:rPr lang="pt-BR" altLang="pt-BR" sz="2000" dirty="0">
                <a:solidFill>
                  <a:schemeClr val="accent1">
                    <a:lumMod val="50000"/>
                  </a:schemeClr>
                </a:solidFill>
                <a:latin typeface="Candara" pitchFamily="34" charset="0"/>
              </a:rPr>
              <a:t>infantil ao ensino </a:t>
            </a:r>
            <a:r>
              <a:rPr lang="pt-BR" altLang="pt-BR" sz="2000" dirty="0" smtClean="0">
                <a:solidFill>
                  <a:schemeClr val="accent1">
                    <a:lumMod val="50000"/>
                  </a:schemeClr>
                </a:solidFill>
                <a:latin typeface="Candara" pitchFamily="34" charset="0"/>
              </a:rPr>
              <a:t>médio) de </a:t>
            </a:r>
            <a:r>
              <a:rPr lang="pt-BR" altLang="pt-BR" sz="2000" dirty="0">
                <a:solidFill>
                  <a:schemeClr val="accent1">
                    <a:lumMod val="50000"/>
                  </a:schemeClr>
                </a:solidFill>
                <a:latin typeface="Candara" pitchFamily="34" charset="0"/>
              </a:rPr>
              <a:t>todas as redes </a:t>
            </a:r>
            <a:r>
              <a:rPr lang="pt-BR" altLang="pt-BR" sz="2000" dirty="0" smtClean="0">
                <a:solidFill>
                  <a:schemeClr val="accent1">
                    <a:lumMod val="50000"/>
                  </a:schemeClr>
                </a:solidFill>
                <a:latin typeface="Candara" pitchFamily="34" charset="0"/>
              </a:rPr>
              <a:t>(estadual</a:t>
            </a:r>
            <a:r>
              <a:rPr lang="pt-BR" altLang="pt-BR" sz="2000" dirty="0">
                <a:solidFill>
                  <a:schemeClr val="accent1">
                    <a:lumMod val="50000"/>
                  </a:schemeClr>
                </a:solidFill>
                <a:latin typeface="Candara" pitchFamily="34" charset="0"/>
              </a:rPr>
              <a:t>, municipal e </a:t>
            </a:r>
            <a:r>
              <a:rPr lang="pt-BR" altLang="pt-BR" sz="2000" dirty="0" smtClean="0">
                <a:solidFill>
                  <a:schemeClr val="accent1">
                    <a:lumMod val="50000"/>
                  </a:schemeClr>
                </a:solidFill>
                <a:latin typeface="Candara" pitchFamily="34" charset="0"/>
              </a:rPr>
              <a:t>privada), além de </a:t>
            </a:r>
            <a:r>
              <a:rPr lang="pt-BR" altLang="pt-BR" sz="2000" dirty="0">
                <a:solidFill>
                  <a:schemeClr val="accent1">
                    <a:lumMod val="50000"/>
                  </a:schemeClr>
                </a:solidFill>
                <a:latin typeface="Candara" pitchFamily="34" charset="0"/>
              </a:rPr>
              <a:t>todos os moradores locais em idade escolar e não apenas os que estão efetivamente na escola.</a:t>
            </a:r>
            <a:endParaRPr lang="pt-BR" altLang="pt-BR" sz="2000" dirty="0">
              <a:solidFill>
                <a:schemeClr val="accent1">
                  <a:lumMod val="50000"/>
                </a:schemeClr>
              </a:solidFill>
            </a:endParaRPr>
          </a:p>
        </p:txBody>
      </p:sp>
    </p:spTree>
    <p:extLst>
      <p:ext uri="{BB962C8B-B14F-4D97-AF65-F5344CB8AC3E}">
        <p14:creationId xmlns:p14="http://schemas.microsoft.com/office/powerpoint/2010/main" val="28608590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96875" y="1052736"/>
            <a:ext cx="84582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indent="228600" algn="ctr"/>
            <a:r>
              <a:rPr lang="pt-BR" altLang="pt-BR" sz="3000" b="1" dirty="0" smtClean="0">
                <a:solidFill>
                  <a:schemeClr val="accent1">
                    <a:lumMod val="50000"/>
                  </a:schemeClr>
                </a:solidFill>
                <a:latin typeface="Candara" pitchFamily="34" charset="0"/>
                <a:cs typeface="Times New Roman" pitchFamily="18" charset="0"/>
              </a:rPr>
              <a:t>Avaliação Nacional de Alfabetização – ANA 2014</a:t>
            </a:r>
            <a:endParaRPr lang="pt-BR" altLang="pt-BR" sz="3000" dirty="0">
              <a:solidFill>
                <a:schemeClr val="accent1">
                  <a:lumMod val="50000"/>
                </a:schemeClr>
              </a:solidFill>
              <a:latin typeface="Candara" pitchFamily="34" charset="0"/>
              <a:cs typeface="Times New Roman" pitchFamily="18" charset="0"/>
            </a:endParaRPr>
          </a:p>
        </p:txBody>
      </p:sp>
      <p:graphicFrame>
        <p:nvGraphicFramePr>
          <p:cNvPr id="7" name="Gráfico 6"/>
          <p:cNvGraphicFramePr/>
          <p:nvPr/>
        </p:nvGraphicFramePr>
        <p:xfrm>
          <a:off x="971600" y="1844824"/>
          <a:ext cx="7560840" cy="4176463"/>
        </p:xfrm>
        <a:graphic>
          <a:graphicData uri="http://schemas.openxmlformats.org/drawingml/2006/chart">
            <c:chart xmlns:c="http://schemas.openxmlformats.org/drawingml/2006/chart" xmlns:r="http://schemas.openxmlformats.org/officeDocument/2006/relationships" r:id="rId2"/>
          </a:graphicData>
        </a:graphic>
      </p:graphicFrame>
      <p:sp>
        <p:nvSpPr>
          <p:cNvPr id="8" name="Content Placeholder 2"/>
          <p:cNvSpPr txBox="1">
            <a:spLocks/>
          </p:cNvSpPr>
          <p:nvPr/>
        </p:nvSpPr>
        <p:spPr bwMode="auto">
          <a:xfrm>
            <a:off x="7524328" y="5949280"/>
            <a:ext cx="2016224"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en-US" altLang="pt-BR" sz="1000" dirty="0">
                <a:solidFill>
                  <a:srgbClr val="202020"/>
                </a:solidFill>
                <a:latin typeface="Candara" pitchFamily="34" charset="0"/>
                <a:ea typeface="MS PGothic" pitchFamily="34" charset="-128"/>
              </a:rPr>
              <a:t>Fonte</a:t>
            </a:r>
            <a:r>
              <a:rPr lang="en-US" altLang="pt-BR" sz="1000" dirty="0" smtClean="0">
                <a:solidFill>
                  <a:srgbClr val="202020"/>
                </a:solidFill>
                <a:latin typeface="Candara" pitchFamily="34" charset="0"/>
                <a:ea typeface="MS PGothic" pitchFamily="34" charset="-128"/>
              </a:rPr>
              <a:t>: Dados do </a:t>
            </a:r>
            <a:r>
              <a:rPr lang="en-US" altLang="pt-BR" sz="1000" dirty="0" err="1" smtClean="0">
                <a:solidFill>
                  <a:srgbClr val="202020"/>
                </a:solidFill>
                <a:latin typeface="Candara" pitchFamily="34" charset="0"/>
                <a:ea typeface="MS PGothic" pitchFamily="34" charset="-128"/>
              </a:rPr>
              <a:t>Inep</a:t>
            </a:r>
            <a:endParaRPr lang="en-US" altLang="pt-BR" sz="1000" dirty="0">
              <a:solidFill>
                <a:srgbClr val="202020"/>
              </a:solidFill>
              <a:latin typeface="Candara" pitchFamily="34" charset="0"/>
              <a:ea typeface="MS PGothic" pitchFamily="34" charset="-128"/>
            </a:endParaRPr>
          </a:p>
        </p:txBody>
      </p:sp>
    </p:spTree>
    <p:extLst>
      <p:ext uri="{BB962C8B-B14F-4D97-AF65-F5344CB8AC3E}">
        <p14:creationId xmlns:p14="http://schemas.microsoft.com/office/powerpoint/2010/main" val="1773793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3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4014291100"/>
              </p:ext>
            </p:extLst>
          </p:nvPr>
        </p:nvGraphicFramePr>
        <p:xfrm>
          <a:off x="1547664" y="2060848"/>
          <a:ext cx="6120680" cy="3997798"/>
        </p:xfrm>
        <a:graphic>
          <a:graphicData uri="http://schemas.openxmlformats.org/drawingml/2006/table">
            <a:tbl>
              <a:tblPr>
                <a:tableStyleId>{BC89EF96-8CEA-46FF-86C4-4CE0E7609802}</a:tableStyleId>
              </a:tblPr>
              <a:tblGrid>
                <a:gridCol w="1473744"/>
                <a:gridCol w="2323468"/>
                <a:gridCol w="2323468"/>
              </a:tblGrid>
              <a:tr h="285557">
                <a:tc>
                  <a:txBody>
                    <a:bodyPr/>
                    <a:lstStyle/>
                    <a:p>
                      <a:pPr algn="l" fontAlgn="ctr"/>
                      <a:r>
                        <a:rPr lang="pt-BR" sz="1600" b="1" u="none" strike="noStrike" dirty="0" smtClean="0">
                          <a:effectLst/>
                          <a:latin typeface="Candara" pitchFamily="34" charset="0"/>
                        </a:rPr>
                        <a:t>Competência</a:t>
                      </a:r>
                      <a:endParaRPr lang="pt-BR" sz="1600" b="1" i="0" u="none" strike="noStrike" dirty="0">
                        <a:solidFill>
                          <a:srgbClr val="000000"/>
                        </a:solidFill>
                        <a:effectLst/>
                        <a:latin typeface="Candara" pitchFamily="34" charset="0"/>
                      </a:endParaRPr>
                    </a:p>
                  </a:txBody>
                  <a:tcPr marL="9525" marR="9525" marT="9525" marB="0" anchor="ctr">
                    <a:solidFill>
                      <a:schemeClr val="tx2">
                        <a:lumMod val="40000"/>
                        <a:lumOff val="60000"/>
                      </a:schemeClr>
                    </a:solidFill>
                  </a:tcPr>
                </a:tc>
                <a:tc>
                  <a:txBody>
                    <a:bodyPr/>
                    <a:lstStyle/>
                    <a:p>
                      <a:pPr algn="ctr" fontAlgn="ctr"/>
                      <a:r>
                        <a:rPr lang="pt-BR" sz="1600" b="1" u="none" strike="noStrike" dirty="0" smtClean="0">
                          <a:effectLst/>
                          <a:latin typeface="Candara" pitchFamily="34" charset="0"/>
                        </a:rPr>
                        <a:t>Nível</a:t>
                      </a:r>
                      <a:endParaRPr lang="pt-BR" sz="1600" b="1" i="0" u="none" strike="noStrike" dirty="0">
                        <a:solidFill>
                          <a:srgbClr val="000000"/>
                        </a:solidFill>
                        <a:effectLst/>
                        <a:latin typeface="Candara" pitchFamily="34" charset="0"/>
                      </a:endParaRPr>
                    </a:p>
                  </a:txBody>
                  <a:tcPr marL="9525" marR="9525" marT="9525" marB="0" anchor="ctr">
                    <a:solidFill>
                      <a:schemeClr val="tx2">
                        <a:lumMod val="40000"/>
                        <a:lumOff val="60000"/>
                      </a:schemeClr>
                    </a:solidFill>
                  </a:tcPr>
                </a:tc>
                <a:tc>
                  <a:txBody>
                    <a:bodyPr/>
                    <a:lstStyle/>
                    <a:p>
                      <a:pPr algn="ctr" fontAlgn="b"/>
                      <a:r>
                        <a:rPr lang="pt-BR" sz="1600" b="1" u="none" strike="noStrike" dirty="0" smtClean="0">
                          <a:effectLst/>
                          <a:latin typeface="Candara" pitchFamily="34" charset="0"/>
                        </a:rPr>
                        <a:t>Percentual</a:t>
                      </a:r>
                      <a:endParaRPr lang="pt-BR" sz="1600" b="1" i="0" u="none" strike="noStrike" dirty="0">
                        <a:solidFill>
                          <a:srgbClr val="000000"/>
                        </a:solidFill>
                        <a:effectLst/>
                        <a:latin typeface="Candara" pitchFamily="34" charset="0"/>
                      </a:endParaRPr>
                    </a:p>
                  </a:txBody>
                  <a:tcPr marL="9525" marR="9525" marT="9525" marB="0" anchor="b">
                    <a:solidFill>
                      <a:schemeClr val="tx2">
                        <a:lumMod val="40000"/>
                        <a:lumOff val="60000"/>
                      </a:schemeClr>
                    </a:solidFill>
                  </a:tcPr>
                </a:tc>
              </a:tr>
              <a:tr h="285557">
                <a:tc rowSpan="4">
                  <a:txBody>
                    <a:bodyPr/>
                    <a:lstStyle/>
                    <a:p>
                      <a:pPr algn="ctr" fontAlgn="ctr"/>
                      <a:r>
                        <a:rPr lang="pt-BR" sz="1600" u="none" strike="noStrike" dirty="0" smtClean="0">
                          <a:effectLst/>
                          <a:latin typeface="Candara" pitchFamily="34" charset="0"/>
                        </a:rPr>
                        <a:t>Leitura</a:t>
                      </a:r>
                      <a:endParaRPr lang="pt-BR" sz="1600" b="0" i="0" u="none" strike="noStrike" dirty="0">
                        <a:solidFill>
                          <a:srgbClr val="000000"/>
                        </a:solidFill>
                        <a:effectLst/>
                        <a:latin typeface="Candara" pitchFamily="34" charset="0"/>
                      </a:endParaRPr>
                    </a:p>
                  </a:txBody>
                  <a:tcPr marL="9525" marR="9525" marT="9525" marB="0" anchor="ctr">
                    <a:solidFill>
                      <a:schemeClr val="accent1">
                        <a:lumMod val="20000"/>
                        <a:lumOff val="80000"/>
                      </a:schemeClr>
                    </a:solidFill>
                  </a:tcPr>
                </a:tc>
                <a:tc>
                  <a:txBody>
                    <a:bodyPr/>
                    <a:lstStyle/>
                    <a:p>
                      <a:pPr algn="ctr" fontAlgn="ctr"/>
                      <a:r>
                        <a:rPr lang="pt-BR" sz="1600" u="none" strike="noStrike" dirty="0">
                          <a:solidFill>
                            <a:srgbClr val="FF0000"/>
                          </a:solidFill>
                          <a:effectLst/>
                          <a:latin typeface="Candara" pitchFamily="34" charset="0"/>
                        </a:rPr>
                        <a:t>1</a:t>
                      </a:r>
                      <a:endParaRPr lang="pt-BR" sz="1600" b="0" i="0" u="none" strike="noStrike" dirty="0">
                        <a:solidFill>
                          <a:srgbClr val="FF0000"/>
                        </a:solidFill>
                        <a:effectLst/>
                        <a:latin typeface="Candara" pitchFamily="34" charset="0"/>
                      </a:endParaRPr>
                    </a:p>
                  </a:txBody>
                  <a:tcPr marL="9525" marR="9525" marT="9525" marB="0" anchor="ctr">
                    <a:solidFill>
                      <a:schemeClr val="accent1">
                        <a:lumMod val="20000"/>
                        <a:lumOff val="80000"/>
                      </a:schemeClr>
                    </a:solidFill>
                  </a:tcPr>
                </a:tc>
                <a:tc>
                  <a:txBody>
                    <a:bodyPr/>
                    <a:lstStyle/>
                    <a:p>
                      <a:pPr algn="ctr" fontAlgn="ctr"/>
                      <a:r>
                        <a:rPr lang="pt-BR" sz="1600" u="none" strike="noStrike" dirty="0" smtClean="0">
                          <a:solidFill>
                            <a:srgbClr val="FF0000"/>
                          </a:solidFill>
                          <a:effectLst/>
                          <a:latin typeface="Candara" pitchFamily="34" charset="0"/>
                        </a:rPr>
                        <a:t>2,87</a:t>
                      </a:r>
                      <a:endParaRPr lang="pt-BR" sz="1600" b="0" i="0" u="none" strike="noStrike" dirty="0">
                        <a:solidFill>
                          <a:srgbClr val="FF0000"/>
                        </a:solidFill>
                        <a:effectLst/>
                        <a:latin typeface="Candara" pitchFamily="34" charset="0"/>
                      </a:endParaRPr>
                    </a:p>
                  </a:txBody>
                  <a:tcPr marL="9525" marR="9525" marT="9525" marB="0" anchor="ctr">
                    <a:solidFill>
                      <a:schemeClr val="accent1">
                        <a:lumMod val="20000"/>
                        <a:lumOff val="80000"/>
                      </a:schemeClr>
                    </a:solidFill>
                  </a:tcPr>
                </a:tc>
              </a:tr>
              <a:tr h="285557">
                <a:tc vMerge="1">
                  <a:txBody>
                    <a:bodyPr/>
                    <a:lstStyle/>
                    <a:p>
                      <a:endParaRPr lang="pt-BR"/>
                    </a:p>
                  </a:txBody>
                  <a:tcPr/>
                </a:tc>
                <a:tc>
                  <a:txBody>
                    <a:bodyPr/>
                    <a:lstStyle/>
                    <a:p>
                      <a:pPr algn="ctr" fontAlgn="ctr"/>
                      <a:r>
                        <a:rPr lang="pt-BR" sz="1600" b="1" u="none" strike="noStrike" dirty="0">
                          <a:effectLst/>
                          <a:latin typeface="Candara" pitchFamily="34" charset="0"/>
                        </a:rPr>
                        <a:t>2</a:t>
                      </a:r>
                      <a:endParaRPr lang="pt-BR" sz="1600" b="1" i="0" u="none" strike="noStrike" dirty="0">
                        <a:solidFill>
                          <a:srgbClr val="000000"/>
                        </a:solidFill>
                        <a:effectLst/>
                        <a:latin typeface="Candara" pitchFamily="34" charset="0"/>
                      </a:endParaRPr>
                    </a:p>
                  </a:txBody>
                  <a:tcPr marL="9525" marR="9525" marT="9525" marB="0" anchor="ctr">
                    <a:solidFill>
                      <a:schemeClr val="accent1">
                        <a:lumMod val="20000"/>
                        <a:lumOff val="80000"/>
                      </a:schemeClr>
                    </a:solidFill>
                  </a:tcPr>
                </a:tc>
                <a:tc>
                  <a:txBody>
                    <a:bodyPr/>
                    <a:lstStyle/>
                    <a:p>
                      <a:pPr algn="ctr" fontAlgn="ctr"/>
                      <a:r>
                        <a:rPr lang="pt-BR" sz="1600" b="1" u="none" strike="noStrike" dirty="0" smtClean="0">
                          <a:effectLst/>
                          <a:latin typeface="Candara" pitchFamily="34" charset="0"/>
                        </a:rPr>
                        <a:t>16,47</a:t>
                      </a:r>
                      <a:endParaRPr lang="pt-BR" sz="1600" b="1" i="0" u="none" strike="noStrike" dirty="0">
                        <a:solidFill>
                          <a:srgbClr val="000000"/>
                        </a:solidFill>
                        <a:effectLst/>
                        <a:latin typeface="Candara" pitchFamily="34" charset="0"/>
                      </a:endParaRPr>
                    </a:p>
                  </a:txBody>
                  <a:tcPr marL="9525" marR="9525" marT="9525" marB="0" anchor="ctr">
                    <a:solidFill>
                      <a:schemeClr val="accent1">
                        <a:lumMod val="20000"/>
                        <a:lumOff val="80000"/>
                      </a:schemeClr>
                    </a:solidFill>
                  </a:tcPr>
                </a:tc>
              </a:tr>
              <a:tr h="285557">
                <a:tc vMerge="1">
                  <a:txBody>
                    <a:bodyPr/>
                    <a:lstStyle/>
                    <a:p>
                      <a:endParaRPr lang="pt-BR"/>
                    </a:p>
                  </a:txBody>
                  <a:tcPr/>
                </a:tc>
                <a:tc>
                  <a:txBody>
                    <a:bodyPr/>
                    <a:lstStyle/>
                    <a:p>
                      <a:pPr algn="ctr" fontAlgn="ctr"/>
                      <a:r>
                        <a:rPr lang="pt-BR" sz="1600" b="1" u="none" strike="noStrike" dirty="0">
                          <a:effectLst/>
                          <a:latin typeface="Candara" pitchFamily="34" charset="0"/>
                        </a:rPr>
                        <a:t>3</a:t>
                      </a:r>
                      <a:endParaRPr lang="pt-BR" sz="1600" b="1" i="0" u="none" strike="noStrike" dirty="0">
                        <a:solidFill>
                          <a:srgbClr val="000000"/>
                        </a:solidFill>
                        <a:effectLst/>
                        <a:latin typeface="Candara" pitchFamily="34" charset="0"/>
                      </a:endParaRPr>
                    </a:p>
                  </a:txBody>
                  <a:tcPr marL="9525" marR="9525" marT="9525" marB="0" anchor="ctr">
                    <a:solidFill>
                      <a:schemeClr val="accent1">
                        <a:lumMod val="20000"/>
                        <a:lumOff val="80000"/>
                      </a:schemeClr>
                    </a:solidFill>
                  </a:tcPr>
                </a:tc>
                <a:tc>
                  <a:txBody>
                    <a:bodyPr/>
                    <a:lstStyle/>
                    <a:p>
                      <a:pPr algn="ctr" fontAlgn="ctr"/>
                      <a:r>
                        <a:rPr lang="pt-BR" sz="1600" b="1" u="none" strike="noStrike" dirty="0" smtClean="0">
                          <a:effectLst/>
                          <a:latin typeface="Candara" pitchFamily="34" charset="0"/>
                        </a:rPr>
                        <a:t>45,09</a:t>
                      </a:r>
                      <a:endParaRPr lang="pt-BR" sz="1600" b="1" i="0" u="none" strike="noStrike" dirty="0">
                        <a:solidFill>
                          <a:srgbClr val="000000"/>
                        </a:solidFill>
                        <a:effectLst/>
                        <a:latin typeface="Candara" pitchFamily="34" charset="0"/>
                      </a:endParaRPr>
                    </a:p>
                  </a:txBody>
                  <a:tcPr marL="9525" marR="9525" marT="9525" marB="0" anchor="ctr">
                    <a:solidFill>
                      <a:schemeClr val="accent1">
                        <a:lumMod val="20000"/>
                        <a:lumOff val="80000"/>
                      </a:schemeClr>
                    </a:solidFill>
                  </a:tcPr>
                </a:tc>
              </a:tr>
              <a:tr h="285557">
                <a:tc vMerge="1">
                  <a:txBody>
                    <a:bodyPr/>
                    <a:lstStyle/>
                    <a:p>
                      <a:endParaRPr lang="pt-BR"/>
                    </a:p>
                  </a:txBody>
                  <a:tcPr/>
                </a:tc>
                <a:tc>
                  <a:txBody>
                    <a:bodyPr/>
                    <a:lstStyle/>
                    <a:p>
                      <a:pPr algn="ctr" fontAlgn="ctr"/>
                      <a:r>
                        <a:rPr lang="pt-BR" sz="1600" b="1" u="none" strike="noStrike" dirty="0">
                          <a:effectLst/>
                          <a:latin typeface="Candara" pitchFamily="34" charset="0"/>
                        </a:rPr>
                        <a:t>4</a:t>
                      </a:r>
                      <a:endParaRPr lang="pt-BR" sz="1600" b="1" i="0" u="none" strike="noStrike" dirty="0">
                        <a:solidFill>
                          <a:srgbClr val="000000"/>
                        </a:solidFill>
                        <a:effectLst/>
                        <a:latin typeface="Candara" pitchFamily="34" charset="0"/>
                      </a:endParaRPr>
                    </a:p>
                  </a:txBody>
                  <a:tcPr marL="9525" marR="9525" marT="9525" marB="0" anchor="ctr">
                    <a:solidFill>
                      <a:schemeClr val="accent1">
                        <a:lumMod val="20000"/>
                        <a:lumOff val="80000"/>
                      </a:schemeClr>
                    </a:solidFill>
                  </a:tcPr>
                </a:tc>
                <a:tc>
                  <a:txBody>
                    <a:bodyPr/>
                    <a:lstStyle/>
                    <a:p>
                      <a:pPr algn="ctr" fontAlgn="ctr"/>
                      <a:r>
                        <a:rPr lang="pt-BR" sz="1600" b="1" u="none" strike="noStrike" dirty="0" smtClean="0">
                          <a:effectLst/>
                          <a:latin typeface="Candara" pitchFamily="34" charset="0"/>
                        </a:rPr>
                        <a:t>35,57</a:t>
                      </a:r>
                      <a:endParaRPr lang="pt-BR" sz="1600" b="1" i="0" u="none" strike="noStrike" dirty="0">
                        <a:solidFill>
                          <a:srgbClr val="000000"/>
                        </a:solidFill>
                        <a:effectLst/>
                        <a:latin typeface="Candara" pitchFamily="34" charset="0"/>
                      </a:endParaRPr>
                    </a:p>
                  </a:txBody>
                  <a:tcPr marL="9525" marR="9525" marT="9525" marB="0" anchor="ctr">
                    <a:solidFill>
                      <a:schemeClr val="accent1">
                        <a:lumMod val="20000"/>
                        <a:lumOff val="80000"/>
                      </a:schemeClr>
                    </a:solidFill>
                  </a:tcPr>
                </a:tc>
              </a:tr>
              <a:tr h="285557">
                <a:tc rowSpan="5">
                  <a:txBody>
                    <a:bodyPr/>
                    <a:lstStyle/>
                    <a:p>
                      <a:pPr algn="ctr" fontAlgn="ctr"/>
                      <a:r>
                        <a:rPr lang="pt-BR" sz="1600" u="none" strike="noStrike" dirty="0" smtClean="0">
                          <a:effectLst/>
                          <a:latin typeface="Candara" pitchFamily="34" charset="0"/>
                        </a:rPr>
                        <a:t>Escrita</a:t>
                      </a:r>
                      <a:endParaRPr lang="pt-BR" sz="1600" b="0" i="0" u="none" strike="noStrike" dirty="0">
                        <a:solidFill>
                          <a:srgbClr val="000000"/>
                        </a:solidFill>
                        <a:effectLst/>
                        <a:latin typeface="Candara" pitchFamily="34" charset="0"/>
                      </a:endParaRPr>
                    </a:p>
                  </a:txBody>
                  <a:tcPr marL="9525" marR="9525" marT="9525" marB="0" anchor="ctr">
                    <a:solidFill>
                      <a:schemeClr val="accent1">
                        <a:lumMod val="20000"/>
                        <a:lumOff val="80000"/>
                      </a:schemeClr>
                    </a:solidFill>
                  </a:tcPr>
                </a:tc>
                <a:tc>
                  <a:txBody>
                    <a:bodyPr/>
                    <a:lstStyle/>
                    <a:p>
                      <a:pPr algn="ctr" fontAlgn="ctr"/>
                      <a:r>
                        <a:rPr lang="pt-BR" sz="1600" u="none" strike="noStrike" dirty="0">
                          <a:solidFill>
                            <a:srgbClr val="FF0000"/>
                          </a:solidFill>
                          <a:effectLst/>
                          <a:latin typeface="Candara" pitchFamily="34" charset="0"/>
                        </a:rPr>
                        <a:t>1</a:t>
                      </a:r>
                      <a:endParaRPr lang="pt-BR" sz="1600" b="0" i="0" u="none" strike="noStrike" dirty="0">
                        <a:solidFill>
                          <a:srgbClr val="FF0000"/>
                        </a:solidFill>
                        <a:effectLst/>
                        <a:latin typeface="Candara" pitchFamily="34" charset="0"/>
                      </a:endParaRPr>
                    </a:p>
                  </a:txBody>
                  <a:tcPr marL="9525" marR="9525" marT="9525" marB="0" anchor="ctr">
                    <a:solidFill>
                      <a:schemeClr val="accent1">
                        <a:lumMod val="20000"/>
                        <a:lumOff val="80000"/>
                      </a:schemeClr>
                    </a:solidFill>
                  </a:tcPr>
                </a:tc>
                <a:tc>
                  <a:txBody>
                    <a:bodyPr/>
                    <a:lstStyle/>
                    <a:p>
                      <a:pPr algn="ctr" fontAlgn="ctr"/>
                      <a:r>
                        <a:rPr lang="pt-BR" sz="1600" u="none" strike="noStrike" dirty="0" smtClean="0">
                          <a:solidFill>
                            <a:srgbClr val="FF0000"/>
                          </a:solidFill>
                          <a:effectLst/>
                          <a:latin typeface="Candara" pitchFamily="34" charset="0"/>
                        </a:rPr>
                        <a:t>2,74</a:t>
                      </a:r>
                      <a:endParaRPr lang="pt-BR" sz="1600" b="0" i="0" u="none" strike="noStrike" dirty="0">
                        <a:solidFill>
                          <a:srgbClr val="FF0000"/>
                        </a:solidFill>
                        <a:effectLst/>
                        <a:latin typeface="Candara" pitchFamily="34" charset="0"/>
                      </a:endParaRPr>
                    </a:p>
                  </a:txBody>
                  <a:tcPr marL="9525" marR="9525" marT="9525" marB="0" anchor="ctr">
                    <a:solidFill>
                      <a:schemeClr val="accent1">
                        <a:lumMod val="20000"/>
                        <a:lumOff val="80000"/>
                      </a:schemeClr>
                    </a:solidFill>
                  </a:tcPr>
                </a:tc>
              </a:tr>
              <a:tr h="285557">
                <a:tc vMerge="1">
                  <a:txBody>
                    <a:bodyPr/>
                    <a:lstStyle/>
                    <a:p>
                      <a:endParaRPr lang="pt-BR"/>
                    </a:p>
                  </a:txBody>
                  <a:tcPr/>
                </a:tc>
                <a:tc>
                  <a:txBody>
                    <a:bodyPr/>
                    <a:lstStyle/>
                    <a:p>
                      <a:pPr algn="ctr" fontAlgn="ctr"/>
                      <a:r>
                        <a:rPr lang="pt-BR" sz="1600" u="none" strike="noStrike">
                          <a:solidFill>
                            <a:srgbClr val="FF0000"/>
                          </a:solidFill>
                          <a:effectLst/>
                          <a:latin typeface="Candara" pitchFamily="34" charset="0"/>
                        </a:rPr>
                        <a:t>2</a:t>
                      </a:r>
                      <a:endParaRPr lang="pt-BR" sz="1600" b="0" i="0" u="none" strike="noStrike">
                        <a:solidFill>
                          <a:srgbClr val="FF0000"/>
                        </a:solidFill>
                        <a:effectLst/>
                        <a:latin typeface="Candara" pitchFamily="34" charset="0"/>
                      </a:endParaRPr>
                    </a:p>
                  </a:txBody>
                  <a:tcPr marL="9525" marR="9525" marT="9525" marB="0" anchor="ctr">
                    <a:solidFill>
                      <a:schemeClr val="accent1">
                        <a:lumMod val="20000"/>
                        <a:lumOff val="80000"/>
                      </a:schemeClr>
                    </a:solidFill>
                  </a:tcPr>
                </a:tc>
                <a:tc>
                  <a:txBody>
                    <a:bodyPr/>
                    <a:lstStyle/>
                    <a:p>
                      <a:pPr algn="ctr" fontAlgn="ctr"/>
                      <a:r>
                        <a:rPr lang="pt-BR" sz="1600" u="none" strike="noStrike" dirty="0" smtClean="0">
                          <a:solidFill>
                            <a:srgbClr val="FF0000"/>
                          </a:solidFill>
                          <a:effectLst/>
                          <a:latin typeface="Candara" pitchFamily="34" charset="0"/>
                        </a:rPr>
                        <a:t>10,39</a:t>
                      </a:r>
                      <a:endParaRPr lang="pt-BR" sz="1600" b="0" i="0" u="none" strike="noStrike" dirty="0">
                        <a:solidFill>
                          <a:srgbClr val="FF0000"/>
                        </a:solidFill>
                        <a:effectLst/>
                        <a:latin typeface="Candara" pitchFamily="34" charset="0"/>
                      </a:endParaRPr>
                    </a:p>
                  </a:txBody>
                  <a:tcPr marL="9525" marR="9525" marT="9525" marB="0" anchor="ctr">
                    <a:solidFill>
                      <a:schemeClr val="accent1">
                        <a:lumMod val="20000"/>
                        <a:lumOff val="80000"/>
                      </a:schemeClr>
                    </a:solidFill>
                  </a:tcPr>
                </a:tc>
              </a:tr>
              <a:tr h="285557">
                <a:tc vMerge="1">
                  <a:txBody>
                    <a:bodyPr/>
                    <a:lstStyle/>
                    <a:p>
                      <a:endParaRPr lang="pt-BR"/>
                    </a:p>
                  </a:txBody>
                  <a:tcPr/>
                </a:tc>
                <a:tc>
                  <a:txBody>
                    <a:bodyPr/>
                    <a:lstStyle/>
                    <a:p>
                      <a:pPr algn="ctr" fontAlgn="ctr"/>
                      <a:r>
                        <a:rPr lang="pt-BR" sz="1600" u="none" strike="noStrike">
                          <a:solidFill>
                            <a:srgbClr val="FF0000"/>
                          </a:solidFill>
                          <a:effectLst/>
                          <a:latin typeface="Candara" pitchFamily="34" charset="0"/>
                        </a:rPr>
                        <a:t>3</a:t>
                      </a:r>
                      <a:endParaRPr lang="pt-BR" sz="1600" b="0" i="0" u="none" strike="noStrike">
                        <a:solidFill>
                          <a:srgbClr val="FF0000"/>
                        </a:solidFill>
                        <a:effectLst/>
                        <a:latin typeface="Candara" pitchFamily="34" charset="0"/>
                      </a:endParaRPr>
                    </a:p>
                  </a:txBody>
                  <a:tcPr marL="9525" marR="9525" marT="9525" marB="0" anchor="ctr">
                    <a:solidFill>
                      <a:schemeClr val="accent1">
                        <a:lumMod val="20000"/>
                        <a:lumOff val="80000"/>
                      </a:schemeClr>
                    </a:solidFill>
                  </a:tcPr>
                </a:tc>
                <a:tc>
                  <a:txBody>
                    <a:bodyPr/>
                    <a:lstStyle/>
                    <a:p>
                      <a:pPr algn="ctr" fontAlgn="ctr"/>
                      <a:r>
                        <a:rPr lang="pt-BR" sz="1600" u="none" strike="noStrike" dirty="0" smtClean="0">
                          <a:solidFill>
                            <a:srgbClr val="FF0000"/>
                          </a:solidFill>
                          <a:effectLst/>
                          <a:latin typeface="Candara" pitchFamily="34" charset="0"/>
                        </a:rPr>
                        <a:t>5,59</a:t>
                      </a:r>
                      <a:endParaRPr lang="pt-BR" sz="1600" b="0" i="0" u="none" strike="noStrike" dirty="0">
                        <a:solidFill>
                          <a:srgbClr val="FF0000"/>
                        </a:solidFill>
                        <a:effectLst/>
                        <a:latin typeface="Candara" pitchFamily="34" charset="0"/>
                      </a:endParaRPr>
                    </a:p>
                  </a:txBody>
                  <a:tcPr marL="9525" marR="9525" marT="9525" marB="0" anchor="ctr">
                    <a:solidFill>
                      <a:schemeClr val="accent1">
                        <a:lumMod val="20000"/>
                        <a:lumOff val="80000"/>
                      </a:schemeClr>
                    </a:solidFill>
                  </a:tcPr>
                </a:tc>
              </a:tr>
              <a:tr h="285557">
                <a:tc vMerge="1">
                  <a:txBody>
                    <a:bodyPr/>
                    <a:lstStyle/>
                    <a:p>
                      <a:endParaRPr lang="pt-BR"/>
                    </a:p>
                  </a:txBody>
                  <a:tcPr/>
                </a:tc>
                <a:tc>
                  <a:txBody>
                    <a:bodyPr/>
                    <a:lstStyle/>
                    <a:p>
                      <a:pPr algn="ctr" fontAlgn="ctr"/>
                      <a:r>
                        <a:rPr lang="pt-BR" sz="1600" b="1" u="none" strike="noStrike" dirty="0">
                          <a:effectLst/>
                          <a:latin typeface="Candara" pitchFamily="34" charset="0"/>
                        </a:rPr>
                        <a:t>4</a:t>
                      </a:r>
                      <a:endParaRPr lang="pt-BR" sz="1600" b="1" i="0" u="none" strike="noStrike" dirty="0">
                        <a:solidFill>
                          <a:srgbClr val="000000"/>
                        </a:solidFill>
                        <a:effectLst/>
                        <a:latin typeface="Candara" pitchFamily="34" charset="0"/>
                      </a:endParaRPr>
                    </a:p>
                  </a:txBody>
                  <a:tcPr marL="9525" marR="9525" marT="9525" marB="0" anchor="ctr">
                    <a:solidFill>
                      <a:schemeClr val="accent1">
                        <a:lumMod val="20000"/>
                        <a:lumOff val="80000"/>
                      </a:schemeClr>
                    </a:solidFill>
                  </a:tcPr>
                </a:tc>
                <a:tc>
                  <a:txBody>
                    <a:bodyPr/>
                    <a:lstStyle/>
                    <a:p>
                      <a:pPr algn="ctr" fontAlgn="ctr"/>
                      <a:r>
                        <a:rPr lang="pt-BR" sz="1600" b="1" u="none" strike="noStrike" dirty="0" smtClean="0">
                          <a:effectLst/>
                          <a:latin typeface="Candara" pitchFamily="34" charset="0"/>
                        </a:rPr>
                        <a:t>49,61</a:t>
                      </a:r>
                      <a:endParaRPr lang="pt-BR" sz="1600" b="1" i="0" u="none" strike="noStrike" dirty="0">
                        <a:solidFill>
                          <a:srgbClr val="000000"/>
                        </a:solidFill>
                        <a:effectLst/>
                        <a:latin typeface="Candara" pitchFamily="34" charset="0"/>
                      </a:endParaRPr>
                    </a:p>
                  </a:txBody>
                  <a:tcPr marL="9525" marR="9525" marT="9525" marB="0" anchor="ctr">
                    <a:solidFill>
                      <a:schemeClr val="accent1">
                        <a:lumMod val="20000"/>
                        <a:lumOff val="80000"/>
                      </a:schemeClr>
                    </a:solidFill>
                  </a:tcPr>
                </a:tc>
              </a:tr>
              <a:tr h="285557">
                <a:tc vMerge="1">
                  <a:txBody>
                    <a:bodyPr/>
                    <a:lstStyle/>
                    <a:p>
                      <a:endParaRPr lang="pt-BR"/>
                    </a:p>
                  </a:txBody>
                  <a:tcPr/>
                </a:tc>
                <a:tc>
                  <a:txBody>
                    <a:bodyPr/>
                    <a:lstStyle/>
                    <a:p>
                      <a:pPr algn="ctr" fontAlgn="ctr"/>
                      <a:r>
                        <a:rPr lang="pt-BR" sz="1600" b="1" u="none" strike="noStrike" dirty="0">
                          <a:effectLst/>
                          <a:latin typeface="Candara" pitchFamily="34" charset="0"/>
                        </a:rPr>
                        <a:t>5</a:t>
                      </a:r>
                      <a:endParaRPr lang="pt-BR" sz="1600" b="1" i="0" u="none" strike="noStrike" dirty="0">
                        <a:solidFill>
                          <a:srgbClr val="000000"/>
                        </a:solidFill>
                        <a:effectLst/>
                        <a:latin typeface="Candara" pitchFamily="34" charset="0"/>
                      </a:endParaRPr>
                    </a:p>
                  </a:txBody>
                  <a:tcPr marL="9525" marR="9525" marT="9525" marB="0" anchor="ctr">
                    <a:solidFill>
                      <a:schemeClr val="accent1">
                        <a:lumMod val="20000"/>
                        <a:lumOff val="80000"/>
                      </a:schemeClr>
                    </a:solidFill>
                  </a:tcPr>
                </a:tc>
                <a:tc>
                  <a:txBody>
                    <a:bodyPr/>
                    <a:lstStyle/>
                    <a:p>
                      <a:pPr algn="ctr" fontAlgn="ctr"/>
                      <a:r>
                        <a:rPr lang="pt-BR" sz="1600" b="1" u="none" strike="noStrike" dirty="0" smtClean="0">
                          <a:effectLst/>
                          <a:latin typeface="Candara" pitchFamily="34" charset="0"/>
                        </a:rPr>
                        <a:t>31,67</a:t>
                      </a:r>
                      <a:endParaRPr lang="pt-BR" sz="1600" b="1" i="0" u="none" strike="noStrike" dirty="0">
                        <a:solidFill>
                          <a:srgbClr val="000000"/>
                        </a:solidFill>
                        <a:effectLst/>
                        <a:latin typeface="Candara" pitchFamily="34" charset="0"/>
                      </a:endParaRPr>
                    </a:p>
                  </a:txBody>
                  <a:tcPr marL="9525" marR="9525" marT="9525" marB="0" anchor="ctr">
                    <a:solidFill>
                      <a:schemeClr val="accent1">
                        <a:lumMod val="20000"/>
                        <a:lumOff val="80000"/>
                      </a:schemeClr>
                    </a:solidFill>
                  </a:tcPr>
                </a:tc>
              </a:tr>
              <a:tr h="285557">
                <a:tc rowSpan="4">
                  <a:txBody>
                    <a:bodyPr/>
                    <a:lstStyle/>
                    <a:p>
                      <a:pPr algn="ctr" fontAlgn="ctr"/>
                      <a:r>
                        <a:rPr lang="pt-BR" sz="1600" u="none" strike="noStrike" dirty="0" smtClean="0">
                          <a:effectLst/>
                          <a:latin typeface="Candara" pitchFamily="34" charset="0"/>
                        </a:rPr>
                        <a:t>Matemática</a:t>
                      </a:r>
                      <a:endParaRPr lang="pt-BR" sz="1600" b="0" i="0" u="none" strike="noStrike" dirty="0">
                        <a:solidFill>
                          <a:srgbClr val="000000"/>
                        </a:solidFill>
                        <a:effectLst/>
                        <a:latin typeface="Candara" pitchFamily="34" charset="0"/>
                      </a:endParaRPr>
                    </a:p>
                  </a:txBody>
                  <a:tcPr marL="9525" marR="9525" marT="9525" marB="0" anchor="ctr">
                    <a:solidFill>
                      <a:schemeClr val="accent1">
                        <a:lumMod val="20000"/>
                        <a:lumOff val="80000"/>
                      </a:schemeClr>
                    </a:solidFill>
                  </a:tcPr>
                </a:tc>
                <a:tc>
                  <a:txBody>
                    <a:bodyPr/>
                    <a:lstStyle/>
                    <a:p>
                      <a:pPr algn="ctr" fontAlgn="ctr"/>
                      <a:r>
                        <a:rPr lang="pt-BR" sz="1600" u="none" strike="noStrike" dirty="0">
                          <a:solidFill>
                            <a:srgbClr val="FF0000"/>
                          </a:solidFill>
                          <a:effectLst/>
                          <a:latin typeface="Candara" pitchFamily="34" charset="0"/>
                        </a:rPr>
                        <a:t>1</a:t>
                      </a:r>
                      <a:endParaRPr lang="pt-BR" sz="1600" b="0" i="0" u="none" strike="noStrike" dirty="0">
                        <a:solidFill>
                          <a:srgbClr val="FF0000"/>
                        </a:solidFill>
                        <a:effectLst/>
                        <a:latin typeface="Candara" pitchFamily="34" charset="0"/>
                      </a:endParaRPr>
                    </a:p>
                  </a:txBody>
                  <a:tcPr marL="9525" marR="9525" marT="9525" marB="0" anchor="ctr">
                    <a:solidFill>
                      <a:schemeClr val="accent1">
                        <a:lumMod val="20000"/>
                        <a:lumOff val="80000"/>
                      </a:schemeClr>
                    </a:solidFill>
                  </a:tcPr>
                </a:tc>
                <a:tc>
                  <a:txBody>
                    <a:bodyPr/>
                    <a:lstStyle/>
                    <a:p>
                      <a:pPr algn="ctr" fontAlgn="ctr"/>
                      <a:r>
                        <a:rPr lang="pt-BR" sz="1600" u="none" strike="noStrike" dirty="0" smtClean="0">
                          <a:solidFill>
                            <a:srgbClr val="FF0000"/>
                          </a:solidFill>
                          <a:effectLst/>
                          <a:latin typeface="Candara" pitchFamily="34" charset="0"/>
                        </a:rPr>
                        <a:t>4,63</a:t>
                      </a:r>
                      <a:endParaRPr lang="pt-BR" sz="1600" b="0" i="0" u="none" strike="noStrike" dirty="0">
                        <a:solidFill>
                          <a:srgbClr val="FF0000"/>
                        </a:solidFill>
                        <a:effectLst/>
                        <a:latin typeface="Candara" pitchFamily="34" charset="0"/>
                      </a:endParaRPr>
                    </a:p>
                  </a:txBody>
                  <a:tcPr marL="9525" marR="9525" marT="9525" marB="0" anchor="ctr">
                    <a:solidFill>
                      <a:schemeClr val="accent1">
                        <a:lumMod val="20000"/>
                        <a:lumOff val="80000"/>
                      </a:schemeClr>
                    </a:solidFill>
                  </a:tcPr>
                </a:tc>
              </a:tr>
              <a:tr h="285557">
                <a:tc vMerge="1">
                  <a:txBody>
                    <a:bodyPr/>
                    <a:lstStyle/>
                    <a:p>
                      <a:endParaRPr lang="pt-BR"/>
                    </a:p>
                  </a:txBody>
                  <a:tcPr/>
                </a:tc>
                <a:tc>
                  <a:txBody>
                    <a:bodyPr/>
                    <a:lstStyle/>
                    <a:p>
                      <a:pPr algn="ctr" fontAlgn="ctr"/>
                      <a:r>
                        <a:rPr lang="pt-BR" sz="1600" u="none" strike="noStrike" dirty="0">
                          <a:solidFill>
                            <a:srgbClr val="FF0000"/>
                          </a:solidFill>
                          <a:effectLst/>
                          <a:latin typeface="Candara" pitchFamily="34" charset="0"/>
                        </a:rPr>
                        <a:t>2</a:t>
                      </a:r>
                      <a:endParaRPr lang="pt-BR" sz="1600" b="0" i="0" u="none" strike="noStrike" dirty="0">
                        <a:solidFill>
                          <a:srgbClr val="FF0000"/>
                        </a:solidFill>
                        <a:effectLst/>
                        <a:latin typeface="Candara" pitchFamily="34" charset="0"/>
                      </a:endParaRPr>
                    </a:p>
                  </a:txBody>
                  <a:tcPr marL="9525" marR="9525" marT="9525" marB="0" anchor="ctr">
                    <a:solidFill>
                      <a:schemeClr val="accent1">
                        <a:lumMod val="20000"/>
                        <a:lumOff val="80000"/>
                      </a:schemeClr>
                    </a:solidFill>
                  </a:tcPr>
                </a:tc>
                <a:tc>
                  <a:txBody>
                    <a:bodyPr/>
                    <a:lstStyle/>
                    <a:p>
                      <a:pPr algn="ctr" fontAlgn="ctr"/>
                      <a:r>
                        <a:rPr lang="pt-BR" sz="1600" u="none" strike="noStrike" dirty="0" smtClean="0">
                          <a:solidFill>
                            <a:srgbClr val="FF0000"/>
                          </a:solidFill>
                          <a:effectLst/>
                          <a:latin typeface="Candara" pitchFamily="34" charset="0"/>
                        </a:rPr>
                        <a:t>18,23</a:t>
                      </a:r>
                      <a:endParaRPr lang="pt-BR" sz="1600" b="0" i="0" u="none" strike="noStrike" dirty="0">
                        <a:solidFill>
                          <a:srgbClr val="FF0000"/>
                        </a:solidFill>
                        <a:effectLst/>
                        <a:latin typeface="Candara" pitchFamily="34" charset="0"/>
                      </a:endParaRPr>
                    </a:p>
                  </a:txBody>
                  <a:tcPr marL="9525" marR="9525" marT="9525" marB="0" anchor="ctr">
                    <a:solidFill>
                      <a:schemeClr val="accent1">
                        <a:lumMod val="20000"/>
                        <a:lumOff val="80000"/>
                      </a:schemeClr>
                    </a:solidFill>
                  </a:tcPr>
                </a:tc>
              </a:tr>
              <a:tr h="285557">
                <a:tc vMerge="1">
                  <a:txBody>
                    <a:bodyPr/>
                    <a:lstStyle/>
                    <a:p>
                      <a:endParaRPr lang="pt-BR"/>
                    </a:p>
                  </a:txBody>
                  <a:tcPr/>
                </a:tc>
                <a:tc>
                  <a:txBody>
                    <a:bodyPr/>
                    <a:lstStyle/>
                    <a:p>
                      <a:pPr algn="ctr" fontAlgn="ctr"/>
                      <a:r>
                        <a:rPr lang="pt-BR" sz="1600" b="1" u="none" strike="noStrike" dirty="0">
                          <a:effectLst/>
                          <a:latin typeface="Candara" pitchFamily="34" charset="0"/>
                        </a:rPr>
                        <a:t>3</a:t>
                      </a:r>
                      <a:endParaRPr lang="pt-BR" sz="1600" b="1" i="0" u="none" strike="noStrike" dirty="0">
                        <a:solidFill>
                          <a:srgbClr val="000000"/>
                        </a:solidFill>
                        <a:effectLst/>
                        <a:latin typeface="Candara" pitchFamily="34" charset="0"/>
                      </a:endParaRPr>
                    </a:p>
                  </a:txBody>
                  <a:tcPr marL="9525" marR="9525" marT="9525" marB="0" anchor="ctr">
                    <a:solidFill>
                      <a:schemeClr val="accent1">
                        <a:lumMod val="20000"/>
                        <a:lumOff val="80000"/>
                      </a:schemeClr>
                    </a:solidFill>
                  </a:tcPr>
                </a:tc>
                <a:tc>
                  <a:txBody>
                    <a:bodyPr/>
                    <a:lstStyle/>
                    <a:p>
                      <a:pPr algn="ctr" fontAlgn="ctr"/>
                      <a:r>
                        <a:rPr lang="pt-BR" sz="1600" b="1" u="none" strike="noStrike" dirty="0" smtClean="0">
                          <a:effectLst/>
                          <a:latin typeface="Candara" pitchFamily="34" charset="0"/>
                        </a:rPr>
                        <a:t>19,46</a:t>
                      </a:r>
                      <a:endParaRPr lang="pt-BR" sz="1600" b="1" i="0" u="none" strike="noStrike" dirty="0">
                        <a:solidFill>
                          <a:srgbClr val="000000"/>
                        </a:solidFill>
                        <a:effectLst/>
                        <a:latin typeface="Candara" pitchFamily="34" charset="0"/>
                      </a:endParaRPr>
                    </a:p>
                  </a:txBody>
                  <a:tcPr marL="9525" marR="9525" marT="9525" marB="0" anchor="ctr">
                    <a:solidFill>
                      <a:schemeClr val="accent1">
                        <a:lumMod val="20000"/>
                        <a:lumOff val="80000"/>
                      </a:schemeClr>
                    </a:solidFill>
                  </a:tcPr>
                </a:tc>
              </a:tr>
              <a:tr h="285557">
                <a:tc vMerge="1">
                  <a:txBody>
                    <a:bodyPr/>
                    <a:lstStyle/>
                    <a:p>
                      <a:endParaRPr lang="pt-BR"/>
                    </a:p>
                  </a:txBody>
                  <a:tcPr/>
                </a:tc>
                <a:tc>
                  <a:txBody>
                    <a:bodyPr/>
                    <a:lstStyle/>
                    <a:p>
                      <a:pPr algn="ctr" fontAlgn="ctr"/>
                      <a:r>
                        <a:rPr lang="pt-BR" sz="1600" b="1" u="none" strike="noStrike" dirty="0">
                          <a:effectLst/>
                          <a:latin typeface="Candara" pitchFamily="34" charset="0"/>
                        </a:rPr>
                        <a:t>4</a:t>
                      </a:r>
                      <a:endParaRPr lang="pt-BR" sz="1600" b="1" i="0" u="none" strike="noStrike" dirty="0">
                        <a:solidFill>
                          <a:srgbClr val="000000"/>
                        </a:solidFill>
                        <a:effectLst/>
                        <a:latin typeface="Candara" pitchFamily="34" charset="0"/>
                      </a:endParaRPr>
                    </a:p>
                  </a:txBody>
                  <a:tcPr marL="9525" marR="9525" marT="9525" marB="0" anchor="ctr">
                    <a:solidFill>
                      <a:schemeClr val="accent1">
                        <a:lumMod val="20000"/>
                        <a:lumOff val="80000"/>
                      </a:schemeClr>
                    </a:solidFill>
                  </a:tcPr>
                </a:tc>
                <a:tc>
                  <a:txBody>
                    <a:bodyPr/>
                    <a:lstStyle/>
                    <a:p>
                      <a:pPr algn="ctr" fontAlgn="ctr"/>
                      <a:r>
                        <a:rPr lang="pt-BR" sz="1600" b="1" u="none" strike="noStrike" dirty="0" smtClean="0">
                          <a:effectLst/>
                          <a:latin typeface="Candara" pitchFamily="34" charset="0"/>
                        </a:rPr>
                        <a:t>57,68</a:t>
                      </a:r>
                      <a:endParaRPr lang="pt-BR" sz="1600" b="1" i="0" u="none" strike="noStrike" dirty="0">
                        <a:solidFill>
                          <a:srgbClr val="000000"/>
                        </a:solidFill>
                        <a:effectLst/>
                        <a:latin typeface="Candara" pitchFamily="34" charset="0"/>
                      </a:endParaRPr>
                    </a:p>
                  </a:txBody>
                  <a:tcPr marL="9525" marR="9525" marT="9525" marB="0" anchor="ctr">
                    <a:solidFill>
                      <a:schemeClr val="accent1">
                        <a:lumMod val="20000"/>
                        <a:lumOff val="80000"/>
                      </a:schemeClr>
                    </a:solidFill>
                  </a:tcPr>
                </a:tc>
              </a:tr>
            </a:tbl>
          </a:graphicData>
        </a:graphic>
      </p:graphicFrame>
      <p:sp>
        <p:nvSpPr>
          <p:cNvPr id="3" name="Rectangle 2"/>
          <p:cNvSpPr>
            <a:spLocks noChangeArrowheads="1"/>
          </p:cNvSpPr>
          <p:nvPr/>
        </p:nvSpPr>
        <p:spPr bwMode="auto">
          <a:xfrm>
            <a:off x="396875" y="980728"/>
            <a:ext cx="8458200"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indent="228600" algn="ctr"/>
            <a:r>
              <a:rPr lang="pt-BR" altLang="pt-BR" sz="3000" b="1" dirty="0" smtClean="0">
                <a:solidFill>
                  <a:schemeClr val="accent1">
                    <a:lumMod val="50000"/>
                  </a:schemeClr>
                </a:solidFill>
                <a:latin typeface="Candara" pitchFamily="34" charset="0"/>
                <a:cs typeface="Times New Roman" pitchFamily="18" charset="0"/>
              </a:rPr>
              <a:t>Avaliação Nacional de Alfabetização – ANA 2014</a:t>
            </a:r>
          </a:p>
          <a:p>
            <a:pPr indent="228600" algn="ctr"/>
            <a:r>
              <a:rPr lang="pt-BR" altLang="pt-BR" sz="2500" b="1" dirty="0" smtClean="0">
                <a:solidFill>
                  <a:schemeClr val="accent1">
                    <a:lumMod val="50000"/>
                  </a:schemeClr>
                </a:solidFill>
                <a:latin typeface="Candara" pitchFamily="34" charset="0"/>
                <a:cs typeface="Times New Roman" pitchFamily="18" charset="0"/>
              </a:rPr>
              <a:t>Sobral</a:t>
            </a:r>
            <a:endParaRPr lang="pt-BR" altLang="pt-BR" sz="2500" dirty="0">
              <a:solidFill>
                <a:schemeClr val="accent1">
                  <a:lumMod val="50000"/>
                </a:schemeClr>
              </a:solidFill>
              <a:latin typeface="Candara" pitchFamily="34" charset="0"/>
              <a:cs typeface="Times New Roman" pitchFamily="18" charset="0"/>
            </a:endParaRPr>
          </a:p>
        </p:txBody>
      </p:sp>
    </p:spTree>
    <p:extLst>
      <p:ext uri="{BB962C8B-B14F-4D97-AF65-F5344CB8AC3E}">
        <p14:creationId xmlns:p14="http://schemas.microsoft.com/office/powerpoint/2010/main" val="3593309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96875" y="1122129"/>
            <a:ext cx="84582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indent="228600" algn="ctr"/>
            <a:r>
              <a:rPr lang="pt-BR" altLang="pt-BR" sz="2500" b="1" dirty="0">
                <a:solidFill>
                  <a:schemeClr val="accent1">
                    <a:lumMod val="50000"/>
                  </a:schemeClr>
                </a:solidFill>
                <a:latin typeface="Candara" pitchFamily="34" charset="0"/>
                <a:cs typeface="Times New Roman" pitchFamily="18" charset="0"/>
              </a:rPr>
              <a:t> Sistema Permanente de Avaliação da Educação Básica do Ceará (</a:t>
            </a:r>
            <a:r>
              <a:rPr lang="pt-BR" altLang="pt-BR" sz="2500" b="1" dirty="0" smtClean="0">
                <a:solidFill>
                  <a:schemeClr val="accent1">
                    <a:lumMod val="50000"/>
                  </a:schemeClr>
                </a:solidFill>
                <a:latin typeface="Candara" pitchFamily="34" charset="0"/>
                <a:cs typeface="Times New Roman" pitchFamily="18" charset="0"/>
              </a:rPr>
              <a:t>Spaece)</a:t>
            </a:r>
            <a:endParaRPr lang="pt-BR" altLang="pt-BR" sz="2500" dirty="0">
              <a:solidFill>
                <a:schemeClr val="accent1">
                  <a:lumMod val="50000"/>
                </a:schemeClr>
              </a:solidFill>
              <a:latin typeface="Candara" pitchFamily="34" charset="0"/>
              <a:cs typeface="Times New Roman" pitchFamily="18" charset="0"/>
            </a:endParaRPr>
          </a:p>
        </p:txBody>
      </p:sp>
      <p:graphicFrame>
        <p:nvGraphicFramePr>
          <p:cNvPr id="3" name="Tabela 2"/>
          <p:cNvGraphicFramePr>
            <a:graphicFrameLocks noGrp="1"/>
          </p:cNvGraphicFramePr>
          <p:nvPr>
            <p:extLst>
              <p:ext uri="{D42A27DB-BD31-4B8C-83A1-F6EECF244321}">
                <p14:modId xmlns:p14="http://schemas.microsoft.com/office/powerpoint/2010/main" val="17147331"/>
              </p:ext>
            </p:extLst>
          </p:nvPr>
        </p:nvGraphicFramePr>
        <p:xfrm>
          <a:off x="539552" y="3833604"/>
          <a:ext cx="2476500" cy="963548"/>
        </p:xfrm>
        <a:graphic>
          <a:graphicData uri="http://schemas.openxmlformats.org/drawingml/2006/table">
            <a:tbl>
              <a:tblPr>
                <a:tableStyleId>{69CF1AB2-1976-4502-BF36-3FF5EA218861}</a:tableStyleId>
              </a:tblPr>
              <a:tblGrid>
                <a:gridCol w="495300"/>
                <a:gridCol w="495300"/>
                <a:gridCol w="495300"/>
                <a:gridCol w="495300"/>
                <a:gridCol w="495300"/>
              </a:tblGrid>
              <a:tr h="294893">
                <a:tc gridSpan="5">
                  <a:txBody>
                    <a:bodyPr/>
                    <a:lstStyle/>
                    <a:p>
                      <a:pPr algn="ctr" fontAlgn="ctr"/>
                      <a:r>
                        <a:rPr lang="pt-BR" sz="1400" b="1" u="none" strike="noStrike" dirty="0">
                          <a:solidFill>
                            <a:schemeClr val="accent1">
                              <a:lumMod val="50000"/>
                            </a:schemeClr>
                          </a:solidFill>
                          <a:effectLst/>
                          <a:latin typeface="Candara" pitchFamily="34" charset="0"/>
                        </a:rPr>
                        <a:t>SPAECE ALFA </a:t>
                      </a:r>
                      <a:r>
                        <a:rPr lang="pt-BR" sz="1400" b="1" u="none" strike="noStrike" dirty="0" smtClean="0">
                          <a:solidFill>
                            <a:schemeClr val="accent1">
                              <a:lumMod val="50000"/>
                            </a:schemeClr>
                          </a:solidFill>
                          <a:effectLst/>
                          <a:latin typeface="Candara" pitchFamily="34" charset="0"/>
                        </a:rPr>
                        <a:t>– 2º ano</a:t>
                      </a:r>
                      <a:endParaRPr lang="pt-BR" sz="1400" b="1" i="0" u="none" strike="noStrike" dirty="0">
                        <a:solidFill>
                          <a:schemeClr val="accent1">
                            <a:lumMod val="50000"/>
                          </a:schemeClr>
                        </a:solidFill>
                        <a:effectLst/>
                        <a:latin typeface="Candara" pitchFamily="34" charset="0"/>
                      </a:endParaRPr>
                    </a:p>
                  </a:txBody>
                  <a:tcPr marL="9525" marR="9525" marT="9525" marB="0" anchor="ctr">
                    <a:solidFill>
                      <a:schemeClr val="tx2">
                        <a:lumMod val="40000"/>
                        <a:lumOff val="60000"/>
                      </a:schemeClr>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190500">
                <a:tc gridSpan="5">
                  <a:txBody>
                    <a:bodyPr/>
                    <a:lstStyle/>
                    <a:p>
                      <a:pPr algn="ctr" fontAlgn="ctr"/>
                      <a:r>
                        <a:rPr lang="pt-BR" sz="1400" u="none" strike="noStrike" dirty="0" smtClean="0">
                          <a:solidFill>
                            <a:schemeClr val="accent1">
                              <a:lumMod val="50000"/>
                            </a:schemeClr>
                          </a:solidFill>
                          <a:effectLst/>
                          <a:latin typeface="Candara" pitchFamily="34" charset="0"/>
                        </a:rPr>
                        <a:t>Língua Portuguesa</a:t>
                      </a:r>
                      <a:endParaRPr lang="pt-BR" sz="1400" b="1" i="0" u="none" strike="noStrike" dirty="0">
                        <a:solidFill>
                          <a:schemeClr val="accent1">
                            <a:lumMod val="50000"/>
                          </a:schemeClr>
                        </a:solidFill>
                        <a:effectLst/>
                        <a:latin typeface="Candara" pitchFamily="34" charset="0"/>
                      </a:endParaRPr>
                    </a:p>
                  </a:txBody>
                  <a:tcPr marL="9525" marR="9525" marT="9525" marB="0" anchor="ct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190500">
                <a:tc>
                  <a:txBody>
                    <a:bodyPr/>
                    <a:lstStyle/>
                    <a:p>
                      <a:pPr algn="ctr" fontAlgn="ctr"/>
                      <a:r>
                        <a:rPr lang="pt-BR" sz="1400" u="none" strike="noStrike">
                          <a:effectLst/>
                          <a:latin typeface="Candara" pitchFamily="34" charset="0"/>
                        </a:rPr>
                        <a:t>2011</a:t>
                      </a:r>
                      <a:endParaRPr lang="pt-BR" sz="1400" b="0" i="0" u="none" strike="noStrike">
                        <a:solidFill>
                          <a:srgbClr val="000000"/>
                        </a:solidFill>
                        <a:effectLst/>
                        <a:latin typeface="Candara" pitchFamily="34" charset="0"/>
                      </a:endParaRPr>
                    </a:p>
                  </a:txBody>
                  <a:tcPr marL="9525" marR="9525" marT="9525" marB="0" anchor="ctr"/>
                </a:tc>
                <a:tc>
                  <a:txBody>
                    <a:bodyPr/>
                    <a:lstStyle/>
                    <a:p>
                      <a:pPr algn="ctr" fontAlgn="ctr"/>
                      <a:r>
                        <a:rPr lang="pt-BR" sz="1400" u="none" strike="noStrike">
                          <a:solidFill>
                            <a:schemeClr val="accent1">
                              <a:lumMod val="50000"/>
                            </a:schemeClr>
                          </a:solidFill>
                          <a:effectLst/>
                          <a:latin typeface="Candara" pitchFamily="34" charset="0"/>
                        </a:rPr>
                        <a:t>2012</a:t>
                      </a:r>
                      <a:endParaRPr lang="pt-BR" sz="1400" b="0" i="0" u="none" strike="noStrike">
                        <a:solidFill>
                          <a:schemeClr val="accent1">
                            <a:lumMod val="50000"/>
                          </a:schemeClr>
                        </a:solidFill>
                        <a:effectLst/>
                        <a:latin typeface="Candara" pitchFamily="34" charset="0"/>
                      </a:endParaRPr>
                    </a:p>
                  </a:txBody>
                  <a:tcPr marL="9525" marR="9525" marT="9525" marB="0" anchor="ctr"/>
                </a:tc>
                <a:tc>
                  <a:txBody>
                    <a:bodyPr/>
                    <a:lstStyle/>
                    <a:p>
                      <a:pPr algn="ctr" fontAlgn="ctr"/>
                      <a:r>
                        <a:rPr lang="pt-BR" sz="1400" u="none" strike="noStrike">
                          <a:effectLst/>
                          <a:latin typeface="Candara" pitchFamily="34" charset="0"/>
                        </a:rPr>
                        <a:t>2013</a:t>
                      </a:r>
                      <a:endParaRPr lang="pt-BR" sz="1400" b="0" i="0" u="none" strike="noStrike">
                        <a:solidFill>
                          <a:srgbClr val="000000"/>
                        </a:solidFill>
                        <a:effectLst/>
                        <a:latin typeface="Candara" pitchFamily="34" charset="0"/>
                      </a:endParaRPr>
                    </a:p>
                  </a:txBody>
                  <a:tcPr marL="9525" marR="9525" marT="9525" marB="0" anchor="ctr"/>
                </a:tc>
                <a:tc>
                  <a:txBody>
                    <a:bodyPr/>
                    <a:lstStyle/>
                    <a:p>
                      <a:pPr algn="ctr" fontAlgn="ctr"/>
                      <a:r>
                        <a:rPr lang="pt-BR" sz="1400" u="none" strike="noStrike">
                          <a:effectLst/>
                          <a:latin typeface="Candara" pitchFamily="34" charset="0"/>
                        </a:rPr>
                        <a:t>2014</a:t>
                      </a:r>
                      <a:endParaRPr lang="pt-BR" sz="1400" b="0" i="0" u="none" strike="noStrike">
                        <a:solidFill>
                          <a:srgbClr val="000000"/>
                        </a:solidFill>
                        <a:effectLst/>
                        <a:latin typeface="Candara" pitchFamily="34" charset="0"/>
                      </a:endParaRPr>
                    </a:p>
                  </a:txBody>
                  <a:tcPr marL="9525" marR="9525" marT="9525" marB="0" anchor="ctr"/>
                </a:tc>
                <a:tc>
                  <a:txBody>
                    <a:bodyPr/>
                    <a:lstStyle/>
                    <a:p>
                      <a:pPr algn="ctr" fontAlgn="ctr"/>
                      <a:r>
                        <a:rPr lang="pt-BR" sz="1400" u="none" strike="noStrike">
                          <a:effectLst/>
                          <a:latin typeface="Candara" pitchFamily="34" charset="0"/>
                        </a:rPr>
                        <a:t>2015</a:t>
                      </a:r>
                      <a:endParaRPr lang="pt-BR" sz="1400" b="0" i="0" u="none" strike="noStrike">
                        <a:solidFill>
                          <a:srgbClr val="000000"/>
                        </a:solidFill>
                        <a:effectLst/>
                        <a:latin typeface="Candara" pitchFamily="34" charset="0"/>
                      </a:endParaRPr>
                    </a:p>
                  </a:txBody>
                  <a:tcPr marL="9525" marR="9525" marT="9525" marB="0" anchor="ctr"/>
                </a:tc>
              </a:tr>
              <a:tr h="190500">
                <a:tc>
                  <a:txBody>
                    <a:bodyPr/>
                    <a:lstStyle/>
                    <a:p>
                      <a:pPr algn="ctr" fontAlgn="ctr"/>
                      <a:r>
                        <a:rPr lang="pt-BR" sz="1400" u="none" strike="noStrike">
                          <a:effectLst/>
                          <a:latin typeface="Candara" pitchFamily="34" charset="0"/>
                        </a:rPr>
                        <a:t>214,8</a:t>
                      </a:r>
                      <a:endParaRPr lang="pt-BR" sz="1400" b="0" i="0" u="none" strike="noStrike">
                        <a:solidFill>
                          <a:srgbClr val="000000"/>
                        </a:solidFill>
                        <a:effectLst/>
                        <a:latin typeface="Candara" pitchFamily="34" charset="0"/>
                      </a:endParaRPr>
                    </a:p>
                  </a:txBody>
                  <a:tcPr marL="9525" marR="9525" marT="9525" marB="0" anchor="ctr"/>
                </a:tc>
                <a:tc>
                  <a:txBody>
                    <a:bodyPr/>
                    <a:lstStyle/>
                    <a:p>
                      <a:pPr algn="ctr" fontAlgn="ctr"/>
                      <a:r>
                        <a:rPr lang="pt-BR" sz="1400" u="none" strike="noStrike" dirty="0">
                          <a:solidFill>
                            <a:schemeClr val="accent1">
                              <a:lumMod val="50000"/>
                            </a:schemeClr>
                          </a:solidFill>
                          <a:effectLst/>
                          <a:latin typeface="Candara" pitchFamily="34" charset="0"/>
                        </a:rPr>
                        <a:t>197,6</a:t>
                      </a:r>
                      <a:endParaRPr lang="pt-BR" sz="1400" b="0" i="0" u="none" strike="noStrike" dirty="0">
                        <a:solidFill>
                          <a:schemeClr val="accent1">
                            <a:lumMod val="50000"/>
                          </a:schemeClr>
                        </a:solidFill>
                        <a:effectLst/>
                        <a:latin typeface="Candara" pitchFamily="34" charset="0"/>
                      </a:endParaRPr>
                    </a:p>
                  </a:txBody>
                  <a:tcPr marL="9525" marR="9525" marT="9525" marB="0" anchor="ctr"/>
                </a:tc>
                <a:tc>
                  <a:txBody>
                    <a:bodyPr/>
                    <a:lstStyle/>
                    <a:p>
                      <a:pPr algn="ctr" fontAlgn="ctr"/>
                      <a:r>
                        <a:rPr lang="pt-BR" sz="1400" u="none" strike="noStrike">
                          <a:effectLst/>
                          <a:latin typeface="Candara" pitchFamily="34" charset="0"/>
                        </a:rPr>
                        <a:t>195,7</a:t>
                      </a:r>
                      <a:endParaRPr lang="pt-BR" sz="1400" b="0" i="0" u="none" strike="noStrike">
                        <a:solidFill>
                          <a:srgbClr val="000000"/>
                        </a:solidFill>
                        <a:effectLst/>
                        <a:latin typeface="Candara" pitchFamily="34" charset="0"/>
                      </a:endParaRPr>
                    </a:p>
                  </a:txBody>
                  <a:tcPr marL="9525" marR="9525" marT="9525" marB="0" anchor="ctr"/>
                </a:tc>
                <a:tc>
                  <a:txBody>
                    <a:bodyPr/>
                    <a:lstStyle/>
                    <a:p>
                      <a:pPr algn="ctr" fontAlgn="ctr"/>
                      <a:r>
                        <a:rPr lang="pt-BR" sz="1400" u="none" strike="noStrike">
                          <a:effectLst/>
                          <a:latin typeface="Candara" pitchFamily="34" charset="0"/>
                        </a:rPr>
                        <a:t>208,6</a:t>
                      </a:r>
                      <a:endParaRPr lang="pt-BR" sz="1400" b="0" i="0" u="none" strike="noStrike">
                        <a:solidFill>
                          <a:srgbClr val="000000"/>
                        </a:solidFill>
                        <a:effectLst/>
                        <a:latin typeface="Candara" pitchFamily="34" charset="0"/>
                      </a:endParaRPr>
                    </a:p>
                  </a:txBody>
                  <a:tcPr marL="9525" marR="9525" marT="9525" marB="0" anchor="ctr"/>
                </a:tc>
                <a:tc>
                  <a:txBody>
                    <a:bodyPr/>
                    <a:lstStyle/>
                    <a:p>
                      <a:pPr algn="ctr" fontAlgn="ctr"/>
                      <a:r>
                        <a:rPr lang="pt-BR" sz="1400" u="none" strike="noStrike" dirty="0">
                          <a:effectLst/>
                          <a:latin typeface="Candara" pitchFamily="34" charset="0"/>
                        </a:rPr>
                        <a:t>220,8</a:t>
                      </a:r>
                      <a:endParaRPr lang="pt-BR" sz="1400" b="0" i="0" u="none" strike="noStrike" dirty="0">
                        <a:solidFill>
                          <a:srgbClr val="000000"/>
                        </a:solidFill>
                        <a:effectLst/>
                        <a:latin typeface="Candara" pitchFamily="34" charset="0"/>
                      </a:endParaRPr>
                    </a:p>
                  </a:txBody>
                  <a:tcPr marL="9525" marR="9525" marT="9525" marB="0" anchor="ctr"/>
                </a:tc>
              </a:tr>
            </a:tbl>
          </a:graphicData>
        </a:graphic>
      </p:graphicFrame>
      <p:graphicFrame>
        <p:nvGraphicFramePr>
          <p:cNvPr id="7" name="Gráfico 6"/>
          <p:cNvGraphicFramePr/>
          <p:nvPr/>
        </p:nvGraphicFramePr>
        <p:xfrm>
          <a:off x="3347864" y="2996952"/>
          <a:ext cx="5364088" cy="2808312"/>
        </p:xfrm>
        <a:graphic>
          <a:graphicData uri="http://schemas.openxmlformats.org/drawingml/2006/chart">
            <c:chart xmlns:c="http://schemas.openxmlformats.org/drawingml/2006/chart" xmlns:r="http://schemas.openxmlformats.org/officeDocument/2006/relationships" r:id="rId2"/>
          </a:graphicData>
        </a:graphic>
      </p:graphicFrame>
      <p:pic>
        <p:nvPicPr>
          <p:cNvPr id="10" name="chart"/>
          <p:cNvPicPr>
            <a:picLocks noChangeAspect="1"/>
          </p:cNvPicPr>
          <p:nvPr/>
        </p:nvPicPr>
        <p:blipFill>
          <a:blip r:embed="rId3" cstate="print"/>
          <a:stretch>
            <a:fillRect/>
          </a:stretch>
        </p:blipFill>
        <p:spPr>
          <a:xfrm>
            <a:off x="4860032" y="2992049"/>
            <a:ext cx="2200847" cy="508959"/>
          </a:xfrm>
          <a:prstGeom prst="rect">
            <a:avLst/>
          </a:prstGeom>
        </p:spPr>
      </p:pic>
    </p:spTree>
    <p:extLst>
      <p:ext uri="{BB962C8B-B14F-4D97-AF65-F5344CB8AC3E}">
        <p14:creationId xmlns:p14="http://schemas.microsoft.com/office/powerpoint/2010/main" val="3222123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63675"/>
            <a:ext cx="9144000" cy="392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64555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396875" y="1268760"/>
            <a:ext cx="8458200"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indent="228600" algn="ctr"/>
            <a:r>
              <a:rPr lang="pt-BR" altLang="pt-BR" sz="2300" b="1" dirty="0">
                <a:solidFill>
                  <a:schemeClr val="accent1">
                    <a:lumMod val="50000"/>
                  </a:schemeClr>
                </a:solidFill>
                <a:latin typeface="Candara" pitchFamily="34" charset="0"/>
                <a:cs typeface="Times New Roman" pitchFamily="18" charset="0"/>
              </a:rPr>
              <a:t> Sistema Permanente de Avaliação da Educação Básica do </a:t>
            </a:r>
            <a:r>
              <a:rPr lang="pt-BR" altLang="pt-BR" sz="2300" b="1" dirty="0" smtClean="0">
                <a:solidFill>
                  <a:schemeClr val="accent1">
                    <a:lumMod val="50000"/>
                  </a:schemeClr>
                </a:solidFill>
                <a:latin typeface="Candara" pitchFamily="34" charset="0"/>
                <a:cs typeface="Times New Roman" pitchFamily="18" charset="0"/>
              </a:rPr>
              <a:t>Ceará</a:t>
            </a:r>
            <a:endParaRPr lang="pt-BR" altLang="pt-BR" sz="2300" dirty="0">
              <a:solidFill>
                <a:schemeClr val="accent1">
                  <a:lumMod val="50000"/>
                </a:schemeClr>
              </a:solidFill>
              <a:latin typeface="Candara" pitchFamily="34" charset="0"/>
              <a:cs typeface="Times New Roman" pitchFamily="18" charset="0"/>
            </a:endParaRPr>
          </a:p>
        </p:txBody>
      </p:sp>
      <p:graphicFrame>
        <p:nvGraphicFramePr>
          <p:cNvPr id="4" name="Gráfico 3"/>
          <p:cNvGraphicFramePr/>
          <p:nvPr/>
        </p:nvGraphicFramePr>
        <p:xfrm>
          <a:off x="1403648" y="2060848"/>
          <a:ext cx="6552728" cy="403244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538847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396875" y="1182524"/>
            <a:ext cx="8458200"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indent="228600" algn="ctr"/>
            <a:r>
              <a:rPr lang="pt-BR" altLang="pt-BR" sz="2300" b="1" dirty="0">
                <a:solidFill>
                  <a:schemeClr val="accent1">
                    <a:lumMod val="50000"/>
                  </a:schemeClr>
                </a:solidFill>
                <a:latin typeface="Candara" pitchFamily="34" charset="0"/>
                <a:cs typeface="Times New Roman" pitchFamily="18" charset="0"/>
              </a:rPr>
              <a:t> Sistema Permanente de Avaliação da Educação Básica do </a:t>
            </a:r>
            <a:r>
              <a:rPr lang="pt-BR" altLang="pt-BR" sz="2300" b="1" dirty="0" smtClean="0">
                <a:solidFill>
                  <a:schemeClr val="accent1">
                    <a:lumMod val="50000"/>
                  </a:schemeClr>
                </a:solidFill>
                <a:latin typeface="Candara" pitchFamily="34" charset="0"/>
                <a:cs typeface="Times New Roman" pitchFamily="18" charset="0"/>
              </a:rPr>
              <a:t>Ceará</a:t>
            </a:r>
            <a:endParaRPr lang="pt-BR" altLang="pt-BR" sz="2300" dirty="0">
              <a:solidFill>
                <a:schemeClr val="accent1">
                  <a:lumMod val="50000"/>
                </a:schemeClr>
              </a:solidFill>
              <a:latin typeface="Candara" pitchFamily="34" charset="0"/>
              <a:cs typeface="Times New Roman" pitchFamily="18" charset="0"/>
            </a:endParaRPr>
          </a:p>
        </p:txBody>
      </p:sp>
      <p:graphicFrame>
        <p:nvGraphicFramePr>
          <p:cNvPr id="4" name="Gráfico 3"/>
          <p:cNvGraphicFramePr/>
          <p:nvPr/>
        </p:nvGraphicFramePr>
        <p:xfrm>
          <a:off x="1043608" y="1700808"/>
          <a:ext cx="7056784" cy="446449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p:nvPr/>
        </p:nvGraphicFramePr>
        <p:xfrm>
          <a:off x="1403648" y="1916832"/>
          <a:ext cx="6480720" cy="415496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a:spLocks noChangeArrowheads="1"/>
          </p:cNvSpPr>
          <p:nvPr/>
        </p:nvSpPr>
        <p:spPr bwMode="auto">
          <a:xfrm>
            <a:off x="396875" y="1182524"/>
            <a:ext cx="8458200"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indent="228600" algn="ctr"/>
            <a:r>
              <a:rPr lang="pt-BR" altLang="pt-BR" sz="2300" b="1" dirty="0" smtClean="0">
                <a:solidFill>
                  <a:schemeClr val="accent1">
                    <a:lumMod val="50000"/>
                  </a:schemeClr>
                </a:solidFill>
                <a:latin typeface="Candara" pitchFamily="34" charset="0"/>
                <a:cs typeface="Times New Roman" pitchFamily="18" charset="0"/>
              </a:rPr>
              <a:t>Avaliação Municipal (Externa)</a:t>
            </a:r>
            <a:endParaRPr lang="pt-BR" altLang="pt-BR" sz="2300" dirty="0">
              <a:solidFill>
                <a:schemeClr val="accent1">
                  <a:lumMod val="50000"/>
                </a:schemeClr>
              </a:solidFill>
              <a:latin typeface="Candara" pitchFamily="34"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2"/>
          <p:cNvPicPr>
            <a:picLocks noChangeAspect="1"/>
          </p:cNvPicPr>
          <p:nvPr/>
        </p:nvPicPr>
        <p:blipFill>
          <a:blip r:embed="rId2" cstate="print"/>
          <a:srcRect/>
          <a:stretch>
            <a:fillRect/>
          </a:stretch>
        </p:blipFill>
        <p:spPr bwMode="auto">
          <a:xfrm>
            <a:off x="825698" y="1022374"/>
            <a:ext cx="7778750" cy="5214938"/>
          </a:xfrm>
          <a:prstGeom prst="rect">
            <a:avLst/>
          </a:prstGeom>
          <a:noFill/>
          <a:ln w="9525">
            <a:noFill/>
            <a:miter lim="800000"/>
            <a:headEnd/>
            <a:tailEnd/>
          </a:ln>
        </p:spPr>
      </p:pic>
      <p:sp>
        <p:nvSpPr>
          <p:cNvPr id="3" name="CaixaDeTexto 2"/>
          <p:cNvSpPr txBox="1"/>
          <p:nvPr/>
        </p:nvSpPr>
        <p:spPr>
          <a:xfrm>
            <a:off x="5065911" y="1096987"/>
            <a:ext cx="3109912" cy="630237"/>
          </a:xfrm>
          <a:prstGeom prst="rect">
            <a:avLst/>
          </a:prstGeom>
          <a:noFill/>
        </p:spPr>
        <p:txBody>
          <a:bodyPr wrap="none">
            <a:spAutoFit/>
          </a:bodyPr>
          <a:lstStyle/>
          <a:p>
            <a:pPr>
              <a:defRPr/>
            </a:pPr>
            <a:r>
              <a:rPr lang="pt-BR" sz="500" b="1" dirty="0">
                <a:latin typeface="Calibri" panose="020F0502020204030204" pitchFamily="34" charset="0"/>
                <a:cs typeface="Arial" panose="020B0604020202020204" pitchFamily="34" charset="0"/>
              </a:rPr>
              <a:t>CONSELHOS MUNICIPAIS VINCULADOS:</a:t>
            </a:r>
          </a:p>
          <a:p>
            <a:pPr marL="171450" indent="-171450">
              <a:buFont typeface="Arial" panose="020B0604020202020204" pitchFamily="34" charset="0"/>
              <a:buChar char="•"/>
              <a:defRPr/>
            </a:pPr>
            <a:r>
              <a:rPr lang="pt-BR" sz="500" dirty="0">
                <a:latin typeface="Calibri" panose="020F0502020204030204" pitchFamily="34" charset="0"/>
                <a:cs typeface="Arial" panose="020B0604020202020204" pitchFamily="34" charset="0"/>
              </a:rPr>
              <a:t>Conselhos Escolares (CE); </a:t>
            </a:r>
          </a:p>
          <a:p>
            <a:pPr marL="171450" indent="-171450">
              <a:buFont typeface="Arial" panose="020B0604020202020204" pitchFamily="34" charset="0"/>
              <a:buChar char="•"/>
              <a:defRPr/>
            </a:pPr>
            <a:r>
              <a:rPr lang="pt-BR" sz="500" dirty="0">
                <a:latin typeface="Calibri" panose="020F0502020204030204" pitchFamily="34" charset="0"/>
                <a:cs typeface="Arial" panose="020B0604020202020204" pitchFamily="34" charset="0"/>
              </a:rPr>
              <a:t>Conselho Municipal de Educação (CME);</a:t>
            </a:r>
          </a:p>
          <a:p>
            <a:pPr marL="171450" indent="-171450">
              <a:buFont typeface="Arial" panose="020B0604020202020204" pitchFamily="34" charset="0"/>
              <a:buChar char="•"/>
              <a:defRPr/>
            </a:pPr>
            <a:r>
              <a:rPr lang="pt-BR" sz="500" dirty="0">
                <a:latin typeface="Calibri" panose="020F0502020204030204" pitchFamily="34" charset="0"/>
                <a:cs typeface="Arial" panose="020B0604020202020204" pitchFamily="34" charset="0"/>
              </a:rPr>
              <a:t>Conselho Municipal de Alimentação Escolar (CMAE);</a:t>
            </a:r>
          </a:p>
          <a:p>
            <a:pPr marL="171450" indent="-171450">
              <a:buFont typeface="Arial" panose="020B0604020202020204" pitchFamily="34" charset="0"/>
              <a:buChar char="•"/>
              <a:defRPr/>
            </a:pPr>
            <a:r>
              <a:rPr lang="pt-BR" sz="500" dirty="0">
                <a:latin typeface="Calibri" panose="020F0502020204030204" pitchFamily="34" charset="0"/>
                <a:cs typeface="Arial" panose="020B0604020202020204" pitchFamily="34" charset="0"/>
              </a:rPr>
              <a:t>Conselho Municipal de Acompanhamento e Controle Social do Fundo de Manutenção e Desenvolvimento </a:t>
            </a:r>
          </a:p>
          <a:p>
            <a:pPr>
              <a:defRPr/>
            </a:pPr>
            <a:r>
              <a:rPr lang="pt-BR" sz="500" dirty="0">
                <a:latin typeface="Calibri" panose="020F0502020204030204" pitchFamily="34" charset="0"/>
                <a:cs typeface="Arial" panose="020B0604020202020204" pitchFamily="34" charset="0"/>
              </a:rPr>
              <a:t>da Educação Básica e de Valorização dos Profissionais da Educação (CMFUNDEB);</a:t>
            </a:r>
          </a:p>
          <a:p>
            <a:pPr marL="171450" indent="-171450">
              <a:buFont typeface="Arial" panose="020B0604020202020204" pitchFamily="34" charset="0"/>
              <a:buChar char="•"/>
              <a:defRPr/>
            </a:pPr>
            <a:r>
              <a:rPr lang="pt-BR" sz="500" dirty="0">
                <a:latin typeface="Calibri" panose="020F0502020204030204" pitchFamily="34" charset="0"/>
                <a:cs typeface="Arial" panose="020B0604020202020204" pitchFamily="34" charset="0"/>
              </a:rPr>
              <a:t>Conselho Municipal de Educação Superior, Técnica, Tecnológica e Universitária (CMESU).</a:t>
            </a:r>
          </a:p>
        </p:txBody>
      </p:sp>
      <p:sp>
        <p:nvSpPr>
          <p:cNvPr id="4" name="CaixaDeTexto 17"/>
          <p:cNvSpPr txBox="1">
            <a:spLocks noChangeArrowheads="1"/>
          </p:cNvSpPr>
          <p:nvPr/>
        </p:nvSpPr>
        <p:spPr bwMode="auto">
          <a:xfrm>
            <a:off x="2686248" y="5803924"/>
            <a:ext cx="1851025" cy="339725"/>
          </a:xfrm>
          <a:prstGeom prst="rect">
            <a:avLst/>
          </a:prstGeom>
          <a:solidFill>
            <a:schemeClr val="bg1"/>
          </a:solidFill>
          <a:ln w="9525">
            <a:solidFill>
              <a:schemeClr val="tx1"/>
            </a:solidFill>
            <a:miter lim="800000"/>
            <a:headEnd/>
            <a:tailEnd/>
          </a:ln>
        </p:spPr>
        <p:txBody>
          <a:bodyPr wrap="none">
            <a:spAutoFit/>
          </a:bodyPr>
          <a:lstStyle/>
          <a:p>
            <a:r>
              <a:rPr lang="pt-BR" altLang="pt-BR" sz="800" b="1" dirty="0">
                <a:latin typeface="Calibri" pitchFamily="34" charset="0"/>
              </a:rPr>
              <a:t>FUNDO VINCULADO:</a:t>
            </a:r>
          </a:p>
          <a:p>
            <a:r>
              <a:rPr lang="pt-BR" altLang="pt-BR" sz="800" b="1" dirty="0">
                <a:latin typeface="Calibri" pitchFamily="34" charset="0"/>
              </a:rPr>
              <a:t>**Fundo Municipal de Educação (FME).</a:t>
            </a:r>
          </a:p>
        </p:txBody>
      </p:sp>
      <p:sp>
        <p:nvSpPr>
          <p:cNvPr id="5" name="CaixaDeTexto 18"/>
          <p:cNvSpPr txBox="1">
            <a:spLocks noChangeArrowheads="1"/>
          </p:cNvSpPr>
          <p:nvPr/>
        </p:nvSpPr>
        <p:spPr bwMode="auto">
          <a:xfrm>
            <a:off x="4761111" y="5865837"/>
            <a:ext cx="2971800" cy="215900"/>
          </a:xfrm>
          <a:prstGeom prst="rect">
            <a:avLst/>
          </a:prstGeom>
          <a:solidFill>
            <a:schemeClr val="bg1"/>
          </a:solidFill>
          <a:ln w="9525">
            <a:solidFill>
              <a:schemeClr val="tx1"/>
            </a:solidFill>
            <a:miter lim="800000"/>
            <a:headEnd/>
            <a:tailEnd/>
          </a:ln>
        </p:spPr>
        <p:txBody>
          <a:bodyPr wrap="none">
            <a:spAutoFit/>
          </a:bodyPr>
          <a:lstStyle/>
          <a:p>
            <a:r>
              <a:rPr lang="pt-BR" altLang="pt-BR" sz="800" b="1">
                <a:latin typeface="Calibri" pitchFamily="34" charset="0"/>
              </a:rPr>
              <a:t>*Células que possuem núcleo, conforme o disposto no decreto.</a:t>
            </a:r>
          </a:p>
        </p:txBody>
      </p:sp>
      <p:sp>
        <p:nvSpPr>
          <p:cNvPr id="6" name="Rectangle 2"/>
          <p:cNvSpPr>
            <a:spLocks noChangeArrowheads="1"/>
          </p:cNvSpPr>
          <p:nvPr/>
        </p:nvSpPr>
        <p:spPr bwMode="auto">
          <a:xfrm>
            <a:off x="323528" y="453589"/>
            <a:ext cx="835292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indent="228600" algn="r"/>
            <a:r>
              <a:rPr lang="pt-BR" altLang="pt-BR" sz="2300" b="1" dirty="0">
                <a:solidFill>
                  <a:schemeClr val="accent1">
                    <a:lumMod val="50000"/>
                  </a:schemeClr>
                </a:solidFill>
                <a:latin typeface="Candara" pitchFamily="34" charset="0"/>
                <a:cs typeface="Times New Roman" pitchFamily="18" charset="0"/>
              </a:rPr>
              <a:t> </a:t>
            </a:r>
            <a:r>
              <a:rPr lang="pt-BR" altLang="pt-BR" sz="2600" b="1" dirty="0" smtClean="0">
                <a:solidFill>
                  <a:schemeClr val="accent1">
                    <a:lumMod val="50000"/>
                  </a:schemeClr>
                </a:solidFill>
                <a:latin typeface="Candara" pitchFamily="34" charset="0"/>
                <a:cs typeface="Times New Roman" pitchFamily="18" charset="0"/>
              </a:rPr>
              <a:t>Organograma da Secretaria da Educação</a:t>
            </a:r>
            <a:endParaRPr lang="pt-BR" altLang="pt-BR" sz="2600" dirty="0">
              <a:solidFill>
                <a:schemeClr val="accent1">
                  <a:lumMod val="50000"/>
                </a:schemeClr>
              </a:solidFill>
              <a:latin typeface="Candara" pitchFamily="34"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object 101"/>
          <p:cNvSpPr>
            <a:spLocks noChangeArrowheads="1"/>
          </p:cNvSpPr>
          <p:nvPr/>
        </p:nvSpPr>
        <p:spPr bwMode="auto">
          <a:xfrm>
            <a:off x="396875" y="493713"/>
            <a:ext cx="8261350" cy="396875"/>
          </a:xfrm>
          <a:prstGeom prst="rect">
            <a:avLst/>
          </a:prstGeom>
          <a:noFill/>
          <a:ln w="9525">
            <a:noFill/>
            <a:miter lim="800000"/>
            <a:headEnd/>
            <a:tailEnd/>
          </a:ln>
        </p:spPr>
        <p:txBody>
          <a:bodyPr lIns="0" tIns="0" rIns="0" bIns="0">
            <a:spAutoFit/>
          </a:bodyPr>
          <a:lstStyle/>
          <a:p>
            <a:pPr marL="12700" eaLnBrk="1" hangingPunct="1">
              <a:tabLst>
                <a:tab pos="546100" algn="l"/>
              </a:tabLst>
            </a:pPr>
            <a:endParaRPr lang="pt-BR" altLang="pt-BR" sz="2600">
              <a:solidFill>
                <a:srgbClr val="000000"/>
              </a:solidFill>
              <a:latin typeface="Calibri" pitchFamily="34" charset="0"/>
              <a:sym typeface="Trebuchet MS" pitchFamily="34" charset="0"/>
            </a:endParaRPr>
          </a:p>
        </p:txBody>
      </p:sp>
      <p:sp>
        <p:nvSpPr>
          <p:cNvPr id="7180" name="Text Box 12"/>
          <p:cNvSpPr txBox="1">
            <a:spLocks noChangeArrowheads="1"/>
          </p:cNvSpPr>
          <p:nvPr/>
        </p:nvSpPr>
        <p:spPr bwMode="auto">
          <a:xfrm>
            <a:off x="342900" y="5137150"/>
            <a:ext cx="1576388" cy="1784350"/>
          </a:xfrm>
          <a:prstGeom prst="rect">
            <a:avLst/>
          </a:prstGeom>
          <a:solidFill>
            <a:srgbClr val="FFC000"/>
          </a:solidFill>
          <a:ln w="9525">
            <a:noFill/>
            <a:miter lim="800000"/>
            <a:headEnd/>
            <a:tailEnd/>
          </a:ln>
        </p:spPr>
        <p:txBody>
          <a:bodyPr>
            <a:spAutoFit/>
          </a:bodyPr>
          <a:lstStyle/>
          <a:p>
            <a:pPr algn="ctr" eaLnBrk="1" hangingPunct="1"/>
            <a:r>
              <a:rPr lang="pt-BR" altLang="en-US" sz="2000" dirty="0">
                <a:solidFill>
                  <a:srgbClr val="002060"/>
                </a:solidFill>
                <a:latin typeface="Berlin Sans FB" pitchFamily="34" charset="0"/>
                <a:sym typeface="Trebuchet MS" pitchFamily="34" charset="0"/>
              </a:rPr>
              <a:t>Meta  1: </a:t>
            </a:r>
            <a:r>
              <a:rPr lang="pt-BR" altLang="en-US" dirty="0">
                <a:solidFill>
                  <a:srgbClr val="002060"/>
                </a:solidFill>
                <a:latin typeface="Berlin Sans FB" pitchFamily="34" charset="0"/>
                <a:sym typeface="Trebuchet MS" pitchFamily="34" charset="0"/>
              </a:rPr>
              <a:t>Alfabetização na idade certa (1º e 2º  anos – 6 e 7  anos de idade)</a:t>
            </a:r>
          </a:p>
        </p:txBody>
      </p:sp>
      <p:sp>
        <p:nvSpPr>
          <p:cNvPr id="7181" name="Text Box 13"/>
          <p:cNvSpPr txBox="1">
            <a:spLocks noChangeArrowheads="1"/>
          </p:cNvSpPr>
          <p:nvPr/>
        </p:nvSpPr>
        <p:spPr bwMode="auto">
          <a:xfrm>
            <a:off x="2233613" y="5073650"/>
            <a:ext cx="1841500" cy="1784350"/>
          </a:xfrm>
          <a:prstGeom prst="rect">
            <a:avLst/>
          </a:prstGeom>
          <a:solidFill>
            <a:schemeClr val="accent1">
              <a:lumMod val="75000"/>
            </a:schemeClr>
          </a:solidFill>
          <a:ln>
            <a:noFill/>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pt-BR" altLang="en-US" sz="2000" dirty="0" smtClean="0">
                <a:latin typeface="Berlin Sans FB" panose="020E0602020502020306" pitchFamily="34" charset="0"/>
                <a:sym typeface="Trebuchet MS" panose="020B0603020202020204" pitchFamily="34" charset="0"/>
              </a:rPr>
              <a:t>Meta 2:</a:t>
            </a:r>
            <a:r>
              <a:rPr lang="pt-BR" altLang="en-US" sz="1800" dirty="0" smtClean="0">
                <a:latin typeface="Berlin Sans FB" panose="020E0602020502020306" pitchFamily="34" charset="0"/>
                <a:sym typeface="Trebuchet MS" panose="020B0603020202020204" pitchFamily="34" charset="0"/>
              </a:rPr>
              <a:t> Alfabetização dos alunos de  3º ao 5º ano (defasados e não-defasados)</a:t>
            </a:r>
          </a:p>
        </p:txBody>
      </p:sp>
      <p:sp>
        <p:nvSpPr>
          <p:cNvPr id="7182" name="Text Box 14"/>
          <p:cNvSpPr txBox="1">
            <a:spLocks noChangeArrowheads="1"/>
          </p:cNvSpPr>
          <p:nvPr/>
        </p:nvSpPr>
        <p:spPr bwMode="auto">
          <a:xfrm>
            <a:off x="4379913" y="5073650"/>
            <a:ext cx="1766887" cy="1784350"/>
          </a:xfrm>
          <a:prstGeom prst="rect">
            <a:avLst/>
          </a:prstGeom>
          <a:solidFill>
            <a:srgbClr val="92D050"/>
          </a:solidFill>
          <a:ln w="9525">
            <a:noFill/>
            <a:miter lim="800000"/>
            <a:headEnd/>
            <a:tailEnd/>
          </a:ln>
        </p:spPr>
        <p:txBody>
          <a:bodyPr>
            <a:spAutoFit/>
          </a:bodyPr>
          <a:lstStyle/>
          <a:p>
            <a:pPr algn="ctr" eaLnBrk="1" hangingPunct="1"/>
            <a:r>
              <a:rPr lang="pt-BR" altLang="en-US" sz="2000">
                <a:latin typeface="Berlin Sans FB" pitchFamily="34" charset="0"/>
                <a:sym typeface="Trebuchet MS" pitchFamily="34" charset="0"/>
              </a:rPr>
              <a:t>Meta 3: </a:t>
            </a:r>
          </a:p>
          <a:p>
            <a:pPr algn="ctr" eaLnBrk="1" hangingPunct="1"/>
            <a:r>
              <a:rPr lang="pt-BR" altLang="en-US">
                <a:solidFill>
                  <a:srgbClr val="000000"/>
                </a:solidFill>
                <a:latin typeface="Berlin Sans FB" pitchFamily="34" charset="0"/>
                <a:sym typeface="Trebuchet MS" pitchFamily="34" charset="0"/>
              </a:rPr>
              <a:t>Proficiência em LP e MT  (alunos já alfabetizados do 3º ao 9º ano)</a:t>
            </a:r>
          </a:p>
        </p:txBody>
      </p:sp>
      <p:pic>
        <p:nvPicPr>
          <p:cNvPr id="18438" name="Imagem 3"/>
          <p:cNvPicPr>
            <a:picLocks noChangeAspect="1"/>
          </p:cNvPicPr>
          <p:nvPr/>
        </p:nvPicPr>
        <p:blipFill>
          <a:blip r:embed="rId2" cstate="print"/>
          <a:srcRect/>
          <a:stretch>
            <a:fillRect/>
          </a:stretch>
        </p:blipFill>
        <p:spPr bwMode="auto">
          <a:xfrm>
            <a:off x="0" y="0"/>
            <a:ext cx="9144000" cy="5137150"/>
          </a:xfrm>
          <a:prstGeom prst="rect">
            <a:avLst/>
          </a:prstGeom>
          <a:noFill/>
          <a:ln w="9525">
            <a:noFill/>
            <a:miter lim="800000"/>
            <a:headEnd/>
            <a:tailEnd/>
          </a:ln>
        </p:spPr>
      </p:pic>
      <p:sp>
        <p:nvSpPr>
          <p:cNvPr id="18439" name="CaixaDeTexto 9"/>
          <p:cNvSpPr txBox="1">
            <a:spLocks noChangeArrowheads="1"/>
          </p:cNvSpPr>
          <p:nvPr/>
        </p:nvSpPr>
        <p:spPr bwMode="auto">
          <a:xfrm>
            <a:off x="233363" y="152400"/>
            <a:ext cx="8261350" cy="1938992"/>
          </a:xfrm>
          <a:prstGeom prst="rect">
            <a:avLst/>
          </a:prstGeom>
          <a:noFill/>
          <a:ln w="9525">
            <a:noFill/>
            <a:miter lim="800000"/>
            <a:headEnd/>
            <a:tailEnd/>
          </a:ln>
        </p:spPr>
        <p:txBody>
          <a:bodyPr>
            <a:spAutoFit/>
          </a:bodyPr>
          <a:lstStyle/>
          <a:p>
            <a:r>
              <a:rPr lang="pt-BR" altLang="pt-BR" sz="4000" b="1" dirty="0">
                <a:solidFill>
                  <a:schemeClr val="bg1"/>
                </a:solidFill>
                <a:latin typeface="Candara" pitchFamily="34" charset="0"/>
              </a:rPr>
              <a:t>Definição de Metas </a:t>
            </a:r>
          </a:p>
          <a:p>
            <a:r>
              <a:rPr lang="pt-BR" altLang="pt-BR" sz="4000" dirty="0">
                <a:solidFill>
                  <a:schemeClr val="bg1"/>
                </a:solidFill>
                <a:latin typeface="Candara" pitchFamily="34" charset="0"/>
              </a:rPr>
              <a:t>de aprendizagem </a:t>
            </a:r>
            <a:endParaRPr lang="pt-BR" altLang="pt-BR" sz="4000" dirty="0" smtClean="0">
              <a:solidFill>
                <a:schemeClr val="bg1"/>
              </a:solidFill>
              <a:latin typeface="Candara" pitchFamily="34" charset="0"/>
            </a:endParaRPr>
          </a:p>
          <a:p>
            <a:r>
              <a:rPr lang="pt-BR" altLang="pt-BR" sz="4000" dirty="0" smtClean="0">
                <a:solidFill>
                  <a:schemeClr val="bg1"/>
                </a:solidFill>
                <a:latin typeface="Candara" pitchFamily="34" charset="0"/>
              </a:rPr>
              <a:t>claras </a:t>
            </a:r>
            <a:r>
              <a:rPr lang="pt-BR" altLang="pt-BR" sz="4000" dirty="0">
                <a:solidFill>
                  <a:schemeClr val="bg1"/>
                </a:solidFill>
                <a:latin typeface="Candara" pitchFamily="34" charset="0"/>
              </a:rPr>
              <a:t>e objetivas</a:t>
            </a:r>
          </a:p>
        </p:txBody>
      </p:sp>
      <p:sp>
        <p:nvSpPr>
          <p:cNvPr id="8" name="Text Box 14"/>
          <p:cNvSpPr txBox="1">
            <a:spLocks noChangeArrowheads="1"/>
          </p:cNvSpPr>
          <p:nvPr/>
        </p:nvSpPr>
        <p:spPr bwMode="auto">
          <a:xfrm>
            <a:off x="6465888" y="5137150"/>
            <a:ext cx="2479675" cy="1784350"/>
          </a:xfrm>
          <a:prstGeom prst="rect">
            <a:avLst/>
          </a:prstGeom>
          <a:solidFill>
            <a:schemeClr val="accent6">
              <a:lumMod val="60000"/>
              <a:lumOff val="40000"/>
            </a:schemeClr>
          </a:solidFill>
          <a:ln>
            <a:noFill/>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pt-BR" altLang="en-US" sz="2000" dirty="0" smtClean="0">
                <a:latin typeface="Berlin Sans FB" panose="020E0602020502020306" pitchFamily="34" charset="0"/>
                <a:sym typeface="Trebuchet MS" panose="020B0603020202020204" pitchFamily="34" charset="0"/>
              </a:rPr>
              <a:t>Meta 4 : </a:t>
            </a:r>
          </a:p>
          <a:p>
            <a:pPr algn="ctr" eaLnBrk="1" hangingPunct="1">
              <a:spcBef>
                <a:spcPct val="0"/>
              </a:spcBef>
              <a:buFontTx/>
              <a:buNone/>
              <a:defRPr/>
            </a:pPr>
            <a:r>
              <a:rPr lang="pt-BR" altLang="en-US" sz="1800" dirty="0" smtClean="0">
                <a:solidFill>
                  <a:srgbClr val="000000"/>
                </a:solidFill>
                <a:latin typeface="Berlin Sans FB" panose="020E0602020502020306" pitchFamily="34" charset="0"/>
                <a:sym typeface="Trebuchet MS" panose="020B0603020202020204" pitchFamily="34" charset="0"/>
              </a:rPr>
              <a:t>Ampliação da matrícula da Educação Infantil de 0 a 3 e melhoria da qualidade de ensino.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80"/>
                                        </p:tgtEl>
                                        <p:attrNameLst>
                                          <p:attrName>style.visibility</p:attrName>
                                        </p:attrNameLst>
                                      </p:cBhvr>
                                      <p:to>
                                        <p:strVal val="visible"/>
                                      </p:to>
                                    </p:set>
                                    <p:animEffect transition="in" filter="fade">
                                      <p:cBhvr>
                                        <p:cTn id="7" dur="500"/>
                                        <p:tgtEl>
                                          <p:spTgt spid="71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81"/>
                                        </p:tgtEl>
                                        <p:attrNameLst>
                                          <p:attrName>style.visibility</p:attrName>
                                        </p:attrNameLst>
                                      </p:cBhvr>
                                      <p:to>
                                        <p:strVal val="visible"/>
                                      </p:to>
                                    </p:set>
                                    <p:animEffect transition="in" filter="fade">
                                      <p:cBhvr>
                                        <p:cTn id="12" dur="500"/>
                                        <p:tgtEl>
                                          <p:spTgt spid="718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182"/>
                                        </p:tgtEl>
                                        <p:attrNameLst>
                                          <p:attrName>style.visibility</p:attrName>
                                        </p:attrNameLst>
                                      </p:cBhvr>
                                      <p:to>
                                        <p:strVal val="visible"/>
                                      </p:to>
                                    </p:set>
                                    <p:animEffect transition="in" filter="fade">
                                      <p:cBhvr>
                                        <p:cTn id="17" dur="500"/>
                                        <p:tgtEl>
                                          <p:spTgt spid="718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0" grpId="0" animBg="1"/>
      <p:bldP spid="7181" grpId="0" animBg="1"/>
      <p:bldP spid="7182"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395536" y="1000760"/>
            <a:ext cx="8491537" cy="1708160"/>
          </a:xfrm>
          <a:prstGeom prst="rect">
            <a:avLst/>
          </a:prstGeom>
          <a:noFill/>
          <a:ln w="9525">
            <a:noFill/>
            <a:miter lim="800000"/>
            <a:headEnd/>
            <a:tailEnd/>
          </a:ln>
        </p:spPr>
        <p:txBody>
          <a:bodyPr>
            <a:spAutoFit/>
          </a:bodyPr>
          <a:lstStyle/>
          <a:p>
            <a:pPr eaLnBrk="1" hangingPunct="1"/>
            <a:r>
              <a:rPr lang="pt-BR" altLang="pt-BR" sz="3500" b="1" dirty="0">
                <a:solidFill>
                  <a:srgbClr val="002060"/>
                </a:solidFill>
                <a:latin typeface="Candara" pitchFamily="34" charset="0"/>
                <a:sym typeface="Trebuchet MS" pitchFamily="34" charset="0"/>
              </a:rPr>
              <a:t>Estruturação da política educacional </a:t>
            </a:r>
            <a:r>
              <a:rPr lang="pt-BR" altLang="pt-BR" sz="3500" dirty="0">
                <a:solidFill>
                  <a:srgbClr val="002060"/>
                </a:solidFill>
                <a:latin typeface="Candara" pitchFamily="34" charset="0"/>
                <a:sym typeface="Trebuchet MS" pitchFamily="34" charset="0"/>
              </a:rPr>
              <a:t>em três grandes eixos estratégicos...</a:t>
            </a:r>
          </a:p>
          <a:p>
            <a:pPr eaLnBrk="1" hangingPunct="1"/>
            <a:endParaRPr lang="pt-BR" altLang="pt-BR" sz="3500" dirty="0">
              <a:latin typeface="Candara" pitchFamily="34" charset="0"/>
            </a:endParaRPr>
          </a:p>
        </p:txBody>
      </p:sp>
      <p:sp>
        <p:nvSpPr>
          <p:cNvPr id="8195" name="Text Box 3"/>
          <p:cNvSpPr txBox="1">
            <a:spLocks noChangeArrowheads="1"/>
          </p:cNvSpPr>
          <p:nvPr/>
        </p:nvSpPr>
        <p:spPr bwMode="auto">
          <a:xfrm>
            <a:off x="460375" y="2319338"/>
            <a:ext cx="3987800" cy="946150"/>
          </a:xfrm>
          <a:prstGeom prst="rect">
            <a:avLst/>
          </a:prstGeom>
          <a:solidFill>
            <a:schemeClr val="bg2">
              <a:lumMod val="40000"/>
              <a:lumOff val="60000"/>
            </a:schemeClr>
          </a:solidFill>
          <a:ln>
            <a:noFill/>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defRPr/>
            </a:pPr>
            <a:r>
              <a:rPr lang="pt-BR" sz="2800" b="1" dirty="0" smtClean="0">
                <a:solidFill>
                  <a:srgbClr val="002060"/>
                </a:solidFill>
                <a:latin typeface="Candara" pitchFamily="34" charset="0"/>
                <a:sym typeface="Trebuchet MS" panose="020B0603020202020204" pitchFamily="34" charset="0"/>
              </a:rPr>
              <a:t>Fortalecimento da gestão escolar;  </a:t>
            </a:r>
            <a:endParaRPr lang="pt-BR" sz="1800" b="1" dirty="0" smtClean="0">
              <a:solidFill>
                <a:srgbClr val="002060"/>
              </a:solidFill>
              <a:latin typeface="Candara" pitchFamily="34" charset="0"/>
            </a:endParaRPr>
          </a:p>
        </p:txBody>
      </p:sp>
      <p:sp>
        <p:nvSpPr>
          <p:cNvPr id="8197" name="Text Box 5"/>
          <p:cNvSpPr txBox="1">
            <a:spLocks noChangeArrowheads="1"/>
          </p:cNvSpPr>
          <p:nvPr/>
        </p:nvSpPr>
        <p:spPr bwMode="auto">
          <a:xfrm>
            <a:off x="471488" y="5072063"/>
            <a:ext cx="3938587" cy="954087"/>
          </a:xfrm>
          <a:prstGeom prst="rect">
            <a:avLst/>
          </a:prstGeom>
          <a:solidFill>
            <a:schemeClr val="bg2">
              <a:lumMod val="40000"/>
              <a:lumOff val="60000"/>
            </a:schemeClr>
          </a:solidFill>
          <a:ln>
            <a:noFill/>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defRPr/>
            </a:pPr>
            <a:r>
              <a:rPr lang="pt-BR" altLang="en-US" sz="2800" b="1" dirty="0" smtClean="0">
                <a:solidFill>
                  <a:srgbClr val="002060"/>
                </a:solidFill>
                <a:latin typeface="Candara" pitchFamily="34" charset="0"/>
                <a:sym typeface="Trebuchet MS" panose="020B0603020202020204" pitchFamily="34" charset="0"/>
              </a:rPr>
              <a:t>Valorização do magistério.</a:t>
            </a:r>
          </a:p>
        </p:txBody>
      </p:sp>
      <p:sp>
        <p:nvSpPr>
          <p:cNvPr id="14341" name="Text Box 6"/>
          <p:cNvSpPr txBox="1">
            <a:spLocks noChangeArrowheads="1"/>
          </p:cNvSpPr>
          <p:nvPr/>
        </p:nvSpPr>
        <p:spPr bwMode="auto">
          <a:xfrm>
            <a:off x="4741863" y="2319338"/>
            <a:ext cx="4157662" cy="1015663"/>
          </a:xfrm>
          <a:prstGeom prst="rect">
            <a:avLst/>
          </a:prstGeom>
          <a:solidFill>
            <a:schemeClr val="accent1">
              <a:lumMod val="60000"/>
              <a:lumOff val="40000"/>
            </a:schemeClr>
          </a:solidFill>
          <a:ln w="9525">
            <a:noFill/>
            <a:miter lim="800000"/>
            <a:headEnd/>
            <a:tailEnd/>
          </a:ln>
        </p:spPr>
        <p:txBody>
          <a:bodyPr>
            <a:spAutoFit/>
          </a:bodyPr>
          <a:lstStyle/>
          <a:p>
            <a:pPr eaLnBrk="1" hangingPunct="1"/>
            <a:r>
              <a:rPr lang="pt-BR" altLang="en-US" sz="2000" b="1" dirty="0">
                <a:solidFill>
                  <a:schemeClr val="accent4">
                    <a:lumMod val="50000"/>
                  </a:schemeClr>
                </a:solidFill>
                <a:latin typeface="Candara" pitchFamily="34" charset="0"/>
                <a:sym typeface="Trebuchet MS" pitchFamily="34" charset="0"/>
              </a:rPr>
              <a:t>Sujeitos: </a:t>
            </a:r>
            <a:r>
              <a:rPr lang="pt-BR" altLang="en-US" sz="2000" dirty="0">
                <a:solidFill>
                  <a:schemeClr val="accent4">
                    <a:lumMod val="50000"/>
                  </a:schemeClr>
                </a:solidFill>
                <a:latin typeface="Candara" pitchFamily="34" charset="0"/>
                <a:sym typeface="Trebuchet MS" pitchFamily="34" charset="0"/>
              </a:rPr>
              <a:t>diretores e coordenadores. </a:t>
            </a:r>
          </a:p>
          <a:p>
            <a:pPr eaLnBrk="1" hangingPunct="1"/>
            <a:r>
              <a:rPr lang="pt-BR" altLang="en-US" sz="2000" b="1" dirty="0">
                <a:solidFill>
                  <a:schemeClr val="accent4">
                    <a:lumMod val="50000"/>
                  </a:schemeClr>
                </a:solidFill>
                <a:latin typeface="Candara" pitchFamily="34" charset="0"/>
                <a:sym typeface="Trebuchet MS" pitchFamily="34" charset="0"/>
              </a:rPr>
              <a:t>Objeto: </a:t>
            </a:r>
            <a:r>
              <a:rPr lang="pt-BR" altLang="en-US" sz="2000" dirty="0">
                <a:solidFill>
                  <a:schemeClr val="accent4">
                    <a:lumMod val="50000"/>
                  </a:schemeClr>
                </a:solidFill>
                <a:latin typeface="Candara" pitchFamily="34" charset="0"/>
                <a:sym typeface="Trebuchet MS" pitchFamily="34" charset="0"/>
              </a:rPr>
              <a:t>autonomia administrativa, pedagógica e  financeira.</a:t>
            </a:r>
          </a:p>
        </p:txBody>
      </p:sp>
      <p:sp>
        <p:nvSpPr>
          <p:cNvPr id="14342" name="Text Box 7"/>
          <p:cNvSpPr txBox="1">
            <a:spLocks noChangeArrowheads="1"/>
          </p:cNvSpPr>
          <p:nvPr/>
        </p:nvSpPr>
        <p:spPr bwMode="auto">
          <a:xfrm>
            <a:off x="4781550" y="3619500"/>
            <a:ext cx="4117975" cy="1015663"/>
          </a:xfrm>
          <a:prstGeom prst="rect">
            <a:avLst/>
          </a:prstGeom>
          <a:solidFill>
            <a:schemeClr val="accent1">
              <a:lumMod val="60000"/>
              <a:lumOff val="40000"/>
            </a:schemeClr>
          </a:solidFill>
          <a:ln w="9525">
            <a:noFill/>
            <a:miter lim="800000"/>
            <a:headEnd/>
            <a:tailEnd/>
          </a:ln>
        </p:spPr>
        <p:txBody>
          <a:bodyPr>
            <a:spAutoFit/>
          </a:bodyPr>
          <a:lstStyle/>
          <a:p>
            <a:pPr eaLnBrk="1" hangingPunct="1"/>
            <a:r>
              <a:rPr lang="pt-BR" altLang="en-US" sz="2000" b="1" dirty="0">
                <a:solidFill>
                  <a:schemeClr val="tx2">
                    <a:lumMod val="50000"/>
                  </a:schemeClr>
                </a:solidFill>
                <a:latin typeface="Candara" pitchFamily="34" charset="0"/>
                <a:sym typeface="Trebuchet MS" pitchFamily="34" charset="0"/>
              </a:rPr>
              <a:t>Sujeitos: </a:t>
            </a:r>
            <a:r>
              <a:rPr lang="pt-BR" altLang="en-US" sz="2000" dirty="0">
                <a:solidFill>
                  <a:schemeClr val="tx2">
                    <a:lumMod val="50000"/>
                  </a:schemeClr>
                </a:solidFill>
                <a:latin typeface="Candara" pitchFamily="34" charset="0"/>
                <a:sym typeface="Trebuchet MS" pitchFamily="34" charset="0"/>
              </a:rPr>
              <a:t>professores.</a:t>
            </a:r>
          </a:p>
          <a:p>
            <a:pPr eaLnBrk="1" hangingPunct="1"/>
            <a:r>
              <a:rPr lang="pt-BR" altLang="en-US" sz="2000" b="1" dirty="0">
                <a:solidFill>
                  <a:schemeClr val="tx2">
                    <a:lumMod val="50000"/>
                  </a:schemeClr>
                </a:solidFill>
                <a:latin typeface="Candara" pitchFamily="34" charset="0"/>
                <a:sym typeface="Trebuchet MS" pitchFamily="34" charset="0"/>
              </a:rPr>
              <a:t>Objeto: </a:t>
            </a:r>
            <a:r>
              <a:rPr lang="pt-BR" altLang="en-US" sz="2000" dirty="0">
                <a:solidFill>
                  <a:schemeClr val="tx2">
                    <a:lumMod val="50000"/>
                  </a:schemeClr>
                </a:solidFill>
                <a:latin typeface="Candara" pitchFamily="34" charset="0"/>
                <a:sym typeface="Trebuchet MS" pitchFamily="34" charset="0"/>
              </a:rPr>
              <a:t>a organização e qualificação do trabalho em sala de aula.</a:t>
            </a:r>
          </a:p>
        </p:txBody>
      </p:sp>
      <p:sp>
        <p:nvSpPr>
          <p:cNvPr id="14343" name="Text Box 8"/>
          <p:cNvSpPr txBox="1">
            <a:spLocks noChangeArrowheads="1"/>
          </p:cNvSpPr>
          <p:nvPr/>
        </p:nvSpPr>
        <p:spPr bwMode="auto">
          <a:xfrm>
            <a:off x="4743450" y="5033963"/>
            <a:ext cx="4117975" cy="1016000"/>
          </a:xfrm>
          <a:prstGeom prst="rect">
            <a:avLst/>
          </a:prstGeom>
          <a:solidFill>
            <a:schemeClr val="accent1">
              <a:lumMod val="60000"/>
              <a:lumOff val="40000"/>
            </a:schemeClr>
          </a:solidFill>
          <a:ln w="9525">
            <a:noFill/>
            <a:miter lim="800000"/>
            <a:headEnd/>
            <a:tailEnd/>
          </a:ln>
        </p:spPr>
        <p:txBody>
          <a:bodyPr>
            <a:spAutoFit/>
          </a:bodyPr>
          <a:lstStyle/>
          <a:p>
            <a:pPr eaLnBrk="1" hangingPunct="1"/>
            <a:r>
              <a:rPr lang="pt-BR" altLang="pt-BR" sz="2000" b="1" dirty="0">
                <a:solidFill>
                  <a:schemeClr val="tx2">
                    <a:lumMod val="50000"/>
                  </a:schemeClr>
                </a:solidFill>
                <a:latin typeface="Candara" pitchFamily="34" charset="0"/>
                <a:sym typeface="Trebuchet MS" pitchFamily="34" charset="0"/>
              </a:rPr>
              <a:t>Sujeitos: </a:t>
            </a:r>
            <a:r>
              <a:rPr lang="pt-BR" altLang="pt-BR" sz="2000" dirty="0">
                <a:solidFill>
                  <a:schemeClr val="tx2">
                    <a:lumMod val="50000"/>
                  </a:schemeClr>
                </a:solidFill>
                <a:latin typeface="Candara" pitchFamily="34" charset="0"/>
                <a:sym typeface="Trebuchet MS" pitchFamily="34" charset="0"/>
              </a:rPr>
              <a:t>educadores.</a:t>
            </a:r>
          </a:p>
          <a:p>
            <a:pPr eaLnBrk="1" hangingPunct="1"/>
            <a:r>
              <a:rPr lang="pt-BR" altLang="pt-BR" sz="2000" b="1" dirty="0">
                <a:solidFill>
                  <a:schemeClr val="tx2">
                    <a:lumMod val="50000"/>
                  </a:schemeClr>
                </a:solidFill>
                <a:latin typeface="Candara" pitchFamily="34" charset="0"/>
                <a:sym typeface="Trebuchet MS" pitchFamily="34" charset="0"/>
              </a:rPr>
              <a:t>Objeto: reconhecimento e</a:t>
            </a:r>
            <a:r>
              <a:rPr lang="pt-BR" altLang="pt-BR" sz="2000" dirty="0">
                <a:solidFill>
                  <a:schemeClr val="tx2">
                    <a:lumMod val="50000"/>
                  </a:schemeClr>
                </a:solidFill>
                <a:latin typeface="Candara" pitchFamily="34" charset="0"/>
                <a:sym typeface="Trebuchet MS" pitchFamily="34" charset="0"/>
              </a:rPr>
              <a:t> qualificação  docente.</a:t>
            </a:r>
          </a:p>
        </p:txBody>
      </p:sp>
      <p:sp>
        <p:nvSpPr>
          <p:cNvPr id="17" name="Text Box 4"/>
          <p:cNvSpPr txBox="1">
            <a:spLocks noChangeArrowheads="1"/>
          </p:cNvSpPr>
          <p:nvPr/>
        </p:nvSpPr>
        <p:spPr bwMode="auto">
          <a:xfrm>
            <a:off x="487363" y="3619501"/>
            <a:ext cx="3987800" cy="954107"/>
          </a:xfrm>
          <a:prstGeom prst="rect">
            <a:avLst/>
          </a:prstGeom>
          <a:solidFill>
            <a:schemeClr val="bg2">
              <a:lumMod val="40000"/>
              <a:lumOff val="60000"/>
            </a:schemeClr>
          </a:solidFill>
          <a:ln>
            <a:noFill/>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defRPr/>
            </a:pPr>
            <a:r>
              <a:rPr lang="pt-BR" sz="2800" b="1" dirty="0" smtClean="0">
                <a:solidFill>
                  <a:srgbClr val="002060"/>
                </a:solidFill>
                <a:latin typeface="Candara" pitchFamily="34" charset="0"/>
                <a:sym typeface="Trebuchet MS" panose="020B0603020202020204" pitchFamily="34" charset="0"/>
              </a:rPr>
              <a:t>Fortalecimento da ação pedagógica;</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500"/>
                                        <p:tgtEl>
                                          <p:spTgt spid="81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195"/>
                                        </p:tgtEl>
                                        <p:attrNameLst>
                                          <p:attrName>style.visibility</p:attrName>
                                        </p:attrNameLst>
                                      </p:cBhvr>
                                      <p:to>
                                        <p:strVal val="visible"/>
                                      </p:to>
                                    </p:set>
                                    <p:animEffect transition="in" filter="fade">
                                      <p:cBhvr>
                                        <p:cTn id="12" dur="500"/>
                                        <p:tgtEl>
                                          <p:spTgt spid="819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341"/>
                                        </p:tgtEl>
                                        <p:attrNameLst>
                                          <p:attrName>style.visibility</p:attrName>
                                        </p:attrNameLst>
                                      </p:cBhvr>
                                      <p:to>
                                        <p:strVal val="visible"/>
                                      </p:to>
                                    </p:set>
                                    <p:animEffect transition="in" filter="fade">
                                      <p:cBhvr>
                                        <p:cTn id="17" dur="500"/>
                                        <p:tgtEl>
                                          <p:spTgt spid="1434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342"/>
                                        </p:tgtEl>
                                        <p:attrNameLst>
                                          <p:attrName>style.visibility</p:attrName>
                                        </p:attrNameLst>
                                      </p:cBhvr>
                                      <p:to>
                                        <p:strVal val="visible"/>
                                      </p:to>
                                    </p:set>
                                    <p:animEffect transition="in" filter="fade">
                                      <p:cBhvr>
                                        <p:cTn id="27" dur="500"/>
                                        <p:tgtEl>
                                          <p:spTgt spid="1434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197"/>
                                        </p:tgtEl>
                                        <p:attrNameLst>
                                          <p:attrName>style.visibility</p:attrName>
                                        </p:attrNameLst>
                                      </p:cBhvr>
                                      <p:to>
                                        <p:strVal val="visible"/>
                                      </p:to>
                                    </p:set>
                                    <p:animEffect transition="in" filter="fade">
                                      <p:cBhvr>
                                        <p:cTn id="32" dur="500"/>
                                        <p:tgtEl>
                                          <p:spTgt spid="819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343"/>
                                        </p:tgtEl>
                                        <p:attrNameLst>
                                          <p:attrName>style.visibility</p:attrName>
                                        </p:attrNameLst>
                                      </p:cBhvr>
                                      <p:to>
                                        <p:strVal val="visible"/>
                                      </p:to>
                                    </p:set>
                                    <p:animEffect transition="in" filter="fade">
                                      <p:cBhvr>
                                        <p:cTn id="37" dur="500"/>
                                        <p:tgtEl>
                                          <p:spTgt spid="143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animBg="1"/>
      <p:bldP spid="8197" grpId="0" animBg="1"/>
      <p:bldP spid="14341" grpId="0" animBg="1"/>
      <p:bldP spid="14342" grpId="0" animBg="1"/>
      <p:bldP spid="14343"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de"/>
          <p:cNvSpPr>
            <a:spLocks noEditPoints="1"/>
          </p:cNvSpPr>
          <p:nvPr/>
        </p:nvSpPr>
        <p:spPr bwMode="auto">
          <a:xfrm rot="2322336">
            <a:off x="-2396746" y="901586"/>
            <a:ext cx="7818437" cy="8555038"/>
          </a:xfrm>
          <a:custGeom>
            <a:avLst/>
            <a:gdLst>
              <a:gd name="T0" fmla="*/ 1886 w 1986"/>
              <a:gd name="T1" fmla="*/ 578 h 1971"/>
              <a:gd name="T2" fmla="*/ 1457 w 1986"/>
              <a:gd name="T3" fmla="*/ 191 h 1971"/>
              <a:gd name="T4" fmla="*/ 906 w 1986"/>
              <a:gd name="T5" fmla="*/ 74 h 1971"/>
              <a:gd name="T6" fmla="*/ 480 w 1986"/>
              <a:gd name="T7" fmla="*/ 291 h 1971"/>
              <a:gd name="T8" fmla="*/ 114 w 1986"/>
              <a:gd name="T9" fmla="*/ 789 h 1971"/>
              <a:gd name="T10" fmla="*/ 79 w 1986"/>
              <a:gd name="T11" fmla="*/ 923 h 1971"/>
              <a:gd name="T12" fmla="*/ 253 w 1986"/>
              <a:gd name="T13" fmla="*/ 1527 h 1971"/>
              <a:gd name="T14" fmla="*/ 569 w 1986"/>
              <a:gd name="T15" fmla="*/ 1879 h 1971"/>
              <a:gd name="T16" fmla="*/ 1226 w 1986"/>
              <a:gd name="T17" fmla="*/ 1898 h 1971"/>
              <a:gd name="T18" fmla="*/ 1684 w 1986"/>
              <a:gd name="T19" fmla="*/ 1660 h 1971"/>
              <a:gd name="T20" fmla="*/ 1986 w 1986"/>
              <a:gd name="T21" fmla="*/ 1154 h 1971"/>
              <a:gd name="T22" fmla="*/ 1475 w 1986"/>
              <a:gd name="T23" fmla="*/ 1499 h 1971"/>
              <a:gd name="T24" fmla="*/ 1649 w 1986"/>
              <a:gd name="T25" fmla="*/ 1627 h 1971"/>
              <a:gd name="T26" fmla="*/ 748 w 1986"/>
              <a:gd name="T27" fmla="*/ 1626 h 1971"/>
              <a:gd name="T28" fmla="*/ 1188 w 1986"/>
              <a:gd name="T29" fmla="*/ 1834 h 1971"/>
              <a:gd name="T30" fmla="*/ 678 w 1986"/>
              <a:gd name="T31" fmla="*/ 1614 h 1971"/>
              <a:gd name="T32" fmla="*/ 572 w 1986"/>
              <a:gd name="T33" fmla="*/ 1786 h 1971"/>
              <a:gd name="T34" fmla="*/ 544 w 1986"/>
              <a:gd name="T35" fmla="*/ 1564 h 1971"/>
              <a:gd name="T36" fmla="*/ 145 w 1986"/>
              <a:gd name="T37" fmla="*/ 861 h 1971"/>
              <a:gd name="T38" fmla="*/ 485 w 1986"/>
              <a:gd name="T39" fmla="*/ 1141 h 1971"/>
              <a:gd name="T40" fmla="*/ 716 w 1986"/>
              <a:gd name="T41" fmla="*/ 371 h 1971"/>
              <a:gd name="T42" fmla="*/ 433 w 1986"/>
              <a:gd name="T43" fmla="*/ 452 h 1971"/>
              <a:gd name="T44" fmla="*/ 902 w 1986"/>
              <a:gd name="T45" fmla="*/ 353 h 1971"/>
              <a:gd name="T46" fmla="*/ 833 w 1986"/>
              <a:gd name="T47" fmla="*/ 147 h 1971"/>
              <a:gd name="T48" fmla="*/ 954 w 1986"/>
              <a:gd name="T49" fmla="*/ 385 h 1971"/>
              <a:gd name="T50" fmla="*/ 1801 w 1986"/>
              <a:gd name="T51" fmla="*/ 650 h 1971"/>
              <a:gd name="T52" fmla="*/ 1408 w 1986"/>
              <a:gd name="T53" fmla="*/ 640 h 1971"/>
              <a:gd name="T54" fmla="*/ 746 w 1986"/>
              <a:gd name="T55" fmla="*/ 1613 h 1971"/>
              <a:gd name="T56" fmla="*/ 566 w 1986"/>
              <a:gd name="T57" fmla="*/ 1193 h 1971"/>
              <a:gd name="T58" fmla="*/ 1416 w 1986"/>
              <a:gd name="T59" fmla="*/ 1458 h 1971"/>
              <a:gd name="T60" fmla="*/ 553 w 1986"/>
              <a:gd name="T61" fmla="*/ 829 h 1971"/>
              <a:gd name="T62" fmla="*/ 1406 w 1986"/>
              <a:gd name="T63" fmla="*/ 711 h 1971"/>
              <a:gd name="T64" fmla="*/ 918 w 1986"/>
              <a:gd name="T65" fmla="*/ 421 h 1971"/>
              <a:gd name="T66" fmla="*/ 617 w 1986"/>
              <a:gd name="T67" fmla="*/ 755 h 1971"/>
              <a:gd name="T68" fmla="*/ 1377 w 1986"/>
              <a:gd name="T69" fmla="*/ 650 h 1971"/>
              <a:gd name="T70" fmla="*/ 1396 w 1986"/>
              <a:gd name="T71" fmla="*/ 640 h 1971"/>
              <a:gd name="T72" fmla="*/ 882 w 1986"/>
              <a:gd name="T73" fmla="*/ 385 h 1971"/>
              <a:gd name="T74" fmla="*/ 728 w 1986"/>
              <a:gd name="T75" fmla="*/ 372 h 1971"/>
              <a:gd name="T76" fmla="*/ 693 w 1986"/>
              <a:gd name="T77" fmla="*/ 1596 h 1971"/>
              <a:gd name="T78" fmla="*/ 1470 w 1986"/>
              <a:gd name="T79" fmla="*/ 1446 h 1971"/>
              <a:gd name="T80" fmla="*/ 1745 w 1986"/>
              <a:gd name="T81" fmla="*/ 1013 h 1971"/>
              <a:gd name="T82" fmla="*/ 1851 w 1986"/>
              <a:gd name="T83" fmla="*/ 1115 h 1971"/>
              <a:gd name="T84" fmla="*/ 1755 w 1986"/>
              <a:gd name="T85" fmla="*/ 1023 h 1971"/>
              <a:gd name="T86" fmla="*/ 1813 w 1986"/>
              <a:gd name="T87" fmla="*/ 651 h 1971"/>
              <a:gd name="T88" fmla="*/ 1405 w 1986"/>
              <a:gd name="T89" fmla="*/ 498 h 1971"/>
              <a:gd name="T90" fmla="*/ 1751 w 1986"/>
              <a:gd name="T91" fmla="*/ 539 h 1971"/>
              <a:gd name="T92" fmla="*/ 1364 w 1986"/>
              <a:gd name="T93" fmla="*/ 191 h 1971"/>
              <a:gd name="T94" fmla="*/ 913 w 1986"/>
              <a:gd name="T95" fmla="*/ 349 h 1971"/>
              <a:gd name="T96" fmla="*/ 785 w 1986"/>
              <a:gd name="T97" fmla="*/ 129 h 1971"/>
              <a:gd name="T98" fmla="*/ 486 w 1986"/>
              <a:gd name="T99" fmla="*/ 302 h 1971"/>
              <a:gd name="T100" fmla="*/ 422 w 1986"/>
              <a:gd name="T101" fmla="*/ 456 h 1971"/>
              <a:gd name="T102" fmla="*/ 146 w 1986"/>
              <a:gd name="T103" fmla="*/ 849 h 1971"/>
              <a:gd name="T104" fmla="*/ 91 w 1986"/>
              <a:gd name="T105" fmla="*/ 921 h 1971"/>
              <a:gd name="T106" fmla="*/ 495 w 1986"/>
              <a:gd name="T107" fmla="*/ 1212 h 1971"/>
              <a:gd name="T108" fmla="*/ 182 w 1986"/>
              <a:gd name="T109" fmla="*/ 1263 h 1971"/>
              <a:gd name="T110" fmla="*/ 543 w 1986"/>
              <a:gd name="T111" fmla="*/ 1794 h 1971"/>
              <a:gd name="T112" fmla="*/ 600 w 1986"/>
              <a:gd name="T113" fmla="*/ 1798 h 1971"/>
              <a:gd name="T114" fmla="*/ 1080 w 1986"/>
              <a:gd name="T115" fmla="*/ 1891 h 1971"/>
              <a:gd name="T116" fmla="*/ 1222 w 1986"/>
              <a:gd name="T117" fmla="*/ 1873 h 1971"/>
              <a:gd name="T118" fmla="*/ 1466 w 1986"/>
              <a:gd name="T119" fmla="*/ 1506 h 1971"/>
              <a:gd name="T120" fmla="*/ 1222 w 1986"/>
              <a:gd name="T121" fmla="*/ 1873 h 1971"/>
              <a:gd name="T122" fmla="*/ 1855 w 1986"/>
              <a:gd name="T123" fmla="*/ 1198 h 1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6" h="1971">
                <a:moveTo>
                  <a:pt x="1913" y="1080"/>
                </a:moveTo>
                <a:cubicBezTo>
                  <a:pt x="1910" y="1080"/>
                  <a:pt x="1906" y="1081"/>
                  <a:pt x="1903" y="1081"/>
                </a:cubicBezTo>
                <a:cubicBezTo>
                  <a:pt x="1826" y="650"/>
                  <a:pt x="1826" y="650"/>
                  <a:pt x="1826" y="650"/>
                </a:cubicBezTo>
                <a:cubicBezTo>
                  <a:pt x="1861" y="643"/>
                  <a:pt x="1886" y="614"/>
                  <a:pt x="1886" y="578"/>
                </a:cubicBezTo>
                <a:cubicBezTo>
                  <a:pt x="1886" y="537"/>
                  <a:pt x="1853" y="504"/>
                  <a:pt x="1813" y="504"/>
                </a:cubicBezTo>
                <a:cubicBezTo>
                  <a:pt x="1791" y="504"/>
                  <a:pt x="1772" y="514"/>
                  <a:pt x="1758" y="529"/>
                </a:cubicBezTo>
                <a:cubicBezTo>
                  <a:pt x="1445" y="222"/>
                  <a:pt x="1445" y="222"/>
                  <a:pt x="1445" y="222"/>
                </a:cubicBezTo>
                <a:cubicBezTo>
                  <a:pt x="1452" y="214"/>
                  <a:pt x="1457" y="203"/>
                  <a:pt x="1457" y="191"/>
                </a:cubicBezTo>
                <a:cubicBezTo>
                  <a:pt x="1457" y="166"/>
                  <a:pt x="1436" y="145"/>
                  <a:pt x="1410" y="145"/>
                </a:cubicBezTo>
                <a:cubicBezTo>
                  <a:pt x="1393" y="145"/>
                  <a:pt x="1378" y="155"/>
                  <a:pt x="1370" y="169"/>
                </a:cubicBezTo>
                <a:cubicBezTo>
                  <a:pt x="902" y="99"/>
                  <a:pt x="902" y="99"/>
                  <a:pt x="902" y="99"/>
                </a:cubicBezTo>
                <a:cubicBezTo>
                  <a:pt x="905" y="91"/>
                  <a:pt x="906" y="83"/>
                  <a:pt x="906" y="74"/>
                </a:cubicBezTo>
                <a:cubicBezTo>
                  <a:pt x="906" y="33"/>
                  <a:pt x="873" y="0"/>
                  <a:pt x="833" y="0"/>
                </a:cubicBezTo>
                <a:cubicBezTo>
                  <a:pt x="792" y="0"/>
                  <a:pt x="760" y="33"/>
                  <a:pt x="760" y="74"/>
                </a:cubicBezTo>
                <a:cubicBezTo>
                  <a:pt x="760" y="92"/>
                  <a:pt x="766" y="108"/>
                  <a:pt x="776" y="120"/>
                </a:cubicBezTo>
                <a:cubicBezTo>
                  <a:pt x="480" y="291"/>
                  <a:pt x="480" y="291"/>
                  <a:pt x="480" y="291"/>
                </a:cubicBezTo>
                <a:cubicBezTo>
                  <a:pt x="460" y="261"/>
                  <a:pt x="427" y="241"/>
                  <a:pt x="388" y="241"/>
                </a:cubicBezTo>
                <a:cubicBezTo>
                  <a:pt x="327" y="241"/>
                  <a:pt x="278" y="291"/>
                  <a:pt x="278" y="351"/>
                </a:cubicBezTo>
                <a:cubicBezTo>
                  <a:pt x="278" y="389"/>
                  <a:pt x="297" y="422"/>
                  <a:pt x="326" y="442"/>
                </a:cubicBezTo>
                <a:cubicBezTo>
                  <a:pt x="114" y="789"/>
                  <a:pt x="114" y="789"/>
                  <a:pt x="114" y="789"/>
                </a:cubicBezTo>
                <a:cubicBezTo>
                  <a:pt x="103" y="781"/>
                  <a:pt x="88" y="776"/>
                  <a:pt x="73" y="776"/>
                </a:cubicBezTo>
                <a:cubicBezTo>
                  <a:pt x="32" y="776"/>
                  <a:pt x="0" y="809"/>
                  <a:pt x="0" y="850"/>
                </a:cubicBezTo>
                <a:cubicBezTo>
                  <a:pt x="0" y="890"/>
                  <a:pt x="32" y="923"/>
                  <a:pt x="73" y="923"/>
                </a:cubicBezTo>
                <a:cubicBezTo>
                  <a:pt x="75" y="923"/>
                  <a:pt x="77" y="923"/>
                  <a:pt x="79" y="923"/>
                </a:cubicBezTo>
                <a:cubicBezTo>
                  <a:pt x="171" y="1266"/>
                  <a:pt x="171" y="1266"/>
                  <a:pt x="171" y="1266"/>
                </a:cubicBezTo>
                <a:cubicBezTo>
                  <a:pt x="208" y="1396"/>
                  <a:pt x="208" y="1396"/>
                  <a:pt x="208" y="1396"/>
                </a:cubicBezTo>
                <a:cubicBezTo>
                  <a:pt x="191" y="1409"/>
                  <a:pt x="180" y="1430"/>
                  <a:pt x="180" y="1454"/>
                </a:cubicBezTo>
                <a:cubicBezTo>
                  <a:pt x="180" y="1494"/>
                  <a:pt x="212" y="1527"/>
                  <a:pt x="253" y="1527"/>
                </a:cubicBezTo>
                <a:cubicBezTo>
                  <a:pt x="253" y="1527"/>
                  <a:pt x="253" y="1527"/>
                  <a:pt x="253" y="1527"/>
                </a:cubicBezTo>
                <a:cubicBezTo>
                  <a:pt x="534" y="1803"/>
                  <a:pt x="534" y="1803"/>
                  <a:pt x="534" y="1803"/>
                </a:cubicBezTo>
                <a:cubicBezTo>
                  <a:pt x="527" y="1811"/>
                  <a:pt x="523" y="1821"/>
                  <a:pt x="523" y="1833"/>
                </a:cubicBezTo>
                <a:cubicBezTo>
                  <a:pt x="523" y="1858"/>
                  <a:pt x="543" y="1879"/>
                  <a:pt x="569" y="1879"/>
                </a:cubicBezTo>
                <a:cubicBezTo>
                  <a:pt x="591" y="1879"/>
                  <a:pt x="609" y="1863"/>
                  <a:pt x="614" y="1843"/>
                </a:cubicBezTo>
                <a:cubicBezTo>
                  <a:pt x="1083" y="1920"/>
                  <a:pt x="1083" y="1920"/>
                  <a:pt x="1083" y="1920"/>
                </a:cubicBezTo>
                <a:cubicBezTo>
                  <a:pt x="1093" y="1950"/>
                  <a:pt x="1120" y="1971"/>
                  <a:pt x="1153" y="1971"/>
                </a:cubicBezTo>
                <a:cubicBezTo>
                  <a:pt x="1193" y="1971"/>
                  <a:pt x="1226" y="1938"/>
                  <a:pt x="1226" y="1898"/>
                </a:cubicBezTo>
                <a:cubicBezTo>
                  <a:pt x="1226" y="1893"/>
                  <a:pt x="1226" y="1889"/>
                  <a:pt x="1225" y="1884"/>
                </a:cubicBezTo>
                <a:cubicBezTo>
                  <a:pt x="1624" y="1681"/>
                  <a:pt x="1624" y="1681"/>
                  <a:pt x="1624" y="1681"/>
                </a:cubicBezTo>
                <a:cubicBezTo>
                  <a:pt x="1630" y="1689"/>
                  <a:pt x="1640" y="1693"/>
                  <a:pt x="1650" y="1693"/>
                </a:cubicBezTo>
                <a:cubicBezTo>
                  <a:pt x="1669" y="1693"/>
                  <a:pt x="1684" y="1678"/>
                  <a:pt x="1684" y="1660"/>
                </a:cubicBezTo>
                <a:cubicBezTo>
                  <a:pt x="1684" y="1650"/>
                  <a:pt x="1679" y="1641"/>
                  <a:pt x="1672" y="1635"/>
                </a:cubicBezTo>
                <a:cubicBezTo>
                  <a:pt x="1897" y="1225"/>
                  <a:pt x="1897" y="1225"/>
                  <a:pt x="1897" y="1225"/>
                </a:cubicBezTo>
                <a:cubicBezTo>
                  <a:pt x="1902" y="1226"/>
                  <a:pt x="1907" y="1227"/>
                  <a:pt x="1913" y="1227"/>
                </a:cubicBezTo>
                <a:cubicBezTo>
                  <a:pt x="1953" y="1227"/>
                  <a:pt x="1986" y="1194"/>
                  <a:pt x="1986" y="1154"/>
                </a:cubicBezTo>
                <a:cubicBezTo>
                  <a:pt x="1986" y="1113"/>
                  <a:pt x="1953" y="1080"/>
                  <a:pt x="1913" y="1080"/>
                </a:cubicBezTo>
                <a:close/>
                <a:moveTo>
                  <a:pt x="1649" y="1627"/>
                </a:moveTo>
                <a:cubicBezTo>
                  <a:pt x="1642" y="1627"/>
                  <a:pt x="1635" y="1630"/>
                  <a:pt x="1630" y="1634"/>
                </a:cubicBezTo>
                <a:cubicBezTo>
                  <a:pt x="1475" y="1499"/>
                  <a:pt x="1475" y="1499"/>
                  <a:pt x="1475" y="1499"/>
                </a:cubicBezTo>
                <a:cubicBezTo>
                  <a:pt x="1481" y="1492"/>
                  <a:pt x="1484" y="1484"/>
                  <a:pt x="1484" y="1475"/>
                </a:cubicBezTo>
                <a:cubicBezTo>
                  <a:pt x="1484" y="1467"/>
                  <a:pt x="1482" y="1460"/>
                  <a:pt x="1478" y="1454"/>
                </a:cubicBezTo>
                <a:cubicBezTo>
                  <a:pt x="1699" y="1304"/>
                  <a:pt x="1699" y="1304"/>
                  <a:pt x="1699" y="1304"/>
                </a:cubicBezTo>
                <a:lnTo>
                  <a:pt x="1649" y="1627"/>
                </a:lnTo>
                <a:close/>
                <a:moveTo>
                  <a:pt x="1153" y="1824"/>
                </a:moveTo>
                <a:cubicBezTo>
                  <a:pt x="1119" y="1824"/>
                  <a:pt x="1091" y="1847"/>
                  <a:pt x="1082" y="1878"/>
                </a:cubicBezTo>
                <a:cubicBezTo>
                  <a:pt x="745" y="1640"/>
                  <a:pt x="745" y="1640"/>
                  <a:pt x="745" y="1640"/>
                </a:cubicBezTo>
                <a:cubicBezTo>
                  <a:pt x="747" y="1636"/>
                  <a:pt x="748" y="1631"/>
                  <a:pt x="748" y="1626"/>
                </a:cubicBezTo>
                <a:cubicBezTo>
                  <a:pt x="748" y="1626"/>
                  <a:pt x="748" y="1625"/>
                  <a:pt x="748" y="1625"/>
                </a:cubicBezTo>
                <a:cubicBezTo>
                  <a:pt x="1414" y="1486"/>
                  <a:pt x="1414" y="1486"/>
                  <a:pt x="1414" y="1486"/>
                </a:cubicBezTo>
                <a:cubicBezTo>
                  <a:pt x="1415" y="1489"/>
                  <a:pt x="1416" y="1492"/>
                  <a:pt x="1418" y="1494"/>
                </a:cubicBezTo>
                <a:cubicBezTo>
                  <a:pt x="1188" y="1834"/>
                  <a:pt x="1188" y="1834"/>
                  <a:pt x="1188" y="1834"/>
                </a:cubicBezTo>
                <a:cubicBezTo>
                  <a:pt x="1178" y="1828"/>
                  <a:pt x="1166" y="1824"/>
                  <a:pt x="1153" y="1824"/>
                </a:cubicBezTo>
                <a:close/>
                <a:moveTo>
                  <a:pt x="572" y="1786"/>
                </a:moveTo>
                <a:cubicBezTo>
                  <a:pt x="557" y="1580"/>
                  <a:pt x="557" y="1580"/>
                  <a:pt x="557" y="1580"/>
                </a:cubicBezTo>
                <a:cubicBezTo>
                  <a:pt x="678" y="1614"/>
                  <a:pt x="678" y="1614"/>
                  <a:pt x="678" y="1614"/>
                </a:cubicBezTo>
                <a:cubicBezTo>
                  <a:pt x="677" y="1618"/>
                  <a:pt x="676" y="1622"/>
                  <a:pt x="676" y="1626"/>
                </a:cubicBezTo>
                <a:cubicBezTo>
                  <a:pt x="676" y="1636"/>
                  <a:pt x="680" y="1646"/>
                  <a:pt x="687" y="1652"/>
                </a:cubicBezTo>
                <a:cubicBezTo>
                  <a:pt x="590" y="1791"/>
                  <a:pt x="590" y="1791"/>
                  <a:pt x="590" y="1791"/>
                </a:cubicBezTo>
                <a:cubicBezTo>
                  <a:pt x="584" y="1789"/>
                  <a:pt x="578" y="1787"/>
                  <a:pt x="572" y="1786"/>
                </a:cubicBezTo>
                <a:close/>
                <a:moveTo>
                  <a:pt x="315" y="1415"/>
                </a:moveTo>
                <a:cubicBezTo>
                  <a:pt x="506" y="1218"/>
                  <a:pt x="506" y="1218"/>
                  <a:pt x="506" y="1218"/>
                </a:cubicBezTo>
                <a:cubicBezTo>
                  <a:pt x="511" y="1219"/>
                  <a:pt x="515" y="1220"/>
                  <a:pt x="520" y="1220"/>
                </a:cubicBezTo>
                <a:cubicBezTo>
                  <a:pt x="544" y="1564"/>
                  <a:pt x="544" y="1564"/>
                  <a:pt x="544" y="1564"/>
                </a:cubicBezTo>
                <a:cubicBezTo>
                  <a:pt x="311" y="1498"/>
                  <a:pt x="311" y="1498"/>
                  <a:pt x="311" y="1498"/>
                </a:cubicBezTo>
                <a:cubicBezTo>
                  <a:pt x="321" y="1486"/>
                  <a:pt x="326" y="1470"/>
                  <a:pt x="326" y="1454"/>
                </a:cubicBezTo>
                <a:cubicBezTo>
                  <a:pt x="326" y="1439"/>
                  <a:pt x="322" y="1426"/>
                  <a:pt x="315" y="1415"/>
                </a:cubicBezTo>
                <a:close/>
                <a:moveTo>
                  <a:pt x="145" y="861"/>
                </a:moveTo>
                <a:cubicBezTo>
                  <a:pt x="491" y="787"/>
                  <a:pt x="491" y="787"/>
                  <a:pt x="491" y="787"/>
                </a:cubicBezTo>
                <a:cubicBezTo>
                  <a:pt x="499" y="808"/>
                  <a:pt x="518" y="824"/>
                  <a:pt x="541" y="828"/>
                </a:cubicBezTo>
                <a:cubicBezTo>
                  <a:pt x="520" y="1123"/>
                  <a:pt x="520" y="1123"/>
                  <a:pt x="520" y="1123"/>
                </a:cubicBezTo>
                <a:cubicBezTo>
                  <a:pt x="506" y="1124"/>
                  <a:pt x="493" y="1131"/>
                  <a:pt x="485" y="1141"/>
                </a:cubicBezTo>
                <a:cubicBezTo>
                  <a:pt x="121" y="905"/>
                  <a:pt x="121" y="905"/>
                  <a:pt x="121" y="905"/>
                </a:cubicBezTo>
                <a:cubicBezTo>
                  <a:pt x="134" y="894"/>
                  <a:pt x="143" y="879"/>
                  <a:pt x="145" y="861"/>
                </a:cubicBezTo>
                <a:close/>
                <a:moveTo>
                  <a:pt x="497" y="362"/>
                </a:moveTo>
                <a:cubicBezTo>
                  <a:pt x="716" y="371"/>
                  <a:pt x="716" y="371"/>
                  <a:pt x="716" y="371"/>
                </a:cubicBezTo>
                <a:cubicBezTo>
                  <a:pt x="573" y="702"/>
                  <a:pt x="573" y="702"/>
                  <a:pt x="573" y="702"/>
                </a:cubicBezTo>
                <a:cubicBezTo>
                  <a:pt x="566" y="700"/>
                  <a:pt x="559" y="698"/>
                  <a:pt x="552" y="698"/>
                </a:cubicBezTo>
                <a:cubicBezTo>
                  <a:pt x="545" y="698"/>
                  <a:pt x="537" y="700"/>
                  <a:pt x="531" y="702"/>
                </a:cubicBezTo>
                <a:cubicBezTo>
                  <a:pt x="433" y="452"/>
                  <a:pt x="433" y="452"/>
                  <a:pt x="433" y="452"/>
                </a:cubicBezTo>
                <a:cubicBezTo>
                  <a:pt x="468" y="436"/>
                  <a:pt x="494" y="402"/>
                  <a:pt x="497" y="362"/>
                </a:cubicBezTo>
                <a:close/>
                <a:moveTo>
                  <a:pt x="833" y="147"/>
                </a:moveTo>
                <a:cubicBezTo>
                  <a:pt x="835" y="147"/>
                  <a:pt x="837" y="147"/>
                  <a:pt x="838" y="147"/>
                </a:cubicBezTo>
                <a:cubicBezTo>
                  <a:pt x="902" y="353"/>
                  <a:pt x="902" y="353"/>
                  <a:pt x="902" y="353"/>
                </a:cubicBezTo>
                <a:cubicBezTo>
                  <a:pt x="896" y="356"/>
                  <a:pt x="891" y="360"/>
                  <a:pt x="887" y="366"/>
                </a:cubicBezTo>
                <a:cubicBezTo>
                  <a:pt x="733" y="360"/>
                  <a:pt x="733" y="360"/>
                  <a:pt x="733" y="360"/>
                </a:cubicBezTo>
                <a:cubicBezTo>
                  <a:pt x="825" y="147"/>
                  <a:pt x="825" y="147"/>
                  <a:pt x="825" y="147"/>
                </a:cubicBezTo>
                <a:cubicBezTo>
                  <a:pt x="828" y="147"/>
                  <a:pt x="830" y="147"/>
                  <a:pt x="833" y="147"/>
                </a:cubicBezTo>
                <a:close/>
                <a:moveTo>
                  <a:pt x="1385" y="230"/>
                </a:moveTo>
                <a:cubicBezTo>
                  <a:pt x="1392" y="495"/>
                  <a:pt x="1392" y="495"/>
                  <a:pt x="1392" y="495"/>
                </a:cubicBezTo>
                <a:cubicBezTo>
                  <a:pt x="954" y="388"/>
                  <a:pt x="954" y="388"/>
                  <a:pt x="954" y="388"/>
                </a:cubicBezTo>
                <a:cubicBezTo>
                  <a:pt x="954" y="387"/>
                  <a:pt x="954" y="386"/>
                  <a:pt x="954" y="385"/>
                </a:cubicBezTo>
                <a:cubicBezTo>
                  <a:pt x="954" y="375"/>
                  <a:pt x="950" y="366"/>
                  <a:pt x="944" y="360"/>
                </a:cubicBezTo>
                <a:cubicBezTo>
                  <a:pt x="1366" y="206"/>
                  <a:pt x="1366" y="206"/>
                  <a:pt x="1366" y="206"/>
                </a:cubicBezTo>
                <a:cubicBezTo>
                  <a:pt x="1370" y="216"/>
                  <a:pt x="1376" y="224"/>
                  <a:pt x="1385" y="230"/>
                </a:cubicBezTo>
                <a:close/>
                <a:moveTo>
                  <a:pt x="1801" y="650"/>
                </a:moveTo>
                <a:cubicBezTo>
                  <a:pt x="1747" y="999"/>
                  <a:pt x="1747" y="999"/>
                  <a:pt x="1747" y="999"/>
                </a:cubicBezTo>
                <a:cubicBezTo>
                  <a:pt x="1432" y="696"/>
                  <a:pt x="1432" y="696"/>
                  <a:pt x="1432" y="696"/>
                </a:cubicBezTo>
                <a:cubicBezTo>
                  <a:pt x="1436" y="690"/>
                  <a:pt x="1439" y="683"/>
                  <a:pt x="1439" y="675"/>
                </a:cubicBezTo>
                <a:cubicBezTo>
                  <a:pt x="1439" y="657"/>
                  <a:pt x="1425" y="643"/>
                  <a:pt x="1408" y="640"/>
                </a:cubicBezTo>
                <a:cubicBezTo>
                  <a:pt x="1405" y="510"/>
                  <a:pt x="1405" y="510"/>
                  <a:pt x="1405" y="510"/>
                </a:cubicBezTo>
                <a:cubicBezTo>
                  <a:pt x="1741" y="592"/>
                  <a:pt x="1741" y="592"/>
                  <a:pt x="1741" y="592"/>
                </a:cubicBezTo>
                <a:cubicBezTo>
                  <a:pt x="1747" y="622"/>
                  <a:pt x="1771" y="645"/>
                  <a:pt x="1801" y="650"/>
                </a:cubicBezTo>
                <a:close/>
                <a:moveTo>
                  <a:pt x="746" y="1613"/>
                </a:moveTo>
                <a:cubicBezTo>
                  <a:pt x="740" y="1600"/>
                  <a:pt x="727" y="1590"/>
                  <a:pt x="712" y="1590"/>
                </a:cubicBezTo>
                <a:cubicBezTo>
                  <a:pt x="709" y="1590"/>
                  <a:pt x="706" y="1591"/>
                  <a:pt x="704" y="1591"/>
                </a:cubicBezTo>
                <a:cubicBezTo>
                  <a:pt x="547" y="1214"/>
                  <a:pt x="547" y="1214"/>
                  <a:pt x="547" y="1214"/>
                </a:cubicBezTo>
                <a:cubicBezTo>
                  <a:pt x="555" y="1209"/>
                  <a:pt x="562" y="1202"/>
                  <a:pt x="566" y="1193"/>
                </a:cubicBezTo>
                <a:cubicBezTo>
                  <a:pt x="1413" y="1470"/>
                  <a:pt x="1413" y="1470"/>
                  <a:pt x="1413" y="1470"/>
                </a:cubicBezTo>
                <a:cubicBezTo>
                  <a:pt x="1412" y="1471"/>
                  <a:pt x="1412" y="1473"/>
                  <a:pt x="1412" y="1474"/>
                </a:cubicBezTo>
                <a:lnTo>
                  <a:pt x="746" y="1613"/>
                </a:lnTo>
                <a:close/>
                <a:moveTo>
                  <a:pt x="1416" y="1458"/>
                </a:moveTo>
                <a:cubicBezTo>
                  <a:pt x="570" y="1181"/>
                  <a:pt x="570" y="1181"/>
                  <a:pt x="570" y="1181"/>
                </a:cubicBezTo>
                <a:cubicBezTo>
                  <a:pt x="571" y="1178"/>
                  <a:pt x="571" y="1175"/>
                  <a:pt x="571" y="1172"/>
                </a:cubicBezTo>
                <a:cubicBezTo>
                  <a:pt x="571" y="1148"/>
                  <a:pt x="554" y="1129"/>
                  <a:pt x="532" y="1124"/>
                </a:cubicBezTo>
                <a:cubicBezTo>
                  <a:pt x="553" y="829"/>
                  <a:pt x="553" y="829"/>
                  <a:pt x="553" y="829"/>
                </a:cubicBezTo>
                <a:cubicBezTo>
                  <a:pt x="587" y="829"/>
                  <a:pt x="616" y="801"/>
                  <a:pt x="617" y="767"/>
                </a:cubicBezTo>
                <a:cubicBezTo>
                  <a:pt x="1368" y="686"/>
                  <a:pt x="1368" y="686"/>
                  <a:pt x="1368" y="686"/>
                </a:cubicBezTo>
                <a:cubicBezTo>
                  <a:pt x="1372" y="701"/>
                  <a:pt x="1386" y="712"/>
                  <a:pt x="1402" y="712"/>
                </a:cubicBezTo>
                <a:cubicBezTo>
                  <a:pt x="1404" y="712"/>
                  <a:pt x="1405" y="711"/>
                  <a:pt x="1406" y="711"/>
                </a:cubicBezTo>
                <a:cubicBezTo>
                  <a:pt x="1441" y="1440"/>
                  <a:pt x="1441" y="1440"/>
                  <a:pt x="1441" y="1440"/>
                </a:cubicBezTo>
                <a:cubicBezTo>
                  <a:pt x="1430" y="1442"/>
                  <a:pt x="1421" y="1449"/>
                  <a:pt x="1416" y="1458"/>
                </a:cubicBezTo>
                <a:close/>
                <a:moveTo>
                  <a:pt x="898" y="415"/>
                </a:moveTo>
                <a:cubicBezTo>
                  <a:pt x="904" y="419"/>
                  <a:pt x="911" y="421"/>
                  <a:pt x="918" y="421"/>
                </a:cubicBezTo>
                <a:cubicBezTo>
                  <a:pt x="924" y="421"/>
                  <a:pt x="929" y="420"/>
                  <a:pt x="934" y="418"/>
                </a:cubicBezTo>
                <a:cubicBezTo>
                  <a:pt x="1370" y="660"/>
                  <a:pt x="1370" y="660"/>
                  <a:pt x="1370" y="660"/>
                </a:cubicBezTo>
                <a:cubicBezTo>
                  <a:pt x="1368" y="664"/>
                  <a:pt x="1367" y="669"/>
                  <a:pt x="1366" y="674"/>
                </a:cubicBezTo>
                <a:cubicBezTo>
                  <a:pt x="617" y="755"/>
                  <a:pt x="617" y="755"/>
                  <a:pt x="617" y="755"/>
                </a:cubicBezTo>
                <a:cubicBezTo>
                  <a:pt x="615" y="743"/>
                  <a:pt x="610" y="732"/>
                  <a:pt x="603" y="723"/>
                </a:cubicBezTo>
                <a:lnTo>
                  <a:pt x="898" y="415"/>
                </a:lnTo>
                <a:close/>
                <a:moveTo>
                  <a:pt x="1396" y="640"/>
                </a:moveTo>
                <a:cubicBezTo>
                  <a:pt x="1389" y="641"/>
                  <a:pt x="1382" y="645"/>
                  <a:pt x="1377" y="650"/>
                </a:cubicBezTo>
                <a:cubicBezTo>
                  <a:pt x="944" y="410"/>
                  <a:pt x="944" y="410"/>
                  <a:pt x="944" y="410"/>
                </a:cubicBezTo>
                <a:cubicBezTo>
                  <a:pt x="947" y="407"/>
                  <a:pt x="950" y="403"/>
                  <a:pt x="951" y="399"/>
                </a:cubicBezTo>
                <a:cubicBezTo>
                  <a:pt x="1392" y="507"/>
                  <a:pt x="1392" y="507"/>
                  <a:pt x="1392" y="507"/>
                </a:cubicBezTo>
                <a:lnTo>
                  <a:pt x="1396" y="640"/>
                </a:lnTo>
                <a:close/>
                <a:moveTo>
                  <a:pt x="873" y="378"/>
                </a:moveTo>
                <a:cubicBezTo>
                  <a:pt x="869" y="379"/>
                  <a:pt x="869" y="379"/>
                  <a:pt x="869" y="379"/>
                </a:cubicBezTo>
                <a:cubicBezTo>
                  <a:pt x="883" y="379"/>
                  <a:pt x="883" y="379"/>
                  <a:pt x="883" y="379"/>
                </a:cubicBezTo>
                <a:cubicBezTo>
                  <a:pt x="882" y="381"/>
                  <a:pt x="882" y="383"/>
                  <a:pt x="882" y="385"/>
                </a:cubicBezTo>
                <a:cubicBezTo>
                  <a:pt x="882" y="393"/>
                  <a:pt x="885" y="401"/>
                  <a:pt x="889" y="407"/>
                </a:cubicBezTo>
                <a:cubicBezTo>
                  <a:pt x="594" y="714"/>
                  <a:pt x="594" y="714"/>
                  <a:pt x="594" y="714"/>
                </a:cubicBezTo>
                <a:cubicBezTo>
                  <a:pt x="591" y="711"/>
                  <a:pt x="588" y="709"/>
                  <a:pt x="584" y="707"/>
                </a:cubicBezTo>
                <a:cubicBezTo>
                  <a:pt x="728" y="372"/>
                  <a:pt x="728" y="372"/>
                  <a:pt x="728" y="372"/>
                </a:cubicBezTo>
                <a:lnTo>
                  <a:pt x="873" y="378"/>
                </a:lnTo>
                <a:close/>
                <a:moveTo>
                  <a:pt x="532" y="1220"/>
                </a:moveTo>
                <a:cubicBezTo>
                  <a:pt x="533" y="1219"/>
                  <a:pt x="534" y="1219"/>
                  <a:pt x="536" y="1219"/>
                </a:cubicBezTo>
                <a:cubicBezTo>
                  <a:pt x="693" y="1596"/>
                  <a:pt x="693" y="1596"/>
                  <a:pt x="693" y="1596"/>
                </a:cubicBezTo>
                <a:cubicBezTo>
                  <a:pt x="689" y="1598"/>
                  <a:pt x="686" y="1600"/>
                  <a:pt x="684" y="1604"/>
                </a:cubicBezTo>
                <a:cubicBezTo>
                  <a:pt x="556" y="1567"/>
                  <a:pt x="556" y="1567"/>
                  <a:pt x="556" y="1567"/>
                </a:cubicBezTo>
                <a:lnTo>
                  <a:pt x="532" y="1220"/>
                </a:lnTo>
                <a:close/>
                <a:moveTo>
                  <a:pt x="1470" y="1446"/>
                </a:moveTo>
                <a:cubicBezTo>
                  <a:pt x="1465" y="1442"/>
                  <a:pt x="1459" y="1440"/>
                  <a:pt x="1453" y="1439"/>
                </a:cubicBezTo>
                <a:cubicBezTo>
                  <a:pt x="1418" y="708"/>
                  <a:pt x="1418" y="708"/>
                  <a:pt x="1418" y="708"/>
                </a:cubicBezTo>
                <a:cubicBezTo>
                  <a:pt x="1420" y="707"/>
                  <a:pt x="1422" y="706"/>
                  <a:pt x="1424" y="705"/>
                </a:cubicBezTo>
                <a:cubicBezTo>
                  <a:pt x="1745" y="1013"/>
                  <a:pt x="1745" y="1013"/>
                  <a:pt x="1745" y="1013"/>
                </a:cubicBezTo>
                <a:cubicBezTo>
                  <a:pt x="1702" y="1287"/>
                  <a:pt x="1702" y="1287"/>
                  <a:pt x="1702" y="1287"/>
                </a:cubicBezTo>
                <a:lnTo>
                  <a:pt x="1470" y="1446"/>
                </a:lnTo>
                <a:close/>
                <a:moveTo>
                  <a:pt x="1755" y="1023"/>
                </a:moveTo>
                <a:cubicBezTo>
                  <a:pt x="1851" y="1115"/>
                  <a:pt x="1851" y="1115"/>
                  <a:pt x="1851" y="1115"/>
                </a:cubicBezTo>
                <a:cubicBezTo>
                  <a:pt x="1844" y="1126"/>
                  <a:pt x="1840" y="1140"/>
                  <a:pt x="1840" y="1154"/>
                </a:cubicBezTo>
                <a:cubicBezTo>
                  <a:pt x="1840" y="1166"/>
                  <a:pt x="1843" y="1177"/>
                  <a:pt x="1848" y="1188"/>
                </a:cubicBezTo>
                <a:cubicBezTo>
                  <a:pt x="1716" y="1278"/>
                  <a:pt x="1716" y="1278"/>
                  <a:pt x="1716" y="1278"/>
                </a:cubicBezTo>
                <a:lnTo>
                  <a:pt x="1755" y="1023"/>
                </a:lnTo>
                <a:close/>
                <a:moveTo>
                  <a:pt x="1891" y="1084"/>
                </a:moveTo>
                <a:cubicBezTo>
                  <a:pt x="1878" y="1088"/>
                  <a:pt x="1867" y="1095"/>
                  <a:pt x="1858" y="1105"/>
                </a:cubicBezTo>
                <a:cubicBezTo>
                  <a:pt x="1758" y="1009"/>
                  <a:pt x="1758" y="1009"/>
                  <a:pt x="1758" y="1009"/>
                </a:cubicBezTo>
                <a:cubicBezTo>
                  <a:pt x="1813" y="651"/>
                  <a:pt x="1813" y="651"/>
                  <a:pt x="1813" y="651"/>
                </a:cubicBezTo>
                <a:cubicBezTo>
                  <a:pt x="1814" y="651"/>
                  <a:pt x="1814" y="651"/>
                  <a:pt x="1814" y="651"/>
                </a:cubicBezTo>
                <a:lnTo>
                  <a:pt x="1891" y="1084"/>
                </a:lnTo>
                <a:close/>
                <a:moveTo>
                  <a:pt x="1740" y="579"/>
                </a:moveTo>
                <a:cubicBezTo>
                  <a:pt x="1405" y="498"/>
                  <a:pt x="1405" y="498"/>
                  <a:pt x="1405" y="498"/>
                </a:cubicBezTo>
                <a:cubicBezTo>
                  <a:pt x="1398" y="236"/>
                  <a:pt x="1398" y="236"/>
                  <a:pt x="1398" y="236"/>
                </a:cubicBezTo>
                <a:cubicBezTo>
                  <a:pt x="1402" y="237"/>
                  <a:pt x="1406" y="238"/>
                  <a:pt x="1410" y="238"/>
                </a:cubicBezTo>
                <a:cubicBezTo>
                  <a:pt x="1420" y="238"/>
                  <a:pt x="1429" y="235"/>
                  <a:pt x="1437" y="230"/>
                </a:cubicBezTo>
                <a:cubicBezTo>
                  <a:pt x="1751" y="539"/>
                  <a:pt x="1751" y="539"/>
                  <a:pt x="1751" y="539"/>
                </a:cubicBezTo>
                <a:cubicBezTo>
                  <a:pt x="1744" y="550"/>
                  <a:pt x="1740" y="563"/>
                  <a:pt x="1740" y="578"/>
                </a:cubicBezTo>
                <a:cubicBezTo>
                  <a:pt x="1740" y="578"/>
                  <a:pt x="1740" y="579"/>
                  <a:pt x="1740" y="579"/>
                </a:cubicBezTo>
                <a:close/>
                <a:moveTo>
                  <a:pt x="1365" y="181"/>
                </a:moveTo>
                <a:cubicBezTo>
                  <a:pt x="1365" y="184"/>
                  <a:pt x="1364" y="188"/>
                  <a:pt x="1364" y="191"/>
                </a:cubicBezTo>
                <a:cubicBezTo>
                  <a:pt x="1364" y="192"/>
                  <a:pt x="1364" y="193"/>
                  <a:pt x="1364" y="194"/>
                </a:cubicBezTo>
                <a:cubicBezTo>
                  <a:pt x="932" y="352"/>
                  <a:pt x="932" y="352"/>
                  <a:pt x="932" y="352"/>
                </a:cubicBezTo>
                <a:cubicBezTo>
                  <a:pt x="928" y="350"/>
                  <a:pt x="923" y="349"/>
                  <a:pt x="918" y="349"/>
                </a:cubicBezTo>
                <a:cubicBezTo>
                  <a:pt x="916" y="349"/>
                  <a:pt x="915" y="349"/>
                  <a:pt x="913" y="349"/>
                </a:cubicBezTo>
                <a:cubicBezTo>
                  <a:pt x="850" y="145"/>
                  <a:pt x="850" y="145"/>
                  <a:pt x="850" y="145"/>
                </a:cubicBezTo>
                <a:cubicBezTo>
                  <a:pt x="870" y="140"/>
                  <a:pt x="887" y="127"/>
                  <a:pt x="896" y="110"/>
                </a:cubicBezTo>
                <a:lnTo>
                  <a:pt x="1365" y="181"/>
                </a:lnTo>
                <a:close/>
                <a:moveTo>
                  <a:pt x="785" y="129"/>
                </a:moveTo>
                <a:cubicBezTo>
                  <a:pt x="793" y="136"/>
                  <a:pt x="803" y="141"/>
                  <a:pt x="813" y="144"/>
                </a:cubicBezTo>
                <a:cubicBezTo>
                  <a:pt x="721" y="359"/>
                  <a:pt x="721" y="359"/>
                  <a:pt x="721" y="359"/>
                </a:cubicBezTo>
                <a:cubicBezTo>
                  <a:pt x="498" y="350"/>
                  <a:pt x="498" y="350"/>
                  <a:pt x="498" y="350"/>
                </a:cubicBezTo>
                <a:cubicBezTo>
                  <a:pt x="498" y="333"/>
                  <a:pt x="494" y="316"/>
                  <a:pt x="486" y="302"/>
                </a:cubicBezTo>
                <a:lnTo>
                  <a:pt x="785" y="129"/>
                </a:lnTo>
                <a:close/>
                <a:moveTo>
                  <a:pt x="336" y="448"/>
                </a:moveTo>
                <a:cubicBezTo>
                  <a:pt x="351" y="457"/>
                  <a:pt x="369" y="461"/>
                  <a:pt x="388" y="461"/>
                </a:cubicBezTo>
                <a:cubicBezTo>
                  <a:pt x="400" y="461"/>
                  <a:pt x="411" y="460"/>
                  <a:pt x="422" y="456"/>
                </a:cubicBezTo>
                <a:cubicBezTo>
                  <a:pt x="520" y="706"/>
                  <a:pt x="520" y="706"/>
                  <a:pt x="520" y="706"/>
                </a:cubicBezTo>
                <a:cubicBezTo>
                  <a:pt x="500" y="718"/>
                  <a:pt x="487" y="739"/>
                  <a:pt x="487" y="764"/>
                </a:cubicBezTo>
                <a:cubicBezTo>
                  <a:pt x="487" y="768"/>
                  <a:pt x="487" y="772"/>
                  <a:pt x="488" y="775"/>
                </a:cubicBezTo>
                <a:cubicBezTo>
                  <a:pt x="146" y="849"/>
                  <a:pt x="146" y="849"/>
                  <a:pt x="146" y="849"/>
                </a:cubicBezTo>
                <a:cubicBezTo>
                  <a:pt x="146" y="828"/>
                  <a:pt x="137" y="810"/>
                  <a:pt x="124" y="797"/>
                </a:cubicBezTo>
                <a:lnTo>
                  <a:pt x="336" y="448"/>
                </a:lnTo>
                <a:close/>
                <a:moveTo>
                  <a:pt x="182" y="1263"/>
                </a:moveTo>
                <a:cubicBezTo>
                  <a:pt x="91" y="921"/>
                  <a:pt x="91" y="921"/>
                  <a:pt x="91" y="921"/>
                </a:cubicBezTo>
                <a:cubicBezTo>
                  <a:pt x="98" y="919"/>
                  <a:pt x="104" y="916"/>
                  <a:pt x="110" y="913"/>
                </a:cubicBezTo>
                <a:cubicBezTo>
                  <a:pt x="479" y="1151"/>
                  <a:pt x="479" y="1151"/>
                  <a:pt x="479" y="1151"/>
                </a:cubicBezTo>
                <a:cubicBezTo>
                  <a:pt x="476" y="1158"/>
                  <a:pt x="474" y="1165"/>
                  <a:pt x="474" y="1172"/>
                </a:cubicBezTo>
                <a:cubicBezTo>
                  <a:pt x="474" y="1189"/>
                  <a:pt x="482" y="1203"/>
                  <a:pt x="495" y="1212"/>
                </a:cubicBezTo>
                <a:cubicBezTo>
                  <a:pt x="308" y="1405"/>
                  <a:pt x="308" y="1405"/>
                  <a:pt x="308" y="1405"/>
                </a:cubicBezTo>
                <a:cubicBezTo>
                  <a:pt x="294" y="1390"/>
                  <a:pt x="275" y="1380"/>
                  <a:pt x="253" y="1380"/>
                </a:cubicBezTo>
                <a:cubicBezTo>
                  <a:pt x="241" y="1380"/>
                  <a:pt x="229" y="1384"/>
                  <a:pt x="219" y="1389"/>
                </a:cubicBezTo>
                <a:lnTo>
                  <a:pt x="182" y="1263"/>
                </a:lnTo>
                <a:close/>
                <a:moveTo>
                  <a:pt x="302" y="1508"/>
                </a:moveTo>
                <a:cubicBezTo>
                  <a:pt x="545" y="1577"/>
                  <a:pt x="545" y="1577"/>
                  <a:pt x="545" y="1577"/>
                </a:cubicBezTo>
                <a:cubicBezTo>
                  <a:pt x="560" y="1787"/>
                  <a:pt x="560" y="1787"/>
                  <a:pt x="560" y="1787"/>
                </a:cubicBezTo>
                <a:cubicBezTo>
                  <a:pt x="553" y="1788"/>
                  <a:pt x="548" y="1791"/>
                  <a:pt x="543" y="1794"/>
                </a:cubicBezTo>
                <a:cubicBezTo>
                  <a:pt x="269" y="1525"/>
                  <a:pt x="269" y="1525"/>
                  <a:pt x="269" y="1525"/>
                </a:cubicBezTo>
                <a:cubicBezTo>
                  <a:pt x="282" y="1523"/>
                  <a:pt x="293" y="1516"/>
                  <a:pt x="302" y="1508"/>
                </a:cubicBezTo>
                <a:close/>
                <a:moveTo>
                  <a:pt x="615" y="1831"/>
                </a:moveTo>
                <a:cubicBezTo>
                  <a:pt x="615" y="1818"/>
                  <a:pt x="609" y="1806"/>
                  <a:pt x="600" y="1798"/>
                </a:cubicBezTo>
                <a:cubicBezTo>
                  <a:pt x="697" y="1659"/>
                  <a:pt x="697" y="1659"/>
                  <a:pt x="697" y="1659"/>
                </a:cubicBezTo>
                <a:cubicBezTo>
                  <a:pt x="701" y="1661"/>
                  <a:pt x="706" y="1662"/>
                  <a:pt x="712" y="1662"/>
                </a:cubicBezTo>
                <a:cubicBezTo>
                  <a:pt x="723" y="1662"/>
                  <a:pt x="732" y="1658"/>
                  <a:pt x="739" y="1650"/>
                </a:cubicBezTo>
                <a:cubicBezTo>
                  <a:pt x="1080" y="1891"/>
                  <a:pt x="1080" y="1891"/>
                  <a:pt x="1080" y="1891"/>
                </a:cubicBezTo>
                <a:cubicBezTo>
                  <a:pt x="1080" y="1893"/>
                  <a:pt x="1080" y="1896"/>
                  <a:pt x="1080" y="1898"/>
                </a:cubicBezTo>
                <a:cubicBezTo>
                  <a:pt x="1080" y="1901"/>
                  <a:pt x="1080" y="1904"/>
                  <a:pt x="1080" y="1908"/>
                </a:cubicBezTo>
                <a:lnTo>
                  <a:pt x="615" y="1831"/>
                </a:lnTo>
                <a:close/>
                <a:moveTo>
                  <a:pt x="1222" y="1873"/>
                </a:moveTo>
                <a:cubicBezTo>
                  <a:pt x="1217" y="1860"/>
                  <a:pt x="1209" y="1848"/>
                  <a:pt x="1198" y="1840"/>
                </a:cubicBezTo>
                <a:cubicBezTo>
                  <a:pt x="1426" y="1503"/>
                  <a:pt x="1426" y="1503"/>
                  <a:pt x="1426" y="1503"/>
                </a:cubicBezTo>
                <a:cubicBezTo>
                  <a:pt x="1432" y="1508"/>
                  <a:pt x="1440" y="1511"/>
                  <a:pt x="1448" y="1511"/>
                </a:cubicBezTo>
                <a:cubicBezTo>
                  <a:pt x="1455" y="1511"/>
                  <a:pt x="1461" y="1509"/>
                  <a:pt x="1466" y="1506"/>
                </a:cubicBezTo>
                <a:cubicBezTo>
                  <a:pt x="1622" y="1643"/>
                  <a:pt x="1622" y="1643"/>
                  <a:pt x="1622" y="1643"/>
                </a:cubicBezTo>
                <a:cubicBezTo>
                  <a:pt x="1619" y="1648"/>
                  <a:pt x="1617" y="1654"/>
                  <a:pt x="1617" y="1660"/>
                </a:cubicBezTo>
                <a:cubicBezTo>
                  <a:pt x="1617" y="1664"/>
                  <a:pt x="1618" y="1667"/>
                  <a:pt x="1619" y="1670"/>
                </a:cubicBezTo>
                <a:lnTo>
                  <a:pt x="1222" y="1873"/>
                </a:lnTo>
                <a:close/>
                <a:moveTo>
                  <a:pt x="1661" y="1629"/>
                </a:moveTo>
                <a:cubicBezTo>
                  <a:pt x="1661" y="1629"/>
                  <a:pt x="1661" y="1629"/>
                  <a:pt x="1661" y="1629"/>
                </a:cubicBezTo>
                <a:cubicBezTo>
                  <a:pt x="1713" y="1295"/>
                  <a:pt x="1713" y="1295"/>
                  <a:pt x="1713" y="1295"/>
                </a:cubicBezTo>
                <a:cubicBezTo>
                  <a:pt x="1855" y="1198"/>
                  <a:pt x="1855" y="1198"/>
                  <a:pt x="1855" y="1198"/>
                </a:cubicBezTo>
                <a:cubicBezTo>
                  <a:pt x="1863" y="1209"/>
                  <a:pt x="1873" y="1217"/>
                  <a:pt x="1885" y="1222"/>
                </a:cubicBezTo>
                <a:lnTo>
                  <a:pt x="1661" y="1629"/>
                </a:lnTo>
                <a:close/>
              </a:path>
            </a:pathLst>
          </a:custGeom>
          <a:solidFill>
            <a:schemeClr val="accent6">
              <a:lumMod val="40000"/>
              <a:lumOff val="60000"/>
            </a:schemeClr>
          </a:solidFill>
          <a:ln>
            <a:noFill/>
          </a:ln>
        </p:spPr>
        <p:txBody>
          <a:bodyPr/>
          <a:lstStyle/>
          <a:p>
            <a:pPr>
              <a:defRPr/>
            </a:pPr>
            <a:endParaRPr lang="pt-BR" dirty="0">
              <a:ln w="0">
                <a:solidFill>
                  <a:schemeClr val="tx2">
                    <a:lumMod val="60000"/>
                    <a:lumOff val="40000"/>
                  </a:schemeClr>
                </a:solidFill>
              </a:ln>
              <a:solidFill>
                <a:schemeClr val="tx2">
                  <a:lumMod val="60000"/>
                  <a:lumOff val="40000"/>
                </a:schemeClr>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5" name="Text Box 3"/>
          <p:cNvSpPr txBox="1">
            <a:spLocks noChangeArrowheads="1"/>
          </p:cNvSpPr>
          <p:nvPr/>
        </p:nvSpPr>
        <p:spPr bwMode="auto">
          <a:xfrm>
            <a:off x="4613275" y="177800"/>
            <a:ext cx="4416425" cy="1169551"/>
          </a:xfrm>
          <a:prstGeom prst="rect">
            <a:avLst/>
          </a:prstGeom>
          <a:noFill/>
          <a:ln w="9525">
            <a:noFill/>
            <a:miter lim="800000"/>
            <a:headEnd/>
            <a:tailEnd/>
          </a:ln>
        </p:spPr>
        <p:txBody>
          <a:bodyPr wrap="square">
            <a:spAutoFit/>
          </a:bodyPr>
          <a:lstStyle/>
          <a:p>
            <a:pPr algn="r" eaLnBrk="1" hangingPunct="1"/>
            <a:r>
              <a:rPr lang="pt-BR" altLang="pt-BR" sz="3500" b="1" dirty="0">
                <a:solidFill>
                  <a:srgbClr val="002060"/>
                </a:solidFill>
                <a:latin typeface="Candara" pitchFamily="34" charset="0"/>
                <a:sym typeface="Trebuchet MS" pitchFamily="34" charset="0"/>
              </a:rPr>
              <a:t>Fortalecimento da gestão escolar</a:t>
            </a:r>
            <a:endParaRPr lang="pt-BR" altLang="pt-BR" sz="3500" b="1" dirty="0">
              <a:solidFill>
                <a:srgbClr val="002060"/>
              </a:solidFill>
              <a:latin typeface="Candara" pitchFamily="34" charset="0"/>
            </a:endParaRPr>
          </a:p>
        </p:txBody>
      </p:sp>
      <p:sp>
        <p:nvSpPr>
          <p:cNvPr id="6" name="Retângulo 5"/>
          <p:cNvSpPr/>
          <p:nvPr/>
        </p:nvSpPr>
        <p:spPr>
          <a:xfrm>
            <a:off x="960586" y="3205088"/>
            <a:ext cx="2027238" cy="1016000"/>
          </a:xfrm>
          <a:prstGeom prst="rect">
            <a:avLst/>
          </a:prstGeom>
        </p:spPr>
        <p:txBody>
          <a:bodyPr>
            <a:spAutoFit/>
          </a:bodyPr>
          <a:lstStyle/>
          <a:p>
            <a:pPr>
              <a:defRPr/>
            </a:pPr>
            <a:r>
              <a:rPr lang="pt-BR" sz="2400" b="1" dirty="0">
                <a:solidFill>
                  <a:schemeClr val="accent1">
                    <a:lumMod val="50000"/>
                  </a:schemeClr>
                </a:solidFill>
                <a:latin typeface="Candara" pitchFamily="34" charset="0"/>
                <a:cs typeface="Trebuchet MS"/>
              </a:rPr>
              <a:t>Sel</a:t>
            </a:r>
            <a:r>
              <a:rPr lang="pt-BR" sz="2400" b="1" spc="-9" dirty="0">
                <a:solidFill>
                  <a:schemeClr val="accent1">
                    <a:lumMod val="50000"/>
                  </a:schemeClr>
                </a:solidFill>
                <a:latin typeface="Candara" pitchFamily="34" charset="0"/>
                <a:cs typeface="Trebuchet MS"/>
              </a:rPr>
              <a:t>e</a:t>
            </a:r>
            <a:r>
              <a:rPr lang="pt-BR" sz="2400" b="1" spc="-4" dirty="0">
                <a:solidFill>
                  <a:schemeClr val="accent1">
                    <a:lumMod val="50000"/>
                  </a:schemeClr>
                </a:solidFill>
                <a:latin typeface="Candara" pitchFamily="34" charset="0"/>
                <a:cs typeface="Trebuchet MS"/>
              </a:rPr>
              <a:t>çã</a:t>
            </a:r>
            <a:r>
              <a:rPr lang="pt-BR" sz="2400" b="1" dirty="0">
                <a:solidFill>
                  <a:schemeClr val="accent1">
                    <a:lumMod val="50000"/>
                  </a:schemeClr>
                </a:solidFill>
                <a:latin typeface="Candara" pitchFamily="34" charset="0"/>
                <a:cs typeface="Trebuchet MS"/>
              </a:rPr>
              <a:t>o</a:t>
            </a:r>
            <a:r>
              <a:rPr lang="pt-BR" b="1" dirty="0">
                <a:latin typeface="Candara" pitchFamily="34" charset="0"/>
                <a:cs typeface="Trebuchet MS"/>
              </a:rPr>
              <a:t> </a:t>
            </a:r>
            <a:r>
              <a:rPr lang="pt-BR" spc="-4" dirty="0">
                <a:latin typeface="Candara" pitchFamily="34" charset="0"/>
                <a:cs typeface="Trebuchet MS"/>
              </a:rPr>
              <a:t>por critérios </a:t>
            </a:r>
            <a:r>
              <a:rPr lang="pt-BR" spc="-4" dirty="0" err="1">
                <a:latin typeface="Candara" pitchFamily="34" charset="0"/>
                <a:cs typeface="Trebuchet MS"/>
              </a:rPr>
              <a:t>meritocráticos</a:t>
            </a:r>
            <a:endParaRPr lang="pt-BR" dirty="0">
              <a:latin typeface="Candara" pitchFamily="34" charset="0"/>
              <a:cs typeface="Arial" panose="020B0604020202020204" pitchFamily="34" charset="0"/>
            </a:endParaRPr>
          </a:p>
        </p:txBody>
      </p:sp>
      <p:sp>
        <p:nvSpPr>
          <p:cNvPr id="7" name="Retângulo 6"/>
          <p:cNvSpPr/>
          <p:nvPr/>
        </p:nvSpPr>
        <p:spPr>
          <a:xfrm>
            <a:off x="3779912" y="1610216"/>
            <a:ext cx="2736304" cy="738664"/>
          </a:xfrm>
          <a:prstGeom prst="rect">
            <a:avLst/>
          </a:prstGeom>
        </p:spPr>
        <p:txBody>
          <a:bodyPr wrap="square">
            <a:spAutoFit/>
          </a:bodyPr>
          <a:lstStyle/>
          <a:p>
            <a:pPr>
              <a:defRPr/>
            </a:pPr>
            <a:r>
              <a:rPr lang="pt-BR" sz="2400" b="1" spc="-4" dirty="0">
                <a:solidFill>
                  <a:schemeClr val="accent1">
                    <a:lumMod val="50000"/>
                  </a:schemeClr>
                </a:solidFill>
                <a:latin typeface="Candara" pitchFamily="34" charset="0"/>
                <a:cs typeface="Trebuchet MS"/>
              </a:rPr>
              <a:t>Definição </a:t>
            </a:r>
            <a:r>
              <a:rPr lang="pt-BR" sz="2400" b="1" dirty="0">
                <a:solidFill>
                  <a:schemeClr val="accent1">
                    <a:lumMod val="50000"/>
                  </a:schemeClr>
                </a:solidFill>
                <a:latin typeface="Candara" pitchFamily="34" charset="0"/>
                <a:cs typeface="Trebuchet MS"/>
              </a:rPr>
              <a:t>do</a:t>
            </a:r>
            <a:r>
              <a:rPr lang="pt-BR" sz="2400" b="1" spc="-73" dirty="0">
                <a:solidFill>
                  <a:schemeClr val="accent1">
                    <a:lumMod val="50000"/>
                  </a:schemeClr>
                </a:solidFill>
                <a:latin typeface="Candara" pitchFamily="34" charset="0"/>
                <a:cs typeface="Trebuchet MS"/>
              </a:rPr>
              <a:t> </a:t>
            </a:r>
            <a:r>
              <a:rPr lang="pt-BR" sz="2400" b="1" spc="-4" dirty="0">
                <a:solidFill>
                  <a:schemeClr val="accent1">
                    <a:lumMod val="50000"/>
                  </a:schemeClr>
                </a:solidFill>
                <a:latin typeface="Candara" pitchFamily="34" charset="0"/>
                <a:cs typeface="Trebuchet MS"/>
              </a:rPr>
              <a:t>perfil </a:t>
            </a:r>
            <a:r>
              <a:rPr lang="pt-BR" spc="-4" dirty="0">
                <a:latin typeface="Candara" pitchFamily="34" charset="0"/>
                <a:cs typeface="Trebuchet MS"/>
              </a:rPr>
              <a:t>de liderança escolar</a:t>
            </a:r>
            <a:endParaRPr lang="pt-BR" dirty="0">
              <a:latin typeface="Candara" pitchFamily="34" charset="0"/>
              <a:cs typeface="Arial" panose="020B0604020202020204" pitchFamily="34" charset="0"/>
            </a:endParaRPr>
          </a:p>
        </p:txBody>
      </p:sp>
      <p:sp>
        <p:nvSpPr>
          <p:cNvPr id="8" name="Retângulo 7"/>
          <p:cNvSpPr/>
          <p:nvPr/>
        </p:nvSpPr>
        <p:spPr>
          <a:xfrm>
            <a:off x="626889" y="4923433"/>
            <a:ext cx="2720975" cy="1385887"/>
          </a:xfrm>
          <a:prstGeom prst="rect">
            <a:avLst/>
          </a:prstGeom>
        </p:spPr>
        <p:txBody>
          <a:bodyPr>
            <a:spAutoFit/>
          </a:bodyPr>
          <a:lstStyle/>
          <a:p>
            <a:pPr algn="r">
              <a:defRPr/>
            </a:pPr>
            <a:r>
              <a:rPr lang="pt-BR" sz="2400" b="1" spc="-107" dirty="0">
                <a:solidFill>
                  <a:schemeClr val="accent1">
                    <a:lumMod val="50000"/>
                  </a:schemeClr>
                </a:solidFill>
                <a:latin typeface="Candara" pitchFamily="34" charset="0"/>
                <a:cs typeface="Trebuchet MS"/>
              </a:rPr>
              <a:t>P</a:t>
            </a:r>
            <a:r>
              <a:rPr lang="pt-BR" sz="2400" b="1" dirty="0">
                <a:solidFill>
                  <a:schemeClr val="accent1">
                    <a:lumMod val="50000"/>
                  </a:schemeClr>
                </a:solidFill>
                <a:latin typeface="Candara" pitchFamily="34" charset="0"/>
                <a:cs typeface="Trebuchet MS"/>
              </a:rPr>
              <a:t>r</a:t>
            </a:r>
            <a:r>
              <a:rPr lang="pt-BR" sz="2400" b="1" spc="-13" dirty="0">
                <a:solidFill>
                  <a:schemeClr val="accent1">
                    <a:lumMod val="50000"/>
                  </a:schemeClr>
                </a:solidFill>
                <a:latin typeface="Candara" pitchFamily="34" charset="0"/>
                <a:cs typeface="Trebuchet MS"/>
              </a:rPr>
              <a:t>o</a:t>
            </a:r>
            <a:r>
              <a:rPr lang="pt-BR" sz="2400" b="1" spc="-4" dirty="0">
                <a:solidFill>
                  <a:schemeClr val="accent1">
                    <a:lumMod val="50000"/>
                  </a:schemeClr>
                </a:solidFill>
                <a:latin typeface="Candara" pitchFamily="34" charset="0"/>
                <a:cs typeface="Trebuchet MS"/>
              </a:rPr>
              <a:t>c</a:t>
            </a:r>
            <a:r>
              <a:rPr lang="pt-BR" sz="2400" b="1" spc="-13" dirty="0">
                <a:solidFill>
                  <a:schemeClr val="accent1">
                    <a:lumMod val="50000"/>
                  </a:schemeClr>
                </a:solidFill>
                <a:latin typeface="Candara" pitchFamily="34" charset="0"/>
                <a:cs typeface="Trebuchet MS"/>
              </a:rPr>
              <a:t>e</a:t>
            </a:r>
            <a:r>
              <a:rPr lang="pt-BR" sz="2400" b="1" dirty="0">
                <a:solidFill>
                  <a:schemeClr val="accent1">
                    <a:lumMod val="50000"/>
                  </a:schemeClr>
                </a:solidFill>
                <a:latin typeface="Candara" pitchFamily="34" charset="0"/>
                <a:cs typeface="Trebuchet MS"/>
              </a:rPr>
              <a:t>ssos </a:t>
            </a:r>
            <a:r>
              <a:rPr lang="pt-BR" sz="2400" b="1" spc="-4" dirty="0">
                <a:solidFill>
                  <a:schemeClr val="accent1">
                    <a:lumMod val="50000"/>
                  </a:schemeClr>
                </a:solidFill>
                <a:latin typeface="Candara" pitchFamily="34" charset="0"/>
                <a:cs typeface="Trebuchet MS"/>
              </a:rPr>
              <a:t>de </a:t>
            </a:r>
            <a:r>
              <a:rPr lang="pt-BR" sz="2400" b="1" dirty="0">
                <a:solidFill>
                  <a:schemeClr val="accent1">
                    <a:lumMod val="50000"/>
                  </a:schemeClr>
                </a:solidFill>
                <a:latin typeface="Candara" pitchFamily="34" charset="0"/>
                <a:cs typeface="Trebuchet MS"/>
              </a:rPr>
              <a:t>responsabilização</a:t>
            </a:r>
            <a:r>
              <a:rPr lang="pt-BR" sz="2400" b="1" spc="-90" dirty="0">
                <a:solidFill>
                  <a:schemeClr val="accent1">
                    <a:lumMod val="50000"/>
                  </a:schemeClr>
                </a:solidFill>
                <a:latin typeface="Candara" pitchFamily="34" charset="0"/>
                <a:cs typeface="Trebuchet MS"/>
              </a:rPr>
              <a:t> </a:t>
            </a:r>
            <a:r>
              <a:rPr lang="pt-BR" spc="-4" dirty="0">
                <a:latin typeface="Candara" pitchFamily="34" charset="0"/>
                <a:cs typeface="Trebuchet MS"/>
              </a:rPr>
              <a:t>escolar por meio das autonomias</a:t>
            </a:r>
            <a:endParaRPr lang="pt-BR" dirty="0">
              <a:latin typeface="Candara" pitchFamily="34" charset="0"/>
              <a:cs typeface="Arial" panose="020B0604020202020204" pitchFamily="34" charset="0"/>
            </a:endParaRPr>
          </a:p>
        </p:txBody>
      </p:sp>
      <p:sp>
        <p:nvSpPr>
          <p:cNvPr id="9" name="Retângulo 8"/>
          <p:cNvSpPr/>
          <p:nvPr/>
        </p:nvSpPr>
        <p:spPr>
          <a:xfrm>
            <a:off x="2867025" y="3098800"/>
            <a:ext cx="1746250" cy="738188"/>
          </a:xfrm>
          <a:prstGeom prst="rect">
            <a:avLst/>
          </a:prstGeom>
        </p:spPr>
        <p:txBody>
          <a:bodyPr>
            <a:spAutoFit/>
          </a:bodyPr>
          <a:lstStyle/>
          <a:p>
            <a:pPr>
              <a:defRPr/>
            </a:pPr>
            <a:r>
              <a:rPr lang="pt-BR" sz="2400" b="1" spc="-4" dirty="0">
                <a:solidFill>
                  <a:schemeClr val="accent1">
                    <a:lumMod val="50000"/>
                  </a:schemeClr>
                </a:solidFill>
                <a:latin typeface="Candara" pitchFamily="34" charset="0"/>
                <a:cs typeface="Trebuchet MS"/>
              </a:rPr>
              <a:t>Formação</a:t>
            </a:r>
            <a:r>
              <a:rPr lang="pt-BR" sz="2400" spc="-47" dirty="0">
                <a:solidFill>
                  <a:schemeClr val="accent1">
                    <a:lumMod val="50000"/>
                  </a:schemeClr>
                </a:solidFill>
                <a:latin typeface="Candara" pitchFamily="34" charset="0"/>
                <a:cs typeface="Trebuchet MS"/>
              </a:rPr>
              <a:t> </a:t>
            </a:r>
            <a:r>
              <a:rPr lang="pt-BR" spc="-4" dirty="0">
                <a:latin typeface="Candara" pitchFamily="34" charset="0"/>
                <a:cs typeface="Trebuchet MS"/>
              </a:rPr>
              <a:t>continuada</a:t>
            </a:r>
            <a:endParaRPr lang="pt-BR" dirty="0">
              <a:latin typeface="Candara" pitchFamily="34" charset="0"/>
              <a:cs typeface="Arial" panose="020B0604020202020204" pitchFamily="34" charset="0"/>
            </a:endParaRPr>
          </a:p>
        </p:txBody>
      </p:sp>
      <p:sp>
        <p:nvSpPr>
          <p:cNvPr id="10" name="Retângulo 9"/>
          <p:cNvSpPr/>
          <p:nvPr/>
        </p:nvSpPr>
        <p:spPr>
          <a:xfrm>
            <a:off x="5170487" y="3288903"/>
            <a:ext cx="2868612" cy="1292225"/>
          </a:xfrm>
          <a:prstGeom prst="rect">
            <a:avLst/>
          </a:prstGeom>
        </p:spPr>
        <p:txBody>
          <a:bodyPr>
            <a:spAutoFit/>
          </a:bodyPr>
          <a:lstStyle/>
          <a:p>
            <a:pPr>
              <a:defRPr/>
            </a:pPr>
            <a:r>
              <a:rPr lang="pt-BR" sz="2400" b="1" spc="-4" dirty="0">
                <a:solidFill>
                  <a:schemeClr val="accent1">
                    <a:lumMod val="50000"/>
                  </a:schemeClr>
                </a:solidFill>
                <a:latin typeface="Candara" pitchFamily="34" charset="0"/>
                <a:cs typeface="Trebuchet MS"/>
              </a:rPr>
              <a:t>Acompanhamento</a:t>
            </a:r>
            <a:r>
              <a:rPr lang="pt-BR" b="1" spc="-4" dirty="0">
                <a:latin typeface="Candara" pitchFamily="34" charset="0"/>
                <a:cs typeface="Trebuchet MS"/>
              </a:rPr>
              <a:t> </a:t>
            </a:r>
            <a:r>
              <a:rPr lang="pt-BR" spc="-4" dirty="0">
                <a:latin typeface="Candara" pitchFamily="34" charset="0"/>
                <a:cs typeface="Trebuchet MS"/>
              </a:rPr>
              <a:t>e monito</a:t>
            </a:r>
            <a:r>
              <a:rPr lang="pt-BR" spc="-9" dirty="0">
                <a:latin typeface="Candara" pitchFamily="34" charset="0"/>
                <a:cs typeface="Trebuchet MS"/>
              </a:rPr>
              <a:t>r</a:t>
            </a:r>
            <a:r>
              <a:rPr lang="pt-BR" spc="-4" dirty="0">
                <a:latin typeface="Candara" pitchFamily="34" charset="0"/>
                <a:cs typeface="Trebuchet MS"/>
              </a:rPr>
              <a:t>ament</a:t>
            </a:r>
            <a:r>
              <a:rPr lang="pt-BR" dirty="0">
                <a:latin typeface="Candara" pitchFamily="34" charset="0"/>
                <a:cs typeface="Trebuchet MS"/>
              </a:rPr>
              <a:t>o </a:t>
            </a:r>
            <a:r>
              <a:rPr lang="pt-BR" spc="9" dirty="0">
                <a:latin typeface="Candara" pitchFamily="34" charset="0"/>
                <a:cs typeface="Trebuchet MS"/>
              </a:rPr>
              <a:t>da secretaria da educação </a:t>
            </a:r>
            <a:r>
              <a:rPr lang="pt-BR" spc="-4" dirty="0">
                <a:latin typeface="Candara" pitchFamily="34" charset="0"/>
                <a:cs typeface="Trebuchet MS"/>
              </a:rPr>
              <a:t>às ações </a:t>
            </a:r>
            <a:r>
              <a:rPr lang="pt-BR" dirty="0">
                <a:latin typeface="Candara" pitchFamily="34" charset="0"/>
                <a:cs typeface="Trebuchet MS"/>
              </a:rPr>
              <a:t>da</a:t>
            </a:r>
            <a:r>
              <a:rPr lang="pt-BR" spc="-68" dirty="0">
                <a:latin typeface="Candara" pitchFamily="34" charset="0"/>
                <a:cs typeface="Trebuchet MS"/>
              </a:rPr>
              <a:t> </a:t>
            </a:r>
            <a:r>
              <a:rPr lang="pt-BR" spc="-4" dirty="0">
                <a:latin typeface="Candara" pitchFamily="34" charset="0"/>
                <a:cs typeface="Trebuchet MS"/>
              </a:rPr>
              <a:t>escola</a:t>
            </a:r>
            <a:endParaRPr lang="pt-BR" dirty="0">
              <a:latin typeface="Candara" pitchFamily="34" charset="0"/>
              <a:cs typeface="Arial" panose="020B0604020202020204" pitchFamily="34" charset="0"/>
            </a:endParaRPr>
          </a:p>
        </p:txBody>
      </p:sp>
      <p:sp>
        <p:nvSpPr>
          <p:cNvPr id="11" name="Retângulo 10"/>
          <p:cNvSpPr/>
          <p:nvPr/>
        </p:nvSpPr>
        <p:spPr>
          <a:xfrm>
            <a:off x="5436096" y="5229200"/>
            <a:ext cx="2868612" cy="1015663"/>
          </a:xfrm>
          <a:prstGeom prst="rect">
            <a:avLst/>
          </a:prstGeom>
        </p:spPr>
        <p:txBody>
          <a:bodyPr>
            <a:spAutoFit/>
          </a:bodyPr>
          <a:lstStyle/>
          <a:p>
            <a:pPr>
              <a:defRPr/>
            </a:pPr>
            <a:r>
              <a:rPr lang="pt-BR" sz="2400" b="1" spc="-4" dirty="0">
                <a:solidFill>
                  <a:schemeClr val="accent1">
                    <a:lumMod val="50000"/>
                  </a:schemeClr>
                </a:solidFill>
                <a:latin typeface="Candara" pitchFamily="34" charset="0"/>
                <a:cs typeface="Trebuchet MS"/>
              </a:rPr>
              <a:t>FUNDAE </a:t>
            </a:r>
          </a:p>
          <a:p>
            <a:pPr>
              <a:defRPr/>
            </a:pPr>
            <a:r>
              <a:rPr lang="pt-BR" spc="9" dirty="0">
                <a:latin typeface="Candara" pitchFamily="34" charset="0"/>
                <a:cs typeface="Trebuchet MS"/>
              </a:rPr>
              <a:t>Fundo de Desenvolvimento da Autonomia Escolar</a:t>
            </a:r>
            <a:endParaRPr lang="pt-BR" dirty="0">
              <a:latin typeface="Candara"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childTnLst>
                                </p:cTn>
                              </p:par>
                              <p:par>
                                <p:cTn id="8" presetID="6" presetClass="emph" presetSubtype="0" accel="12000" decel="88000" fill="hold" nodeType="withEffect">
                                  <p:stCondLst>
                                    <p:cond delay="0"/>
                                  </p:stCondLst>
                                  <p:childTnLst>
                                    <p:animScale>
                                      <p:cBhvr>
                                        <p:cTn id="9" dur="1750" fill="hold"/>
                                        <p:tgtEl>
                                          <p:spTgt spid="4"/>
                                        </p:tgtEl>
                                      </p:cBhvr>
                                      <p:by x="85000" y="85000"/>
                                    </p:animScale>
                                  </p:childTnLst>
                                </p:cTn>
                              </p:par>
                              <p:par>
                                <p:cTn id="10" presetID="8" presetClass="emph" presetSubtype="0" accel="15000" decel="85000" fill="hold" nodeType="withEffect">
                                  <p:stCondLst>
                                    <p:cond delay="0"/>
                                  </p:stCondLst>
                                  <p:childTnLst>
                                    <p:animRot by="-900000">
                                      <p:cBhvr>
                                        <p:cTn id="11" dur="1750" fill="hold"/>
                                        <p:tgtEl>
                                          <p:spTgt spid="4"/>
                                        </p:tgtEl>
                                        <p:attrNameLst>
                                          <p:attrName>r</p:attrName>
                                        </p:attrNameLst>
                                      </p:cBhvr>
                                    </p:animRo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de"/>
          <p:cNvSpPr>
            <a:spLocks noEditPoints="1"/>
          </p:cNvSpPr>
          <p:nvPr/>
        </p:nvSpPr>
        <p:spPr bwMode="auto">
          <a:xfrm rot="1920105">
            <a:off x="-2324057" y="817757"/>
            <a:ext cx="7816850" cy="8555038"/>
          </a:xfrm>
          <a:custGeom>
            <a:avLst/>
            <a:gdLst>
              <a:gd name="T0" fmla="*/ 1886 w 1986"/>
              <a:gd name="T1" fmla="*/ 578 h 1971"/>
              <a:gd name="T2" fmla="*/ 1457 w 1986"/>
              <a:gd name="T3" fmla="*/ 191 h 1971"/>
              <a:gd name="T4" fmla="*/ 906 w 1986"/>
              <a:gd name="T5" fmla="*/ 74 h 1971"/>
              <a:gd name="T6" fmla="*/ 480 w 1986"/>
              <a:gd name="T7" fmla="*/ 291 h 1971"/>
              <a:gd name="T8" fmla="*/ 114 w 1986"/>
              <a:gd name="T9" fmla="*/ 789 h 1971"/>
              <a:gd name="T10" fmla="*/ 79 w 1986"/>
              <a:gd name="T11" fmla="*/ 923 h 1971"/>
              <a:gd name="T12" fmla="*/ 253 w 1986"/>
              <a:gd name="T13" fmla="*/ 1527 h 1971"/>
              <a:gd name="T14" fmla="*/ 569 w 1986"/>
              <a:gd name="T15" fmla="*/ 1879 h 1971"/>
              <a:gd name="T16" fmla="*/ 1226 w 1986"/>
              <a:gd name="T17" fmla="*/ 1898 h 1971"/>
              <a:gd name="T18" fmla="*/ 1684 w 1986"/>
              <a:gd name="T19" fmla="*/ 1660 h 1971"/>
              <a:gd name="T20" fmla="*/ 1986 w 1986"/>
              <a:gd name="T21" fmla="*/ 1154 h 1971"/>
              <a:gd name="T22" fmla="*/ 1475 w 1986"/>
              <a:gd name="T23" fmla="*/ 1499 h 1971"/>
              <a:gd name="T24" fmla="*/ 1649 w 1986"/>
              <a:gd name="T25" fmla="*/ 1627 h 1971"/>
              <a:gd name="T26" fmla="*/ 748 w 1986"/>
              <a:gd name="T27" fmla="*/ 1626 h 1971"/>
              <a:gd name="T28" fmla="*/ 1188 w 1986"/>
              <a:gd name="T29" fmla="*/ 1834 h 1971"/>
              <a:gd name="T30" fmla="*/ 678 w 1986"/>
              <a:gd name="T31" fmla="*/ 1614 h 1971"/>
              <a:gd name="T32" fmla="*/ 572 w 1986"/>
              <a:gd name="T33" fmla="*/ 1786 h 1971"/>
              <a:gd name="T34" fmla="*/ 544 w 1986"/>
              <a:gd name="T35" fmla="*/ 1564 h 1971"/>
              <a:gd name="T36" fmla="*/ 145 w 1986"/>
              <a:gd name="T37" fmla="*/ 861 h 1971"/>
              <a:gd name="T38" fmla="*/ 485 w 1986"/>
              <a:gd name="T39" fmla="*/ 1141 h 1971"/>
              <a:gd name="T40" fmla="*/ 716 w 1986"/>
              <a:gd name="T41" fmla="*/ 371 h 1971"/>
              <a:gd name="T42" fmla="*/ 433 w 1986"/>
              <a:gd name="T43" fmla="*/ 452 h 1971"/>
              <a:gd name="T44" fmla="*/ 902 w 1986"/>
              <a:gd name="T45" fmla="*/ 353 h 1971"/>
              <a:gd name="T46" fmla="*/ 833 w 1986"/>
              <a:gd name="T47" fmla="*/ 147 h 1971"/>
              <a:gd name="T48" fmla="*/ 954 w 1986"/>
              <a:gd name="T49" fmla="*/ 385 h 1971"/>
              <a:gd name="T50" fmla="*/ 1801 w 1986"/>
              <a:gd name="T51" fmla="*/ 650 h 1971"/>
              <a:gd name="T52" fmla="*/ 1408 w 1986"/>
              <a:gd name="T53" fmla="*/ 640 h 1971"/>
              <a:gd name="T54" fmla="*/ 746 w 1986"/>
              <a:gd name="T55" fmla="*/ 1613 h 1971"/>
              <a:gd name="T56" fmla="*/ 566 w 1986"/>
              <a:gd name="T57" fmla="*/ 1193 h 1971"/>
              <a:gd name="T58" fmla="*/ 1416 w 1986"/>
              <a:gd name="T59" fmla="*/ 1458 h 1971"/>
              <a:gd name="T60" fmla="*/ 553 w 1986"/>
              <a:gd name="T61" fmla="*/ 829 h 1971"/>
              <a:gd name="T62" fmla="*/ 1406 w 1986"/>
              <a:gd name="T63" fmla="*/ 711 h 1971"/>
              <a:gd name="T64" fmla="*/ 918 w 1986"/>
              <a:gd name="T65" fmla="*/ 421 h 1971"/>
              <a:gd name="T66" fmla="*/ 617 w 1986"/>
              <a:gd name="T67" fmla="*/ 755 h 1971"/>
              <a:gd name="T68" fmla="*/ 1377 w 1986"/>
              <a:gd name="T69" fmla="*/ 650 h 1971"/>
              <a:gd name="T70" fmla="*/ 1396 w 1986"/>
              <a:gd name="T71" fmla="*/ 640 h 1971"/>
              <a:gd name="T72" fmla="*/ 882 w 1986"/>
              <a:gd name="T73" fmla="*/ 385 h 1971"/>
              <a:gd name="T74" fmla="*/ 728 w 1986"/>
              <a:gd name="T75" fmla="*/ 372 h 1971"/>
              <a:gd name="T76" fmla="*/ 693 w 1986"/>
              <a:gd name="T77" fmla="*/ 1596 h 1971"/>
              <a:gd name="T78" fmla="*/ 1470 w 1986"/>
              <a:gd name="T79" fmla="*/ 1446 h 1971"/>
              <a:gd name="T80" fmla="*/ 1745 w 1986"/>
              <a:gd name="T81" fmla="*/ 1013 h 1971"/>
              <a:gd name="T82" fmla="*/ 1851 w 1986"/>
              <a:gd name="T83" fmla="*/ 1115 h 1971"/>
              <a:gd name="T84" fmla="*/ 1755 w 1986"/>
              <a:gd name="T85" fmla="*/ 1023 h 1971"/>
              <a:gd name="T86" fmla="*/ 1813 w 1986"/>
              <a:gd name="T87" fmla="*/ 651 h 1971"/>
              <a:gd name="T88" fmla="*/ 1405 w 1986"/>
              <a:gd name="T89" fmla="*/ 498 h 1971"/>
              <a:gd name="T90" fmla="*/ 1751 w 1986"/>
              <a:gd name="T91" fmla="*/ 539 h 1971"/>
              <a:gd name="T92" fmla="*/ 1364 w 1986"/>
              <a:gd name="T93" fmla="*/ 191 h 1971"/>
              <a:gd name="T94" fmla="*/ 913 w 1986"/>
              <a:gd name="T95" fmla="*/ 349 h 1971"/>
              <a:gd name="T96" fmla="*/ 785 w 1986"/>
              <a:gd name="T97" fmla="*/ 129 h 1971"/>
              <a:gd name="T98" fmla="*/ 486 w 1986"/>
              <a:gd name="T99" fmla="*/ 302 h 1971"/>
              <a:gd name="T100" fmla="*/ 422 w 1986"/>
              <a:gd name="T101" fmla="*/ 456 h 1971"/>
              <a:gd name="T102" fmla="*/ 146 w 1986"/>
              <a:gd name="T103" fmla="*/ 849 h 1971"/>
              <a:gd name="T104" fmla="*/ 91 w 1986"/>
              <a:gd name="T105" fmla="*/ 921 h 1971"/>
              <a:gd name="T106" fmla="*/ 495 w 1986"/>
              <a:gd name="T107" fmla="*/ 1212 h 1971"/>
              <a:gd name="T108" fmla="*/ 182 w 1986"/>
              <a:gd name="T109" fmla="*/ 1263 h 1971"/>
              <a:gd name="T110" fmla="*/ 543 w 1986"/>
              <a:gd name="T111" fmla="*/ 1794 h 1971"/>
              <a:gd name="T112" fmla="*/ 600 w 1986"/>
              <a:gd name="T113" fmla="*/ 1798 h 1971"/>
              <a:gd name="T114" fmla="*/ 1080 w 1986"/>
              <a:gd name="T115" fmla="*/ 1891 h 1971"/>
              <a:gd name="T116" fmla="*/ 1222 w 1986"/>
              <a:gd name="T117" fmla="*/ 1873 h 1971"/>
              <a:gd name="T118" fmla="*/ 1466 w 1986"/>
              <a:gd name="T119" fmla="*/ 1506 h 1971"/>
              <a:gd name="T120" fmla="*/ 1222 w 1986"/>
              <a:gd name="T121" fmla="*/ 1873 h 1971"/>
              <a:gd name="T122" fmla="*/ 1855 w 1986"/>
              <a:gd name="T123" fmla="*/ 1198 h 1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6" h="1971">
                <a:moveTo>
                  <a:pt x="1913" y="1080"/>
                </a:moveTo>
                <a:cubicBezTo>
                  <a:pt x="1910" y="1080"/>
                  <a:pt x="1906" y="1081"/>
                  <a:pt x="1903" y="1081"/>
                </a:cubicBezTo>
                <a:cubicBezTo>
                  <a:pt x="1826" y="650"/>
                  <a:pt x="1826" y="650"/>
                  <a:pt x="1826" y="650"/>
                </a:cubicBezTo>
                <a:cubicBezTo>
                  <a:pt x="1861" y="643"/>
                  <a:pt x="1886" y="614"/>
                  <a:pt x="1886" y="578"/>
                </a:cubicBezTo>
                <a:cubicBezTo>
                  <a:pt x="1886" y="537"/>
                  <a:pt x="1853" y="504"/>
                  <a:pt x="1813" y="504"/>
                </a:cubicBezTo>
                <a:cubicBezTo>
                  <a:pt x="1791" y="504"/>
                  <a:pt x="1772" y="514"/>
                  <a:pt x="1758" y="529"/>
                </a:cubicBezTo>
                <a:cubicBezTo>
                  <a:pt x="1445" y="222"/>
                  <a:pt x="1445" y="222"/>
                  <a:pt x="1445" y="222"/>
                </a:cubicBezTo>
                <a:cubicBezTo>
                  <a:pt x="1452" y="214"/>
                  <a:pt x="1457" y="203"/>
                  <a:pt x="1457" y="191"/>
                </a:cubicBezTo>
                <a:cubicBezTo>
                  <a:pt x="1457" y="166"/>
                  <a:pt x="1436" y="145"/>
                  <a:pt x="1410" y="145"/>
                </a:cubicBezTo>
                <a:cubicBezTo>
                  <a:pt x="1393" y="145"/>
                  <a:pt x="1378" y="155"/>
                  <a:pt x="1370" y="169"/>
                </a:cubicBezTo>
                <a:cubicBezTo>
                  <a:pt x="902" y="99"/>
                  <a:pt x="902" y="99"/>
                  <a:pt x="902" y="99"/>
                </a:cubicBezTo>
                <a:cubicBezTo>
                  <a:pt x="905" y="91"/>
                  <a:pt x="906" y="83"/>
                  <a:pt x="906" y="74"/>
                </a:cubicBezTo>
                <a:cubicBezTo>
                  <a:pt x="906" y="33"/>
                  <a:pt x="873" y="0"/>
                  <a:pt x="833" y="0"/>
                </a:cubicBezTo>
                <a:cubicBezTo>
                  <a:pt x="792" y="0"/>
                  <a:pt x="760" y="33"/>
                  <a:pt x="760" y="74"/>
                </a:cubicBezTo>
                <a:cubicBezTo>
                  <a:pt x="760" y="92"/>
                  <a:pt x="766" y="108"/>
                  <a:pt x="776" y="120"/>
                </a:cubicBezTo>
                <a:cubicBezTo>
                  <a:pt x="480" y="291"/>
                  <a:pt x="480" y="291"/>
                  <a:pt x="480" y="291"/>
                </a:cubicBezTo>
                <a:cubicBezTo>
                  <a:pt x="460" y="261"/>
                  <a:pt x="427" y="241"/>
                  <a:pt x="388" y="241"/>
                </a:cubicBezTo>
                <a:cubicBezTo>
                  <a:pt x="327" y="241"/>
                  <a:pt x="278" y="291"/>
                  <a:pt x="278" y="351"/>
                </a:cubicBezTo>
                <a:cubicBezTo>
                  <a:pt x="278" y="389"/>
                  <a:pt x="297" y="422"/>
                  <a:pt x="326" y="442"/>
                </a:cubicBezTo>
                <a:cubicBezTo>
                  <a:pt x="114" y="789"/>
                  <a:pt x="114" y="789"/>
                  <a:pt x="114" y="789"/>
                </a:cubicBezTo>
                <a:cubicBezTo>
                  <a:pt x="103" y="781"/>
                  <a:pt x="88" y="776"/>
                  <a:pt x="73" y="776"/>
                </a:cubicBezTo>
                <a:cubicBezTo>
                  <a:pt x="32" y="776"/>
                  <a:pt x="0" y="809"/>
                  <a:pt x="0" y="850"/>
                </a:cubicBezTo>
                <a:cubicBezTo>
                  <a:pt x="0" y="890"/>
                  <a:pt x="32" y="923"/>
                  <a:pt x="73" y="923"/>
                </a:cubicBezTo>
                <a:cubicBezTo>
                  <a:pt x="75" y="923"/>
                  <a:pt x="77" y="923"/>
                  <a:pt x="79" y="923"/>
                </a:cubicBezTo>
                <a:cubicBezTo>
                  <a:pt x="171" y="1266"/>
                  <a:pt x="171" y="1266"/>
                  <a:pt x="171" y="1266"/>
                </a:cubicBezTo>
                <a:cubicBezTo>
                  <a:pt x="208" y="1396"/>
                  <a:pt x="208" y="1396"/>
                  <a:pt x="208" y="1396"/>
                </a:cubicBezTo>
                <a:cubicBezTo>
                  <a:pt x="191" y="1409"/>
                  <a:pt x="180" y="1430"/>
                  <a:pt x="180" y="1454"/>
                </a:cubicBezTo>
                <a:cubicBezTo>
                  <a:pt x="180" y="1494"/>
                  <a:pt x="212" y="1527"/>
                  <a:pt x="253" y="1527"/>
                </a:cubicBezTo>
                <a:cubicBezTo>
                  <a:pt x="253" y="1527"/>
                  <a:pt x="253" y="1527"/>
                  <a:pt x="253" y="1527"/>
                </a:cubicBezTo>
                <a:cubicBezTo>
                  <a:pt x="534" y="1803"/>
                  <a:pt x="534" y="1803"/>
                  <a:pt x="534" y="1803"/>
                </a:cubicBezTo>
                <a:cubicBezTo>
                  <a:pt x="527" y="1811"/>
                  <a:pt x="523" y="1821"/>
                  <a:pt x="523" y="1833"/>
                </a:cubicBezTo>
                <a:cubicBezTo>
                  <a:pt x="523" y="1858"/>
                  <a:pt x="543" y="1879"/>
                  <a:pt x="569" y="1879"/>
                </a:cubicBezTo>
                <a:cubicBezTo>
                  <a:pt x="591" y="1879"/>
                  <a:pt x="609" y="1863"/>
                  <a:pt x="614" y="1843"/>
                </a:cubicBezTo>
                <a:cubicBezTo>
                  <a:pt x="1083" y="1920"/>
                  <a:pt x="1083" y="1920"/>
                  <a:pt x="1083" y="1920"/>
                </a:cubicBezTo>
                <a:cubicBezTo>
                  <a:pt x="1093" y="1950"/>
                  <a:pt x="1120" y="1971"/>
                  <a:pt x="1153" y="1971"/>
                </a:cubicBezTo>
                <a:cubicBezTo>
                  <a:pt x="1193" y="1971"/>
                  <a:pt x="1226" y="1938"/>
                  <a:pt x="1226" y="1898"/>
                </a:cubicBezTo>
                <a:cubicBezTo>
                  <a:pt x="1226" y="1893"/>
                  <a:pt x="1226" y="1889"/>
                  <a:pt x="1225" y="1884"/>
                </a:cubicBezTo>
                <a:cubicBezTo>
                  <a:pt x="1624" y="1681"/>
                  <a:pt x="1624" y="1681"/>
                  <a:pt x="1624" y="1681"/>
                </a:cubicBezTo>
                <a:cubicBezTo>
                  <a:pt x="1630" y="1689"/>
                  <a:pt x="1640" y="1693"/>
                  <a:pt x="1650" y="1693"/>
                </a:cubicBezTo>
                <a:cubicBezTo>
                  <a:pt x="1669" y="1693"/>
                  <a:pt x="1684" y="1678"/>
                  <a:pt x="1684" y="1660"/>
                </a:cubicBezTo>
                <a:cubicBezTo>
                  <a:pt x="1684" y="1650"/>
                  <a:pt x="1679" y="1641"/>
                  <a:pt x="1672" y="1635"/>
                </a:cubicBezTo>
                <a:cubicBezTo>
                  <a:pt x="1897" y="1225"/>
                  <a:pt x="1897" y="1225"/>
                  <a:pt x="1897" y="1225"/>
                </a:cubicBezTo>
                <a:cubicBezTo>
                  <a:pt x="1902" y="1226"/>
                  <a:pt x="1907" y="1227"/>
                  <a:pt x="1913" y="1227"/>
                </a:cubicBezTo>
                <a:cubicBezTo>
                  <a:pt x="1953" y="1227"/>
                  <a:pt x="1986" y="1194"/>
                  <a:pt x="1986" y="1154"/>
                </a:cubicBezTo>
                <a:cubicBezTo>
                  <a:pt x="1986" y="1113"/>
                  <a:pt x="1953" y="1080"/>
                  <a:pt x="1913" y="1080"/>
                </a:cubicBezTo>
                <a:close/>
                <a:moveTo>
                  <a:pt x="1649" y="1627"/>
                </a:moveTo>
                <a:cubicBezTo>
                  <a:pt x="1642" y="1627"/>
                  <a:pt x="1635" y="1630"/>
                  <a:pt x="1630" y="1634"/>
                </a:cubicBezTo>
                <a:cubicBezTo>
                  <a:pt x="1475" y="1499"/>
                  <a:pt x="1475" y="1499"/>
                  <a:pt x="1475" y="1499"/>
                </a:cubicBezTo>
                <a:cubicBezTo>
                  <a:pt x="1481" y="1492"/>
                  <a:pt x="1484" y="1484"/>
                  <a:pt x="1484" y="1475"/>
                </a:cubicBezTo>
                <a:cubicBezTo>
                  <a:pt x="1484" y="1467"/>
                  <a:pt x="1482" y="1460"/>
                  <a:pt x="1478" y="1454"/>
                </a:cubicBezTo>
                <a:cubicBezTo>
                  <a:pt x="1699" y="1304"/>
                  <a:pt x="1699" y="1304"/>
                  <a:pt x="1699" y="1304"/>
                </a:cubicBezTo>
                <a:lnTo>
                  <a:pt x="1649" y="1627"/>
                </a:lnTo>
                <a:close/>
                <a:moveTo>
                  <a:pt x="1153" y="1824"/>
                </a:moveTo>
                <a:cubicBezTo>
                  <a:pt x="1119" y="1824"/>
                  <a:pt x="1091" y="1847"/>
                  <a:pt x="1082" y="1878"/>
                </a:cubicBezTo>
                <a:cubicBezTo>
                  <a:pt x="745" y="1640"/>
                  <a:pt x="745" y="1640"/>
                  <a:pt x="745" y="1640"/>
                </a:cubicBezTo>
                <a:cubicBezTo>
                  <a:pt x="747" y="1636"/>
                  <a:pt x="748" y="1631"/>
                  <a:pt x="748" y="1626"/>
                </a:cubicBezTo>
                <a:cubicBezTo>
                  <a:pt x="748" y="1626"/>
                  <a:pt x="748" y="1625"/>
                  <a:pt x="748" y="1625"/>
                </a:cubicBezTo>
                <a:cubicBezTo>
                  <a:pt x="1414" y="1486"/>
                  <a:pt x="1414" y="1486"/>
                  <a:pt x="1414" y="1486"/>
                </a:cubicBezTo>
                <a:cubicBezTo>
                  <a:pt x="1415" y="1489"/>
                  <a:pt x="1416" y="1492"/>
                  <a:pt x="1418" y="1494"/>
                </a:cubicBezTo>
                <a:cubicBezTo>
                  <a:pt x="1188" y="1834"/>
                  <a:pt x="1188" y="1834"/>
                  <a:pt x="1188" y="1834"/>
                </a:cubicBezTo>
                <a:cubicBezTo>
                  <a:pt x="1178" y="1828"/>
                  <a:pt x="1166" y="1824"/>
                  <a:pt x="1153" y="1824"/>
                </a:cubicBezTo>
                <a:close/>
                <a:moveTo>
                  <a:pt x="572" y="1786"/>
                </a:moveTo>
                <a:cubicBezTo>
                  <a:pt x="557" y="1580"/>
                  <a:pt x="557" y="1580"/>
                  <a:pt x="557" y="1580"/>
                </a:cubicBezTo>
                <a:cubicBezTo>
                  <a:pt x="678" y="1614"/>
                  <a:pt x="678" y="1614"/>
                  <a:pt x="678" y="1614"/>
                </a:cubicBezTo>
                <a:cubicBezTo>
                  <a:pt x="677" y="1618"/>
                  <a:pt x="676" y="1622"/>
                  <a:pt x="676" y="1626"/>
                </a:cubicBezTo>
                <a:cubicBezTo>
                  <a:pt x="676" y="1636"/>
                  <a:pt x="680" y="1646"/>
                  <a:pt x="687" y="1652"/>
                </a:cubicBezTo>
                <a:cubicBezTo>
                  <a:pt x="590" y="1791"/>
                  <a:pt x="590" y="1791"/>
                  <a:pt x="590" y="1791"/>
                </a:cubicBezTo>
                <a:cubicBezTo>
                  <a:pt x="584" y="1789"/>
                  <a:pt x="578" y="1787"/>
                  <a:pt x="572" y="1786"/>
                </a:cubicBezTo>
                <a:close/>
                <a:moveTo>
                  <a:pt x="315" y="1415"/>
                </a:moveTo>
                <a:cubicBezTo>
                  <a:pt x="506" y="1218"/>
                  <a:pt x="506" y="1218"/>
                  <a:pt x="506" y="1218"/>
                </a:cubicBezTo>
                <a:cubicBezTo>
                  <a:pt x="511" y="1219"/>
                  <a:pt x="515" y="1220"/>
                  <a:pt x="520" y="1220"/>
                </a:cubicBezTo>
                <a:cubicBezTo>
                  <a:pt x="544" y="1564"/>
                  <a:pt x="544" y="1564"/>
                  <a:pt x="544" y="1564"/>
                </a:cubicBezTo>
                <a:cubicBezTo>
                  <a:pt x="311" y="1498"/>
                  <a:pt x="311" y="1498"/>
                  <a:pt x="311" y="1498"/>
                </a:cubicBezTo>
                <a:cubicBezTo>
                  <a:pt x="321" y="1486"/>
                  <a:pt x="326" y="1470"/>
                  <a:pt x="326" y="1454"/>
                </a:cubicBezTo>
                <a:cubicBezTo>
                  <a:pt x="326" y="1439"/>
                  <a:pt x="322" y="1426"/>
                  <a:pt x="315" y="1415"/>
                </a:cubicBezTo>
                <a:close/>
                <a:moveTo>
                  <a:pt x="145" y="861"/>
                </a:moveTo>
                <a:cubicBezTo>
                  <a:pt x="491" y="787"/>
                  <a:pt x="491" y="787"/>
                  <a:pt x="491" y="787"/>
                </a:cubicBezTo>
                <a:cubicBezTo>
                  <a:pt x="499" y="808"/>
                  <a:pt x="518" y="824"/>
                  <a:pt x="541" y="828"/>
                </a:cubicBezTo>
                <a:cubicBezTo>
                  <a:pt x="520" y="1123"/>
                  <a:pt x="520" y="1123"/>
                  <a:pt x="520" y="1123"/>
                </a:cubicBezTo>
                <a:cubicBezTo>
                  <a:pt x="506" y="1124"/>
                  <a:pt x="493" y="1131"/>
                  <a:pt x="485" y="1141"/>
                </a:cubicBezTo>
                <a:cubicBezTo>
                  <a:pt x="121" y="905"/>
                  <a:pt x="121" y="905"/>
                  <a:pt x="121" y="905"/>
                </a:cubicBezTo>
                <a:cubicBezTo>
                  <a:pt x="134" y="894"/>
                  <a:pt x="143" y="879"/>
                  <a:pt x="145" y="861"/>
                </a:cubicBezTo>
                <a:close/>
                <a:moveTo>
                  <a:pt x="497" y="362"/>
                </a:moveTo>
                <a:cubicBezTo>
                  <a:pt x="716" y="371"/>
                  <a:pt x="716" y="371"/>
                  <a:pt x="716" y="371"/>
                </a:cubicBezTo>
                <a:cubicBezTo>
                  <a:pt x="573" y="702"/>
                  <a:pt x="573" y="702"/>
                  <a:pt x="573" y="702"/>
                </a:cubicBezTo>
                <a:cubicBezTo>
                  <a:pt x="566" y="700"/>
                  <a:pt x="559" y="698"/>
                  <a:pt x="552" y="698"/>
                </a:cubicBezTo>
                <a:cubicBezTo>
                  <a:pt x="545" y="698"/>
                  <a:pt x="537" y="700"/>
                  <a:pt x="531" y="702"/>
                </a:cubicBezTo>
                <a:cubicBezTo>
                  <a:pt x="433" y="452"/>
                  <a:pt x="433" y="452"/>
                  <a:pt x="433" y="452"/>
                </a:cubicBezTo>
                <a:cubicBezTo>
                  <a:pt x="468" y="436"/>
                  <a:pt x="494" y="402"/>
                  <a:pt x="497" y="362"/>
                </a:cubicBezTo>
                <a:close/>
                <a:moveTo>
                  <a:pt x="833" y="147"/>
                </a:moveTo>
                <a:cubicBezTo>
                  <a:pt x="835" y="147"/>
                  <a:pt x="837" y="147"/>
                  <a:pt x="838" y="147"/>
                </a:cubicBezTo>
                <a:cubicBezTo>
                  <a:pt x="902" y="353"/>
                  <a:pt x="902" y="353"/>
                  <a:pt x="902" y="353"/>
                </a:cubicBezTo>
                <a:cubicBezTo>
                  <a:pt x="896" y="356"/>
                  <a:pt x="891" y="360"/>
                  <a:pt x="887" y="366"/>
                </a:cubicBezTo>
                <a:cubicBezTo>
                  <a:pt x="733" y="360"/>
                  <a:pt x="733" y="360"/>
                  <a:pt x="733" y="360"/>
                </a:cubicBezTo>
                <a:cubicBezTo>
                  <a:pt x="825" y="147"/>
                  <a:pt x="825" y="147"/>
                  <a:pt x="825" y="147"/>
                </a:cubicBezTo>
                <a:cubicBezTo>
                  <a:pt x="828" y="147"/>
                  <a:pt x="830" y="147"/>
                  <a:pt x="833" y="147"/>
                </a:cubicBezTo>
                <a:close/>
                <a:moveTo>
                  <a:pt x="1385" y="230"/>
                </a:moveTo>
                <a:cubicBezTo>
                  <a:pt x="1392" y="495"/>
                  <a:pt x="1392" y="495"/>
                  <a:pt x="1392" y="495"/>
                </a:cubicBezTo>
                <a:cubicBezTo>
                  <a:pt x="954" y="388"/>
                  <a:pt x="954" y="388"/>
                  <a:pt x="954" y="388"/>
                </a:cubicBezTo>
                <a:cubicBezTo>
                  <a:pt x="954" y="387"/>
                  <a:pt x="954" y="386"/>
                  <a:pt x="954" y="385"/>
                </a:cubicBezTo>
                <a:cubicBezTo>
                  <a:pt x="954" y="375"/>
                  <a:pt x="950" y="366"/>
                  <a:pt x="944" y="360"/>
                </a:cubicBezTo>
                <a:cubicBezTo>
                  <a:pt x="1366" y="206"/>
                  <a:pt x="1366" y="206"/>
                  <a:pt x="1366" y="206"/>
                </a:cubicBezTo>
                <a:cubicBezTo>
                  <a:pt x="1370" y="216"/>
                  <a:pt x="1376" y="224"/>
                  <a:pt x="1385" y="230"/>
                </a:cubicBezTo>
                <a:close/>
                <a:moveTo>
                  <a:pt x="1801" y="650"/>
                </a:moveTo>
                <a:cubicBezTo>
                  <a:pt x="1747" y="999"/>
                  <a:pt x="1747" y="999"/>
                  <a:pt x="1747" y="999"/>
                </a:cubicBezTo>
                <a:cubicBezTo>
                  <a:pt x="1432" y="696"/>
                  <a:pt x="1432" y="696"/>
                  <a:pt x="1432" y="696"/>
                </a:cubicBezTo>
                <a:cubicBezTo>
                  <a:pt x="1436" y="690"/>
                  <a:pt x="1439" y="683"/>
                  <a:pt x="1439" y="675"/>
                </a:cubicBezTo>
                <a:cubicBezTo>
                  <a:pt x="1439" y="657"/>
                  <a:pt x="1425" y="643"/>
                  <a:pt x="1408" y="640"/>
                </a:cubicBezTo>
                <a:cubicBezTo>
                  <a:pt x="1405" y="510"/>
                  <a:pt x="1405" y="510"/>
                  <a:pt x="1405" y="510"/>
                </a:cubicBezTo>
                <a:cubicBezTo>
                  <a:pt x="1741" y="592"/>
                  <a:pt x="1741" y="592"/>
                  <a:pt x="1741" y="592"/>
                </a:cubicBezTo>
                <a:cubicBezTo>
                  <a:pt x="1747" y="622"/>
                  <a:pt x="1771" y="645"/>
                  <a:pt x="1801" y="650"/>
                </a:cubicBezTo>
                <a:close/>
                <a:moveTo>
                  <a:pt x="746" y="1613"/>
                </a:moveTo>
                <a:cubicBezTo>
                  <a:pt x="740" y="1600"/>
                  <a:pt x="727" y="1590"/>
                  <a:pt x="712" y="1590"/>
                </a:cubicBezTo>
                <a:cubicBezTo>
                  <a:pt x="709" y="1590"/>
                  <a:pt x="706" y="1591"/>
                  <a:pt x="704" y="1591"/>
                </a:cubicBezTo>
                <a:cubicBezTo>
                  <a:pt x="547" y="1214"/>
                  <a:pt x="547" y="1214"/>
                  <a:pt x="547" y="1214"/>
                </a:cubicBezTo>
                <a:cubicBezTo>
                  <a:pt x="555" y="1209"/>
                  <a:pt x="562" y="1202"/>
                  <a:pt x="566" y="1193"/>
                </a:cubicBezTo>
                <a:cubicBezTo>
                  <a:pt x="1413" y="1470"/>
                  <a:pt x="1413" y="1470"/>
                  <a:pt x="1413" y="1470"/>
                </a:cubicBezTo>
                <a:cubicBezTo>
                  <a:pt x="1412" y="1471"/>
                  <a:pt x="1412" y="1473"/>
                  <a:pt x="1412" y="1474"/>
                </a:cubicBezTo>
                <a:lnTo>
                  <a:pt x="746" y="1613"/>
                </a:lnTo>
                <a:close/>
                <a:moveTo>
                  <a:pt x="1416" y="1458"/>
                </a:moveTo>
                <a:cubicBezTo>
                  <a:pt x="570" y="1181"/>
                  <a:pt x="570" y="1181"/>
                  <a:pt x="570" y="1181"/>
                </a:cubicBezTo>
                <a:cubicBezTo>
                  <a:pt x="571" y="1178"/>
                  <a:pt x="571" y="1175"/>
                  <a:pt x="571" y="1172"/>
                </a:cubicBezTo>
                <a:cubicBezTo>
                  <a:pt x="571" y="1148"/>
                  <a:pt x="554" y="1129"/>
                  <a:pt x="532" y="1124"/>
                </a:cubicBezTo>
                <a:cubicBezTo>
                  <a:pt x="553" y="829"/>
                  <a:pt x="553" y="829"/>
                  <a:pt x="553" y="829"/>
                </a:cubicBezTo>
                <a:cubicBezTo>
                  <a:pt x="587" y="829"/>
                  <a:pt x="616" y="801"/>
                  <a:pt x="617" y="767"/>
                </a:cubicBezTo>
                <a:cubicBezTo>
                  <a:pt x="1368" y="686"/>
                  <a:pt x="1368" y="686"/>
                  <a:pt x="1368" y="686"/>
                </a:cubicBezTo>
                <a:cubicBezTo>
                  <a:pt x="1372" y="701"/>
                  <a:pt x="1386" y="712"/>
                  <a:pt x="1402" y="712"/>
                </a:cubicBezTo>
                <a:cubicBezTo>
                  <a:pt x="1404" y="712"/>
                  <a:pt x="1405" y="711"/>
                  <a:pt x="1406" y="711"/>
                </a:cubicBezTo>
                <a:cubicBezTo>
                  <a:pt x="1441" y="1440"/>
                  <a:pt x="1441" y="1440"/>
                  <a:pt x="1441" y="1440"/>
                </a:cubicBezTo>
                <a:cubicBezTo>
                  <a:pt x="1430" y="1442"/>
                  <a:pt x="1421" y="1449"/>
                  <a:pt x="1416" y="1458"/>
                </a:cubicBezTo>
                <a:close/>
                <a:moveTo>
                  <a:pt x="898" y="415"/>
                </a:moveTo>
                <a:cubicBezTo>
                  <a:pt x="904" y="419"/>
                  <a:pt x="911" y="421"/>
                  <a:pt x="918" y="421"/>
                </a:cubicBezTo>
                <a:cubicBezTo>
                  <a:pt x="924" y="421"/>
                  <a:pt x="929" y="420"/>
                  <a:pt x="934" y="418"/>
                </a:cubicBezTo>
                <a:cubicBezTo>
                  <a:pt x="1370" y="660"/>
                  <a:pt x="1370" y="660"/>
                  <a:pt x="1370" y="660"/>
                </a:cubicBezTo>
                <a:cubicBezTo>
                  <a:pt x="1368" y="664"/>
                  <a:pt x="1367" y="669"/>
                  <a:pt x="1366" y="674"/>
                </a:cubicBezTo>
                <a:cubicBezTo>
                  <a:pt x="617" y="755"/>
                  <a:pt x="617" y="755"/>
                  <a:pt x="617" y="755"/>
                </a:cubicBezTo>
                <a:cubicBezTo>
                  <a:pt x="615" y="743"/>
                  <a:pt x="610" y="732"/>
                  <a:pt x="603" y="723"/>
                </a:cubicBezTo>
                <a:lnTo>
                  <a:pt x="898" y="415"/>
                </a:lnTo>
                <a:close/>
                <a:moveTo>
                  <a:pt x="1396" y="640"/>
                </a:moveTo>
                <a:cubicBezTo>
                  <a:pt x="1389" y="641"/>
                  <a:pt x="1382" y="645"/>
                  <a:pt x="1377" y="650"/>
                </a:cubicBezTo>
                <a:cubicBezTo>
                  <a:pt x="944" y="410"/>
                  <a:pt x="944" y="410"/>
                  <a:pt x="944" y="410"/>
                </a:cubicBezTo>
                <a:cubicBezTo>
                  <a:pt x="947" y="407"/>
                  <a:pt x="950" y="403"/>
                  <a:pt x="951" y="399"/>
                </a:cubicBezTo>
                <a:cubicBezTo>
                  <a:pt x="1392" y="507"/>
                  <a:pt x="1392" y="507"/>
                  <a:pt x="1392" y="507"/>
                </a:cubicBezTo>
                <a:lnTo>
                  <a:pt x="1396" y="640"/>
                </a:lnTo>
                <a:close/>
                <a:moveTo>
                  <a:pt x="873" y="378"/>
                </a:moveTo>
                <a:cubicBezTo>
                  <a:pt x="869" y="379"/>
                  <a:pt x="869" y="379"/>
                  <a:pt x="869" y="379"/>
                </a:cubicBezTo>
                <a:cubicBezTo>
                  <a:pt x="883" y="379"/>
                  <a:pt x="883" y="379"/>
                  <a:pt x="883" y="379"/>
                </a:cubicBezTo>
                <a:cubicBezTo>
                  <a:pt x="882" y="381"/>
                  <a:pt x="882" y="383"/>
                  <a:pt x="882" y="385"/>
                </a:cubicBezTo>
                <a:cubicBezTo>
                  <a:pt x="882" y="393"/>
                  <a:pt x="885" y="401"/>
                  <a:pt x="889" y="407"/>
                </a:cubicBezTo>
                <a:cubicBezTo>
                  <a:pt x="594" y="714"/>
                  <a:pt x="594" y="714"/>
                  <a:pt x="594" y="714"/>
                </a:cubicBezTo>
                <a:cubicBezTo>
                  <a:pt x="591" y="711"/>
                  <a:pt x="588" y="709"/>
                  <a:pt x="584" y="707"/>
                </a:cubicBezTo>
                <a:cubicBezTo>
                  <a:pt x="728" y="372"/>
                  <a:pt x="728" y="372"/>
                  <a:pt x="728" y="372"/>
                </a:cubicBezTo>
                <a:lnTo>
                  <a:pt x="873" y="378"/>
                </a:lnTo>
                <a:close/>
                <a:moveTo>
                  <a:pt x="532" y="1220"/>
                </a:moveTo>
                <a:cubicBezTo>
                  <a:pt x="533" y="1219"/>
                  <a:pt x="534" y="1219"/>
                  <a:pt x="536" y="1219"/>
                </a:cubicBezTo>
                <a:cubicBezTo>
                  <a:pt x="693" y="1596"/>
                  <a:pt x="693" y="1596"/>
                  <a:pt x="693" y="1596"/>
                </a:cubicBezTo>
                <a:cubicBezTo>
                  <a:pt x="689" y="1598"/>
                  <a:pt x="686" y="1600"/>
                  <a:pt x="684" y="1604"/>
                </a:cubicBezTo>
                <a:cubicBezTo>
                  <a:pt x="556" y="1567"/>
                  <a:pt x="556" y="1567"/>
                  <a:pt x="556" y="1567"/>
                </a:cubicBezTo>
                <a:lnTo>
                  <a:pt x="532" y="1220"/>
                </a:lnTo>
                <a:close/>
                <a:moveTo>
                  <a:pt x="1470" y="1446"/>
                </a:moveTo>
                <a:cubicBezTo>
                  <a:pt x="1465" y="1442"/>
                  <a:pt x="1459" y="1440"/>
                  <a:pt x="1453" y="1439"/>
                </a:cubicBezTo>
                <a:cubicBezTo>
                  <a:pt x="1418" y="708"/>
                  <a:pt x="1418" y="708"/>
                  <a:pt x="1418" y="708"/>
                </a:cubicBezTo>
                <a:cubicBezTo>
                  <a:pt x="1420" y="707"/>
                  <a:pt x="1422" y="706"/>
                  <a:pt x="1424" y="705"/>
                </a:cubicBezTo>
                <a:cubicBezTo>
                  <a:pt x="1745" y="1013"/>
                  <a:pt x="1745" y="1013"/>
                  <a:pt x="1745" y="1013"/>
                </a:cubicBezTo>
                <a:cubicBezTo>
                  <a:pt x="1702" y="1287"/>
                  <a:pt x="1702" y="1287"/>
                  <a:pt x="1702" y="1287"/>
                </a:cubicBezTo>
                <a:lnTo>
                  <a:pt x="1470" y="1446"/>
                </a:lnTo>
                <a:close/>
                <a:moveTo>
                  <a:pt x="1755" y="1023"/>
                </a:moveTo>
                <a:cubicBezTo>
                  <a:pt x="1851" y="1115"/>
                  <a:pt x="1851" y="1115"/>
                  <a:pt x="1851" y="1115"/>
                </a:cubicBezTo>
                <a:cubicBezTo>
                  <a:pt x="1844" y="1126"/>
                  <a:pt x="1840" y="1140"/>
                  <a:pt x="1840" y="1154"/>
                </a:cubicBezTo>
                <a:cubicBezTo>
                  <a:pt x="1840" y="1166"/>
                  <a:pt x="1843" y="1177"/>
                  <a:pt x="1848" y="1188"/>
                </a:cubicBezTo>
                <a:cubicBezTo>
                  <a:pt x="1716" y="1278"/>
                  <a:pt x="1716" y="1278"/>
                  <a:pt x="1716" y="1278"/>
                </a:cubicBezTo>
                <a:lnTo>
                  <a:pt x="1755" y="1023"/>
                </a:lnTo>
                <a:close/>
                <a:moveTo>
                  <a:pt x="1891" y="1084"/>
                </a:moveTo>
                <a:cubicBezTo>
                  <a:pt x="1878" y="1088"/>
                  <a:pt x="1867" y="1095"/>
                  <a:pt x="1858" y="1105"/>
                </a:cubicBezTo>
                <a:cubicBezTo>
                  <a:pt x="1758" y="1009"/>
                  <a:pt x="1758" y="1009"/>
                  <a:pt x="1758" y="1009"/>
                </a:cubicBezTo>
                <a:cubicBezTo>
                  <a:pt x="1813" y="651"/>
                  <a:pt x="1813" y="651"/>
                  <a:pt x="1813" y="651"/>
                </a:cubicBezTo>
                <a:cubicBezTo>
                  <a:pt x="1814" y="651"/>
                  <a:pt x="1814" y="651"/>
                  <a:pt x="1814" y="651"/>
                </a:cubicBezTo>
                <a:lnTo>
                  <a:pt x="1891" y="1084"/>
                </a:lnTo>
                <a:close/>
                <a:moveTo>
                  <a:pt x="1740" y="579"/>
                </a:moveTo>
                <a:cubicBezTo>
                  <a:pt x="1405" y="498"/>
                  <a:pt x="1405" y="498"/>
                  <a:pt x="1405" y="498"/>
                </a:cubicBezTo>
                <a:cubicBezTo>
                  <a:pt x="1398" y="236"/>
                  <a:pt x="1398" y="236"/>
                  <a:pt x="1398" y="236"/>
                </a:cubicBezTo>
                <a:cubicBezTo>
                  <a:pt x="1402" y="237"/>
                  <a:pt x="1406" y="238"/>
                  <a:pt x="1410" y="238"/>
                </a:cubicBezTo>
                <a:cubicBezTo>
                  <a:pt x="1420" y="238"/>
                  <a:pt x="1429" y="235"/>
                  <a:pt x="1437" y="230"/>
                </a:cubicBezTo>
                <a:cubicBezTo>
                  <a:pt x="1751" y="539"/>
                  <a:pt x="1751" y="539"/>
                  <a:pt x="1751" y="539"/>
                </a:cubicBezTo>
                <a:cubicBezTo>
                  <a:pt x="1744" y="550"/>
                  <a:pt x="1740" y="563"/>
                  <a:pt x="1740" y="578"/>
                </a:cubicBezTo>
                <a:cubicBezTo>
                  <a:pt x="1740" y="578"/>
                  <a:pt x="1740" y="579"/>
                  <a:pt x="1740" y="579"/>
                </a:cubicBezTo>
                <a:close/>
                <a:moveTo>
                  <a:pt x="1365" y="181"/>
                </a:moveTo>
                <a:cubicBezTo>
                  <a:pt x="1365" y="184"/>
                  <a:pt x="1364" y="188"/>
                  <a:pt x="1364" y="191"/>
                </a:cubicBezTo>
                <a:cubicBezTo>
                  <a:pt x="1364" y="192"/>
                  <a:pt x="1364" y="193"/>
                  <a:pt x="1364" y="194"/>
                </a:cubicBezTo>
                <a:cubicBezTo>
                  <a:pt x="932" y="352"/>
                  <a:pt x="932" y="352"/>
                  <a:pt x="932" y="352"/>
                </a:cubicBezTo>
                <a:cubicBezTo>
                  <a:pt x="928" y="350"/>
                  <a:pt x="923" y="349"/>
                  <a:pt x="918" y="349"/>
                </a:cubicBezTo>
                <a:cubicBezTo>
                  <a:pt x="916" y="349"/>
                  <a:pt x="915" y="349"/>
                  <a:pt x="913" y="349"/>
                </a:cubicBezTo>
                <a:cubicBezTo>
                  <a:pt x="850" y="145"/>
                  <a:pt x="850" y="145"/>
                  <a:pt x="850" y="145"/>
                </a:cubicBezTo>
                <a:cubicBezTo>
                  <a:pt x="870" y="140"/>
                  <a:pt x="887" y="127"/>
                  <a:pt x="896" y="110"/>
                </a:cubicBezTo>
                <a:lnTo>
                  <a:pt x="1365" y="181"/>
                </a:lnTo>
                <a:close/>
                <a:moveTo>
                  <a:pt x="785" y="129"/>
                </a:moveTo>
                <a:cubicBezTo>
                  <a:pt x="793" y="136"/>
                  <a:pt x="803" y="141"/>
                  <a:pt x="813" y="144"/>
                </a:cubicBezTo>
                <a:cubicBezTo>
                  <a:pt x="721" y="359"/>
                  <a:pt x="721" y="359"/>
                  <a:pt x="721" y="359"/>
                </a:cubicBezTo>
                <a:cubicBezTo>
                  <a:pt x="498" y="350"/>
                  <a:pt x="498" y="350"/>
                  <a:pt x="498" y="350"/>
                </a:cubicBezTo>
                <a:cubicBezTo>
                  <a:pt x="498" y="333"/>
                  <a:pt x="494" y="316"/>
                  <a:pt x="486" y="302"/>
                </a:cubicBezTo>
                <a:lnTo>
                  <a:pt x="785" y="129"/>
                </a:lnTo>
                <a:close/>
                <a:moveTo>
                  <a:pt x="336" y="448"/>
                </a:moveTo>
                <a:cubicBezTo>
                  <a:pt x="351" y="457"/>
                  <a:pt x="369" y="461"/>
                  <a:pt x="388" y="461"/>
                </a:cubicBezTo>
                <a:cubicBezTo>
                  <a:pt x="400" y="461"/>
                  <a:pt x="411" y="460"/>
                  <a:pt x="422" y="456"/>
                </a:cubicBezTo>
                <a:cubicBezTo>
                  <a:pt x="520" y="706"/>
                  <a:pt x="520" y="706"/>
                  <a:pt x="520" y="706"/>
                </a:cubicBezTo>
                <a:cubicBezTo>
                  <a:pt x="500" y="718"/>
                  <a:pt x="487" y="739"/>
                  <a:pt x="487" y="764"/>
                </a:cubicBezTo>
                <a:cubicBezTo>
                  <a:pt x="487" y="768"/>
                  <a:pt x="487" y="772"/>
                  <a:pt x="488" y="775"/>
                </a:cubicBezTo>
                <a:cubicBezTo>
                  <a:pt x="146" y="849"/>
                  <a:pt x="146" y="849"/>
                  <a:pt x="146" y="849"/>
                </a:cubicBezTo>
                <a:cubicBezTo>
                  <a:pt x="146" y="828"/>
                  <a:pt x="137" y="810"/>
                  <a:pt x="124" y="797"/>
                </a:cubicBezTo>
                <a:lnTo>
                  <a:pt x="336" y="448"/>
                </a:lnTo>
                <a:close/>
                <a:moveTo>
                  <a:pt x="182" y="1263"/>
                </a:moveTo>
                <a:cubicBezTo>
                  <a:pt x="91" y="921"/>
                  <a:pt x="91" y="921"/>
                  <a:pt x="91" y="921"/>
                </a:cubicBezTo>
                <a:cubicBezTo>
                  <a:pt x="98" y="919"/>
                  <a:pt x="104" y="916"/>
                  <a:pt x="110" y="913"/>
                </a:cubicBezTo>
                <a:cubicBezTo>
                  <a:pt x="479" y="1151"/>
                  <a:pt x="479" y="1151"/>
                  <a:pt x="479" y="1151"/>
                </a:cubicBezTo>
                <a:cubicBezTo>
                  <a:pt x="476" y="1158"/>
                  <a:pt x="474" y="1165"/>
                  <a:pt x="474" y="1172"/>
                </a:cubicBezTo>
                <a:cubicBezTo>
                  <a:pt x="474" y="1189"/>
                  <a:pt x="482" y="1203"/>
                  <a:pt x="495" y="1212"/>
                </a:cubicBezTo>
                <a:cubicBezTo>
                  <a:pt x="308" y="1405"/>
                  <a:pt x="308" y="1405"/>
                  <a:pt x="308" y="1405"/>
                </a:cubicBezTo>
                <a:cubicBezTo>
                  <a:pt x="294" y="1390"/>
                  <a:pt x="275" y="1380"/>
                  <a:pt x="253" y="1380"/>
                </a:cubicBezTo>
                <a:cubicBezTo>
                  <a:pt x="241" y="1380"/>
                  <a:pt x="229" y="1384"/>
                  <a:pt x="219" y="1389"/>
                </a:cubicBezTo>
                <a:lnTo>
                  <a:pt x="182" y="1263"/>
                </a:lnTo>
                <a:close/>
                <a:moveTo>
                  <a:pt x="302" y="1508"/>
                </a:moveTo>
                <a:cubicBezTo>
                  <a:pt x="545" y="1577"/>
                  <a:pt x="545" y="1577"/>
                  <a:pt x="545" y="1577"/>
                </a:cubicBezTo>
                <a:cubicBezTo>
                  <a:pt x="560" y="1787"/>
                  <a:pt x="560" y="1787"/>
                  <a:pt x="560" y="1787"/>
                </a:cubicBezTo>
                <a:cubicBezTo>
                  <a:pt x="553" y="1788"/>
                  <a:pt x="548" y="1791"/>
                  <a:pt x="543" y="1794"/>
                </a:cubicBezTo>
                <a:cubicBezTo>
                  <a:pt x="269" y="1525"/>
                  <a:pt x="269" y="1525"/>
                  <a:pt x="269" y="1525"/>
                </a:cubicBezTo>
                <a:cubicBezTo>
                  <a:pt x="282" y="1523"/>
                  <a:pt x="293" y="1516"/>
                  <a:pt x="302" y="1508"/>
                </a:cubicBezTo>
                <a:close/>
                <a:moveTo>
                  <a:pt x="615" y="1831"/>
                </a:moveTo>
                <a:cubicBezTo>
                  <a:pt x="615" y="1818"/>
                  <a:pt x="609" y="1806"/>
                  <a:pt x="600" y="1798"/>
                </a:cubicBezTo>
                <a:cubicBezTo>
                  <a:pt x="697" y="1659"/>
                  <a:pt x="697" y="1659"/>
                  <a:pt x="697" y="1659"/>
                </a:cubicBezTo>
                <a:cubicBezTo>
                  <a:pt x="701" y="1661"/>
                  <a:pt x="706" y="1662"/>
                  <a:pt x="712" y="1662"/>
                </a:cubicBezTo>
                <a:cubicBezTo>
                  <a:pt x="723" y="1662"/>
                  <a:pt x="732" y="1658"/>
                  <a:pt x="739" y="1650"/>
                </a:cubicBezTo>
                <a:cubicBezTo>
                  <a:pt x="1080" y="1891"/>
                  <a:pt x="1080" y="1891"/>
                  <a:pt x="1080" y="1891"/>
                </a:cubicBezTo>
                <a:cubicBezTo>
                  <a:pt x="1080" y="1893"/>
                  <a:pt x="1080" y="1896"/>
                  <a:pt x="1080" y="1898"/>
                </a:cubicBezTo>
                <a:cubicBezTo>
                  <a:pt x="1080" y="1901"/>
                  <a:pt x="1080" y="1904"/>
                  <a:pt x="1080" y="1908"/>
                </a:cubicBezTo>
                <a:lnTo>
                  <a:pt x="615" y="1831"/>
                </a:lnTo>
                <a:close/>
                <a:moveTo>
                  <a:pt x="1222" y="1873"/>
                </a:moveTo>
                <a:cubicBezTo>
                  <a:pt x="1217" y="1860"/>
                  <a:pt x="1209" y="1848"/>
                  <a:pt x="1198" y="1840"/>
                </a:cubicBezTo>
                <a:cubicBezTo>
                  <a:pt x="1426" y="1503"/>
                  <a:pt x="1426" y="1503"/>
                  <a:pt x="1426" y="1503"/>
                </a:cubicBezTo>
                <a:cubicBezTo>
                  <a:pt x="1432" y="1508"/>
                  <a:pt x="1440" y="1511"/>
                  <a:pt x="1448" y="1511"/>
                </a:cubicBezTo>
                <a:cubicBezTo>
                  <a:pt x="1455" y="1511"/>
                  <a:pt x="1461" y="1509"/>
                  <a:pt x="1466" y="1506"/>
                </a:cubicBezTo>
                <a:cubicBezTo>
                  <a:pt x="1622" y="1643"/>
                  <a:pt x="1622" y="1643"/>
                  <a:pt x="1622" y="1643"/>
                </a:cubicBezTo>
                <a:cubicBezTo>
                  <a:pt x="1619" y="1648"/>
                  <a:pt x="1617" y="1654"/>
                  <a:pt x="1617" y="1660"/>
                </a:cubicBezTo>
                <a:cubicBezTo>
                  <a:pt x="1617" y="1664"/>
                  <a:pt x="1618" y="1667"/>
                  <a:pt x="1619" y="1670"/>
                </a:cubicBezTo>
                <a:lnTo>
                  <a:pt x="1222" y="1873"/>
                </a:lnTo>
                <a:close/>
                <a:moveTo>
                  <a:pt x="1661" y="1629"/>
                </a:moveTo>
                <a:cubicBezTo>
                  <a:pt x="1661" y="1629"/>
                  <a:pt x="1661" y="1629"/>
                  <a:pt x="1661" y="1629"/>
                </a:cubicBezTo>
                <a:cubicBezTo>
                  <a:pt x="1713" y="1295"/>
                  <a:pt x="1713" y="1295"/>
                  <a:pt x="1713" y="1295"/>
                </a:cubicBezTo>
                <a:cubicBezTo>
                  <a:pt x="1855" y="1198"/>
                  <a:pt x="1855" y="1198"/>
                  <a:pt x="1855" y="1198"/>
                </a:cubicBezTo>
                <a:cubicBezTo>
                  <a:pt x="1863" y="1209"/>
                  <a:pt x="1873" y="1217"/>
                  <a:pt x="1885" y="1222"/>
                </a:cubicBezTo>
                <a:lnTo>
                  <a:pt x="1661" y="1629"/>
                </a:lnTo>
                <a:close/>
              </a:path>
            </a:pathLst>
          </a:custGeom>
          <a:solidFill>
            <a:schemeClr val="accent6">
              <a:lumMod val="40000"/>
              <a:lumOff val="60000"/>
            </a:schemeClr>
          </a:solidFill>
          <a:ln>
            <a:noFill/>
          </a:ln>
        </p:spPr>
        <p:txBody>
          <a:bodyPr/>
          <a:lstStyle/>
          <a:p>
            <a:pPr>
              <a:defRPr/>
            </a:pPr>
            <a:endParaRPr lang="pt-BR">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5" name="Text Box 3"/>
          <p:cNvSpPr txBox="1">
            <a:spLocks noChangeArrowheads="1"/>
          </p:cNvSpPr>
          <p:nvPr/>
        </p:nvSpPr>
        <p:spPr bwMode="auto">
          <a:xfrm>
            <a:off x="4940300" y="152400"/>
            <a:ext cx="4095750" cy="1169551"/>
          </a:xfrm>
          <a:prstGeom prst="rect">
            <a:avLst/>
          </a:prstGeom>
          <a:noFill/>
          <a:ln w="9525">
            <a:noFill/>
            <a:miter lim="800000"/>
            <a:headEnd/>
            <a:tailEnd/>
          </a:ln>
        </p:spPr>
        <p:txBody>
          <a:bodyPr>
            <a:spAutoFit/>
          </a:bodyPr>
          <a:lstStyle/>
          <a:p>
            <a:pPr algn="r" eaLnBrk="1" hangingPunct="1"/>
            <a:r>
              <a:rPr lang="pt-BR" altLang="pt-BR" sz="3500" b="1" dirty="0">
                <a:solidFill>
                  <a:srgbClr val="002060"/>
                </a:solidFill>
                <a:latin typeface="Candara" pitchFamily="34" charset="0"/>
                <a:sym typeface="Trebuchet MS" pitchFamily="34" charset="0"/>
              </a:rPr>
              <a:t>Fortalecimento da Ação Pedagógica</a:t>
            </a:r>
            <a:endParaRPr lang="pt-BR" altLang="pt-BR" sz="3500" b="1" dirty="0">
              <a:solidFill>
                <a:srgbClr val="002060"/>
              </a:solidFill>
              <a:latin typeface="Candara" pitchFamily="34" charset="0"/>
            </a:endParaRPr>
          </a:p>
        </p:txBody>
      </p:sp>
      <p:sp>
        <p:nvSpPr>
          <p:cNvPr id="2" name="Retângulo 1"/>
          <p:cNvSpPr/>
          <p:nvPr/>
        </p:nvSpPr>
        <p:spPr>
          <a:xfrm>
            <a:off x="5041900" y="2852936"/>
            <a:ext cx="2625725" cy="1016000"/>
          </a:xfrm>
          <a:prstGeom prst="rect">
            <a:avLst/>
          </a:prstGeom>
        </p:spPr>
        <p:txBody>
          <a:bodyPr>
            <a:spAutoFit/>
          </a:bodyPr>
          <a:lstStyle/>
          <a:p>
            <a:pPr>
              <a:defRPr/>
            </a:pPr>
            <a:r>
              <a:rPr lang="pt-BR" spc="-13" dirty="0">
                <a:latin typeface="Candara" pitchFamily="34" charset="0"/>
                <a:cs typeface="Trebuchet MS"/>
              </a:rPr>
              <a:t>Programa de </a:t>
            </a:r>
            <a:r>
              <a:rPr lang="pt-BR" sz="2400" b="1" spc="-4" dirty="0">
                <a:solidFill>
                  <a:schemeClr val="accent1">
                    <a:lumMod val="50000"/>
                  </a:schemeClr>
                </a:solidFill>
                <a:latin typeface="Candara" pitchFamily="34" charset="0"/>
                <a:cs typeface="Trebuchet MS"/>
              </a:rPr>
              <a:t>Alfabetização</a:t>
            </a:r>
            <a:r>
              <a:rPr lang="pt-BR" spc="-4" dirty="0">
                <a:latin typeface="Candara" pitchFamily="34" charset="0"/>
                <a:cs typeface="Trebuchet MS"/>
              </a:rPr>
              <a:t> </a:t>
            </a:r>
            <a:r>
              <a:rPr lang="pt-BR" dirty="0">
                <a:latin typeface="Candara" pitchFamily="34" charset="0"/>
                <a:cs typeface="Trebuchet MS"/>
              </a:rPr>
              <a:t>na idade </a:t>
            </a:r>
            <a:r>
              <a:rPr lang="pt-BR" spc="-4" dirty="0">
                <a:latin typeface="Candara" pitchFamily="34" charset="0"/>
                <a:cs typeface="Trebuchet MS"/>
              </a:rPr>
              <a:t>certa</a:t>
            </a:r>
            <a:endParaRPr lang="pt-BR" dirty="0">
              <a:latin typeface="Candara" pitchFamily="34" charset="0"/>
              <a:cs typeface="Arial" panose="020B0604020202020204" pitchFamily="34" charset="0"/>
            </a:endParaRPr>
          </a:p>
        </p:txBody>
      </p:sp>
      <p:sp>
        <p:nvSpPr>
          <p:cNvPr id="3" name="Retângulo 2"/>
          <p:cNvSpPr/>
          <p:nvPr/>
        </p:nvSpPr>
        <p:spPr>
          <a:xfrm>
            <a:off x="3442320" y="1124744"/>
            <a:ext cx="2209800" cy="1016000"/>
          </a:xfrm>
          <a:prstGeom prst="rect">
            <a:avLst/>
          </a:prstGeom>
        </p:spPr>
        <p:txBody>
          <a:bodyPr>
            <a:spAutoFit/>
          </a:bodyPr>
          <a:lstStyle/>
          <a:p>
            <a:pPr>
              <a:defRPr/>
            </a:pPr>
            <a:r>
              <a:rPr lang="pt-BR" sz="2400" b="1" spc="-13" dirty="0">
                <a:solidFill>
                  <a:schemeClr val="accent1">
                    <a:lumMod val="50000"/>
                  </a:schemeClr>
                </a:solidFill>
                <a:latin typeface="Candara" pitchFamily="34" charset="0"/>
                <a:cs typeface="Trebuchet MS"/>
              </a:rPr>
              <a:t>Proficiência</a:t>
            </a:r>
            <a:r>
              <a:rPr lang="pt-BR" spc="-13" dirty="0">
                <a:latin typeface="Candara" pitchFamily="34" charset="0"/>
                <a:cs typeface="Trebuchet MS"/>
              </a:rPr>
              <a:t> </a:t>
            </a:r>
            <a:r>
              <a:rPr lang="pt-BR" dirty="0">
                <a:latin typeface="Candara" pitchFamily="34" charset="0"/>
                <a:cs typeface="Trebuchet MS"/>
              </a:rPr>
              <a:t>na LP e MT – 3º ao 9º </a:t>
            </a:r>
            <a:r>
              <a:rPr lang="pt-BR" spc="-4" dirty="0">
                <a:latin typeface="Candara" pitchFamily="34" charset="0"/>
                <a:cs typeface="Trebuchet MS"/>
              </a:rPr>
              <a:t>ano</a:t>
            </a:r>
            <a:endParaRPr lang="pt-BR" dirty="0">
              <a:latin typeface="Candara" pitchFamily="34" charset="0"/>
              <a:cs typeface="Arial" panose="020B0604020202020204" pitchFamily="34" charset="0"/>
            </a:endParaRPr>
          </a:p>
        </p:txBody>
      </p:sp>
      <p:sp>
        <p:nvSpPr>
          <p:cNvPr id="11" name="Retângulo 10"/>
          <p:cNvSpPr/>
          <p:nvPr/>
        </p:nvSpPr>
        <p:spPr>
          <a:xfrm>
            <a:off x="5580112" y="5129316"/>
            <a:ext cx="2381250" cy="1107996"/>
          </a:xfrm>
          <a:prstGeom prst="rect">
            <a:avLst/>
          </a:prstGeom>
        </p:spPr>
        <p:txBody>
          <a:bodyPr>
            <a:spAutoFit/>
          </a:bodyPr>
          <a:lstStyle/>
          <a:p>
            <a:pPr>
              <a:defRPr/>
            </a:pPr>
            <a:r>
              <a:rPr lang="pt-BR" sz="2400" b="1" spc="-4" dirty="0">
                <a:solidFill>
                  <a:schemeClr val="accent1">
                    <a:lumMod val="50000"/>
                  </a:schemeClr>
                </a:solidFill>
                <a:latin typeface="Candara" pitchFamily="34" charset="0"/>
                <a:cs typeface="Trebuchet MS"/>
              </a:rPr>
              <a:t>Material</a:t>
            </a:r>
            <a:r>
              <a:rPr lang="pt-BR" sz="2400" spc="-4" dirty="0">
                <a:solidFill>
                  <a:schemeClr val="accent1">
                    <a:lumMod val="50000"/>
                  </a:schemeClr>
                </a:solidFill>
                <a:latin typeface="Candara" pitchFamily="34" charset="0"/>
                <a:cs typeface="Trebuchet MS"/>
              </a:rPr>
              <a:t> </a:t>
            </a:r>
            <a:r>
              <a:rPr lang="pt-BR" spc="-4" dirty="0">
                <a:latin typeface="Candara" pitchFamily="34" charset="0"/>
                <a:cs typeface="Trebuchet MS"/>
              </a:rPr>
              <a:t>  </a:t>
            </a:r>
            <a:r>
              <a:rPr lang="pt-BR" spc="-9" dirty="0">
                <a:latin typeface="Candara" pitchFamily="34" charset="0"/>
                <a:cs typeface="Trebuchet MS"/>
              </a:rPr>
              <a:t>didático </a:t>
            </a:r>
            <a:r>
              <a:rPr lang="pt-BR" sz="2400" b="1" spc="-4" dirty="0">
                <a:solidFill>
                  <a:schemeClr val="accent1">
                    <a:lumMod val="50000"/>
                  </a:schemeClr>
                </a:solidFill>
                <a:latin typeface="Candara" pitchFamily="34" charset="0"/>
                <a:cs typeface="Trebuchet MS"/>
              </a:rPr>
              <a:t>estr</a:t>
            </a:r>
            <a:r>
              <a:rPr lang="pt-BR" sz="2400" b="1" spc="-13" dirty="0">
                <a:solidFill>
                  <a:schemeClr val="accent1">
                    <a:lumMod val="50000"/>
                  </a:schemeClr>
                </a:solidFill>
                <a:latin typeface="Candara" pitchFamily="34" charset="0"/>
                <a:cs typeface="Trebuchet MS"/>
              </a:rPr>
              <a:t>u</a:t>
            </a:r>
            <a:r>
              <a:rPr lang="pt-BR" sz="2400" b="1" spc="-4" dirty="0">
                <a:solidFill>
                  <a:schemeClr val="accent1">
                    <a:lumMod val="50000"/>
                  </a:schemeClr>
                </a:solidFill>
                <a:latin typeface="Candara" pitchFamily="34" charset="0"/>
                <a:cs typeface="Trebuchet MS"/>
              </a:rPr>
              <a:t>turado</a:t>
            </a:r>
            <a:r>
              <a:rPr lang="pt-BR" b="1" spc="-4" dirty="0">
                <a:latin typeface="Candara" pitchFamily="34" charset="0"/>
                <a:cs typeface="Trebuchet MS"/>
              </a:rPr>
              <a:t> </a:t>
            </a:r>
            <a:r>
              <a:rPr lang="pt-BR" spc="-4" dirty="0">
                <a:latin typeface="Candara" pitchFamily="34" charset="0"/>
                <a:cs typeface="Trebuchet MS"/>
              </a:rPr>
              <a:t>para os </a:t>
            </a:r>
            <a:r>
              <a:rPr lang="pt-BR" dirty="0">
                <a:latin typeface="Candara" pitchFamily="34" charset="0"/>
                <a:cs typeface="Trebuchet MS"/>
              </a:rPr>
              <a:t>alunos</a:t>
            </a:r>
            <a:endParaRPr lang="pt-BR" dirty="0">
              <a:latin typeface="Candara" pitchFamily="34" charset="0"/>
              <a:cs typeface="Arial" panose="020B0604020202020204" pitchFamily="34" charset="0"/>
            </a:endParaRPr>
          </a:p>
        </p:txBody>
      </p:sp>
      <p:sp>
        <p:nvSpPr>
          <p:cNvPr id="12" name="Retângulo 11"/>
          <p:cNvSpPr/>
          <p:nvPr/>
        </p:nvSpPr>
        <p:spPr>
          <a:xfrm>
            <a:off x="568846" y="1916832"/>
            <a:ext cx="3067050" cy="1015663"/>
          </a:xfrm>
          <a:prstGeom prst="rect">
            <a:avLst/>
          </a:prstGeom>
        </p:spPr>
        <p:txBody>
          <a:bodyPr>
            <a:spAutoFit/>
          </a:bodyPr>
          <a:lstStyle/>
          <a:p>
            <a:pPr>
              <a:defRPr/>
            </a:pPr>
            <a:r>
              <a:rPr lang="pt-BR" sz="2400" b="1" spc="-4" dirty="0">
                <a:solidFill>
                  <a:schemeClr val="accent1">
                    <a:lumMod val="50000"/>
                  </a:schemeClr>
                </a:solidFill>
                <a:latin typeface="Candara" pitchFamily="34" charset="0"/>
                <a:cs typeface="Trebuchet MS"/>
              </a:rPr>
              <a:t>Material  </a:t>
            </a:r>
            <a:r>
              <a:rPr lang="pt-BR" sz="2400" b="1" spc="-103" dirty="0">
                <a:solidFill>
                  <a:schemeClr val="accent1">
                    <a:lumMod val="50000"/>
                  </a:schemeClr>
                </a:solidFill>
                <a:latin typeface="Candara" pitchFamily="34" charset="0"/>
                <a:cs typeface="Trebuchet MS"/>
              </a:rPr>
              <a:t>P</a:t>
            </a:r>
            <a:r>
              <a:rPr lang="pt-BR" sz="2400" b="1" spc="-4" dirty="0">
                <a:solidFill>
                  <a:schemeClr val="accent1">
                    <a:lumMod val="50000"/>
                  </a:schemeClr>
                </a:solidFill>
                <a:latin typeface="Candara" pitchFamily="34" charset="0"/>
                <a:cs typeface="Trebuchet MS"/>
              </a:rPr>
              <a:t>ed</a:t>
            </a:r>
            <a:r>
              <a:rPr lang="pt-BR" sz="2400" b="1" spc="-13" dirty="0">
                <a:solidFill>
                  <a:schemeClr val="accent1">
                    <a:lumMod val="50000"/>
                  </a:schemeClr>
                </a:solidFill>
                <a:latin typeface="Candara" pitchFamily="34" charset="0"/>
                <a:cs typeface="Trebuchet MS"/>
              </a:rPr>
              <a:t>a</a:t>
            </a:r>
            <a:r>
              <a:rPr lang="pt-BR" sz="2400" b="1" dirty="0">
                <a:solidFill>
                  <a:schemeClr val="accent1">
                    <a:lumMod val="50000"/>
                  </a:schemeClr>
                </a:solidFill>
                <a:latin typeface="Candara" pitchFamily="34" charset="0"/>
                <a:cs typeface="Trebuchet MS"/>
              </a:rPr>
              <a:t>gógi</a:t>
            </a:r>
            <a:r>
              <a:rPr lang="pt-BR" sz="2400" b="1" spc="-21" dirty="0">
                <a:solidFill>
                  <a:schemeClr val="accent1">
                    <a:lumMod val="50000"/>
                  </a:schemeClr>
                </a:solidFill>
                <a:latin typeface="Candara" pitchFamily="34" charset="0"/>
                <a:cs typeface="Trebuchet MS"/>
              </a:rPr>
              <a:t>c</a:t>
            </a:r>
            <a:r>
              <a:rPr lang="pt-BR" sz="2400" b="1" dirty="0">
                <a:solidFill>
                  <a:schemeClr val="accent1">
                    <a:lumMod val="50000"/>
                  </a:schemeClr>
                </a:solidFill>
                <a:latin typeface="Candara" pitchFamily="34" charset="0"/>
                <a:cs typeface="Trebuchet MS"/>
              </a:rPr>
              <a:t>o </a:t>
            </a:r>
            <a:r>
              <a:rPr lang="pt-BR" dirty="0">
                <a:latin typeface="Candara" pitchFamily="34" charset="0"/>
                <a:cs typeface="Trebuchet MS"/>
              </a:rPr>
              <a:t>de Apoio </a:t>
            </a:r>
            <a:r>
              <a:rPr lang="pt-BR" spc="-4" dirty="0">
                <a:latin typeface="Candara" pitchFamily="34" charset="0"/>
                <a:cs typeface="Trebuchet MS"/>
              </a:rPr>
              <a:t>par</a:t>
            </a:r>
            <a:r>
              <a:rPr lang="pt-BR" dirty="0">
                <a:latin typeface="Candara" pitchFamily="34" charset="0"/>
                <a:cs typeface="Trebuchet MS"/>
              </a:rPr>
              <a:t>a A</a:t>
            </a:r>
            <a:r>
              <a:rPr lang="pt-BR" spc="4" dirty="0">
                <a:latin typeface="Candara" pitchFamily="34" charset="0"/>
                <a:cs typeface="Trebuchet MS"/>
              </a:rPr>
              <a:t>l</a:t>
            </a:r>
            <a:r>
              <a:rPr lang="pt-BR" spc="-4" dirty="0">
                <a:latin typeface="Candara" pitchFamily="34" charset="0"/>
                <a:cs typeface="Trebuchet MS"/>
              </a:rPr>
              <a:t>u</a:t>
            </a:r>
            <a:r>
              <a:rPr lang="pt-BR" spc="4" dirty="0">
                <a:latin typeface="Candara" pitchFamily="34" charset="0"/>
                <a:cs typeface="Trebuchet MS"/>
              </a:rPr>
              <a:t>n</a:t>
            </a:r>
            <a:r>
              <a:rPr lang="pt-BR" dirty="0">
                <a:latin typeface="Candara" pitchFamily="34" charset="0"/>
                <a:cs typeface="Trebuchet MS"/>
              </a:rPr>
              <a:t>os e</a:t>
            </a:r>
            <a:r>
              <a:rPr lang="pt-BR" spc="-77" dirty="0">
                <a:latin typeface="Candara" pitchFamily="34" charset="0"/>
                <a:cs typeface="Trebuchet MS"/>
              </a:rPr>
              <a:t> </a:t>
            </a:r>
            <a:r>
              <a:rPr lang="pt-BR" spc="-13" dirty="0">
                <a:latin typeface="Candara" pitchFamily="34" charset="0"/>
                <a:cs typeface="Trebuchet MS"/>
              </a:rPr>
              <a:t>Professores</a:t>
            </a:r>
            <a:endParaRPr lang="pt-BR" dirty="0">
              <a:latin typeface="Candara" pitchFamily="34" charset="0"/>
              <a:cs typeface="Arial" panose="020B0604020202020204" pitchFamily="34" charset="0"/>
            </a:endParaRPr>
          </a:p>
        </p:txBody>
      </p:sp>
      <p:sp>
        <p:nvSpPr>
          <p:cNvPr id="13" name="Retângulo 12"/>
          <p:cNvSpPr/>
          <p:nvPr/>
        </p:nvSpPr>
        <p:spPr>
          <a:xfrm>
            <a:off x="683568" y="3429000"/>
            <a:ext cx="1608138" cy="1015663"/>
          </a:xfrm>
          <a:prstGeom prst="rect">
            <a:avLst/>
          </a:prstGeom>
        </p:spPr>
        <p:txBody>
          <a:bodyPr>
            <a:spAutoFit/>
          </a:bodyPr>
          <a:lstStyle/>
          <a:p>
            <a:pPr>
              <a:defRPr/>
            </a:pPr>
            <a:r>
              <a:rPr lang="pt-BR" sz="2400" b="1" spc="-17" dirty="0">
                <a:solidFill>
                  <a:schemeClr val="accent1">
                    <a:lumMod val="50000"/>
                  </a:schemeClr>
                </a:solidFill>
                <a:latin typeface="Candara" pitchFamily="34" charset="0"/>
                <a:cs typeface="Trebuchet MS"/>
              </a:rPr>
              <a:t>Rotina</a:t>
            </a:r>
            <a:r>
              <a:rPr lang="pt-BR" spc="-17" dirty="0">
                <a:latin typeface="Candara" pitchFamily="34" charset="0"/>
                <a:cs typeface="Trebuchet MS"/>
              </a:rPr>
              <a:t> </a:t>
            </a:r>
            <a:r>
              <a:rPr lang="pt-BR" spc="-4" dirty="0">
                <a:latin typeface="Candara" pitchFamily="34" charset="0"/>
                <a:cs typeface="Trebuchet MS"/>
              </a:rPr>
              <a:t>estruturada da </a:t>
            </a:r>
            <a:r>
              <a:rPr lang="pt-BR" dirty="0">
                <a:latin typeface="Candara" pitchFamily="34" charset="0"/>
                <a:cs typeface="Trebuchet MS"/>
              </a:rPr>
              <a:t>sala </a:t>
            </a:r>
            <a:r>
              <a:rPr lang="pt-BR" spc="-4" dirty="0">
                <a:latin typeface="Candara" pitchFamily="34" charset="0"/>
                <a:cs typeface="Trebuchet MS"/>
              </a:rPr>
              <a:t>de</a:t>
            </a:r>
            <a:r>
              <a:rPr lang="pt-BR" spc="-103" dirty="0">
                <a:latin typeface="Candara" pitchFamily="34" charset="0"/>
                <a:cs typeface="Trebuchet MS"/>
              </a:rPr>
              <a:t> </a:t>
            </a:r>
            <a:r>
              <a:rPr lang="pt-BR" spc="-4" dirty="0">
                <a:latin typeface="Candara" pitchFamily="34" charset="0"/>
                <a:cs typeface="Trebuchet MS"/>
              </a:rPr>
              <a:t>aula</a:t>
            </a:r>
            <a:endParaRPr lang="pt-BR" dirty="0">
              <a:latin typeface="Candara" pitchFamily="34" charset="0"/>
              <a:cs typeface="Arial" panose="020B0604020202020204" pitchFamily="34" charset="0"/>
            </a:endParaRPr>
          </a:p>
        </p:txBody>
      </p:sp>
      <p:sp>
        <p:nvSpPr>
          <p:cNvPr id="14" name="Retângulo 13"/>
          <p:cNvSpPr/>
          <p:nvPr/>
        </p:nvSpPr>
        <p:spPr>
          <a:xfrm>
            <a:off x="435248" y="5157192"/>
            <a:ext cx="2768600" cy="830997"/>
          </a:xfrm>
          <a:prstGeom prst="rect">
            <a:avLst/>
          </a:prstGeom>
        </p:spPr>
        <p:txBody>
          <a:bodyPr>
            <a:spAutoFit/>
          </a:bodyPr>
          <a:lstStyle/>
          <a:p>
            <a:pPr>
              <a:defRPr/>
            </a:pPr>
            <a:r>
              <a:rPr lang="pt-BR" sz="2400" b="1" spc="-4" dirty="0">
                <a:solidFill>
                  <a:schemeClr val="accent1">
                    <a:lumMod val="50000"/>
                  </a:schemeClr>
                </a:solidFill>
                <a:latin typeface="Candara" pitchFamily="34" charset="0"/>
                <a:cs typeface="Trebuchet MS"/>
              </a:rPr>
              <a:t>Formação </a:t>
            </a:r>
            <a:r>
              <a:rPr lang="pt-BR" sz="2400" b="1" dirty="0">
                <a:solidFill>
                  <a:schemeClr val="accent1">
                    <a:lumMod val="50000"/>
                  </a:schemeClr>
                </a:solidFill>
                <a:latin typeface="Candara" pitchFamily="34" charset="0"/>
                <a:cs typeface="Trebuchet MS"/>
              </a:rPr>
              <a:t>em</a:t>
            </a:r>
            <a:r>
              <a:rPr lang="pt-BR" sz="2400" b="1" spc="-60" dirty="0">
                <a:solidFill>
                  <a:schemeClr val="accent1">
                    <a:lumMod val="50000"/>
                  </a:schemeClr>
                </a:solidFill>
                <a:latin typeface="Candara" pitchFamily="34" charset="0"/>
                <a:cs typeface="Trebuchet MS"/>
              </a:rPr>
              <a:t> </a:t>
            </a:r>
            <a:r>
              <a:rPr lang="pt-BR" sz="2400" b="1" spc="-4" dirty="0">
                <a:solidFill>
                  <a:schemeClr val="accent1">
                    <a:lumMod val="50000"/>
                  </a:schemeClr>
                </a:solidFill>
                <a:latin typeface="Candara" pitchFamily="34" charset="0"/>
                <a:cs typeface="Trebuchet MS"/>
              </a:rPr>
              <a:t>serviço </a:t>
            </a:r>
            <a:r>
              <a:rPr lang="pt-BR" spc="-4" dirty="0">
                <a:latin typeface="Candara" pitchFamily="34" charset="0"/>
                <a:cs typeface="Trebuchet MS"/>
              </a:rPr>
              <a:t>dos professores</a:t>
            </a:r>
            <a:endParaRPr lang="pt-BR" dirty="0">
              <a:latin typeface="Candara" pitchFamily="34" charset="0"/>
              <a:cs typeface="Arial" panose="020B0604020202020204" pitchFamily="34" charset="0"/>
            </a:endParaRPr>
          </a:p>
        </p:txBody>
      </p:sp>
      <p:sp>
        <p:nvSpPr>
          <p:cNvPr id="15" name="Retângulo 14"/>
          <p:cNvSpPr/>
          <p:nvPr/>
        </p:nvSpPr>
        <p:spPr>
          <a:xfrm>
            <a:off x="3351212" y="4069557"/>
            <a:ext cx="2598738" cy="738187"/>
          </a:xfrm>
          <a:prstGeom prst="rect">
            <a:avLst/>
          </a:prstGeom>
        </p:spPr>
        <p:txBody>
          <a:bodyPr>
            <a:spAutoFit/>
          </a:bodyPr>
          <a:lstStyle/>
          <a:p>
            <a:pPr>
              <a:defRPr/>
            </a:pPr>
            <a:r>
              <a:rPr lang="pt-BR" sz="2400" b="1" spc="-13" dirty="0">
                <a:solidFill>
                  <a:schemeClr val="accent1">
                    <a:lumMod val="50000"/>
                  </a:schemeClr>
                </a:solidFill>
                <a:latin typeface="Candara" pitchFamily="34" charset="0"/>
                <a:cs typeface="Trebuchet MS"/>
              </a:rPr>
              <a:t>Projetos</a:t>
            </a:r>
            <a:r>
              <a:rPr lang="pt-BR" spc="-13" dirty="0">
                <a:latin typeface="Candara" pitchFamily="34" charset="0"/>
                <a:cs typeface="Trebuchet MS"/>
              </a:rPr>
              <a:t> </a:t>
            </a:r>
            <a:r>
              <a:rPr lang="pt-BR" spc="-4" dirty="0">
                <a:latin typeface="Candara" pitchFamily="34" charset="0"/>
                <a:cs typeface="Trebuchet MS"/>
              </a:rPr>
              <a:t>escolares</a:t>
            </a:r>
            <a:r>
              <a:rPr lang="pt-BR" spc="-73" dirty="0">
                <a:latin typeface="Candara" pitchFamily="34" charset="0"/>
                <a:cs typeface="Trebuchet MS"/>
              </a:rPr>
              <a:t> </a:t>
            </a:r>
            <a:r>
              <a:rPr lang="pt-BR" spc="-4" dirty="0">
                <a:latin typeface="Candara" pitchFamily="34" charset="0"/>
                <a:cs typeface="Trebuchet MS"/>
              </a:rPr>
              <a:t>com </a:t>
            </a:r>
            <a:r>
              <a:rPr lang="pt-BR" dirty="0">
                <a:latin typeface="Candara" pitchFamily="34" charset="0"/>
                <a:cs typeface="Trebuchet MS"/>
              </a:rPr>
              <a:t>literatura</a:t>
            </a:r>
            <a:r>
              <a:rPr lang="pt-BR" spc="-107" dirty="0">
                <a:latin typeface="Candara" pitchFamily="34" charset="0"/>
                <a:cs typeface="Trebuchet MS"/>
              </a:rPr>
              <a:t> </a:t>
            </a:r>
            <a:r>
              <a:rPr lang="pt-BR" dirty="0">
                <a:latin typeface="Candara" pitchFamily="34" charset="0"/>
                <a:cs typeface="Trebuchet MS"/>
              </a:rPr>
              <a:t>infantil</a:t>
            </a:r>
            <a:endParaRPr lang="pt-BR" dirty="0">
              <a:latin typeface="Candara"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childTnLst>
                                </p:cTn>
                              </p:par>
                              <p:par>
                                <p:cTn id="8" presetID="6" presetClass="emph" presetSubtype="0" accel="12000" decel="88000" fill="hold" nodeType="withEffect">
                                  <p:stCondLst>
                                    <p:cond delay="0"/>
                                  </p:stCondLst>
                                  <p:childTnLst>
                                    <p:animScale>
                                      <p:cBhvr>
                                        <p:cTn id="9" dur="1750" fill="hold"/>
                                        <p:tgtEl>
                                          <p:spTgt spid="4"/>
                                        </p:tgtEl>
                                      </p:cBhvr>
                                      <p:by x="85000" y="85000"/>
                                    </p:animScale>
                                  </p:childTnLst>
                                </p:cTn>
                              </p:par>
                              <p:par>
                                <p:cTn id="10" presetID="8" presetClass="emph" presetSubtype="0" accel="15000" decel="85000" fill="hold" nodeType="withEffect">
                                  <p:stCondLst>
                                    <p:cond delay="0"/>
                                  </p:stCondLst>
                                  <p:childTnLst>
                                    <p:animRot by="-900000">
                                      <p:cBhvr>
                                        <p:cTn id="11" dur="1750" fill="hold"/>
                                        <p:tgtEl>
                                          <p:spTgt spid="4"/>
                                        </p:tgtEl>
                                        <p:attrNameLst>
                                          <p:attrName>r</p:attrName>
                                        </p:attrNameLst>
                                      </p:cBhvr>
                                    </p:animRo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fade">
                                      <p:cBhvr>
                                        <p:cTn id="46" dur="500"/>
                                        <p:tgtEl>
                                          <p:spTgt spid="3"/>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P spid="11" grpId="0"/>
      <p:bldP spid="12" grpId="0"/>
      <p:bldP spid="13" grpId="0"/>
      <p:bldP spid="14" grpId="0"/>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de"/>
          <p:cNvSpPr>
            <a:spLocks noEditPoints="1"/>
          </p:cNvSpPr>
          <p:nvPr/>
        </p:nvSpPr>
        <p:spPr bwMode="auto">
          <a:xfrm rot="1761846">
            <a:off x="-2460552" y="1008062"/>
            <a:ext cx="7816850" cy="8555037"/>
          </a:xfrm>
          <a:custGeom>
            <a:avLst/>
            <a:gdLst>
              <a:gd name="T0" fmla="*/ 1886 w 1986"/>
              <a:gd name="T1" fmla="*/ 578 h 1971"/>
              <a:gd name="T2" fmla="*/ 1457 w 1986"/>
              <a:gd name="T3" fmla="*/ 191 h 1971"/>
              <a:gd name="T4" fmla="*/ 906 w 1986"/>
              <a:gd name="T5" fmla="*/ 74 h 1971"/>
              <a:gd name="T6" fmla="*/ 480 w 1986"/>
              <a:gd name="T7" fmla="*/ 291 h 1971"/>
              <a:gd name="T8" fmla="*/ 114 w 1986"/>
              <a:gd name="T9" fmla="*/ 789 h 1971"/>
              <a:gd name="T10" fmla="*/ 79 w 1986"/>
              <a:gd name="T11" fmla="*/ 923 h 1971"/>
              <a:gd name="T12" fmla="*/ 253 w 1986"/>
              <a:gd name="T13" fmla="*/ 1527 h 1971"/>
              <a:gd name="T14" fmla="*/ 569 w 1986"/>
              <a:gd name="T15" fmla="*/ 1879 h 1971"/>
              <a:gd name="T16" fmla="*/ 1226 w 1986"/>
              <a:gd name="T17" fmla="*/ 1898 h 1971"/>
              <a:gd name="T18" fmla="*/ 1684 w 1986"/>
              <a:gd name="T19" fmla="*/ 1660 h 1971"/>
              <a:gd name="T20" fmla="*/ 1986 w 1986"/>
              <a:gd name="T21" fmla="*/ 1154 h 1971"/>
              <a:gd name="T22" fmla="*/ 1475 w 1986"/>
              <a:gd name="T23" fmla="*/ 1499 h 1971"/>
              <a:gd name="T24" fmla="*/ 1649 w 1986"/>
              <a:gd name="T25" fmla="*/ 1627 h 1971"/>
              <a:gd name="T26" fmla="*/ 748 w 1986"/>
              <a:gd name="T27" fmla="*/ 1626 h 1971"/>
              <a:gd name="T28" fmla="*/ 1188 w 1986"/>
              <a:gd name="T29" fmla="*/ 1834 h 1971"/>
              <a:gd name="T30" fmla="*/ 678 w 1986"/>
              <a:gd name="T31" fmla="*/ 1614 h 1971"/>
              <a:gd name="T32" fmla="*/ 572 w 1986"/>
              <a:gd name="T33" fmla="*/ 1786 h 1971"/>
              <a:gd name="T34" fmla="*/ 544 w 1986"/>
              <a:gd name="T35" fmla="*/ 1564 h 1971"/>
              <a:gd name="T36" fmla="*/ 145 w 1986"/>
              <a:gd name="T37" fmla="*/ 861 h 1971"/>
              <a:gd name="T38" fmla="*/ 485 w 1986"/>
              <a:gd name="T39" fmla="*/ 1141 h 1971"/>
              <a:gd name="T40" fmla="*/ 716 w 1986"/>
              <a:gd name="T41" fmla="*/ 371 h 1971"/>
              <a:gd name="T42" fmla="*/ 433 w 1986"/>
              <a:gd name="T43" fmla="*/ 452 h 1971"/>
              <a:gd name="T44" fmla="*/ 902 w 1986"/>
              <a:gd name="T45" fmla="*/ 353 h 1971"/>
              <a:gd name="T46" fmla="*/ 833 w 1986"/>
              <a:gd name="T47" fmla="*/ 147 h 1971"/>
              <a:gd name="T48" fmla="*/ 954 w 1986"/>
              <a:gd name="T49" fmla="*/ 385 h 1971"/>
              <a:gd name="T50" fmla="*/ 1801 w 1986"/>
              <a:gd name="T51" fmla="*/ 650 h 1971"/>
              <a:gd name="T52" fmla="*/ 1408 w 1986"/>
              <a:gd name="T53" fmla="*/ 640 h 1971"/>
              <a:gd name="T54" fmla="*/ 746 w 1986"/>
              <a:gd name="T55" fmla="*/ 1613 h 1971"/>
              <a:gd name="T56" fmla="*/ 566 w 1986"/>
              <a:gd name="T57" fmla="*/ 1193 h 1971"/>
              <a:gd name="T58" fmla="*/ 1416 w 1986"/>
              <a:gd name="T59" fmla="*/ 1458 h 1971"/>
              <a:gd name="T60" fmla="*/ 553 w 1986"/>
              <a:gd name="T61" fmla="*/ 829 h 1971"/>
              <a:gd name="T62" fmla="*/ 1406 w 1986"/>
              <a:gd name="T63" fmla="*/ 711 h 1971"/>
              <a:gd name="T64" fmla="*/ 918 w 1986"/>
              <a:gd name="T65" fmla="*/ 421 h 1971"/>
              <a:gd name="T66" fmla="*/ 617 w 1986"/>
              <a:gd name="T67" fmla="*/ 755 h 1971"/>
              <a:gd name="T68" fmla="*/ 1377 w 1986"/>
              <a:gd name="T69" fmla="*/ 650 h 1971"/>
              <a:gd name="T70" fmla="*/ 1396 w 1986"/>
              <a:gd name="T71" fmla="*/ 640 h 1971"/>
              <a:gd name="T72" fmla="*/ 882 w 1986"/>
              <a:gd name="T73" fmla="*/ 385 h 1971"/>
              <a:gd name="T74" fmla="*/ 728 w 1986"/>
              <a:gd name="T75" fmla="*/ 372 h 1971"/>
              <a:gd name="T76" fmla="*/ 693 w 1986"/>
              <a:gd name="T77" fmla="*/ 1596 h 1971"/>
              <a:gd name="T78" fmla="*/ 1470 w 1986"/>
              <a:gd name="T79" fmla="*/ 1446 h 1971"/>
              <a:gd name="T80" fmla="*/ 1745 w 1986"/>
              <a:gd name="T81" fmla="*/ 1013 h 1971"/>
              <a:gd name="T82" fmla="*/ 1851 w 1986"/>
              <a:gd name="T83" fmla="*/ 1115 h 1971"/>
              <a:gd name="T84" fmla="*/ 1755 w 1986"/>
              <a:gd name="T85" fmla="*/ 1023 h 1971"/>
              <a:gd name="T86" fmla="*/ 1813 w 1986"/>
              <a:gd name="T87" fmla="*/ 651 h 1971"/>
              <a:gd name="T88" fmla="*/ 1405 w 1986"/>
              <a:gd name="T89" fmla="*/ 498 h 1971"/>
              <a:gd name="T90" fmla="*/ 1751 w 1986"/>
              <a:gd name="T91" fmla="*/ 539 h 1971"/>
              <a:gd name="T92" fmla="*/ 1364 w 1986"/>
              <a:gd name="T93" fmla="*/ 191 h 1971"/>
              <a:gd name="T94" fmla="*/ 913 w 1986"/>
              <a:gd name="T95" fmla="*/ 349 h 1971"/>
              <a:gd name="T96" fmla="*/ 785 w 1986"/>
              <a:gd name="T97" fmla="*/ 129 h 1971"/>
              <a:gd name="T98" fmla="*/ 486 w 1986"/>
              <a:gd name="T99" fmla="*/ 302 h 1971"/>
              <a:gd name="T100" fmla="*/ 422 w 1986"/>
              <a:gd name="T101" fmla="*/ 456 h 1971"/>
              <a:gd name="T102" fmla="*/ 146 w 1986"/>
              <a:gd name="T103" fmla="*/ 849 h 1971"/>
              <a:gd name="T104" fmla="*/ 91 w 1986"/>
              <a:gd name="T105" fmla="*/ 921 h 1971"/>
              <a:gd name="T106" fmla="*/ 495 w 1986"/>
              <a:gd name="T107" fmla="*/ 1212 h 1971"/>
              <a:gd name="T108" fmla="*/ 182 w 1986"/>
              <a:gd name="T109" fmla="*/ 1263 h 1971"/>
              <a:gd name="T110" fmla="*/ 543 w 1986"/>
              <a:gd name="T111" fmla="*/ 1794 h 1971"/>
              <a:gd name="T112" fmla="*/ 600 w 1986"/>
              <a:gd name="T113" fmla="*/ 1798 h 1971"/>
              <a:gd name="T114" fmla="*/ 1080 w 1986"/>
              <a:gd name="T115" fmla="*/ 1891 h 1971"/>
              <a:gd name="T116" fmla="*/ 1222 w 1986"/>
              <a:gd name="T117" fmla="*/ 1873 h 1971"/>
              <a:gd name="T118" fmla="*/ 1466 w 1986"/>
              <a:gd name="T119" fmla="*/ 1506 h 1971"/>
              <a:gd name="T120" fmla="*/ 1222 w 1986"/>
              <a:gd name="T121" fmla="*/ 1873 h 1971"/>
              <a:gd name="T122" fmla="*/ 1855 w 1986"/>
              <a:gd name="T123" fmla="*/ 1198 h 1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6" h="1971">
                <a:moveTo>
                  <a:pt x="1913" y="1080"/>
                </a:moveTo>
                <a:cubicBezTo>
                  <a:pt x="1910" y="1080"/>
                  <a:pt x="1906" y="1081"/>
                  <a:pt x="1903" y="1081"/>
                </a:cubicBezTo>
                <a:cubicBezTo>
                  <a:pt x="1826" y="650"/>
                  <a:pt x="1826" y="650"/>
                  <a:pt x="1826" y="650"/>
                </a:cubicBezTo>
                <a:cubicBezTo>
                  <a:pt x="1861" y="643"/>
                  <a:pt x="1886" y="614"/>
                  <a:pt x="1886" y="578"/>
                </a:cubicBezTo>
                <a:cubicBezTo>
                  <a:pt x="1886" y="537"/>
                  <a:pt x="1853" y="504"/>
                  <a:pt x="1813" y="504"/>
                </a:cubicBezTo>
                <a:cubicBezTo>
                  <a:pt x="1791" y="504"/>
                  <a:pt x="1772" y="514"/>
                  <a:pt x="1758" y="529"/>
                </a:cubicBezTo>
                <a:cubicBezTo>
                  <a:pt x="1445" y="222"/>
                  <a:pt x="1445" y="222"/>
                  <a:pt x="1445" y="222"/>
                </a:cubicBezTo>
                <a:cubicBezTo>
                  <a:pt x="1452" y="214"/>
                  <a:pt x="1457" y="203"/>
                  <a:pt x="1457" y="191"/>
                </a:cubicBezTo>
                <a:cubicBezTo>
                  <a:pt x="1457" y="166"/>
                  <a:pt x="1436" y="145"/>
                  <a:pt x="1410" y="145"/>
                </a:cubicBezTo>
                <a:cubicBezTo>
                  <a:pt x="1393" y="145"/>
                  <a:pt x="1378" y="155"/>
                  <a:pt x="1370" y="169"/>
                </a:cubicBezTo>
                <a:cubicBezTo>
                  <a:pt x="902" y="99"/>
                  <a:pt x="902" y="99"/>
                  <a:pt x="902" y="99"/>
                </a:cubicBezTo>
                <a:cubicBezTo>
                  <a:pt x="905" y="91"/>
                  <a:pt x="906" y="83"/>
                  <a:pt x="906" y="74"/>
                </a:cubicBezTo>
                <a:cubicBezTo>
                  <a:pt x="906" y="33"/>
                  <a:pt x="873" y="0"/>
                  <a:pt x="833" y="0"/>
                </a:cubicBezTo>
                <a:cubicBezTo>
                  <a:pt x="792" y="0"/>
                  <a:pt x="760" y="33"/>
                  <a:pt x="760" y="74"/>
                </a:cubicBezTo>
                <a:cubicBezTo>
                  <a:pt x="760" y="92"/>
                  <a:pt x="766" y="108"/>
                  <a:pt x="776" y="120"/>
                </a:cubicBezTo>
                <a:cubicBezTo>
                  <a:pt x="480" y="291"/>
                  <a:pt x="480" y="291"/>
                  <a:pt x="480" y="291"/>
                </a:cubicBezTo>
                <a:cubicBezTo>
                  <a:pt x="460" y="261"/>
                  <a:pt x="427" y="241"/>
                  <a:pt x="388" y="241"/>
                </a:cubicBezTo>
                <a:cubicBezTo>
                  <a:pt x="327" y="241"/>
                  <a:pt x="278" y="291"/>
                  <a:pt x="278" y="351"/>
                </a:cubicBezTo>
                <a:cubicBezTo>
                  <a:pt x="278" y="389"/>
                  <a:pt x="297" y="422"/>
                  <a:pt x="326" y="442"/>
                </a:cubicBezTo>
                <a:cubicBezTo>
                  <a:pt x="114" y="789"/>
                  <a:pt x="114" y="789"/>
                  <a:pt x="114" y="789"/>
                </a:cubicBezTo>
                <a:cubicBezTo>
                  <a:pt x="103" y="781"/>
                  <a:pt x="88" y="776"/>
                  <a:pt x="73" y="776"/>
                </a:cubicBezTo>
                <a:cubicBezTo>
                  <a:pt x="32" y="776"/>
                  <a:pt x="0" y="809"/>
                  <a:pt x="0" y="850"/>
                </a:cubicBezTo>
                <a:cubicBezTo>
                  <a:pt x="0" y="890"/>
                  <a:pt x="32" y="923"/>
                  <a:pt x="73" y="923"/>
                </a:cubicBezTo>
                <a:cubicBezTo>
                  <a:pt x="75" y="923"/>
                  <a:pt x="77" y="923"/>
                  <a:pt x="79" y="923"/>
                </a:cubicBezTo>
                <a:cubicBezTo>
                  <a:pt x="171" y="1266"/>
                  <a:pt x="171" y="1266"/>
                  <a:pt x="171" y="1266"/>
                </a:cubicBezTo>
                <a:cubicBezTo>
                  <a:pt x="208" y="1396"/>
                  <a:pt x="208" y="1396"/>
                  <a:pt x="208" y="1396"/>
                </a:cubicBezTo>
                <a:cubicBezTo>
                  <a:pt x="191" y="1409"/>
                  <a:pt x="180" y="1430"/>
                  <a:pt x="180" y="1454"/>
                </a:cubicBezTo>
                <a:cubicBezTo>
                  <a:pt x="180" y="1494"/>
                  <a:pt x="212" y="1527"/>
                  <a:pt x="253" y="1527"/>
                </a:cubicBezTo>
                <a:cubicBezTo>
                  <a:pt x="253" y="1527"/>
                  <a:pt x="253" y="1527"/>
                  <a:pt x="253" y="1527"/>
                </a:cubicBezTo>
                <a:cubicBezTo>
                  <a:pt x="534" y="1803"/>
                  <a:pt x="534" y="1803"/>
                  <a:pt x="534" y="1803"/>
                </a:cubicBezTo>
                <a:cubicBezTo>
                  <a:pt x="527" y="1811"/>
                  <a:pt x="523" y="1821"/>
                  <a:pt x="523" y="1833"/>
                </a:cubicBezTo>
                <a:cubicBezTo>
                  <a:pt x="523" y="1858"/>
                  <a:pt x="543" y="1879"/>
                  <a:pt x="569" y="1879"/>
                </a:cubicBezTo>
                <a:cubicBezTo>
                  <a:pt x="591" y="1879"/>
                  <a:pt x="609" y="1863"/>
                  <a:pt x="614" y="1843"/>
                </a:cubicBezTo>
                <a:cubicBezTo>
                  <a:pt x="1083" y="1920"/>
                  <a:pt x="1083" y="1920"/>
                  <a:pt x="1083" y="1920"/>
                </a:cubicBezTo>
                <a:cubicBezTo>
                  <a:pt x="1093" y="1950"/>
                  <a:pt x="1120" y="1971"/>
                  <a:pt x="1153" y="1971"/>
                </a:cubicBezTo>
                <a:cubicBezTo>
                  <a:pt x="1193" y="1971"/>
                  <a:pt x="1226" y="1938"/>
                  <a:pt x="1226" y="1898"/>
                </a:cubicBezTo>
                <a:cubicBezTo>
                  <a:pt x="1226" y="1893"/>
                  <a:pt x="1226" y="1889"/>
                  <a:pt x="1225" y="1884"/>
                </a:cubicBezTo>
                <a:cubicBezTo>
                  <a:pt x="1624" y="1681"/>
                  <a:pt x="1624" y="1681"/>
                  <a:pt x="1624" y="1681"/>
                </a:cubicBezTo>
                <a:cubicBezTo>
                  <a:pt x="1630" y="1689"/>
                  <a:pt x="1640" y="1693"/>
                  <a:pt x="1650" y="1693"/>
                </a:cubicBezTo>
                <a:cubicBezTo>
                  <a:pt x="1669" y="1693"/>
                  <a:pt x="1684" y="1678"/>
                  <a:pt x="1684" y="1660"/>
                </a:cubicBezTo>
                <a:cubicBezTo>
                  <a:pt x="1684" y="1650"/>
                  <a:pt x="1679" y="1641"/>
                  <a:pt x="1672" y="1635"/>
                </a:cubicBezTo>
                <a:cubicBezTo>
                  <a:pt x="1897" y="1225"/>
                  <a:pt x="1897" y="1225"/>
                  <a:pt x="1897" y="1225"/>
                </a:cubicBezTo>
                <a:cubicBezTo>
                  <a:pt x="1902" y="1226"/>
                  <a:pt x="1907" y="1227"/>
                  <a:pt x="1913" y="1227"/>
                </a:cubicBezTo>
                <a:cubicBezTo>
                  <a:pt x="1953" y="1227"/>
                  <a:pt x="1986" y="1194"/>
                  <a:pt x="1986" y="1154"/>
                </a:cubicBezTo>
                <a:cubicBezTo>
                  <a:pt x="1986" y="1113"/>
                  <a:pt x="1953" y="1080"/>
                  <a:pt x="1913" y="1080"/>
                </a:cubicBezTo>
                <a:close/>
                <a:moveTo>
                  <a:pt x="1649" y="1627"/>
                </a:moveTo>
                <a:cubicBezTo>
                  <a:pt x="1642" y="1627"/>
                  <a:pt x="1635" y="1630"/>
                  <a:pt x="1630" y="1634"/>
                </a:cubicBezTo>
                <a:cubicBezTo>
                  <a:pt x="1475" y="1499"/>
                  <a:pt x="1475" y="1499"/>
                  <a:pt x="1475" y="1499"/>
                </a:cubicBezTo>
                <a:cubicBezTo>
                  <a:pt x="1481" y="1492"/>
                  <a:pt x="1484" y="1484"/>
                  <a:pt x="1484" y="1475"/>
                </a:cubicBezTo>
                <a:cubicBezTo>
                  <a:pt x="1484" y="1467"/>
                  <a:pt x="1482" y="1460"/>
                  <a:pt x="1478" y="1454"/>
                </a:cubicBezTo>
                <a:cubicBezTo>
                  <a:pt x="1699" y="1304"/>
                  <a:pt x="1699" y="1304"/>
                  <a:pt x="1699" y="1304"/>
                </a:cubicBezTo>
                <a:lnTo>
                  <a:pt x="1649" y="1627"/>
                </a:lnTo>
                <a:close/>
                <a:moveTo>
                  <a:pt x="1153" y="1824"/>
                </a:moveTo>
                <a:cubicBezTo>
                  <a:pt x="1119" y="1824"/>
                  <a:pt x="1091" y="1847"/>
                  <a:pt x="1082" y="1878"/>
                </a:cubicBezTo>
                <a:cubicBezTo>
                  <a:pt x="745" y="1640"/>
                  <a:pt x="745" y="1640"/>
                  <a:pt x="745" y="1640"/>
                </a:cubicBezTo>
                <a:cubicBezTo>
                  <a:pt x="747" y="1636"/>
                  <a:pt x="748" y="1631"/>
                  <a:pt x="748" y="1626"/>
                </a:cubicBezTo>
                <a:cubicBezTo>
                  <a:pt x="748" y="1626"/>
                  <a:pt x="748" y="1625"/>
                  <a:pt x="748" y="1625"/>
                </a:cubicBezTo>
                <a:cubicBezTo>
                  <a:pt x="1414" y="1486"/>
                  <a:pt x="1414" y="1486"/>
                  <a:pt x="1414" y="1486"/>
                </a:cubicBezTo>
                <a:cubicBezTo>
                  <a:pt x="1415" y="1489"/>
                  <a:pt x="1416" y="1492"/>
                  <a:pt x="1418" y="1494"/>
                </a:cubicBezTo>
                <a:cubicBezTo>
                  <a:pt x="1188" y="1834"/>
                  <a:pt x="1188" y="1834"/>
                  <a:pt x="1188" y="1834"/>
                </a:cubicBezTo>
                <a:cubicBezTo>
                  <a:pt x="1178" y="1828"/>
                  <a:pt x="1166" y="1824"/>
                  <a:pt x="1153" y="1824"/>
                </a:cubicBezTo>
                <a:close/>
                <a:moveTo>
                  <a:pt x="572" y="1786"/>
                </a:moveTo>
                <a:cubicBezTo>
                  <a:pt x="557" y="1580"/>
                  <a:pt x="557" y="1580"/>
                  <a:pt x="557" y="1580"/>
                </a:cubicBezTo>
                <a:cubicBezTo>
                  <a:pt x="678" y="1614"/>
                  <a:pt x="678" y="1614"/>
                  <a:pt x="678" y="1614"/>
                </a:cubicBezTo>
                <a:cubicBezTo>
                  <a:pt x="677" y="1618"/>
                  <a:pt x="676" y="1622"/>
                  <a:pt x="676" y="1626"/>
                </a:cubicBezTo>
                <a:cubicBezTo>
                  <a:pt x="676" y="1636"/>
                  <a:pt x="680" y="1646"/>
                  <a:pt x="687" y="1652"/>
                </a:cubicBezTo>
                <a:cubicBezTo>
                  <a:pt x="590" y="1791"/>
                  <a:pt x="590" y="1791"/>
                  <a:pt x="590" y="1791"/>
                </a:cubicBezTo>
                <a:cubicBezTo>
                  <a:pt x="584" y="1789"/>
                  <a:pt x="578" y="1787"/>
                  <a:pt x="572" y="1786"/>
                </a:cubicBezTo>
                <a:close/>
                <a:moveTo>
                  <a:pt x="315" y="1415"/>
                </a:moveTo>
                <a:cubicBezTo>
                  <a:pt x="506" y="1218"/>
                  <a:pt x="506" y="1218"/>
                  <a:pt x="506" y="1218"/>
                </a:cubicBezTo>
                <a:cubicBezTo>
                  <a:pt x="511" y="1219"/>
                  <a:pt x="515" y="1220"/>
                  <a:pt x="520" y="1220"/>
                </a:cubicBezTo>
                <a:cubicBezTo>
                  <a:pt x="544" y="1564"/>
                  <a:pt x="544" y="1564"/>
                  <a:pt x="544" y="1564"/>
                </a:cubicBezTo>
                <a:cubicBezTo>
                  <a:pt x="311" y="1498"/>
                  <a:pt x="311" y="1498"/>
                  <a:pt x="311" y="1498"/>
                </a:cubicBezTo>
                <a:cubicBezTo>
                  <a:pt x="321" y="1486"/>
                  <a:pt x="326" y="1470"/>
                  <a:pt x="326" y="1454"/>
                </a:cubicBezTo>
                <a:cubicBezTo>
                  <a:pt x="326" y="1439"/>
                  <a:pt x="322" y="1426"/>
                  <a:pt x="315" y="1415"/>
                </a:cubicBezTo>
                <a:close/>
                <a:moveTo>
                  <a:pt x="145" y="861"/>
                </a:moveTo>
                <a:cubicBezTo>
                  <a:pt x="491" y="787"/>
                  <a:pt x="491" y="787"/>
                  <a:pt x="491" y="787"/>
                </a:cubicBezTo>
                <a:cubicBezTo>
                  <a:pt x="499" y="808"/>
                  <a:pt x="518" y="824"/>
                  <a:pt x="541" y="828"/>
                </a:cubicBezTo>
                <a:cubicBezTo>
                  <a:pt x="520" y="1123"/>
                  <a:pt x="520" y="1123"/>
                  <a:pt x="520" y="1123"/>
                </a:cubicBezTo>
                <a:cubicBezTo>
                  <a:pt x="506" y="1124"/>
                  <a:pt x="493" y="1131"/>
                  <a:pt x="485" y="1141"/>
                </a:cubicBezTo>
                <a:cubicBezTo>
                  <a:pt x="121" y="905"/>
                  <a:pt x="121" y="905"/>
                  <a:pt x="121" y="905"/>
                </a:cubicBezTo>
                <a:cubicBezTo>
                  <a:pt x="134" y="894"/>
                  <a:pt x="143" y="879"/>
                  <a:pt x="145" y="861"/>
                </a:cubicBezTo>
                <a:close/>
                <a:moveTo>
                  <a:pt x="497" y="362"/>
                </a:moveTo>
                <a:cubicBezTo>
                  <a:pt x="716" y="371"/>
                  <a:pt x="716" y="371"/>
                  <a:pt x="716" y="371"/>
                </a:cubicBezTo>
                <a:cubicBezTo>
                  <a:pt x="573" y="702"/>
                  <a:pt x="573" y="702"/>
                  <a:pt x="573" y="702"/>
                </a:cubicBezTo>
                <a:cubicBezTo>
                  <a:pt x="566" y="700"/>
                  <a:pt x="559" y="698"/>
                  <a:pt x="552" y="698"/>
                </a:cubicBezTo>
                <a:cubicBezTo>
                  <a:pt x="545" y="698"/>
                  <a:pt x="537" y="700"/>
                  <a:pt x="531" y="702"/>
                </a:cubicBezTo>
                <a:cubicBezTo>
                  <a:pt x="433" y="452"/>
                  <a:pt x="433" y="452"/>
                  <a:pt x="433" y="452"/>
                </a:cubicBezTo>
                <a:cubicBezTo>
                  <a:pt x="468" y="436"/>
                  <a:pt x="494" y="402"/>
                  <a:pt x="497" y="362"/>
                </a:cubicBezTo>
                <a:close/>
                <a:moveTo>
                  <a:pt x="833" y="147"/>
                </a:moveTo>
                <a:cubicBezTo>
                  <a:pt x="835" y="147"/>
                  <a:pt x="837" y="147"/>
                  <a:pt x="838" y="147"/>
                </a:cubicBezTo>
                <a:cubicBezTo>
                  <a:pt x="902" y="353"/>
                  <a:pt x="902" y="353"/>
                  <a:pt x="902" y="353"/>
                </a:cubicBezTo>
                <a:cubicBezTo>
                  <a:pt x="896" y="356"/>
                  <a:pt x="891" y="360"/>
                  <a:pt x="887" y="366"/>
                </a:cubicBezTo>
                <a:cubicBezTo>
                  <a:pt x="733" y="360"/>
                  <a:pt x="733" y="360"/>
                  <a:pt x="733" y="360"/>
                </a:cubicBezTo>
                <a:cubicBezTo>
                  <a:pt x="825" y="147"/>
                  <a:pt x="825" y="147"/>
                  <a:pt x="825" y="147"/>
                </a:cubicBezTo>
                <a:cubicBezTo>
                  <a:pt x="828" y="147"/>
                  <a:pt x="830" y="147"/>
                  <a:pt x="833" y="147"/>
                </a:cubicBezTo>
                <a:close/>
                <a:moveTo>
                  <a:pt x="1385" y="230"/>
                </a:moveTo>
                <a:cubicBezTo>
                  <a:pt x="1392" y="495"/>
                  <a:pt x="1392" y="495"/>
                  <a:pt x="1392" y="495"/>
                </a:cubicBezTo>
                <a:cubicBezTo>
                  <a:pt x="954" y="388"/>
                  <a:pt x="954" y="388"/>
                  <a:pt x="954" y="388"/>
                </a:cubicBezTo>
                <a:cubicBezTo>
                  <a:pt x="954" y="387"/>
                  <a:pt x="954" y="386"/>
                  <a:pt x="954" y="385"/>
                </a:cubicBezTo>
                <a:cubicBezTo>
                  <a:pt x="954" y="375"/>
                  <a:pt x="950" y="366"/>
                  <a:pt x="944" y="360"/>
                </a:cubicBezTo>
                <a:cubicBezTo>
                  <a:pt x="1366" y="206"/>
                  <a:pt x="1366" y="206"/>
                  <a:pt x="1366" y="206"/>
                </a:cubicBezTo>
                <a:cubicBezTo>
                  <a:pt x="1370" y="216"/>
                  <a:pt x="1376" y="224"/>
                  <a:pt x="1385" y="230"/>
                </a:cubicBezTo>
                <a:close/>
                <a:moveTo>
                  <a:pt x="1801" y="650"/>
                </a:moveTo>
                <a:cubicBezTo>
                  <a:pt x="1747" y="999"/>
                  <a:pt x="1747" y="999"/>
                  <a:pt x="1747" y="999"/>
                </a:cubicBezTo>
                <a:cubicBezTo>
                  <a:pt x="1432" y="696"/>
                  <a:pt x="1432" y="696"/>
                  <a:pt x="1432" y="696"/>
                </a:cubicBezTo>
                <a:cubicBezTo>
                  <a:pt x="1436" y="690"/>
                  <a:pt x="1439" y="683"/>
                  <a:pt x="1439" y="675"/>
                </a:cubicBezTo>
                <a:cubicBezTo>
                  <a:pt x="1439" y="657"/>
                  <a:pt x="1425" y="643"/>
                  <a:pt x="1408" y="640"/>
                </a:cubicBezTo>
                <a:cubicBezTo>
                  <a:pt x="1405" y="510"/>
                  <a:pt x="1405" y="510"/>
                  <a:pt x="1405" y="510"/>
                </a:cubicBezTo>
                <a:cubicBezTo>
                  <a:pt x="1741" y="592"/>
                  <a:pt x="1741" y="592"/>
                  <a:pt x="1741" y="592"/>
                </a:cubicBezTo>
                <a:cubicBezTo>
                  <a:pt x="1747" y="622"/>
                  <a:pt x="1771" y="645"/>
                  <a:pt x="1801" y="650"/>
                </a:cubicBezTo>
                <a:close/>
                <a:moveTo>
                  <a:pt x="746" y="1613"/>
                </a:moveTo>
                <a:cubicBezTo>
                  <a:pt x="740" y="1600"/>
                  <a:pt x="727" y="1590"/>
                  <a:pt x="712" y="1590"/>
                </a:cubicBezTo>
                <a:cubicBezTo>
                  <a:pt x="709" y="1590"/>
                  <a:pt x="706" y="1591"/>
                  <a:pt x="704" y="1591"/>
                </a:cubicBezTo>
                <a:cubicBezTo>
                  <a:pt x="547" y="1214"/>
                  <a:pt x="547" y="1214"/>
                  <a:pt x="547" y="1214"/>
                </a:cubicBezTo>
                <a:cubicBezTo>
                  <a:pt x="555" y="1209"/>
                  <a:pt x="562" y="1202"/>
                  <a:pt x="566" y="1193"/>
                </a:cubicBezTo>
                <a:cubicBezTo>
                  <a:pt x="1413" y="1470"/>
                  <a:pt x="1413" y="1470"/>
                  <a:pt x="1413" y="1470"/>
                </a:cubicBezTo>
                <a:cubicBezTo>
                  <a:pt x="1412" y="1471"/>
                  <a:pt x="1412" y="1473"/>
                  <a:pt x="1412" y="1474"/>
                </a:cubicBezTo>
                <a:lnTo>
                  <a:pt x="746" y="1613"/>
                </a:lnTo>
                <a:close/>
                <a:moveTo>
                  <a:pt x="1416" y="1458"/>
                </a:moveTo>
                <a:cubicBezTo>
                  <a:pt x="570" y="1181"/>
                  <a:pt x="570" y="1181"/>
                  <a:pt x="570" y="1181"/>
                </a:cubicBezTo>
                <a:cubicBezTo>
                  <a:pt x="571" y="1178"/>
                  <a:pt x="571" y="1175"/>
                  <a:pt x="571" y="1172"/>
                </a:cubicBezTo>
                <a:cubicBezTo>
                  <a:pt x="571" y="1148"/>
                  <a:pt x="554" y="1129"/>
                  <a:pt x="532" y="1124"/>
                </a:cubicBezTo>
                <a:cubicBezTo>
                  <a:pt x="553" y="829"/>
                  <a:pt x="553" y="829"/>
                  <a:pt x="553" y="829"/>
                </a:cubicBezTo>
                <a:cubicBezTo>
                  <a:pt x="587" y="829"/>
                  <a:pt x="616" y="801"/>
                  <a:pt x="617" y="767"/>
                </a:cubicBezTo>
                <a:cubicBezTo>
                  <a:pt x="1368" y="686"/>
                  <a:pt x="1368" y="686"/>
                  <a:pt x="1368" y="686"/>
                </a:cubicBezTo>
                <a:cubicBezTo>
                  <a:pt x="1372" y="701"/>
                  <a:pt x="1386" y="712"/>
                  <a:pt x="1402" y="712"/>
                </a:cubicBezTo>
                <a:cubicBezTo>
                  <a:pt x="1404" y="712"/>
                  <a:pt x="1405" y="711"/>
                  <a:pt x="1406" y="711"/>
                </a:cubicBezTo>
                <a:cubicBezTo>
                  <a:pt x="1441" y="1440"/>
                  <a:pt x="1441" y="1440"/>
                  <a:pt x="1441" y="1440"/>
                </a:cubicBezTo>
                <a:cubicBezTo>
                  <a:pt x="1430" y="1442"/>
                  <a:pt x="1421" y="1449"/>
                  <a:pt x="1416" y="1458"/>
                </a:cubicBezTo>
                <a:close/>
                <a:moveTo>
                  <a:pt x="898" y="415"/>
                </a:moveTo>
                <a:cubicBezTo>
                  <a:pt x="904" y="419"/>
                  <a:pt x="911" y="421"/>
                  <a:pt x="918" y="421"/>
                </a:cubicBezTo>
                <a:cubicBezTo>
                  <a:pt x="924" y="421"/>
                  <a:pt x="929" y="420"/>
                  <a:pt x="934" y="418"/>
                </a:cubicBezTo>
                <a:cubicBezTo>
                  <a:pt x="1370" y="660"/>
                  <a:pt x="1370" y="660"/>
                  <a:pt x="1370" y="660"/>
                </a:cubicBezTo>
                <a:cubicBezTo>
                  <a:pt x="1368" y="664"/>
                  <a:pt x="1367" y="669"/>
                  <a:pt x="1366" y="674"/>
                </a:cubicBezTo>
                <a:cubicBezTo>
                  <a:pt x="617" y="755"/>
                  <a:pt x="617" y="755"/>
                  <a:pt x="617" y="755"/>
                </a:cubicBezTo>
                <a:cubicBezTo>
                  <a:pt x="615" y="743"/>
                  <a:pt x="610" y="732"/>
                  <a:pt x="603" y="723"/>
                </a:cubicBezTo>
                <a:lnTo>
                  <a:pt x="898" y="415"/>
                </a:lnTo>
                <a:close/>
                <a:moveTo>
                  <a:pt x="1396" y="640"/>
                </a:moveTo>
                <a:cubicBezTo>
                  <a:pt x="1389" y="641"/>
                  <a:pt x="1382" y="645"/>
                  <a:pt x="1377" y="650"/>
                </a:cubicBezTo>
                <a:cubicBezTo>
                  <a:pt x="944" y="410"/>
                  <a:pt x="944" y="410"/>
                  <a:pt x="944" y="410"/>
                </a:cubicBezTo>
                <a:cubicBezTo>
                  <a:pt x="947" y="407"/>
                  <a:pt x="950" y="403"/>
                  <a:pt x="951" y="399"/>
                </a:cubicBezTo>
                <a:cubicBezTo>
                  <a:pt x="1392" y="507"/>
                  <a:pt x="1392" y="507"/>
                  <a:pt x="1392" y="507"/>
                </a:cubicBezTo>
                <a:lnTo>
                  <a:pt x="1396" y="640"/>
                </a:lnTo>
                <a:close/>
                <a:moveTo>
                  <a:pt x="873" y="378"/>
                </a:moveTo>
                <a:cubicBezTo>
                  <a:pt x="869" y="379"/>
                  <a:pt x="869" y="379"/>
                  <a:pt x="869" y="379"/>
                </a:cubicBezTo>
                <a:cubicBezTo>
                  <a:pt x="883" y="379"/>
                  <a:pt x="883" y="379"/>
                  <a:pt x="883" y="379"/>
                </a:cubicBezTo>
                <a:cubicBezTo>
                  <a:pt x="882" y="381"/>
                  <a:pt x="882" y="383"/>
                  <a:pt x="882" y="385"/>
                </a:cubicBezTo>
                <a:cubicBezTo>
                  <a:pt x="882" y="393"/>
                  <a:pt x="885" y="401"/>
                  <a:pt x="889" y="407"/>
                </a:cubicBezTo>
                <a:cubicBezTo>
                  <a:pt x="594" y="714"/>
                  <a:pt x="594" y="714"/>
                  <a:pt x="594" y="714"/>
                </a:cubicBezTo>
                <a:cubicBezTo>
                  <a:pt x="591" y="711"/>
                  <a:pt x="588" y="709"/>
                  <a:pt x="584" y="707"/>
                </a:cubicBezTo>
                <a:cubicBezTo>
                  <a:pt x="728" y="372"/>
                  <a:pt x="728" y="372"/>
                  <a:pt x="728" y="372"/>
                </a:cubicBezTo>
                <a:lnTo>
                  <a:pt x="873" y="378"/>
                </a:lnTo>
                <a:close/>
                <a:moveTo>
                  <a:pt x="532" y="1220"/>
                </a:moveTo>
                <a:cubicBezTo>
                  <a:pt x="533" y="1219"/>
                  <a:pt x="534" y="1219"/>
                  <a:pt x="536" y="1219"/>
                </a:cubicBezTo>
                <a:cubicBezTo>
                  <a:pt x="693" y="1596"/>
                  <a:pt x="693" y="1596"/>
                  <a:pt x="693" y="1596"/>
                </a:cubicBezTo>
                <a:cubicBezTo>
                  <a:pt x="689" y="1598"/>
                  <a:pt x="686" y="1600"/>
                  <a:pt x="684" y="1604"/>
                </a:cubicBezTo>
                <a:cubicBezTo>
                  <a:pt x="556" y="1567"/>
                  <a:pt x="556" y="1567"/>
                  <a:pt x="556" y="1567"/>
                </a:cubicBezTo>
                <a:lnTo>
                  <a:pt x="532" y="1220"/>
                </a:lnTo>
                <a:close/>
                <a:moveTo>
                  <a:pt x="1470" y="1446"/>
                </a:moveTo>
                <a:cubicBezTo>
                  <a:pt x="1465" y="1442"/>
                  <a:pt x="1459" y="1440"/>
                  <a:pt x="1453" y="1439"/>
                </a:cubicBezTo>
                <a:cubicBezTo>
                  <a:pt x="1418" y="708"/>
                  <a:pt x="1418" y="708"/>
                  <a:pt x="1418" y="708"/>
                </a:cubicBezTo>
                <a:cubicBezTo>
                  <a:pt x="1420" y="707"/>
                  <a:pt x="1422" y="706"/>
                  <a:pt x="1424" y="705"/>
                </a:cubicBezTo>
                <a:cubicBezTo>
                  <a:pt x="1745" y="1013"/>
                  <a:pt x="1745" y="1013"/>
                  <a:pt x="1745" y="1013"/>
                </a:cubicBezTo>
                <a:cubicBezTo>
                  <a:pt x="1702" y="1287"/>
                  <a:pt x="1702" y="1287"/>
                  <a:pt x="1702" y="1287"/>
                </a:cubicBezTo>
                <a:lnTo>
                  <a:pt x="1470" y="1446"/>
                </a:lnTo>
                <a:close/>
                <a:moveTo>
                  <a:pt x="1755" y="1023"/>
                </a:moveTo>
                <a:cubicBezTo>
                  <a:pt x="1851" y="1115"/>
                  <a:pt x="1851" y="1115"/>
                  <a:pt x="1851" y="1115"/>
                </a:cubicBezTo>
                <a:cubicBezTo>
                  <a:pt x="1844" y="1126"/>
                  <a:pt x="1840" y="1140"/>
                  <a:pt x="1840" y="1154"/>
                </a:cubicBezTo>
                <a:cubicBezTo>
                  <a:pt x="1840" y="1166"/>
                  <a:pt x="1843" y="1177"/>
                  <a:pt x="1848" y="1188"/>
                </a:cubicBezTo>
                <a:cubicBezTo>
                  <a:pt x="1716" y="1278"/>
                  <a:pt x="1716" y="1278"/>
                  <a:pt x="1716" y="1278"/>
                </a:cubicBezTo>
                <a:lnTo>
                  <a:pt x="1755" y="1023"/>
                </a:lnTo>
                <a:close/>
                <a:moveTo>
                  <a:pt x="1891" y="1084"/>
                </a:moveTo>
                <a:cubicBezTo>
                  <a:pt x="1878" y="1088"/>
                  <a:pt x="1867" y="1095"/>
                  <a:pt x="1858" y="1105"/>
                </a:cubicBezTo>
                <a:cubicBezTo>
                  <a:pt x="1758" y="1009"/>
                  <a:pt x="1758" y="1009"/>
                  <a:pt x="1758" y="1009"/>
                </a:cubicBezTo>
                <a:cubicBezTo>
                  <a:pt x="1813" y="651"/>
                  <a:pt x="1813" y="651"/>
                  <a:pt x="1813" y="651"/>
                </a:cubicBezTo>
                <a:cubicBezTo>
                  <a:pt x="1814" y="651"/>
                  <a:pt x="1814" y="651"/>
                  <a:pt x="1814" y="651"/>
                </a:cubicBezTo>
                <a:lnTo>
                  <a:pt x="1891" y="1084"/>
                </a:lnTo>
                <a:close/>
                <a:moveTo>
                  <a:pt x="1740" y="579"/>
                </a:moveTo>
                <a:cubicBezTo>
                  <a:pt x="1405" y="498"/>
                  <a:pt x="1405" y="498"/>
                  <a:pt x="1405" y="498"/>
                </a:cubicBezTo>
                <a:cubicBezTo>
                  <a:pt x="1398" y="236"/>
                  <a:pt x="1398" y="236"/>
                  <a:pt x="1398" y="236"/>
                </a:cubicBezTo>
                <a:cubicBezTo>
                  <a:pt x="1402" y="237"/>
                  <a:pt x="1406" y="238"/>
                  <a:pt x="1410" y="238"/>
                </a:cubicBezTo>
                <a:cubicBezTo>
                  <a:pt x="1420" y="238"/>
                  <a:pt x="1429" y="235"/>
                  <a:pt x="1437" y="230"/>
                </a:cubicBezTo>
                <a:cubicBezTo>
                  <a:pt x="1751" y="539"/>
                  <a:pt x="1751" y="539"/>
                  <a:pt x="1751" y="539"/>
                </a:cubicBezTo>
                <a:cubicBezTo>
                  <a:pt x="1744" y="550"/>
                  <a:pt x="1740" y="563"/>
                  <a:pt x="1740" y="578"/>
                </a:cubicBezTo>
                <a:cubicBezTo>
                  <a:pt x="1740" y="578"/>
                  <a:pt x="1740" y="579"/>
                  <a:pt x="1740" y="579"/>
                </a:cubicBezTo>
                <a:close/>
                <a:moveTo>
                  <a:pt x="1365" y="181"/>
                </a:moveTo>
                <a:cubicBezTo>
                  <a:pt x="1365" y="184"/>
                  <a:pt x="1364" y="188"/>
                  <a:pt x="1364" y="191"/>
                </a:cubicBezTo>
                <a:cubicBezTo>
                  <a:pt x="1364" y="192"/>
                  <a:pt x="1364" y="193"/>
                  <a:pt x="1364" y="194"/>
                </a:cubicBezTo>
                <a:cubicBezTo>
                  <a:pt x="932" y="352"/>
                  <a:pt x="932" y="352"/>
                  <a:pt x="932" y="352"/>
                </a:cubicBezTo>
                <a:cubicBezTo>
                  <a:pt x="928" y="350"/>
                  <a:pt x="923" y="349"/>
                  <a:pt x="918" y="349"/>
                </a:cubicBezTo>
                <a:cubicBezTo>
                  <a:pt x="916" y="349"/>
                  <a:pt x="915" y="349"/>
                  <a:pt x="913" y="349"/>
                </a:cubicBezTo>
                <a:cubicBezTo>
                  <a:pt x="850" y="145"/>
                  <a:pt x="850" y="145"/>
                  <a:pt x="850" y="145"/>
                </a:cubicBezTo>
                <a:cubicBezTo>
                  <a:pt x="870" y="140"/>
                  <a:pt x="887" y="127"/>
                  <a:pt x="896" y="110"/>
                </a:cubicBezTo>
                <a:lnTo>
                  <a:pt x="1365" y="181"/>
                </a:lnTo>
                <a:close/>
                <a:moveTo>
                  <a:pt x="785" y="129"/>
                </a:moveTo>
                <a:cubicBezTo>
                  <a:pt x="793" y="136"/>
                  <a:pt x="803" y="141"/>
                  <a:pt x="813" y="144"/>
                </a:cubicBezTo>
                <a:cubicBezTo>
                  <a:pt x="721" y="359"/>
                  <a:pt x="721" y="359"/>
                  <a:pt x="721" y="359"/>
                </a:cubicBezTo>
                <a:cubicBezTo>
                  <a:pt x="498" y="350"/>
                  <a:pt x="498" y="350"/>
                  <a:pt x="498" y="350"/>
                </a:cubicBezTo>
                <a:cubicBezTo>
                  <a:pt x="498" y="333"/>
                  <a:pt x="494" y="316"/>
                  <a:pt x="486" y="302"/>
                </a:cubicBezTo>
                <a:lnTo>
                  <a:pt x="785" y="129"/>
                </a:lnTo>
                <a:close/>
                <a:moveTo>
                  <a:pt x="336" y="448"/>
                </a:moveTo>
                <a:cubicBezTo>
                  <a:pt x="351" y="457"/>
                  <a:pt x="369" y="461"/>
                  <a:pt x="388" y="461"/>
                </a:cubicBezTo>
                <a:cubicBezTo>
                  <a:pt x="400" y="461"/>
                  <a:pt x="411" y="460"/>
                  <a:pt x="422" y="456"/>
                </a:cubicBezTo>
                <a:cubicBezTo>
                  <a:pt x="520" y="706"/>
                  <a:pt x="520" y="706"/>
                  <a:pt x="520" y="706"/>
                </a:cubicBezTo>
                <a:cubicBezTo>
                  <a:pt x="500" y="718"/>
                  <a:pt x="487" y="739"/>
                  <a:pt x="487" y="764"/>
                </a:cubicBezTo>
                <a:cubicBezTo>
                  <a:pt x="487" y="768"/>
                  <a:pt x="487" y="772"/>
                  <a:pt x="488" y="775"/>
                </a:cubicBezTo>
                <a:cubicBezTo>
                  <a:pt x="146" y="849"/>
                  <a:pt x="146" y="849"/>
                  <a:pt x="146" y="849"/>
                </a:cubicBezTo>
                <a:cubicBezTo>
                  <a:pt x="146" y="828"/>
                  <a:pt x="137" y="810"/>
                  <a:pt x="124" y="797"/>
                </a:cubicBezTo>
                <a:lnTo>
                  <a:pt x="336" y="448"/>
                </a:lnTo>
                <a:close/>
                <a:moveTo>
                  <a:pt x="182" y="1263"/>
                </a:moveTo>
                <a:cubicBezTo>
                  <a:pt x="91" y="921"/>
                  <a:pt x="91" y="921"/>
                  <a:pt x="91" y="921"/>
                </a:cubicBezTo>
                <a:cubicBezTo>
                  <a:pt x="98" y="919"/>
                  <a:pt x="104" y="916"/>
                  <a:pt x="110" y="913"/>
                </a:cubicBezTo>
                <a:cubicBezTo>
                  <a:pt x="479" y="1151"/>
                  <a:pt x="479" y="1151"/>
                  <a:pt x="479" y="1151"/>
                </a:cubicBezTo>
                <a:cubicBezTo>
                  <a:pt x="476" y="1158"/>
                  <a:pt x="474" y="1165"/>
                  <a:pt x="474" y="1172"/>
                </a:cubicBezTo>
                <a:cubicBezTo>
                  <a:pt x="474" y="1189"/>
                  <a:pt x="482" y="1203"/>
                  <a:pt x="495" y="1212"/>
                </a:cubicBezTo>
                <a:cubicBezTo>
                  <a:pt x="308" y="1405"/>
                  <a:pt x="308" y="1405"/>
                  <a:pt x="308" y="1405"/>
                </a:cubicBezTo>
                <a:cubicBezTo>
                  <a:pt x="294" y="1390"/>
                  <a:pt x="275" y="1380"/>
                  <a:pt x="253" y="1380"/>
                </a:cubicBezTo>
                <a:cubicBezTo>
                  <a:pt x="241" y="1380"/>
                  <a:pt x="229" y="1384"/>
                  <a:pt x="219" y="1389"/>
                </a:cubicBezTo>
                <a:lnTo>
                  <a:pt x="182" y="1263"/>
                </a:lnTo>
                <a:close/>
                <a:moveTo>
                  <a:pt x="302" y="1508"/>
                </a:moveTo>
                <a:cubicBezTo>
                  <a:pt x="545" y="1577"/>
                  <a:pt x="545" y="1577"/>
                  <a:pt x="545" y="1577"/>
                </a:cubicBezTo>
                <a:cubicBezTo>
                  <a:pt x="560" y="1787"/>
                  <a:pt x="560" y="1787"/>
                  <a:pt x="560" y="1787"/>
                </a:cubicBezTo>
                <a:cubicBezTo>
                  <a:pt x="553" y="1788"/>
                  <a:pt x="548" y="1791"/>
                  <a:pt x="543" y="1794"/>
                </a:cubicBezTo>
                <a:cubicBezTo>
                  <a:pt x="269" y="1525"/>
                  <a:pt x="269" y="1525"/>
                  <a:pt x="269" y="1525"/>
                </a:cubicBezTo>
                <a:cubicBezTo>
                  <a:pt x="282" y="1523"/>
                  <a:pt x="293" y="1516"/>
                  <a:pt x="302" y="1508"/>
                </a:cubicBezTo>
                <a:close/>
                <a:moveTo>
                  <a:pt x="615" y="1831"/>
                </a:moveTo>
                <a:cubicBezTo>
                  <a:pt x="615" y="1818"/>
                  <a:pt x="609" y="1806"/>
                  <a:pt x="600" y="1798"/>
                </a:cubicBezTo>
                <a:cubicBezTo>
                  <a:pt x="697" y="1659"/>
                  <a:pt x="697" y="1659"/>
                  <a:pt x="697" y="1659"/>
                </a:cubicBezTo>
                <a:cubicBezTo>
                  <a:pt x="701" y="1661"/>
                  <a:pt x="706" y="1662"/>
                  <a:pt x="712" y="1662"/>
                </a:cubicBezTo>
                <a:cubicBezTo>
                  <a:pt x="723" y="1662"/>
                  <a:pt x="732" y="1658"/>
                  <a:pt x="739" y="1650"/>
                </a:cubicBezTo>
                <a:cubicBezTo>
                  <a:pt x="1080" y="1891"/>
                  <a:pt x="1080" y="1891"/>
                  <a:pt x="1080" y="1891"/>
                </a:cubicBezTo>
                <a:cubicBezTo>
                  <a:pt x="1080" y="1893"/>
                  <a:pt x="1080" y="1896"/>
                  <a:pt x="1080" y="1898"/>
                </a:cubicBezTo>
                <a:cubicBezTo>
                  <a:pt x="1080" y="1901"/>
                  <a:pt x="1080" y="1904"/>
                  <a:pt x="1080" y="1908"/>
                </a:cubicBezTo>
                <a:lnTo>
                  <a:pt x="615" y="1831"/>
                </a:lnTo>
                <a:close/>
                <a:moveTo>
                  <a:pt x="1222" y="1873"/>
                </a:moveTo>
                <a:cubicBezTo>
                  <a:pt x="1217" y="1860"/>
                  <a:pt x="1209" y="1848"/>
                  <a:pt x="1198" y="1840"/>
                </a:cubicBezTo>
                <a:cubicBezTo>
                  <a:pt x="1426" y="1503"/>
                  <a:pt x="1426" y="1503"/>
                  <a:pt x="1426" y="1503"/>
                </a:cubicBezTo>
                <a:cubicBezTo>
                  <a:pt x="1432" y="1508"/>
                  <a:pt x="1440" y="1511"/>
                  <a:pt x="1448" y="1511"/>
                </a:cubicBezTo>
                <a:cubicBezTo>
                  <a:pt x="1455" y="1511"/>
                  <a:pt x="1461" y="1509"/>
                  <a:pt x="1466" y="1506"/>
                </a:cubicBezTo>
                <a:cubicBezTo>
                  <a:pt x="1622" y="1643"/>
                  <a:pt x="1622" y="1643"/>
                  <a:pt x="1622" y="1643"/>
                </a:cubicBezTo>
                <a:cubicBezTo>
                  <a:pt x="1619" y="1648"/>
                  <a:pt x="1617" y="1654"/>
                  <a:pt x="1617" y="1660"/>
                </a:cubicBezTo>
                <a:cubicBezTo>
                  <a:pt x="1617" y="1664"/>
                  <a:pt x="1618" y="1667"/>
                  <a:pt x="1619" y="1670"/>
                </a:cubicBezTo>
                <a:lnTo>
                  <a:pt x="1222" y="1873"/>
                </a:lnTo>
                <a:close/>
                <a:moveTo>
                  <a:pt x="1661" y="1629"/>
                </a:moveTo>
                <a:cubicBezTo>
                  <a:pt x="1661" y="1629"/>
                  <a:pt x="1661" y="1629"/>
                  <a:pt x="1661" y="1629"/>
                </a:cubicBezTo>
                <a:cubicBezTo>
                  <a:pt x="1713" y="1295"/>
                  <a:pt x="1713" y="1295"/>
                  <a:pt x="1713" y="1295"/>
                </a:cubicBezTo>
                <a:cubicBezTo>
                  <a:pt x="1855" y="1198"/>
                  <a:pt x="1855" y="1198"/>
                  <a:pt x="1855" y="1198"/>
                </a:cubicBezTo>
                <a:cubicBezTo>
                  <a:pt x="1863" y="1209"/>
                  <a:pt x="1873" y="1217"/>
                  <a:pt x="1885" y="1222"/>
                </a:cubicBezTo>
                <a:lnTo>
                  <a:pt x="1661" y="1629"/>
                </a:lnTo>
                <a:close/>
              </a:path>
            </a:pathLst>
          </a:custGeom>
          <a:solidFill>
            <a:schemeClr val="accent6">
              <a:lumMod val="40000"/>
              <a:lumOff val="60000"/>
            </a:schemeClr>
          </a:solidFill>
          <a:ln>
            <a:noFill/>
          </a:ln>
        </p:spPr>
        <p:txBody>
          <a:bodyPr/>
          <a:lstStyle/>
          <a:p>
            <a:pPr>
              <a:defRPr/>
            </a:pPr>
            <a:endParaRPr lang="pt-BR">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5" name="Text Box 3"/>
          <p:cNvSpPr txBox="1">
            <a:spLocks noChangeArrowheads="1"/>
          </p:cNvSpPr>
          <p:nvPr/>
        </p:nvSpPr>
        <p:spPr bwMode="auto">
          <a:xfrm>
            <a:off x="5702300" y="71438"/>
            <a:ext cx="3259138" cy="1169551"/>
          </a:xfrm>
          <a:prstGeom prst="rect">
            <a:avLst/>
          </a:prstGeom>
          <a:noFill/>
          <a:ln w="9525">
            <a:noFill/>
            <a:miter lim="800000"/>
            <a:headEnd/>
            <a:tailEnd/>
          </a:ln>
        </p:spPr>
        <p:txBody>
          <a:bodyPr>
            <a:spAutoFit/>
          </a:bodyPr>
          <a:lstStyle/>
          <a:p>
            <a:pPr algn="r" eaLnBrk="1" hangingPunct="1"/>
            <a:r>
              <a:rPr lang="pt-BR" altLang="pt-BR" sz="3500" b="1" dirty="0">
                <a:solidFill>
                  <a:srgbClr val="002060"/>
                </a:solidFill>
                <a:latin typeface="Candara" pitchFamily="34" charset="0"/>
                <a:sym typeface="Trebuchet MS" pitchFamily="34" charset="0"/>
              </a:rPr>
              <a:t>Valorização do Magistério</a:t>
            </a:r>
            <a:endParaRPr lang="pt-BR" altLang="pt-BR" sz="3500" b="1" dirty="0">
              <a:solidFill>
                <a:srgbClr val="002060"/>
              </a:solidFill>
              <a:latin typeface="Candara" pitchFamily="34" charset="0"/>
            </a:endParaRPr>
          </a:p>
        </p:txBody>
      </p:sp>
      <p:sp>
        <p:nvSpPr>
          <p:cNvPr id="6" name="Retângulo 5"/>
          <p:cNvSpPr/>
          <p:nvPr/>
        </p:nvSpPr>
        <p:spPr>
          <a:xfrm>
            <a:off x="689248" y="4725144"/>
            <a:ext cx="2514600" cy="1016000"/>
          </a:xfrm>
          <a:prstGeom prst="rect">
            <a:avLst/>
          </a:prstGeom>
        </p:spPr>
        <p:txBody>
          <a:bodyPr>
            <a:spAutoFit/>
          </a:bodyPr>
          <a:lstStyle/>
          <a:p>
            <a:pPr algn="r">
              <a:defRPr/>
            </a:pPr>
            <a:r>
              <a:rPr lang="pt-BR" spc="-13" dirty="0">
                <a:latin typeface="Trebuchet MS"/>
                <a:cs typeface="Trebuchet MS"/>
              </a:rPr>
              <a:t>Programa de </a:t>
            </a:r>
            <a:r>
              <a:rPr lang="pt-BR" sz="2400" b="1" spc="-4" dirty="0">
                <a:solidFill>
                  <a:schemeClr val="accent1">
                    <a:lumMod val="50000"/>
                  </a:schemeClr>
                </a:solidFill>
                <a:latin typeface="Trebuchet MS"/>
                <a:cs typeface="Trebuchet MS"/>
              </a:rPr>
              <a:t>financiamento</a:t>
            </a:r>
            <a:r>
              <a:rPr lang="pt-BR" spc="-4" dirty="0">
                <a:latin typeface="Trebuchet MS"/>
                <a:cs typeface="Trebuchet MS"/>
              </a:rPr>
              <a:t> de computadores</a:t>
            </a:r>
            <a:endParaRPr lang="pt-BR" dirty="0">
              <a:latin typeface="Arial" panose="020B0604020202020204" pitchFamily="34" charset="0"/>
              <a:cs typeface="Arial" panose="020B0604020202020204" pitchFamily="34" charset="0"/>
            </a:endParaRPr>
          </a:p>
        </p:txBody>
      </p:sp>
      <p:sp>
        <p:nvSpPr>
          <p:cNvPr id="7" name="Retângulo 6"/>
          <p:cNvSpPr/>
          <p:nvPr/>
        </p:nvSpPr>
        <p:spPr>
          <a:xfrm>
            <a:off x="3203848" y="1196752"/>
            <a:ext cx="2241550" cy="738187"/>
          </a:xfrm>
          <a:prstGeom prst="rect">
            <a:avLst/>
          </a:prstGeom>
        </p:spPr>
        <p:txBody>
          <a:bodyPr>
            <a:spAutoFit/>
          </a:bodyPr>
          <a:lstStyle/>
          <a:p>
            <a:pPr>
              <a:defRPr/>
            </a:pPr>
            <a:r>
              <a:rPr lang="pt-BR" sz="2400" b="1" spc="-13" dirty="0">
                <a:solidFill>
                  <a:schemeClr val="accent1">
                    <a:lumMod val="50000"/>
                  </a:schemeClr>
                </a:solidFill>
                <a:latin typeface="Trebuchet MS"/>
                <a:cs typeface="Trebuchet MS"/>
              </a:rPr>
              <a:t>Gratificação</a:t>
            </a:r>
            <a:r>
              <a:rPr lang="pt-BR" spc="-13" dirty="0">
                <a:latin typeface="Trebuchet MS"/>
                <a:cs typeface="Trebuchet MS"/>
              </a:rPr>
              <a:t> por desempenho</a:t>
            </a:r>
            <a:endParaRPr lang="pt-BR" dirty="0">
              <a:latin typeface="Arial" panose="020B0604020202020204" pitchFamily="34" charset="0"/>
              <a:cs typeface="Arial" panose="020B0604020202020204" pitchFamily="34" charset="0"/>
            </a:endParaRPr>
          </a:p>
        </p:txBody>
      </p:sp>
      <p:sp>
        <p:nvSpPr>
          <p:cNvPr id="8" name="Retângulo 7"/>
          <p:cNvSpPr/>
          <p:nvPr/>
        </p:nvSpPr>
        <p:spPr>
          <a:xfrm>
            <a:off x="5436096" y="4941168"/>
            <a:ext cx="2918470" cy="830997"/>
          </a:xfrm>
          <a:prstGeom prst="rect">
            <a:avLst/>
          </a:prstGeom>
        </p:spPr>
        <p:txBody>
          <a:bodyPr wrap="square">
            <a:spAutoFit/>
          </a:bodyPr>
          <a:lstStyle/>
          <a:p>
            <a:pPr>
              <a:defRPr/>
            </a:pPr>
            <a:r>
              <a:rPr lang="pt-BR" spc="-4" dirty="0">
                <a:latin typeface="Trebuchet MS"/>
                <a:cs typeface="Trebuchet MS"/>
              </a:rPr>
              <a:t>Programa de </a:t>
            </a:r>
            <a:r>
              <a:rPr lang="pt-BR" sz="2400" b="1" spc="-4" dirty="0">
                <a:solidFill>
                  <a:schemeClr val="accent1">
                    <a:lumMod val="50000"/>
                  </a:schemeClr>
                </a:solidFill>
                <a:latin typeface="Trebuchet MS"/>
                <a:cs typeface="Trebuchet MS"/>
              </a:rPr>
              <a:t>Formação Pessoal </a:t>
            </a:r>
            <a:r>
              <a:rPr lang="pt-BR" spc="-4" dirty="0">
                <a:latin typeface="Trebuchet MS"/>
                <a:cs typeface="Trebuchet MS"/>
              </a:rPr>
              <a:t>Olhares</a:t>
            </a:r>
            <a:endParaRPr lang="pt-BR" dirty="0">
              <a:latin typeface="Arial" panose="020B0604020202020204" pitchFamily="34" charset="0"/>
              <a:cs typeface="Arial" panose="020B0604020202020204" pitchFamily="34" charset="0"/>
            </a:endParaRPr>
          </a:p>
        </p:txBody>
      </p:sp>
      <p:sp>
        <p:nvSpPr>
          <p:cNvPr id="9" name="Retângulo 8"/>
          <p:cNvSpPr/>
          <p:nvPr/>
        </p:nvSpPr>
        <p:spPr>
          <a:xfrm>
            <a:off x="960462" y="1988840"/>
            <a:ext cx="1811338" cy="1108075"/>
          </a:xfrm>
          <a:prstGeom prst="rect">
            <a:avLst/>
          </a:prstGeom>
        </p:spPr>
        <p:txBody>
          <a:bodyPr>
            <a:spAutoFit/>
          </a:bodyPr>
          <a:lstStyle/>
          <a:p>
            <a:pPr>
              <a:defRPr/>
            </a:pPr>
            <a:r>
              <a:rPr lang="pt-BR" spc="-4" dirty="0">
                <a:latin typeface="Trebuchet MS"/>
                <a:cs typeface="Trebuchet MS"/>
              </a:rPr>
              <a:t>Programa </a:t>
            </a:r>
            <a:r>
              <a:rPr lang="pt-BR" sz="2400" b="1" spc="-4" dirty="0">
                <a:solidFill>
                  <a:schemeClr val="accent1">
                    <a:lumMod val="50000"/>
                  </a:schemeClr>
                </a:solidFill>
                <a:latin typeface="Trebuchet MS"/>
                <a:cs typeface="Trebuchet MS"/>
              </a:rPr>
              <a:t>Cuidando do Mestre</a:t>
            </a:r>
            <a:endParaRPr lang="pt-BR" sz="2400" b="1" dirty="0">
              <a:solidFill>
                <a:schemeClr val="accent1">
                  <a:lumMod val="50000"/>
                </a:schemeClr>
              </a:solidFill>
              <a:latin typeface="Arial" panose="020B0604020202020204" pitchFamily="34" charset="0"/>
              <a:cs typeface="Arial" panose="020B0604020202020204" pitchFamily="34" charset="0"/>
            </a:endParaRPr>
          </a:p>
        </p:txBody>
      </p:sp>
      <p:sp>
        <p:nvSpPr>
          <p:cNvPr id="10" name="Retângulo 9"/>
          <p:cNvSpPr/>
          <p:nvPr/>
        </p:nvSpPr>
        <p:spPr>
          <a:xfrm>
            <a:off x="4775994" y="2780928"/>
            <a:ext cx="2100262" cy="739775"/>
          </a:xfrm>
          <a:prstGeom prst="rect">
            <a:avLst/>
          </a:prstGeom>
        </p:spPr>
        <p:txBody>
          <a:bodyPr>
            <a:spAutoFit/>
          </a:bodyPr>
          <a:lstStyle/>
          <a:p>
            <a:pPr>
              <a:defRPr/>
            </a:pPr>
            <a:r>
              <a:rPr lang="pt-BR" sz="2400" b="1" spc="-13" dirty="0">
                <a:solidFill>
                  <a:schemeClr val="accent1">
                    <a:lumMod val="50000"/>
                  </a:schemeClr>
                </a:solidFill>
                <a:latin typeface="Trebuchet MS"/>
                <a:cs typeface="Trebuchet MS"/>
              </a:rPr>
              <a:t>Prêmio</a:t>
            </a:r>
            <a:r>
              <a:rPr lang="pt-BR" spc="-13" dirty="0">
                <a:latin typeface="Trebuchet MS"/>
                <a:cs typeface="Trebuchet MS"/>
              </a:rPr>
              <a:t> Escola Aprender Melhor</a:t>
            </a:r>
            <a:endParaRPr lang="pt-BR"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childTnLst>
                                </p:cTn>
                              </p:par>
                              <p:par>
                                <p:cTn id="8" presetID="6" presetClass="emph" presetSubtype="0" accel="12000" decel="88000" fill="hold" nodeType="withEffect">
                                  <p:stCondLst>
                                    <p:cond delay="0"/>
                                  </p:stCondLst>
                                  <p:childTnLst>
                                    <p:animScale>
                                      <p:cBhvr>
                                        <p:cTn id="9" dur="1750" fill="hold"/>
                                        <p:tgtEl>
                                          <p:spTgt spid="4"/>
                                        </p:tgtEl>
                                      </p:cBhvr>
                                      <p:by x="85000" y="85000"/>
                                    </p:animScale>
                                  </p:childTnLst>
                                </p:cTn>
                              </p:par>
                              <p:par>
                                <p:cTn id="10" presetID="8" presetClass="emph" presetSubtype="0" accel="15000" decel="85000" fill="hold" nodeType="withEffect">
                                  <p:stCondLst>
                                    <p:cond delay="0"/>
                                  </p:stCondLst>
                                  <p:childTnLst>
                                    <p:animRot by="-900000">
                                      <p:cBhvr>
                                        <p:cTn id="11" dur="1750" fill="hold"/>
                                        <p:tgtEl>
                                          <p:spTgt spid="4"/>
                                        </p:tgtEl>
                                        <p:attrNameLst>
                                          <p:attrName>r</p:attrName>
                                        </p:attrNameLst>
                                      </p:cBhvr>
                                    </p:animRo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475656" y="764703"/>
            <a:ext cx="7772400" cy="792089"/>
          </a:xfrm>
        </p:spPr>
        <p:txBody>
          <a:bodyPr>
            <a:normAutofit/>
          </a:bodyPr>
          <a:lstStyle/>
          <a:p>
            <a:r>
              <a:rPr lang="pt-BR" sz="2800" b="1" dirty="0" smtClean="0">
                <a:solidFill>
                  <a:schemeClr val="accent1">
                    <a:lumMod val="50000"/>
                  </a:schemeClr>
                </a:solidFill>
                <a:latin typeface="Candara" pitchFamily="34" charset="0"/>
              </a:rPr>
              <a:t>Currículo de Língua Portuguesa e Matemática</a:t>
            </a:r>
            <a:endParaRPr lang="pt-BR" sz="2800" b="1" dirty="0">
              <a:solidFill>
                <a:schemeClr val="accent1">
                  <a:lumMod val="50000"/>
                </a:schemeClr>
              </a:solidFill>
              <a:latin typeface="Candara" pitchFamily="34" charset="0"/>
            </a:endParaRPr>
          </a:p>
        </p:txBody>
      </p:sp>
      <p:sp>
        <p:nvSpPr>
          <p:cNvPr id="3" name="Subtítulo 2"/>
          <p:cNvSpPr>
            <a:spLocks noGrp="1"/>
          </p:cNvSpPr>
          <p:nvPr>
            <p:ph type="subTitle" idx="1"/>
          </p:nvPr>
        </p:nvSpPr>
        <p:spPr>
          <a:xfrm>
            <a:off x="4067944" y="3140968"/>
            <a:ext cx="4680520" cy="3096344"/>
          </a:xfrm>
        </p:spPr>
        <p:txBody>
          <a:bodyPr>
            <a:noAutofit/>
          </a:bodyPr>
          <a:lstStyle/>
          <a:p>
            <a:pPr algn="just"/>
            <a:r>
              <a:rPr lang="pt-BR" sz="2000" dirty="0" smtClean="0">
                <a:solidFill>
                  <a:schemeClr val="accent1">
                    <a:lumMod val="50000"/>
                  </a:schemeClr>
                </a:solidFill>
                <a:latin typeface="Candara" pitchFamily="34" charset="0"/>
              </a:rPr>
              <a:t>Princípios norteadores da nova política curricular de Sobral:</a:t>
            </a:r>
          </a:p>
          <a:p>
            <a:pPr algn="just"/>
            <a:endParaRPr lang="pt-BR" sz="800" dirty="0" smtClean="0">
              <a:solidFill>
                <a:schemeClr val="accent1">
                  <a:lumMod val="50000"/>
                </a:schemeClr>
              </a:solidFill>
              <a:latin typeface="Candara" pitchFamily="34" charset="0"/>
            </a:endParaRPr>
          </a:p>
          <a:p>
            <a:pPr algn="just">
              <a:buFont typeface="Arial" pitchFamily="34" charset="0"/>
              <a:buChar char="•"/>
            </a:pPr>
            <a:r>
              <a:rPr lang="pt-BR" sz="2000" dirty="0" smtClean="0">
                <a:solidFill>
                  <a:schemeClr val="accent1">
                    <a:lumMod val="50000"/>
                  </a:schemeClr>
                </a:solidFill>
                <a:latin typeface="Candara" pitchFamily="34" charset="0"/>
              </a:rPr>
              <a:t> Alcançar excelência acadêmica;</a:t>
            </a:r>
          </a:p>
          <a:p>
            <a:pPr algn="just">
              <a:buFont typeface="Arial" pitchFamily="34" charset="0"/>
              <a:buChar char="•"/>
            </a:pPr>
            <a:r>
              <a:rPr lang="pt-BR" sz="2000" dirty="0" smtClean="0">
                <a:solidFill>
                  <a:schemeClr val="accent1">
                    <a:lumMod val="50000"/>
                  </a:schemeClr>
                </a:solidFill>
                <a:latin typeface="Candara" pitchFamily="34" charset="0"/>
              </a:rPr>
              <a:t> Garantir a equidade; </a:t>
            </a:r>
          </a:p>
          <a:p>
            <a:pPr algn="just">
              <a:buFont typeface="Arial" pitchFamily="34" charset="0"/>
              <a:buChar char="•"/>
            </a:pPr>
            <a:r>
              <a:rPr lang="pt-BR" sz="2000" dirty="0" smtClean="0">
                <a:solidFill>
                  <a:schemeClr val="accent1">
                    <a:lumMod val="50000"/>
                  </a:schemeClr>
                </a:solidFill>
                <a:latin typeface="Candara" pitchFamily="34" charset="0"/>
              </a:rPr>
              <a:t> Promover o pleno desenvolvimento da pessoa; </a:t>
            </a:r>
          </a:p>
          <a:p>
            <a:pPr algn="just">
              <a:buFont typeface="Arial" pitchFamily="34" charset="0"/>
              <a:buChar char="•"/>
            </a:pPr>
            <a:r>
              <a:rPr lang="pt-BR" sz="2000" dirty="0" smtClean="0">
                <a:solidFill>
                  <a:schemeClr val="accent1">
                    <a:lumMod val="50000"/>
                  </a:schemeClr>
                </a:solidFill>
                <a:latin typeface="Candara" pitchFamily="34" charset="0"/>
              </a:rPr>
              <a:t> Formar cidadãos críticos, éticos e bem-sucedidos profissionalmente</a:t>
            </a:r>
            <a:r>
              <a:rPr lang="pt-BR" sz="2200" dirty="0" smtClean="0">
                <a:solidFill>
                  <a:schemeClr val="accent1">
                    <a:lumMod val="50000"/>
                  </a:schemeClr>
                </a:solidFill>
                <a:latin typeface="Candara" pitchFamily="34" charset="0"/>
              </a:rPr>
              <a:t>.</a:t>
            </a:r>
            <a:endParaRPr lang="pt-BR" sz="2200" dirty="0">
              <a:solidFill>
                <a:schemeClr val="accent1">
                  <a:lumMod val="50000"/>
                </a:schemeClr>
              </a:solidFill>
            </a:endParaRPr>
          </a:p>
        </p:txBody>
      </p:sp>
      <p:pic>
        <p:nvPicPr>
          <p:cNvPr id="4" name="Imagem 3" descr="Curriculo Matemática.jpg"/>
          <p:cNvPicPr>
            <a:picLocks noChangeAspect="1"/>
          </p:cNvPicPr>
          <p:nvPr/>
        </p:nvPicPr>
        <p:blipFill>
          <a:blip r:embed="rId2" cstate="print"/>
          <a:stretch>
            <a:fillRect/>
          </a:stretch>
        </p:blipFill>
        <p:spPr>
          <a:xfrm>
            <a:off x="1835696" y="3178566"/>
            <a:ext cx="2160240" cy="3058746"/>
          </a:xfrm>
          <a:prstGeom prst="rect">
            <a:avLst/>
          </a:prstGeom>
        </p:spPr>
      </p:pic>
      <p:pic>
        <p:nvPicPr>
          <p:cNvPr id="5" name="Imagem 4" descr="Curriculo Portugues.jpg"/>
          <p:cNvPicPr>
            <a:picLocks noChangeAspect="1"/>
          </p:cNvPicPr>
          <p:nvPr/>
        </p:nvPicPr>
        <p:blipFill>
          <a:blip r:embed="rId3" cstate="print"/>
          <a:stretch>
            <a:fillRect/>
          </a:stretch>
        </p:blipFill>
        <p:spPr>
          <a:xfrm>
            <a:off x="395536" y="1412776"/>
            <a:ext cx="2160240" cy="3058746"/>
          </a:xfrm>
          <a:prstGeom prst="rect">
            <a:avLst/>
          </a:prstGeom>
        </p:spPr>
      </p:pic>
      <p:sp>
        <p:nvSpPr>
          <p:cNvPr id="6" name="Retângulo 5"/>
          <p:cNvSpPr/>
          <p:nvPr/>
        </p:nvSpPr>
        <p:spPr>
          <a:xfrm>
            <a:off x="2699792" y="1484784"/>
            <a:ext cx="6048672" cy="1661993"/>
          </a:xfrm>
          <a:prstGeom prst="rect">
            <a:avLst/>
          </a:prstGeom>
        </p:spPr>
        <p:txBody>
          <a:bodyPr wrap="square">
            <a:spAutoFit/>
          </a:bodyPr>
          <a:lstStyle/>
          <a:p>
            <a:pPr algn="just">
              <a:buFont typeface="Arial" pitchFamily="34" charset="0"/>
              <a:buChar char="•"/>
            </a:pPr>
            <a:r>
              <a:rPr lang="pt-BR" sz="2400" dirty="0" smtClean="0">
                <a:solidFill>
                  <a:schemeClr val="accent1">
                    <a:lumMod val="50000"/>
                  </a:schemeClr>
                </a:solidFill>
                <a:latin typeface="Candara" pitchFamily="34" charset="0"/>
              </a:rPr>
              <a:t> </a:t>
            </a:r>
            <a:r>
              <a:rPr lang="pt-BR" sz="2000" dirty="0" smtClean="0">
                <a:solidFill>
                  <a:schemeClr val="accent1">
                    <a:lumMod val="50000"/>
                  </a:schemeClr>
                </a:solidFill>
                <a:latin typeface="Candara" pitchFamily="34" charset="0"/>
              </a:rPr>
              <a:t>Sobral elaborou documentos curriculares de Língua Portuguesa e Matemática, que começam a ser implementados neste ano. </a:t>
            </a:r>
          </a:p>
          <a:p>
            <a:pPr algn="just"/>
            <a:endParaRPr lang="pt-BR" sz="500" dirty="0" smtClean="0">
              <a:solidFill>
                <a:schemeClr val="accent1">
                  <a:lumMod val="50000"/>
                </a:schemeClr>
              </a:solidFill>
              <a:latin typeface="Candara" pitchFamily="34" charset="0"/>
            </a:endParaRPr>
          </a:p>
          <a:p>
            <a:pPr algn="just"/>
            <a:r>
              <a:rPr lang="pt-BR" sz="1300" dirty="0" smtClean="0">
                <a:solidFill>
                  <a:schemeClr val="accent1">
                    <a:lumMod val="50000"/>
                  </a:schemeClr>
                </a:solidFill>
                <a:latin typeface="Candara" pitchFamily="34" charset="0"/>
              </a:rPr>
              <a:t>Disponíveis em: </a:t>
            </a:r>
            <a:r>
              <a:rPr lang="pt-BR" sz="1300" dirty="0" smtClean="0">
                <a:solidFill>
                  <a:schemeClr val="accent1">
                    <a:lumMod val="50000"/>
                  </a:schemeClr>
                </a:solidFill>
                <a:latin typeface="Candara" pitchFamily="34" charset="0"/>
                <a:hlinkClick r:id="rId4"/>
              </a:rPr>
              <a:t>http://seducsobral.blogspot.com.br/p/curriculos-escolares.html</a:t>
            </a:r>
            <a:endParaRPr lang="pt-BR" sz="1300" dirty="0" smtClean="0">
              <a:solidFill>
                <a:schemeClr val="accent1">
                  <a:lumMod val="50000"/>
                </a:schemeClr>
              </a:solidFill>
              <a:latin typeface="Candara" pitchFamily="34" charset="0"/>
            </a:endParaRPr>
          </a:p>
          <a:p>
            <a:pPr algn="just"/>
            <a:endParaRPr lang="pt-BR" sz="2000" dirty="0" smtClean="0">
              <a:solidFill>
                <a:schemeClr val="accent1">
                  <a:lumMod val="50000"/>
                </a:schemeClr>
              </a:solidFill>
              <a:latin typeface="Candara"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10" descr="Ceara_Municip_Sobral.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844824"/>
            <a:ext cx="3467100" cy="413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ela 5"/>
          <p:cNvGraphicFramePr>
            <a:graphicFrameLocks noGrp="1"/>
          </p:cNvGraphicFramePr>
          <p:nvPr>
            <p:extLst>
              <p:ext uri="{D42A27DB-BD31-4B8C-83A1-F6EECF244321}">
                <p14:modId xmlns:p14="http://schemas.microsoft.com/office/powerpoint/2010/main" val="2950624235"/>
              </p:ext>
            </p:extLst>
          </p:nvPr>
        </p:nvGraphicFramePr>
        <p:xfrm>
          <a:off x="3995936" y="2564904"/>
          <a:ext cx="4680520" cy="2653763"/>
        </p:xfrm>
        <a:graphic>
          <a:graphicData uri="http://schemas.openxmlformats.org/drawingml/2006/table">
            <a:tbl>
              <a:tblPr>
                <a:tableStyleId>{C4B1156A-380E-4F78-BDF5-A606A8083BF9}</a:tableStyleId>
              </a:tblPr>
              <a:tblGrid>
                <a:gridCol w="2165350"/>
                <a:gridCol w="2515170"/>
              </a:tblGrid>
              <a:tr h="4055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400" b="1" kern="1200" dirty="0" smtClean="0">
                          <a:solidFill>
                            <a:schemeClr val="accent5">
                              <a:lumMod val="50000"/>
                            </a:schemeClr>
                          </a:solidFill>
                          <a:latin typeface="Candara" pitchFamily="34" charset="0"/>
                          <a:ea typeface="Calibri"/>
                          <a:cs typeface="Arial" panose="020B0604020202020204" pitchFamily="34" charset="0"/>
                        </a:rPr>
                        <a:t>População</a:t>
                      </a:r>
                    </a:p>
                  </a:txBody>
                  <a:tcPr marL="68552" marR="68552" marT="0"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400" b="1" kern="1200" dirty="0" smtClean="0">
                          <a:solidFill>
                            <a:schemeClr val="tx2">
                              <a:lumMod val="75000"/>
                            </a:schemeClr>
                          </a:solidFill>
                          <a:latin typeface="Candara" pitchFamily="34" charset="0"/>
                          <a:ea typeface="Calibri"/>
                          <a:cs typeface="Arial" panose="020B0604020202020204" pitchFamily="34" charset="0"/>
                        </a:rPr>
                        <a:t>203.682 hab (IBGE 2016) </a:t>
                      </a:r>
                    </a:p>
                  </a:txBody>
                  <a:tcPr marL="68552" marR="68552" marT="0" marB="0"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565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400" b="1" kern="1200" dirty="0" smtClean="0">
                          <a:solidFill>
                            <a:schemeClr val="accent5">
                              <a:lumMod val="50000"/>
                            </a:schemeClr>
                          </a:solidFill>
                          <a:latin typeface="Candara" pitchFamily="34" charset="0"/>
                          <a:ea typeface="Calibri"/>
                          <a:cs typeface="Arial" panose="020B0604020202020204" pitchFamily="34" charset="0"/>
                        </a:rPr>
                        <a:t>Densidade demográfica</a:t>
                      </a:r>
                    </a:p>
                  </a:txBody>
                  <a:tcPr marL="68552" marR="68552"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400" b="1" kern="1200" dirty="0" smtClean="0">
                          <a:solidFill>
                            <a:schemeClr val="tx2">
                              <a:lumMod val="75000"/>
                            </a:schemeClr>
                          </a:solidFill>
                          <a:latin typeface="Candara" pitchFamily="34" charset="0"/>
                          <a:ea typeface="Calibri"/>
                          <a:cs typeface="Arial" panose="020B0604020202020204" pitchFamily="34" charset="0"/>
                        </a:rPr>
                        <a:t>88,67 hab/km² </a:t>
                      </a:r>
                    </a:p>
                  </a:txBody>
                  <a:tcPr marL="68552" marR="68552"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80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400" b="1" kern="1200" dirty="0" smtClean="0">
                          <a:solidFill>
                            <a:schemeClr val="accent5">
                              <a:lumMod val="50000"/>
                            </a:schemeClr>
                          </a:solidFill>
                          <a:latin typeface="Candara" pitchFamily="34" charset="0"/>
                          <a:ea typeface="Calibri"/>
                          <a:cs typeface="Arial" panose="020B0604020202020204" pitchFamily="34" charset="0"/>
                        </a:rPr>
                        <a:t>Área</a:t>
                      </a:r>
                      <a:endParaRPr lang="pt-BR" sz="1400" b="1" kern="1200" dirty="0">
                        <a:solidFill>
                          <a:schemeClr val="accent5">
                            <a:lumMod val="50000"/>
                          </a:schemeClr>
                        </a:solidFill>
                        <a:latin typeface="Candara" pitchFamily="34" charset="0"/>
                        <a:ea typeface="Calibri"/>
                        <a:cs typeface="Arial" panose="020B0604020202020204" pitchFamily="34" charset="0"/>
                      </a:endParaRPr>
                    </a:p>
                  </a:txBody>
                  <a:tcPr marL="68552" marR="68552"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Aft>
                          <a:spcPts val="0"/>
                        </a:spcAft>
                      </a:pPr>
                      <a:r>
                        <a:rPr lang="pt-BR" sz="1400" b="1" kern="1200" dirty="0" smtClean="0">
                          <a:solidFill>
                            <a:schemeClr val="tx2">
                              <a:lumMod val="75000"/>
                            </a:schemeClr>
                          </a:solidFill>
                          <a:latin typeface="Candara" pitchFamily="34" charset="0"/>
                          <a:ea typeface="Calibri"/>
                          <a:cs typeface="Arial" panose="020B0604020202020204" pitchFamily="34" charset="0"/>
                        </a:rPr>
                        <a:t>2.123 km²</a:t>
                      </a:r>
                      <a:endParaRPr lang="pt-BR" sz="1400" b="1" kern="1200" dirty="0">
                        <a:solidFill>
                          <a:schemeClr val="tx2">
                            <a:lumMod val="75000"/>
                          </a:schemeClr>
                        </a:solidFill>
                        <a:latin typeface="Candara" pitchFamily="34" charset="0"/>
                        <a:ea typeface="Calibri"/>
                        <a:cs typeface="Arial" panose="020B0604020202020204" pitchFamily="34" charset="0"/>
                      </a:endParaRPr>
                    </a:p>
                  </a:txBody>
                  <a:tcPr marL="68552" marR="68552"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430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400" b="1" kern="1200" dirty="0" smtClean="0">
                          <a:solidFill>
                            <a:schemeClr val="accent5">
                              <a:lumMod val="50000"/>
                            </a:schemeClr>
                          </a:solidFill>
                          <a:latin typeface="Candara" pitchFamily="34" charset="0"/>
                          <a:ea typeface="Calibri"/>
                          <a:cs typeface="Arial" panose="020B0604020202020204" pitchFamily="34" charset="0"/>
                        </a:rPr>
                        <a:t>Distritos </a:t>
                      </a:r>
                    </a:p>
                  </a:txBody>
                  <a:tcPr marL="68552" marR="68552"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400" b="1" kern="1200" dirty="0" smtClean="0">
                          <a:solidFill>
                            <a:schemeClr val="tx2">
                              <a:lumMod val="75000"/>
                            </a:schemeClr>
                          </a:solidFill>
                          <a:latin typeface="Candara" pitchFamily="34" charset="0"/>
                          <a:ea typeface="Calibri"/>
                          <a:cs typeface="Arial" panose="020B0604020202020204" pitchFamily="34" charset="0"/>
                        </a:rPr>
                        <a:t>16 distritos + sede</a:t>
                      </a:r>
                    </a:p>
                  </a:txBody>
                  <a:tcPr marL="68552" marR="68552"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289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400" b="1" kern="1200" dirty="0" smtClean="0">
                          <a:solidFill>
                            <a:schemeClr val="accent5">
                              <a:lumMod val="50000"/>
                            </a:schemeClr>
                          </a:solidFill>
                          <a:latin typeface="Candara" pitchFamily="34" charset="0"/>
                          <a:ea typeface="Calibri"/>
                          <a:cs typeface="Arial" panose="020B0604020202020204" pitchFamily="34" charset="0"/>
                        </a:rPr>
                        <a:t>IDHM</a:t>
                      </a:r>
                    </a:p>
                  </a:txBody>
                  <a:tcPr marL="68552" marR="68552"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400" b="1" kern="1200" dirty="0" smtClean="0">
                          <a:solidFill>
                            <a:schemeClr val="tx2">
                              <a:lumMod val="75000"/>
                            </a:schemeClr>
                          </a:solidFill>
                          <a:latin typeface="Candara" pitchFamily="34" charset="0"/>
                          <a:ea typeface="Calibri"/>
                          <a:cs typeface="Arial" panose="020B0604020202020204" pitchFamily="34" charset="0"/>
                        </a:rPr>
                        <a:t>0,714 - Alto (PNUD 2010)</a:t>
                      </a:r>
                    </a:p>
                  </a:txBody>
                  <a:tcPr marL="68552" marR="68552"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537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400" b="1" dirty="0" smtClean="0">
                          <a:solidFill>
                            <a:schemeClr val="accent5">
                              <a:lumMod val="50000"/>
                            </a:schemeClr>
                          </a:solidFill>
                          <a:latin typeface="Candara" pitchFamily="34" charset="0"/>
                          <a:ea typeface="Calibri"/>
                          <a:cs typeface="Arial" panose="020B0604020202020204" pitchFamily="34" charset="0"/>
                        </a:rPr>
                        <a:t>PIB per capta</a:t>
                      </a:r>
                      <a:endParaRPr lang="pt-BR" sz="1400" dirty="0" smtClean="0">
                        <a:solidFill>
                          <a:schemeClr val="accent5">
                            <a:lumMod val="50000"/>
                          </a:schemeClr>
                        </a:solidFill>
                        <a:latin typeface="Candara" pitchFamily="34" charset="0"/>
                      </a:endParaRPr>
                    </a:p>
                  </a:txBody>
                  <a:tcPr marL="68552" marR="68552"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400" b="1" kern="1200" dirty="0" smtClean="0">
                          <a:solidFill>
                            <a:schemeClr val="tx2">
                              <a:lumMod val="75000"/>
                            </a:schemeClr>
                          </a:solidFill>
                          <a:latin typeface="Candara" pitchFamily="34" charset="0"/>
                          <a:ea typeface="Calibri"/>
                          <a:cs typeface="Arial" panose="020B0604020202020204" pitchFamily="34" charset="0"/>
                        </a:rPr>
                        <a:t>R$ 3,79 bilhões (IBGE 2014)</a:t>
                      </a:r>
                    </a:p>
                  </a:txBody>
                  <a:tcPr marL="68552" marR="68552"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39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400" b="1" kern="1200" dirty="0" smtClean="0">
                          <a:solidFill>
                            <a:schemeClr val="accent5">
                              <a:lumMod val="50000"/>
                            </a:schemeClr>
                          </a:solidFill>
                          <a:latin typeface="Candara" pitchFamily="34" charset="0"/>
                          <a:ea typeface="Calibri"/>
                          <a:cs typeface="Arial" panose="020B0604020202020204" pitchFamily="34" charset="0"/>
                        </a:rPr>
                        <a:t>Distância de Fortaleza</a:t>
                      </a:r>
                    </a:p>
                  </a:txBody>
                  <a:tcPr marL="68552" marR="68552"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400" b="1" kern="1200" dirty="0" smtClean="0">
                          <a:solidFill>
                            <a:schemeClr val="tx2">
                              <a:lumMod val="75000"/>
                            </a:schemeClr>
                          </a:solidFill>
                          <a:latin typeface="Candara" pitchFamily="34" charset="0"/>
                          <a:ea typeface="Calibri"/>
                          <a:cs typeface="Arial" panose="020B0604020202020204" pitchFamily="34" charset="0"/>
                        </a:rPr>
                        <a:t>220 Km</a:t>
                      </a:r>
                    </a:p>
                  </a:txBody>
                  <a:tcPr marL="68552" marR="68552"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39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400" b="1" kern="1200" dirty="0" smtClean="0">
                          <a:solidFill>
                            <a:schemeClr val="accent5">
                              <a:lumMod val="50000"/>
                            </a:schemeClr>
                          </a:solidFill>
                          <a:latin typeface="Candara" pitchFamily="34" charset="0"/>
                          <a:ea typeface="Calibri"/>
                          <a:cs typeface="Arial" panose="020B0604020202020204" pitchFamily="34" charset="0"/>
                        </a:rPr>
                        <a:t>Acesso principal</a:t>
                      </a:r>
                    </a:p>
                  </a:txBody>
                  <a:tcPr marL="68552" marR="68552"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400" b="1" kern="1200" dirty="0" smtClean="0">
                          <a:solidFill>
                            <a:schemeClr val="tx2">
                              <a:lumMod val="75000"/>
                            </a:schemeClr>
                          </a:solidFill>
                          <a:latin typeface="Candara" pitchFamily="34" charset="0"/>
                          <a:ea typeface="Calibri"/>
                          <a:cs typeface="Arial" panose="020B0604020202020204" pitchFamily="34" charset="0"/>
                        </a:rPr>
                        <a:t>BR-222</a:t>
                      </a:r>
                    </a:p>
                  </a:txBody>
                  <a:tcPr marL="68552" marR="68552"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7" name="Título 1"/>
          <p:cNvSpPr txBox="1">
            <a:spLocks/>
          </p:cNvSpPr>
          <p:nvPr/>
        </p:nvSpPr>
        <p:spPr>
          <a:xfrm>
            <a:off x="2843808" y="753874"/>
            <a:ext cx="5760640" cy="874926"/>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4000" b="1" dirty="0" smtClean="0">
                <a:solidFill>
                  <a:schemeClr val="accent1">
                    <a:lumMod val="50000"/>
                  </a:schemeClr>
                </a:solidFill>
                <a:latin typeface="Candara" pitchFamily="34" charset="0"/>
              </a:rPr>
              <a:t>Informações gerais de Sobral</a:t>
            </a:r>
          </a:p>
        </p:txBody>
      </p:sp>
    </p:spTree>
    <p:extLst>
      <p:ext uri="{BB962C8B-B14F-4D97-AF65-F5344CB8AC3E}">
        <p14:creationId xmlns:p14="http://schemas.microsoft.com/office/powerpoint/2010/main" val="13830359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043608" y="980728"/>
            <a:ext cx="7772400" cy="792089"/>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pt-BR" sz="2800" b="1" noProof="0" dirty="0" smtClean="0">
                <a:solidFill>
                  <a:schemeClr val="accent1">
                    <a:lumMod val="50000"/>
                  </a:schemeClr>
                </a:solidFill>
                <a:latin typeface="Candara" pitchFamily="34" charset="0"/>
                <a:ea typeface="+mj-ea"/>
                <a:cs typeface="+mj-cs"/>
              </a:rPr>
              <a:t>Avalia</a:t>
            </a:r>
            <a:r>
              <a:rPr kumimoji="0" lang="pt-BR" sz="2800" b="1" i="0" u="none" strike="noStrike" kern="1200" cap="none" spc="0" normalizeH="0" baseline="0" noProof="0" dirty="0" smtClean="0">
                <a:ln>
                  <a:noFill/>
                </a:ln>
                <a:solidFill>
                  <a:schemeClr val="accent1">
                    <a:lumMod val="50000"/>
                  </a:schemeClr>
                </a:solidFill>
                <a:effectLst/>
                <a:uLnTx/>
                <a:uFillTx/>
                <a:latin typeface="Candara" pitchFamily="34" charset="0"/>
                <a:ea typeface="+mj-ea"/>
                <a:cs typeface="+mj-cs"/>
              </a:rPr>
              <a:t>ção </a:t>
            </a:r>
            <a:r>
              <a:rPr lang="pt-BR" sz="2800" b="1" dirty="0" smtClean="0">
                <a:solidFill>
                  <a:schemeClr val="accent1">
                    <a:lumMod val="50000"/>
                  </a:schemeClr>
                </a:solidFill>
                <a:latin typeface="Candara" pitchFamily="34" charset="0"/>
                <a:ea typeface="+mj-ea"/>
                <a:cs typeface="+mj-cs"/>
              </a:rPr>
              <a:t>E</a:t>
            </a:r>
            <a:r>
              <a:rPr kumimoji="0" lang="pt-BR" sz="2800" b="1" i="0" u="none" strike="noStrike" kern="1200" cap="none" spc="0" normalizeH="0" baseline="0" noProof="0" dirty="0" err="1" smtClean="0">
                <a:ln>
                  <a:noFill/>
                </a:ln>
                <a:solidFill>
                  <a:schemeClr val="accent1">
                    <a:lumMod val="50000"/>
                  </a:schemeClr>
                </a:solidFill>
                <a:effectLst/>
                <a:uLnTx/>
                <a:uFillTx/>
                <a:latin typeface="Candara" pitchFamily="34" charset="0"/>
                <a:ea typeface="+mj-ea"/>
                <a:cs typeface="+mj-cs"/>
              </a:rPr>
              <a:t>xterna</a:t>
            </a:r>
            <a:endParaRPr kumimoji="0" lang="pt-BR" sz="2800" b="1" i="0" u="none" strike="noStrike" kern="1200" cap="none" spc="0" normalizeH="0" baseline="0" noProof="0" dirty="0">
              <a:ln>
                <a:noFill/>
              </a:ln>
              <a:solidFill>
                <a:schemeClr val="accent1">
                  <a:lumMod val="50000"/>
                </a:schemeClr>
              </a:solidFill>
              <a:effectLst/>
              <a:uLnTx/>
              <a:uFillTx/>
              <a:latin typeface="Candara" pitchFamily="34" charset="0"/>
              <a:ea typeface="+mj-ea"/>
              <a:cs typeface="+mj-cs"/>
            </a:endParaRPr>
          </a:p>
        </p:txBody>
      </p:sp>
      <p:sp>
        <p:nvSpPr>
          <p:cNvPr id="6" name="Retângulo 5"/>
          <p:cNvSpPr/>
          <p:nvPr/>
        </p:nvSpPr>
        <p:spPr>
          <a:xfrm>
            <a:off x="467544" y="2122979"/>
            <a:ext cx="4032448" cy="3770263"/>
          </a:xfrm>
          <a:prstGeom prst="rect">
            <a:avLst/>
          </a:prstGeom>
        </p:spPr>
        <p:txBody>
          <a:bodyPr wrap="square">
            <a:spAutoFit/>
          </a:bodyPr>
          <a:lstStyle/>
          <a:p>
            <a:r>
              <a:rPr lang="pt-BR" dirty="0" smtClean="0">
                <a:solidFill>
                  <a:schemeClr val="accent1">
                    <a:lumMod val="50000"/>
                  </a:schemeClr>
                </a:solidFill>
                <a:latin typeface="Candara" pitchFamily="34" charset="0"/>
              </a:rPr>
              <a:t>Desde 2001, os estudantes do 1º ao 9º ano do Ensino Fundamental são avaliados, semestralmente, nas competências e habilidades:</a:t>
            </a:r>
          </a:p>
          <a:p>
            <a:endParaRPr lang="pt-BR" sz="500" dirty="0" smtClean="0">
              <a:solidFill>
                <a:schemeClr val="accent1">
                  <a:lumMod val="50000"/>
                </a:schemeClr>
              </a:solidFill>
              <a:latin typeface="Candara" pitchFamily="34" charset="0"/>
            </a:endParaRPr>
          </a:p>
          <a:p>
            <a:pPr>
              <a:buFont typeface="Arial" pitchFamily="34" charset="0"/>
              <a:buChar char="•"/>
            </a:pPr>
            <a:r>
              <a:rPr lang="pt-BR" dirty="0" smtClean="0">
                <a:solidFill>
                  <a:schemeClr val="accent1">
                    <a:lumMod val="50000"/>
                  </a:schemeClr>
                </a:solidFill>
                <a:latin typeface="Candara" pitchFamily="34" charset="0"/>
              </a:rPr>
              <a:t> </a:t>
            </a:r>
            <a:r>
              <a:rPr lang="pt-BR" b="1" dirty="0" smtClean="0">
                <a:solidFill>
                  <a:schemeClr val="accent1">
                    <a:lumMod val="50000"/>
                  </a:schemeClr>
                </a:solidFill>
                <a:latin typeface="Candara" pitchFamily="34" charset="0"/>
              </a:rPr>
              <a:t>Língua Portuguesa </a:t>
            </a:r>
          </a:p>
          <a:p>
            <a:pPr>
              <a:buFont typeface="Arial" pitchFamily="34" charset="0"/>
              <a:buChar char="•"/>
            </a:pPr>
            <a:r>
              <a:rPr lang="pt-BR" b="1" dirty="0" smtClean="0">
                <a:solidFill>
                  <a:schemeClr val="accent1">
                    <a:lumMod val="50000"/>
                  </a:schemeClr>
                </a:solidFill>
                <a:latin typeface="Candara" pitchFamily="34" charset="0"/>
              </a:rPr>
              <a:t> Matemática</a:t>
            </a:r>
          </a:p>
          <a:p>
            <a:pPr>
              <a:buFont typeface="Arial" pitchFamily="34" charset="0"/>
              <a:buChar char="•"/>
            </a:pPr>
            <a:r>
              <a:rPr lang="pt-BR" b="1" dirty="0" smtClean="0">
                <a:solidFill>
                  <a:schemeClr val="accent1">
                    <a:lumMod val="50000"/>
                  </a:schemeClr>
                </a:solidFill>
                <a:latin typeface="Candara" pitchFamily="34" charset="0"/>
              </a:rPr>
              <a:t> Escrita</a:t>
            </a:r>
            <a:endParaRPr lang="pt-BR" dirty="0" smtClean="0">
              <a:solidFill>
                <a:schemeClr val="accent1">
                  <a:lumMod val="50000"/>
                </a:schemeClr>
              </a:solidFill>
              <a:latin typeface="Candara" pitchFamily="34" charset="0"/>
            </a:endParaRPr>
          </a:p>
          <a:p>
            <a:endParaRPr lang="pt-BR" dirty="0" smtClean="0">
              <a:solidFill>
                <a:schemeClr val="accent1">
                  <a:lumMod val="50000"/>
                </a:schemeClr>
              </a:solidFill>
              <a:latin typeface="Candara" pitchFamily="34" charset="0"/>
            </a:endParaRPr>
          </a:p>
          <a:p>
            <a:r>
              <a:rPr lang="pt-BR" dirty="0" smtClean="0">
                <a:solidFill>
                  <a:schemeClr val="accent1">
                    <a:lumMod val="50000"/>
                  </a:schemeClr>
                </a:solidFill>
                <a:latin typeface="Candara" pitchFamily="34" charset="0"/>
              </a:rPr>
              <a:t>As provas são elaboradas e aplicadas pela Coordenação de Avaliação Externa, que fornece para as escolas os resultados por turma e por aluno, num sistema informatizado.</a:t>
            </a:r>
          </a:p>
        </p:txBody>
      </p:sp>
      <p:pic>
        <p:nvPicPr>
          <p:cNvPr id="7" name="Imagem 6" descr="Avaliação Externa.JPG"/>
          <p:cNvPicPr>
            <a:picLocks noChangeAspect="1"/>
          </p:cNvPicPr>
          <p:nvPr/>
        </p:nvPicPr>
        <p:blipFill>
          <a:blip r:embed="rId2" cstate="print"/>
          <a:stretch>
            <a:fillRect/>
          </a:stretch>
        </p:blipFill>
        <p:spPr>
          <a:xfrm>
            <a:off x="4716016" y="2233218"/>
            <a:ext cx="4176464" cy="2779958"/>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a:spLocks noChangeArrowheads="1"/>
          </p:cNvSpPr>
          <p:nvPr/>
        </p:nvSpPr>
        <p:spPr bwMode="auto">
          <a:xfrm>
            <a:off x="2699792" y="930786"/>
            <a:ext cx="4617244" cy="553998"/>
          </a:xfrm>
          <a:prstGeom prst="rect">
            <a:avLst/>
          </a:prstGeom>
          <a:noFill/>
          <a:ln w="9525">
            <a:noFill/>
            <a:miter lim="800000"/>
            <a:headEnd/>
            <a:tailEnd/>
          </a:ln>
        </p:spPr>
        <p:txBody>
          <a:bodyPr wrap="square">
            <a:spAutoFit/>
          </a:bodyPr>
          <a:lstStyle/>
          <a:p>
            <a:r>
              <a:rPr lang="pt-BR" altLang="pt-BR" sz="3000" b="1" dirty="0">
                <a:latin typeface="Candara" pitchFamily="34" charset="0"/>
              </a:rPr>
              <a:t>Avaliação de Leitura Oral</a:t>
            </a:r>
          </a:p>
        </p:txBody>
      </p:sp>
      <p:sp>
        <p:nvSpPr>
          <p:cNvPr id="6" name="Retângulo 5"/>
          <p:cNvSpPr/>
          <p:nvPr/>
        </p:nvSpPr>
        <p:spPr>
          <a:xfrm>
            <a:off x="352425" y="1693257"/>
            <a:ext cx="8382000" cy="1015663"/>
          </a:xfrm>
          <a:prstGeom prst="rect">
            <a:avLst/>
          </a:prstGeom>
        </p:spPr>
        <p:txBody>
          <a:bodyPr>
            <a:spAutoFit/>
          </a:bodyPr>
          <a:lstStyle/>
          <a:p>
            <a:pPr>
              <a:defRPr/>
            </a:pPr>
            <a:r>
              <a:rPr lang="pt-BR" sz="2000" dirty="0">
                <a:solidFill>
                  <a:schemeClr val="tx2">
                    <a:lumMod val="75000"/>
                  </a:schemeClr>
                </a:solidFill>
                <a:latin typeface="Candara" panose="020E0502030303020204" pitchFamily="34" charset="0"/>
                <a:cs typeface="Arial" panose="020B0604020202020204" pitchFamily="34" charset="0"/>
              </a:rPr>
              <a:t>Os alunos do 1° e 2° anos (Alfabetização) são submetidos a uma Avaliação de Leitura Oral. </a:t>
            </a:r>
            <a:r>
              <a:rPr lang="pt-BR" sz="2000" dirty="0" smtClean="0">
                <a:solidFill>
                  <a:schemeClr val="tx2">
                    <a:lumMod val="75000"/>
                  </a:schemeClr>
                </a:solidFill>
                <a:latin typeface="Candara" panose="020E0502030303020204" pitchFamily="34" charset="0"/>
                <a:cs typeface="Arial" panose="020B0604020202020204" pitchFamily="34" charset="0"/>
              </a:rPr>
              <a:t> A </a:t>
            </a:r>
            <a:r>
              <a:rPr lang="pt-BR" sz="2000" dirty="0">
                <a:solidFill>
                  <a:schemeClr val="tx2">
                    <a:lumMod val="75000"/>
                  </a:schemeClr>
                </a:solidFill>
                <a:latin typeface="Candara" panose="020E0502030303020204" pitchFamily="34" charset="0"/>
                <a:cs typeface="Arial" panose="020B0604020202020204" pitchFamily="34" charset="0"/>
              </a:rPr>
              <a:t>avaliação é individual e gravada em áudio para posterior audição. </a:t>
            </a:r>
          </a:p>
        </p:txBody>
      </p:sp>
      <p:pic>
        <p:nvPicPr>
          <p:cNvPr id="7" name="Picture 2" descr="Resultado de imagem para fotos alunos sobral ceará"/>
          <p:cNvPicPr>
            <a:picLocks noChangeAspect="1" noChangeArrowheads="1"/>
          </p:cNvPicPr>
          <p:nvPr/>
        </p:nvPicPr>
        <p:blipFill>
          <a:blip r:embed="rId2" cstate="print"/>
          <a:srcRect l="12050" t="4326" r="8706"/>
          <a:stretch>
            <a:fillRect/>
          </a:stretch>
        </p:blipFill>
        <p:spPr bwMode="auto">
          <a:xfrm>
            <a:off x="5148064" y="2980333"/>
            <a:ext cx="3600400" cy="3184971"/>
          </a:xfrm>
          <a:prstGeom prst="rect">
            <a:avLst/>
          </a:prstGeom>
          <a:noFill/>
          <a:ln w="9525">
            <a:noFill/>
            <a:miter lim="800000"/>
            <a:headEnd/>
            <a:tailEnd/>
          </a:ln>
        </p:spPr>
      </p:pic>
      <p:sp>
        <p:nvSpPr>
          <p:cNvPr id="8" name="Retângulo 7"/>
          <p:cNvSpPr/>
          <p:nvPr/>
        </p:nvSpPr>
        <p:spPr>
          <a:xfrm>
            <a:off x="350839" y="2980333"/>
            <a:ext cx="4797226" cy="707886"/>
          </a:xfrm>
          <a:prstGeom prst="rect">
            <a:avLst/>
          </a:prstGeom>
        </p:spPr>
        <p:txBody>
          <a:bodyPr wrap="square">
            <a:spAutoFit/>
          </a:bodyPr>
          <a:lstStyle/>
          <a:p>
            <a:pPr>
              <a:defRPr/>
            </a:pPr>
            <a:r>
              <a:rPr lang="pt-BR" sz="2000" dirty="0">
                <a:solidFill>
                  <a:schemeClr val="accent1">
                    <a:lumMod val="50000"/>
                  </a:schemeClr>
                </a:solidFill>
                <a:latin typeface="Candara" panose="020E0502030303020204" pitchFamily="34" charset="0"/>
                <a:cs typeface="Arial" panose="020B0604020202020204" pitchFamily="34" charset="0"/>
              </a:rPr>
              <a:t>Os </a:t>
            </a:r>
            <a:r>
              <a:rPr lang="pt-BR" sz="2000" dirty="0" smtClean="0">
                <a:solidFill>
                  <a:schemeClr val="accent1">
                    <a:lumMod val="50000"/>
                  </a:schemeClr>
                </a:solidFill>
                <a:latin typeface="Candara" panose="020E0502030303020204" pitchFamily="34" charset="0"/>
                <a:cs typeface="Arial" panose="020B0604020202020204" pitchFamily="34" charset="0"/>
              </a:rPr>
              <a:t>instrumentos</a:t>
            </a:r>
            <a:r>
              <a:rPr lang="pt-BR" sz="2000" dirty="0">
                <a:solidFill>
                  <a:schemeClr val="accent1">
                    <a:lumMod val="50000"/>
                  </a:schemeClr>
                </a:solidFill>
                <a:latin typeface="Candara" panose="020E0502030303020204" pitchFamily="34" charset="0"/>
                <a:cs typeface="Arial" panose="020B0604020202020204" pitchFamily="34" charset="0"/>
              </a:rPr>
              <a:t>: </a:t>
            </a:r>
            <a:r>
              <a:rPr lang="pt-BR" sz="2000" dirty="0" smtClean="0">
                <a:solidFill>
                  <a:schemeClr val="accent1">
                    <a:lumMod val="50000"/>
                  </a:schemeClr>
                </a:solidFill>
                <a:latin typeface="Candara" panose="020E0502030303020204" pitchFamily="34" charset="0"/>
                <a:cs typeface="Arial" panose="020B0604020202020204" pitchFamily="34" charset="0"/>
              </a:rPr>
              <a:t>cartela </a:t>
            </a:r>
            <a:r>
              <a:rPr lang="pt-BR" sz="2000" dirty="0">
                <a:solidFill>
                  <a:schemeClr val="accent1">
                    <a:lumMod val="50000"/>
                  </a:schemeClr>
                </a:solidFill>
                <a:latin typeface="Candara" panose="020E0502030303020204" pitchFamily="34" charset="0"/>
                <a:cs typeface="Arial" panose="020B0604020202020204" pitchFamily="34" charset="0"/>
              </a:rPr>
              <a:t>de palavras, </a:t>
            </a:r>
            <a:r>
              <a:rPr lang="pt-BR" sz="2000" dirty="0" smtClean="0">
                <a:solidFill>
                  <a:schemeClr val="accent1">
                    <a:lumMod val="50000"/>
                  </a:schemeClr>
                </a:solidFill>
                <a:latin typeface="Candara" panose="020E0502030303020204" pitchFamily="34" charset="0"/>
                <a:cs typeface="Arial" panose="020B0604020202020204" pitchFamily="34" charset="0"/>
              </a:rPr>
              <a:t>frases</a:t>
            </a:r>
            <a:r>
              <a:rPr lang="pt-BR" sz="2000" dirty="0">
                <a:solidFill>
                  <a:schemeClr val="accent1">
                    <a:lumMod val="50000"/>
                  </a:schemeClr>
                </a:solidFill>
                <a:latin typeface="Candara" panose="020E0502030303020204" pitchFamily="34" charset="0"/>
                <a:cs typeface="Arial" panose="020B0604020202020204" pitchFamily="34" charset="0"/>
              </a:rPr>
              <a:t>, </a:t>
            </a:r>
            <a:r>
              <a:rPr lang="pt-BR" sz="2000" dirty="0" smtClean="0">
                <a:solidFill>
                  <a:schemeClr val="accent1">
                    <a:lumMod val="50000"/>
                  </a:schemeClr>
                </a:solidFill>
                <a:latin typeface="Candara" panose="020E0502030303020204" pitchFamily="34" charset="0"/>
                <a:cs typeface="Arial" panose="020B0604020202020204" pitchFamily="34" charset="0"/>
              </a:rPr>
              <a:t>texto </a:t>
            </a:r>
            <a:r>
              <a:rPr lang="pt-BR" sz="2000" dirty="0">
                <a:solidFill>
                  <a:schemeClr val="accent1">
                    <a:lumMod val="50000"/>
                  </a:schemeClr>
                </a:solidFill>
                <a:latin typeface="Candara" panose="020E0502030303020204" pitchFamily="34" charset="0"/>
                <a:cs typeface="Arial" panose="020B0604020202020204" pitchFamily="34" charset="0"/>
              </a:rPr>
              <a:t>e </a:t>
            </a:r>
            <a:r>
              <a:rPr lang="pt-BR" sz="2000" dirty="0" smtClean="0">
                <a:solidFill>
                  <a:schemeClr val="accent1">
                    <a:lumMod val="50000"/>
                  </a:schemeClr>
                </a:solidFill>
                <a:latin typeface="Candara" panose="020E0502030303020204" pitchFamily="34" charset="0"/>
                <a:cs typeface="Arial" panose="020B0604020202020204" pitchFamily="34" charset="0"/>
              </a:rPr>
              <a:t>questões </a:t>
            </a:r>
            <a:r>
              <a:rPr lang="pt-BR" sz="2000" dirty="0">
                <a:solidFill>
                  <a:schemeClr val="accent1">
                    <a:lumMod val="50000"/>
                  </a:schemeClr>
                </a:solidFill>
                <a:latin typeface="Candara" panose="020E0502030303020204" pitchFamily="34" charset="0"/>
                <a:cs typeface="Arial" panose="020B0604020202020204" pitchFamily="34" charset="0"/>
              </a:rPr>
              <a:t>de </a:t>
            </a:r>
            <a:r>
              <a:rPr lang="pt-BR" sz="2000" dirty="0" smtClean="0">
                <a:solidFill>
                  <a:schemeClr val="accent1">
                    <a:lumMod val="50000"/>
                  </a:schemeClr>
                </a:solidFill>
                <a:latin typeface="Candara" panose="020E0502030303020204" pitchFamily="34" charset="0"/>
                <a:cs typeface="Arial" panose="020B0604020202020204" pitchFamily="34" charset="0"/>
              </a:rPr>
              <a:t>compreensão.</a:t>
            </a:r>
            <a:endParaRPr lang="pt-BR" sz="2000" dirty="0">
              <a:solidFill>
                <a:schemeClr val="accent1">
                  <a:lumMod val="50000"/>
                </a:schemeClr>
              </a:solidFill>
              <a:latin typeface="Candara" panose="020E0502030303020204" pitchFamily="34" charset="0"/>
              <a:cs typeface="Arial" panose="020B0604020202020204" pitchFamily="34" charset="0"/>
            </a:endParaRPr>
          </a:p>
        </p:txBody>
      </p:sp>
      <p:sp>
        <p:nvSpPr>
          <p:cNvPr id="9" name="Retângulo 8"/>
          <p:cNvSpPr/>
          <p:nvPr/>
        </p:nvSpPr>
        <p:spPr>
          <a:xfrm>
            <a:off x="514226" y="4013413"/>
            <a:ext cx="3841750" cy="1631216"/>
          </a:xfrm>
          <a:prstGeom prst="rect">
            <a:avLst/>
          </a:prstGeom>
        </p:spPr>
        <p:txBody>
          <a:bodyPr>
            <a:spAutoFit/>
          </a:bodyPr>
          <a:lstStyle/>
          <a:p>
            <a:pPr>
              <a:defRPr/>
            </a:pPr>
            <a:r>
              <a:rPr lang="pt-BR" sz="2000" dirty="0">
                <a:solidFill>
                  <a:schemeClr val="accent1">
                    <a:lumMod val="50000"/>
                  </a:schemeClr>
                </a:solidFill>
                <a:latin typeface="Candara" panose="020E0502030303020204" pitchFamily="34" charset="0"/>
                <a:cs typeface="Arial" panose="020B0604020202020204" pitchFamily="34" charset="0"/>
              </a:rPr>
              <a:t>1. Fluência de Leitura: </a:t>
            </a:r>
          </a:p>
          <a:p>
            <a:pPr marL="457200" indent="-457200">
              <a:buFont typeface="Wingdings" panose="05000000000000000000" pitchFamily="2" charset="2"/>
              <a:buChar char="ü"/>
              <a:defRPr/>
            </a:pPr>
            <a:r>
              <a:rPr lang="pt-BR" sz="2000" dirty="0">
                <a:solidFill>
                  <a:schemeClr val="accent1">
                    <a:lumMod val="50000"/>
                  </a:schemeClr>
                </a:solidFill>
                <a:latin typeface="Candara" panose="020E0502030303020204" pitchFamily="34" charset="0"/>
                <a:cs typeface="Arial" panose="020B0604020202020204" pitchFamily="34" charset="0"/>
              </a:rPr>
              <a:t>Velocidade</a:t>
            </a:r>
          </a:p>
          <a:p>
            <a:pPr marL="457200" indent="-457200">
              <a:buFont typeface="Wingdings" panose="05000000000000000000" pitchFamily="2" charset="2"/>
              <a:buChar char="ü"/>
              <a:defRPr/>
            </a:pPr>
            <a:r>
              <a:rPr lang="pt-BR" sz="2000" dirty="0">
                <a:solidFill>
                  <a:schemeClr val="accent1">
                    <a:lumMod val="50000"/>
                  </a:schemeClr>
                </a:solidFill>
                <a:latin typeface="Candara" panose="020E0502030303020204" pitchFamily="34" charset="0"/>
                <a:cs typeface="Arial" panose="020B0604020202020204" pitchFamily="34" charset="0"/>
              </a:rPr>
              <a:t>Precisão</a:t>
            </a:r>
          </a:p>
          <a:p>
            <a:pPr marL="457200" indent="-457200">
              <a:buFont typeface="Wingdings" panose="05000000000000000000" pitchFamily="2" charset="2"/>
              <a:buChar char="ü"/>
              <a:defRPr/>
            </a:pPr>
            <a:r>
              <a:rPr lang="pt-BR" sz="2000" dirty="0">
                <a:solidFill>
                  <a:schemeClr val="accent1">
                    <a:lumMod val="50000"/>
                  </a:schemeClr>
                </a:solidFill>
                <a:latin typeface="Candara" panose="020E0502030303020204" pitchFamily="34" charset="0"/>
                <a:cs typeface="Arial" panose="020B0604020202020204" pitchFamily="34" charset="0"/>
              </a:rPr>
              <a:t>Prosódia: ritmo e entonação</a:t>
            </a:r>
          </a:p>
          <a:p>
            <a:pPr>
              <a:defRPr/>
            </a:pPr>
            <a:r>
              <a:rPr lang="pt-BR" sz="2000" dirty="0">
                <a:solidFill>
                  <a:schemeClr val="accent1">
                    <a:lumMod val="50000"/>
                  </a:schemeClr>
                </a:solidFill>
                <a:latin typeface="Candara" panose="020E0502030303020204" pitchFamily="34" charset="0"/>
                <a:cs typeface="Arial" panose="020B0604020202020204" pitchFamily="34" charset="0"/>
              </a:rPr>
              <a:t>2. </a:t>
            </a:r>
            <a:r>
              <a:rPr lang="pt-BR" sz="2000" dirty="0" smtClean="0">
                <a:solidFill>
                  <a:schemeClr val="accent1">
                    <a:lumMod val="50000"/>
                  </a:schemeClr>
                </a:solidFill>
                <a:latin typeface="Candara" panose="020E0502030303020204" pitchFamily="34" charset="0"/>
                <a:cs typeface="Arial" panose="020B0604020202020204" pitchFamily="34" charset="0"/>
              </a:rPr>
              <a:t>Compreensão.</a:t>
            </a:r>
            <a:endParaRPr lang="pt-BR" sz="2000" dirty="0">
              <a:solidFill>
                <a:schemeClr val="accent1">
                  <a:lumMod val="50000"/>
                </a:schemeClr>
              </a:solidFill>
              <a:latin typeface="Candara" panose="020E0502030303020204" pitchFamily="34" charset="0"/>
              <a:cs typeface="Arial" panose="020B0604020202020204" pitchFamily="34" charset="0"/>
            </a:endParaRPr>
          </a:p>
        </p:txBody>
      </p:sp>
    </p:spTree>
    <p:extLst>
      <p:ext uri="{BB962C8B-B14F-4D97-AF65-F5344CB8AC3E}">
        <p14:creationId xmlns:p14="http://schemas.microsoft.com/office/powerpoint/2010/main" val="1594430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763688" y="692696"/>
            <a:ext cx="5997352" cy="1143000"/>
          </a:xfrm>
        </p:spPr>
        <p:txBody>
          <a:bodyPr>
            <a:noAutofit/>
          </a:bodyPr>
          <a:lstStyle/>
          <a:p>
            <a:pPr algn="l"/>
            <a:r>
              <a:rPr lang="pt-BR" altLang="pt-BR" sz="3000" b="1" dirty="0" smtClean="0">
                <a:solidFill>
                  <a:schemeClr val="tx2">
                    <a:lumMod val="75000"/>
                  </a:schemeClr>
                </a:solidFill>
                <a:latin typeface="Candara" pitchFamily="34" charset="0"/>
              </a:rPr>
              <a:t>Leitura e interpretação dos dados</a:t>
            </a:r>
          </a:p>
        </p:txBody>
      </p:sp>
      <p:sp>
        <p:nvSpPr>
          <p:cNvPr id="5" name="Espaço Reservado para Conteúdo 2"/>
          <p:cNvSpPr>
            <a:spLocks noGrp="1"/>
          </p:cNvSpPr>
          <p:nvPr>
            <p:ph idx="1"/>
          </p:nvPr>
        </p:nvSpPr>
        <p:spPr>
          <a:xfrm>
            <a:off x="588963" y="3495675"/>
            <a:ext cx="6154737" cy="665163"/>
          </a:xfrm>
        </p:spPr>
        <p:txBody>
          <a:bodyPr/>
          <a:lstStyle/>
          <a:p>
            <a:pPr marL="0" indent="0"/>
            <a:r>
              <a:rPr lang="pt-BR" altLang="pt-BR" dirty="0" smtClean="0">
                <a:solidFill>
                  <a:schemeClr val="accent1">
                    <a:lumMod val="50000"/>
                  </a:schemeClr>
                </a:solidFill>
                <a:latin typeface="Candara" pitchFamily="34" charset="0"/>
              </a:rPr>
              <a:t> Reuniões por grupos de escolas</a:t>
            </a:r>
          </a:p>
          <a:p>
            <a:pPr marL="0" indent="0">
              <a:buFontTx/>
              <a:buNone/>
            </a:pPr>
            <a:endParaRPr lang="pt-BR" altLang="pt-BR" dirty="0" smtClean="0">
              <a:solidFill>
                <a:schemeClr val="accent1">
                  <a:lumMod val="50000"/>
                </a:schemeClr>
              </a:solidFill>
              <a:latin typeface="Candara" pitchFamily="34" charset="0"/>
            </a:endParaRPr>
          </a:p>
        </p:txBody>
      </p:sp>
      <p:graphicFrame>
        <p:nvGraphicFramePr>
          <p:cNvPr id="6" name="Diagrama 5"/>
          <p:cNvGraphicFramePr/>
          <p:nvPr/>
        </p:nvGraphicFramePr>
        <p:xfrm>
          <a:off x="611560" y="1772816"/>
          <a:ext cx="7929132" cy="11880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Espaço Reservado para Conteúdo 2"/>
          <p:cNvSpPr txBox="1">
            <a:spLocks/>
          </p:cNvSpPr>
          <p:nvPr/>
        </p:nvSpPr>
        <p:spPr bwMode="auto">
          <a:xfrm>
            <a:off x="581025" y="4826000"/>
            <a:ext cx="7024688" cy="665163"/>
          </a:xfrm>
          <a:prstGeom prst="rect">
            <a:avLst/>
          </a:prstGeom>
          <a:noFill/>
          <a:ln w="9525">
            <a:noFill/>
            <a:miter lim="800000"/>
            <a:headEnd/>
            <a:tailEnd/>
          </a:ln>
        </p:spPr>
        <p:txBody>
          <a:bodyPr/>
          <a:lstStyle/>
          <a:p>
            <a:pPr>
              <a:spcBef>
                <a:spcPct val="20000"/>
              </a:spcBef>
              <a:buFont typeface="Arial" pitchFamily="34" charset="0"/>
              <a:buChar char="•"/>
            </a:pPr>
            <a:r>
              <a:rPr lang="pt-BR" altLang="pt-BR" sz="3200" dirty="0" smtClean="0">
                <a:solidFill>
                  <a:schemeClr val="accent1">
                    <a:lumMod val="50000"/>
                  </a:schemeClr>
                </a:solidFill>
                <a:latin typeface="Candara" pitchFamily="34" charset="0"/>
              </a:rPr>
              <a:t> Redirecionamento </a:t>
            </a:r>
            <a:r>
              <a:rPr lang="pt-BR" altLang="pt-BR" sz="3200" dirty="0">
                <a:solidFill>
                  <a:schemeClr val="accent1">
                    <a:lumMod val="50000"/>
                  </a:schemeClr>
                </a:solidFill>
                <a:latin typeface="Candara" pitchFamily="34" charset="0"/>
              </a:rPr>
              <a:t>das </a:t>
            </a:r>
            <a:r>
              <a:rPr lang="pt-BR" altLang="pt-BR" sz="3200" dirty="0" smtClean="0">
                <a:solidFill>
                  <a:schemeClr val="accent1">
                    <a:lumMod val="50000"/>
                  </a:schemeClr>
                </a:solidFill>
                <a:latin typeface="Candara" pitchFamily="34" charset="0"/>
              </a:rPr>
              <a:t>formações</a:t>
            </a:r>
          </a:p>
          <a:p>
            <a:pPr>
              <a:spcBef>
                <a:spcPct val="20000"/>
              </a:spcBef>
              <a:buFont typeface="Arial" pitchFamily="34" charset="0"/>
              <a:buChar char="•"/>
            </a:pPr>
            <a:r>
              <a:rPr lang="pt-BR" altLang="pt-BR" sz="3200" dirty="0" smtClean="0">
                <a:solidFill>
                  <a:schemeClr val="accent1">
                    <a:lumMod val="50000"/>
                  </a:schemeClr>
                </a:solidFill>
                <a:latin typeface="Candara" pitchFamily="34" charset="0"/>
              </a:rPr>
              <a:t> Acompanhamento à Gestão Escolar</a:t>
            </a:r>
          </a:p>
          <a:p>
            <a:pPr>
              <a:spcBef>
                <a:spcPct val="20000"/>
              </a:spcBef>
              <a:buFont typeface="Arial" pitchFamily="34" charset="0"/>
              <a:buChar char="•"/>
            </a:pPr>
            <a:endParaRPr lang="pt-BR" altLang="pt-BR" sz="3200" dirty="0" smtClean="0">
              <a:solidFill>
                <a:schemeClr val="accent1">
                  <a:lumMod val="50000"/>
                </a:schemeClr>
              </a:solidFill>
              <a:latin typeface="Candara" pitchFamily="34" charset="0"/>
            </a:endParaRPr>
          </a:p>
          <a:p>
            <a:pPr>
              <a:spcBef>
                <a:spcPct val="20000"/>
              </a:spcBef>
            </a:pPr>
            <a:endParaRPr lang="pt-BR" altLang="pt-BR" sz="3200" dirty="0">
              <a:solidFill>
                <a:schemeClr val="accent1">
                  <a:lumMod val="50000"/>
                </a:schemeClr>
              </a:solidFill>
              <a:latin typeface="Candara" pitchFamily="34" charset="0"/>
            </a:endParaRPr>
          </a:p>
        </p:txBody>
      </p:sp>
      <p:sp>
        <p:nvSpPr>
          <p:cNvPr id="8" name="Espaço Reservado para Conteúdo 2"/>
          <p:cNvSpPr txBox="1">
            <a:spLocks/>
          </p:cNvSpPr>
          <p:nvPr/>
        </p:nvSpPr>
        <p:spPr bwMode="auto">
          <a:xfrm>
            <a:off x="581025" y="4160838"/>
            <a:ext cx="7032625" cy="665162"/>
          </a:xfrm>
          <a:prstGeom prst="rect">
            <a:avLst/>
          </a:prstGeom>
          <a:noFill/>
          <a:ln w="9525">
            <a:noFill/>
            <a:miter lim="800000"/>
            <a:headEnd/>
            <a:tailEnd/>
          </a:ln>
        </p:spPr>
        <p:txBody>
          <a:bodyPr/>
          <a:lstStyle/>
          <a:p>
            <a:pPr>
              <a:spcBef>
                <a:spcPct val="20000"/>
              </a:spcBef>
              <a:buFont typeface="Arial" pitchFamily="34" charset="0"/>
              <a:buChar char="•"/>
            </a:pPr>
            <a:r>
              <a:rPr lang="pt-BR" altLang="pt-BR" sz="3200" dirty="0" smtClean="0">
                <a:solidFill>
                  <a:schemeClr val="accent1">
                    <a:lumMod val="50000"/>
                  </a:schemeClr>
                </a:solidFill>
                <a:latin typeface="Candara" pitchFamily="34" charset="0"/>
              </a:rPr>
              <a:t> Reestruturação </a:t>
            </a:r>
            <a:r>
              <a:rPr lang="pt-BR" altLang="pt-BR" sz="3200" dirty="0">
                <a:solidFill>
                  <a:schemeClr val="accent1">
                    <a:lumMod val="50000"/>
                  </a:schemeClr>
                </a:solidFill>
                <a:latin typeface="Candara" pitchFamily="34" charset="0"/>
              </a:rPr>
              <a:t>dos planos de ação</a:t>
            </a:r>
          </a:p>
          <a:p>
            <a:pPr>
              <a:spcBef>
                <a:spcPct val="20000"/>
              </a:spcBef>
            </a:pPr>
            <a:endParaRPr lang="pt-BR" altLang="pt-BR" sz="3200" dirty="0">
              <a:solidFill>
                <a:schemeClr val="accent1">
                  <a:lumMod val="50000"/>
                </a:schemeClr>
              </a:solidFill>
              <a:latin typeface="Candara" pitchFamily="34" charset="0"/>
            </a:endParaRPr>
          </a:p>
        </p:txBody>
      </p:sp>
    </p:spTree>
    <p:extLst>
      <p:ext uri="{BB962C8B-B14F-4D97-AF65-F5344CB8AC3E}">
        <p14:creationId xmlns:p14="http://schemas.microsoft.com/office/powerpoint/2010/main" val="1667611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Graphic spid="6" grpId="0">
        <p:bldAsOne/>
      </p:bldGraphic>
      <p:bldP spid="7"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2699792" y="980728"/>
            <a:ext cx="4608512" cy="576064"/>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pt-BR" altLang="pt-BR" sz="3000" b="1" noProof="0" dirty="0" smtClean="0">
                <a:solidFill>
                  <a:schemeClr val="tx2">
                    <a:lumMod val="75000"/>
                  </a:schemeClr>
                </a:solidFill>
                <a:latin typeface="Candara" pitchFamily="34" charset="0"/>
                <a:ea typeface="+mj-ea"/>
                <a:cs typeface="+mj-cs"/>
              </a:rPr>
              <a:t>Formação continuada</a:t>
            </a:r>
            <a:endParaRPr kumimoji="0" lang="pt-BR" altLang="pt-BR" sz="3000" b="1" i="0" u="none" strike="noStrike" kern="1200" cap="none" spc="0" normalizeH="0" baseline="0" noProof="0" dirty="0" smtClean="0">
              <a:ln>
                <a:noFill/>
              </a:ln>
              <a:solidFill>
                <a:schemeClr val="tx2">
                  <a:lumMod val="75000"/>
                </a:schemeClr>
              </a:solidFill>
              <a:effectLst/>
              <a:uLnTx/>
              <a:uFillTx/>
              <a:latin typeface="Candara" pitchFamily="34" charset="0"/>
              <a:ea typeface="+mj-ea"/>
              <a:cs typeface="+mj-cs"/>
            </a:endParaRPr>
          </a:p>
        </p:txBody>
      </p:sp>
      <p:sp>
        <p:nvSpPr>
          <p:cNvPr id="3" name="Retângulo 2"/>
          <p:cNvSpPr/>
          <p:nvPr/>
        </p:nvSpPr>
        <p:spPr>
          <a:xfrm>
            <a:off x="352425" y="1866304"/>
            <a:ext cx="5083671" cy="4154984"/>
          </a:xfrm>
          <a:prstGeom prst="rect">
            <a:avLst/>
          </a:prstGeom>
        </p:spPr>
        <p:txBody>
          <a:bodyPr wrap="square">
            <a:spAutoFit/>
          </a:bodyPr>
          <a:lstStyle/>
          <a:p>
            <a:pPr>
              <a:defRPr/>
            </a:pPr>
            <a:r>
              <a:rPr lang="pt-BR" sz="2000" dirty="0" smtClean="0">
                <a:solidFill>
                  <a:schemeClr val="tx2">
                    <a:lumMod val="75000"/>
                  </a:schemeClr>
                </a:solidFill>
                <a:latin typeface="Candara" panose="020E0502030303020204" pitchFamily="34" charset="0"/>
                <a:cs typeface="Arial" panose="020B0604020202020204" pitchFamily="34" charset="0"/>
              </a:rPr>
              <a:t>Mensalmente, todos os 1.710 professores da Rede Municipal de Ensino de Sobral participam de cursos de formação em serviço.</a:t>
            </a:r>
          </a:p>
          <a:p>
            <a:pPr>
              <a:defRPr/>
            </a:pPr>
            <a:endParaRPr lang="pt-BR" sz="1200" dirty="0" smtClean="0">
              <a:solidFill>
                <a:schemeClr val="tx2">
                  <a:lumMod val="75000"/>
                </a:schemeClr>
              </a:solidFill>
              <a:latin typeface="Candara" panose="020E0502030303020204" pitchFamily="34" charset="0"/>
              <a:cs typeface="Arial" panose="020B0604020202020204" pitchFamily="34" charset="0"/>
            </a:endParaRPr>
          </a:p>
          <a:p>
            <a:pPr>
              <a:defRPr/>
            </a:pPr>
            <a:r>
              <a:rPr lang="pt-BR" sz="2000" dirty="0" smtClean="0">
                <a:solidFill>
                  <a:schemeClr val="tx2">
                    <a:lumMod val="75000"/>
                  </a:schemeClr>
                </a:solidFill>
                <a:latin typeface="Candara" panose="020E0502030303020204" pitchFamily="34" charset="0"/>
                <a:cs typeface="Arial" panose="020B0604020202020204" pitchFamily="34" charset="0"/>
              </a:rPr>
              <a:t>O programa de formação continuada dos professores de Sobral teve início em 2001 e é uma das estratégias da política educacional do Município. </a:t>
            </a:r>
          </a:p>
          <a:p>
            <a:pPr>
              <a:defRPr/>
            </a:pPr>
            <a:endParaRPr lang="pt-BR" sz="1200" dirty="0" smtClean="0">
              <a:solidFill>
                <a:schemeClr val="tx2">
                  <a:lumMod val="75000"/>
                </a:schemeClr>
              </a:solidFill>
              <a:latin typeface="Candara" panose="020E0502030303020204" pitchFamily="34" charset="0"/>
              <a:cs typeface="Arial" panose="020B0604020202020204" pitchFamily="34" charset="0"/>
            </a:endParaRPr>
          </a:p>
          <a:p>
            <a:pPr>
              <a:defRPr/>
            </a:pPr>
            <a:r>
              <a:rPr lang="pt-BR" sz="2000" dirty="0" smtClean="0">
                <a:solidFill>
                  <a:schemeClr val="tx2">
                    <a:lumMod val="75000"/>
                  </a:schemeClr>
                </a:solidFill>
                <a:latin typeface="Candara" panose="020E0502030303020204" pitchFamily="34" charset="0"/>
                <a:cs typeface="Arial" panose="020B0604020202020204" pitchFamily="34" charset="0"/>
              </a:rPr>
              <a:t>As formações nas diversas áreas de ensino são ministrados pela Escola de Formação Permanente do Magistério e Gestão Educacional (Esfapege).</a:t>
            </a:r>
          </a:p>
        </p:txBody>
      </p:sp>
      <p:pic>
        <p:nvPicPr>
          <p:cNvPr id="4" name="Imagem 3" descr="formacao professores.jpg"/>
          <p:cNvPicPr>
            <a:picLocks noChangeAspect="1"/>
          </p:cNvPicPr>
          <p:nvPr/>
        </p:nvPicPr>
        <p:blipFill>
          <a:blip r:embed="rId2" cstate="print"/>
          <a:stretch>
            <a:fillRect/>
          </a:stretch>
        </p:blipFill>
        <p:spPr>
          <a:xfrm>
            <a:off x="5508104" y="1916832"/>
            <a:ext cx="3202352" cy="33749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52425" y="1855852"/>
            <a:ext cx="4651623" cy="4093428"/>
          </a:xfrm>
          <a:prstGeom prst="rect">
            <a:avLst/>
          </a:prstGeom>
        </p:spPr>
        <p:txBody>
          <a:bodyPr wrap="square">
            <a:spAutoFit/>
          </a:bodyPr>
          <a:lstStyle/>
          <a:p>
            <a:pPr>
              <a:buFont typeface="Arial" pitchFamily="34" charset="0"/>
              <a:buChar char="•"/>
              <a:defRPr/>
            </a:pPr>
            <a:r>
              <a:rPr lang="pt-BR" sz="2000" dirty="0" smtClean="0">
                <a:solidFill>
                  <a:schemeClr val="tx2">
                    <a:lumMod val="75000"/>
                  </a:schemeClr>
                </a:solidFill>
                <a:latin typeface="Candara" panose="020E0502030303020204" pitchFamily="34" charset="0"/>
                <a:cs typeface="Arial" panose="020B0604020202020204" pitchFamily="34" charset="0"/>
              </a:rPr>
              <a:t> Currículo com altas expectativas norteia o trabalho da Secretaria da Educação para garantir o sucesso do processo de ensino-aprendizagem;</a:t>
            </a:r>
          </a:p>
          <a:p>
            <a:pPr>
              <a:defRPr/>
            </a:pPr>
            <a:endParaRPr lang="pt-BR" sz="2000" dirty="0" smtClean="0">
              <a:solidFill>
                <a:schemeClr val="tx2">
                  <a:lumMod val="75000"/>
                </a:schemeClr>
              </a:solidFill>
              <a:latin typeface="Candara" panose="020E0502030303020204" pitchFamily="34" charset="0"/>
              <a:cs typeface="Arial" panose="020B0604020202020204" pitchFamily="34" charset="0"/>
            </a:endParaRPr>
          </a:p>
          <a:p>
            <a:pPr>
              <a:buFont typeface="Arial" pitchFamily="34" charset="0"/>
              <a:buChar char="•"/>
              <a:defRPr/>
            </a:pPr>
            <a:r>
              <a:rPr lang="pt-BR" sz="2000" dirty="0" smtClean="0">
                <a:solidFill>
                  <a:schemeClr val="tx2">
                    <a:lumMod val="75000"/>
                  </a:schemeClr>
                </a:solidFill>
                <a:latin typeface="Candara" panose="020E0502030303020204" pitchFamily="34" charset="0"/>
                <a:cs typeface="Arial" panose="020B0604020202020204" pitchFamily="34" charset="0"/>
              </a:rPr>
              <a:t> As formações em serviço capacitam os professores para darem conta do currículo;</a:t>
            </a:r>
          </a:p>
          <a:p>
            <a:pPr>
              <a:defRPr/>
            </a:pPr>
            <a:endParaRPr lang="pt-BR" sz="2000" dirty="0" smtClean="0">
              <a:solidFill>
                <a:schemeClr val="tx2">
                  <a:lumMod val="75000"/>
                </a:schemeClr>
              </a:solidFill>
              <a:latin typeface="Candara" panose="020E0502030303020204" pitchFamily="34" charset="0"/>
              <a:cs typeface="Arial" panose="020B0604020202020204" pitchFamily="34" charset="0"/>
            </a:endParaRPr>
          </a:p>
          <a:p>
            <a:pPr>
              <a:buFont typeface="Arial" pitchFamily="34" charset="0"/>
              <a:buChar char="•"/>
              <a:defRPr/>
            </a:pPr>
            <a:r>
              <a:rPr lang="pt-BR" sz="2000" dirty="0" smtClean="0">
                <a:solidFill>
                  <a:schemeClr val="tx2">
                    <a:lumMod val="75000"/>
                  </a:schemeClr>
                </a:solidFill>
                <a:latin typeface="Candara" panose="020E0502030303020204" pitchFamily="34" charset="0"/>
                <a:cs typeface="Arial" panose="020B0604020202020204" pitchFamily="34" charset="0"/>
              </a:rPr>
              <a:t> A avaliação externa fornece diagnóstico da aprendizagem dos estudantes, que gera reflexão sobre a formação dos professores e o currículo.</a:t>
            </a:r>
          </a:p>
        </p:txBody>
      </p:sp>
      <p:graphicFrame>
        <p:nvGraphicFramePr>
          <p:cNvPr id="3" name="Diagrama 2"/>
          <p:cNvGraphicFramePr/>
          <p:nvPr/>
        </p:nvGraphicFramePr>
        <p:xfrm>
          <a:off x="4644008" y="1988840"/>
          <a:ext cx="4572000" cy="274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ítulo 1"/>
          <p:cNvSpPr txBox="1">
            <a:spLocks/>
          </p:cNvSpPr>
          <p:nvPr/>
        </p:nvSpPr>
        <p:spPr>
          <a:xfrm>
            <a:off x="2339752" y="476672"/>
            <a:ext cx="6480720" cy="576064"/>
          </a:xfrm>
          <a:prstGeom prst="rect">
            <a:avLst/>
          </a:prstGeom>
        </p:spPr>
        <p:txBody>
          <a:bodyP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pt-BR" altLang="pt-BR" sz="3000" b="1" noProof="0" dirty="0" smtClean="0">
                <a:solidFill>
                  <a:schemeClr val="tx2">
                    <a:lumMod val="75000"/>
                  </a:schemeClr>
                </a:solidFill>
                <a:latin typeface="Candara" pitchFamily="34" charset="0"/>
                <a:ea typeface="+mj-ea"/>
                <a:cs typeface="+mj-cs"/>
              </a:rPr>
              <a:t>Articulação das políticas de formação, avaliação e currículo</a:t>
            </a:r>
            <a:endParaRPr kumimoji="0" lang="pt-BR" altLang="pt-BR" sz="3000" b="1" i="0" u="none" strike="noStrike" kern="1200" cap="none" spc="0" normalizeH="0" baseline="0" noProof="0" dirty="0" smtClean="0">
              <a:ln>
                <a:noFill/>
              </a:ln>
              <a:solidFill>
                <a:schemeClr val="tx2">
                  <a:lumMod val="75000"/>
                </a:schemeClr>
              </a:solidFill>
              <a:effectLst/>
              <a:uLnTx/>
              <a:uFillTx/>
              <a:latin typeface="Candara" pitchFamily="34"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467544" y="2122978"/>
            <a:ext cx="4860032" cy="3970318"/>
          </a:xfrm>
          <a:prstGeom prst="rect">
            <a:avLst/>
          </a:prstGeom>
        </p:spPr>
        <p:txBody>
          <a:bodyPr wrap="square">
            <a:spAutoFit/>
          </a:bodyPr>
          <a:lstStyle/>
          <a:p>
            <a:r>
              <a:rPr lang="pt-BR" dirty="0" smtClean="0">
                <a:solidFill>
                  <a:schemeClr val="accent1">
                    <a:lumMod val="50000"/>
                  </a:schemeClr>
                </a:solidFill>
                <a:latin typeface="Candara" pitchFamily="34" charset="0"/>
              </a:rPr>
              <a:t>A Secretaria da Educação de Sobral iniciou, neste ano, a elaboração do novo currículo de Ciências, aliado à implantação de laboratórios de fabricação adaptados ao ambiente escolar (</a:t>
            </a:r>
            <a:r>
              <a:rPr lang="pt-BR" b="1" dirty="0" smtClean="0">
                <a:solidFill>
                  <a:schemeClr val="accent1">
                    <a:lumMod val="50000"/>
                  </a:schemeClr>
                </a:solidFill>
                <a:latin typeface="Candara" pitchFamily="34" charset="0"/>
              </a:rPr>
              <a:t>FabLearn Labs</a:t>
            </a:r>
            <a:r>
              <a:rPr lang="pt-BR" dirty="0" smtClean="0">
                <a:solidFill>
                  <a:schemeClr val="accent1">
                    <a:lumMod val="50000"/>
                  </a:schemeClr>
                </a:solidFill>
                <a:latin typeface="Candara" pitchFamily="34" charset="0"/>
              </a:rPr>
              <a:t>) na Rede Pública Municipal de Ensino de Sobral.</a:t>
            </a:r>
          </a:p>
          <a:p>
            <a:endParaRPr lang="pt-BR" dirty="0" smtClean="0">
              <a:solidFill>
                <a:schemeClr val="accent1">
                  <a:lumMod val="50000"/>
                </a:schemeClr>
              </a:solidFill>
              <a:latin typeface="Candara" pitchFamily="34" charset="0"/>
            </a:endParaRPr>
          </a:p>
          <a:p>
            <a:r>
              <a:rPr lang="pt-BR" dirty="0" smtClean="0">
                <a:solidFill>
                  <a:schemeClr val="accent1">
                    <a:lumMod val="50000"/>
                  </a:schemeClr>
                </a:solidFill>
                <a:latin typeface="Candara" pitchFamily="34" charset="0"/>
              </a:rPr>
              <a:t>O novo currículo de Ciências será elaborado por um grupo de trabalho formado por professores da Rede Municipal de Ensino de Sobral, com consultoria de especialistas da Universidade de Stanford, em parceria com a Fundação Lemann e a Universidade Federal do Ceará.</a:t>
            </a:r>
          </a:p>
          <a:p>
            <a:endParaRPr lang="pt-BR" dirty="0">
              <a:solidFill>
                <a:schemeClr val="accent1">
                  <a:lumMod val="50000"/>
                </a:schemeClr>
              </a:solidFill>
              <a:latin typeface="Candara" pitchFamily="34" charset="0"/>
            </a:endParaRPr>
          </a:p>
        </p:txBody>
      </p:sp>
      <p:sp>
        <p:nvSpPr>
          <p:cNvPr id="5" name="Título 1"/>
          <p:cNvSpPr txBox="1">
            <a:spLocks/>
          </p:cNvSpPr>
          <p:nvPr/>
        </p:nvSpPr>
        <p:spPr>
          <a:xfrm>
            <a:off x="1043608" y="980728"/>
            <a:ext cx="7772400" cy="792089"/>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2800" b="1" i="0" u="none" strike="noStrike" kern="1200" cap="none" spc="0" normalizeH="0" baseline="0" noProof="0" dirty="0" smtClean="0">
                <a:ln>
                  <a:noFill/>
                </a:ln>
                <a:solidFill>
                  <a:schemeClr val="accent1">
                    <a:lumMod val="50000"/>
                  </a:schemeClr>
                </a:solidFill>
                <a:effectLst/>
                <a:uLnTx/>
                <a:uFillTx/>
                <a:latin typeface="Candara" pitchFamily="34" charset="0"/>
                <a:ea typeface="+mj-ea"/>
                <a:cs typeface="+mj-cs"/>
              </a:rPr>
              <a:t>Novos projetos da Secretaria</a:t>
            </a:r>
            <a:r>
              <a:rPr kumimoji="0" lang="pt-BR" sz="2800" b="1" i="0" u="none" strike="noStrike" kern="1200" cap="none" spc="0" normalizeH="0" noProof="0" dirty="0" smtClean="0">
                <a:ln>
                  <a:noFill/>
                </a:ln>
                <a:solidFill>
                  <a:schemeClr val="accent1">
                    <a:lumMod val="50000"/>
                  </a:schemeClr>
                </a:solidFill>
                <a:effectLst/>
                <a:uLnTx/>
                <a:uFillTx/>
                <a:latin typeface="Candara" pitchFamily="34" charset="0"/>
                <a:ea typeface="+mj-ea"/>
                <a:cs typeface="+mj-cs"/>
              </a:rPr>
              <a:t> da Educação de Sobral</a:t>
            </a:r>
            <a:endParaRPr kumimoji="0" lang="pt-BR" sz="2800" b="1" i="0" u="none" strike="noStrike" kern="1200" cap="none" spc="0" normalizeH="0" baseline="0" noProof="0" dirty="0">
              <a:ln>
                <a:noFill/>
              </a:ln>
              <a:solidFill>
                <a:schemeClr val="accent1">
                  <a:lumMod val="50000"/>
                </a:schemeClr>
              </a:solidFill>
              <a:effectLst/>
              <a:uLnTx/>
              <a:uFillTx/>
              <a:latin typeface="Candara" pitchFamily="34" charset="0"/>
              <a:ea typeface="+mj-ea"/>
              <a:cs typeface="+mj-cs"/>
            </a:endParaRPr>
          </a:p>
        </p:txBody>
      </p:sp>
      <p:pic>
        <p:nvPicPr>
          <p:cNvPr id="6" name="Imagem 5" descr="Curriculo de Ciencias.jpg"/>
          <p:cNvPicPr>
            <a:picLocks noChangeAspect="1"/>
          </p:cNvPicPr>
          <p:nvPr/>
        </p:nvPicPr>
        <p:blipFill>
          <a:blip r:embed="rId2" cstate="print"/>
          <a:stretch>
            <a:fillRect/>
          </a:stretch>
        </p:blipFill>
        <p:spPr>
          <a:xfrm>
            <a:off x="5796136" y="1909212"/>
            <a:ext cx="2856484" cy="4040068"/>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043608" y="620688"/>
            <a:ext cx="7772400" cy="792089"/>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2800" b="1" i="0" u="none" strike="noStrike" kern="1200" cap="none" spc="0" normalizeH="0" baseline="0" noProof="0" dirty="0" smtClean="0">
                <a:ln>
                  <a:noFill/>
                </a:ln>
                <a:solidFill>
                  <a:schemeClr val="accent1">
                    <a:lumMod val="50000"/>
                  </a:schemeClr>
                </a:solidFill>
                <a:effectLst/>
                <a:uLnTx/>
                <a:uFillTx/>
                <a:latin typeface="Candara" pitchFamily="34" charset="0"/>
                <a:ea typeface="+mj-ea"/>
                <a:cs typeface="+mj-cs"/>
              </a:rPr>
              <a:t>Pisa for</a:t>
            </a:r>
            <a:r>
              <a:rPr kumimoji="0" lang="pt-BR" sz="2800" b="1" i="0" u="none" strike="noStrike" kern="1200" cap="none" spc="0" normalizeH="0" noProof="0" dirty="0" smtClean="0">
                <a:ln>
                  <a:noFill/>
                </a:ln>
                <a:solidFill>
                  <a:schemeClr val="accent1">
                    <a:lumMod val="50000"/>
                  </a:schemeClr>
                </a:solidFill>
                <a:effectLst/>
                <a:uLnTx/>
                <a:uFillTx/>
                <a:latin typeface="Candara" pitchFamily="34" charset="0"/>
                <a:ea typeface="+mj-ea"/>
                <a:cs typeface="+mj-cs"/>
              </a:rPr>
              <a:t> </a:t>
            </a:r>
            <a:r>
              <a:rPr lang="pt-BR" sz="2800" b="1" dirty="0" smtClean="0">
                <a:solidFill>
                  <a:schemeClr val="accent1">
                    <a:lumMod val="50000"/>
                  </a:schemeClr>
                </a:solidFill>
                <a:latin typeface="Candara" pitchFamily="34" charset="0"/>
                <a:ea typeface="+mj-ea"/>
                <a:cs typeface="+mj-cs"/>
              </a:rPr>
              <a:t>S</a:t>
            </a:r>
            <a:r>
              <a:rPr kumimoji="0" lang="pt-BR" sz="2800" b="1" i="0" u="none" strike="noStrike" kern="1200" cap="none" spc="0" normalizeH="0" noProof="0" dirty="0" err="1" smtClean="0">
                <a:ln>
                  <a:noFill/>
                </a:ln>
                <a:solidFill>
                  <a:schemeClr val="accent1">
                    <a:lumMod val="50000"/>
                  </a:schemeClr>
                </a:solidFill>
                <a:effectLst/>
                <a:uLnTx/>
                <a:uFillTx/>
                <a:latin typeface="Candara" pitchFamily="34" charset="0"/>
                <a:ea typeface="+mj-ea"/>
                <a:cs typeface="+mj-cs"/>
              </a:rPr>
              <a:t>chools</a:t>
            </a:r>
            <a:endParaRPr kumimoji="0" lang="pt-BR" sz="2800" b="1" i="0" u="none" strike="noStrike" kern="1200" cap="none" spc="0" normalizeH="0" baseline="0" noProof="0" dirty="0">
              <a:ln>
                <a:noFill/>
              </a:ln>
              <a:solidFill>
                <a:schemeClr val="accent1">
                  <a:lumMod val="50000"/>
                </a:schemeClr>
              </a:solidFill>
              <a:effectLst/>
              <a:uLnTx/>
              <a:uFillTx/>
              <a:latin typeface="Candara" pitchFamily="34" charset="0"/>
              <a:ea typeface="+mj-ea"/>
              <a:cs typeface="+mj-cs"/>
            </a:endParaRPr>
          </a:p>
        </p:txBody>
      </p:sp>
      <p:pic>
        <p:nvPicPr>
          <p:cNvPr id="3" name="Imagem 2" descr="Seminario_Pisa_Sobral.jpg"/>
          <p:cNvPicPr>
            <a:picLocks noChangeAspect="1"/>
          </p:cNvPicPr>
          <p:nvPr/>
        </p:nvPicPr>
        <p:blipFill>
          <a:blip r:embed="rId2" cstate="print"/>
          <a:stretch>
            <a:fillRect/>
          </a:stretch>
        </p:blipFill>
        <p:spPr>
          <a:xfrm>
            <a:off x="395536" y="1556792"/>
            <a:ext cx="4644744" cy="4647365"/>
          </a:xfrm>
          <a:prstGeom prst="rect">
            <a:avLst/>
          </a:prstGeom>
        </p:spPr>
      </p:pic>
      <p:sp>
        <p:nvSpPr>
          <p:cNvPr id="4" name="Retângulo 3"/>
          <p:cNvSpPr/>
          <p:nvPr/>
        </p:nvSpPr>
        <p:spPr>
          <a:xfrm>
            <a:off x="5292080" y="1628800"/>
            <a:ext cx="3240360" cy="4093428"/>
          </a:xfrm>
          <a:prstGeom prst="rect">
            <a:avLst/>
          </a:prstGeom>
        </p:spPr>
        <p:txBody>
          <a:bodyPr wrap="square">
            <a:spAutoFit/>
          </a:bodyPr>
          <a:lstStyle/>
          <a:p>
            <a:pPr>
              <a:buFont typeface="Arial" pitchFamily="34" charset="0"/>
              <a:buChar char="•"/>
            </a:pPr>
            <a:r>
              <a:rPr lang="pt-BR" sz="2000" dirty="0" smtClean="0">
                <a:solidFill>
                  <a:schemeClr val="accent1">
                    <a:lumMod val="50000"/>
                  </a:schemeClr>
                </a:solidFill>
                <a:latin typeface="Candara" pitchFamily="34" charset="0"/>
              </a:rPr>
              <a:t> Numa iniciativa pioneira, </a:t>
            </a:r>
          </a:p>
          <a:p>
            <a:r>
              <a:rPr lang="pt-BR" sz="2000" dirty="0" smtClean="0">
                <a:solidFill>
                  <a:schemeClr val="accent1">
                    <a:lumMod val="50000"/>
                  </a:schemeClr>
                </a:solidFill>
                <a:latin typeface="Candara" pitchFamily="34" charset="0"/>
              </a:rPr>
              <a:t>50 escolas brasileiras participarão do Pisa for </a:t>
            </a:r>
            <a:r>
              <a:rPr lang="pt-BR" sz="2000" dirty="0" err="1" smtClean="0">
                <a:solidFill>
                  <a:schemeClr val="accent1">
                    <a:lumMod val="50000"/>
                  </a:schemeClr>
                </a:solidFill>
                <a:latin typeface="Candara" pitchFamily="34" charset="0"/>
              </a:rPr>
              <a:t>Schools</a:t>
            </a:r>
            <a:r>
              <a:rPr lang="pt-BR" sz="2000" dirty="0" smtClean="0">
                <a:solidFill>
                  <a:schemeClr val="accent1">
                    <a:lumMod val="50000"/>
                  </a:schemeClr>
                </a:solidFill>
                <a:latin typeface="Candara" pitchFamily="34" charset="0"/>
              </a:rPr>
              <a:t>, das quais 19 estão no município de Sobral: 16 públicas e três privadas. </a:t>
            </a:r>
          </a:p>
          <a:p>
            <a:endParaRPr lang="pt-BR" sz="2000" dirty="0" smtClean="0">
              <a:solidFill>
                <a:schemeClr val="accent1">
                  <a:lumMod val="50000"/>
                </a:schemeClr>
              </a:solidFill>
              <a:latin typeface="Candara" pitchFamily="34" charset="0"/>
            </a:endParaRPr>
          </a:p>
          <a:p>
            <a:pPr>
              <a:buFont typeface="Arial" pitchFamily="34" charset="0"/>
              <a:buChar char="•"/>
            </a:pPr>
            <a:r>
              <a:rPr lang="pt-BR" sz="2000" dirty="0" smtClean="0">
                <a:solidFill>
                  <a:schemeClr val="accent1">
                    <a:lumMod val="50000"/>
                  </a:schemeClr>
                </a:solidFill>
                <a:latin typeface="Candara" pitchFamily="34" charset="0"/>
              </a:rPr>
              <a:t> </a:t>
            </a:r>
            <a:r>
              <a:rPr lang="pt-BR" sz="2000" b="1" dirty="0" smtClean="0">
                <a:solidFill>
                  <a:schemeClr val="accent1">
                    <a:lumMod val="50000"/>
                  </a:schemeClr>
                </a:solidFill>
                <a:latin typeface="Candara" pitchFamily="34" charset="0"/>
              </a:rPr>
              <a:t>Pisa for </a:t>
            </a:r>
            <a:r>
              <a:rPr lang="pt-BR" sz="2000" b="1" dirty="0" err="1" smtClean="0">
                <a:solidFill>
                  <a:schemeClr val="accent1">
                    <a:lumMod val="50000"/>
                  </a:schemeClr>
                </a:solidFill>
                <a:latin typeface="Candara" pitchFamily="34" charset="0"/>
              </a:rPr>
              <a:t>Schools</a:t>
            </a:r>
            <a:r>
              <a:rPr lang="pt-BR" sz="2000" dirty="0" smtClean="0">
                <a:solidFill>
                  <a:schemeClr val="accent1">
                    <a:lumMod val="50000"/>
                  </a:schemeClr>
                </a:solidFill>
                <a:latin typeface="Candara" pitchFamily="34" charset="0"/>
              </a:rPr>
              <a:t> avalia a aprendizagem dos estudantes testando habilidade e conhecimentos de Ciências, Matemática e leitura testes de leitura.</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5559" y="1124744"/>
            <a:ext cx="7612882" cy="504056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3568" y="2132856"/>
            <a:ext cx="7772400" cy="1470025"/>
          </a:xfrm>
        </p:spPr>
        <p:txBody>
          <a:bodyPr/>
          <a:lstStyle/>
          <a:p>
            <a:r>
              <a:rPr lang="pt-BR" b="1" dirty="0" smtClean="0">
                <a:latin typeface="Candara" pitchFamily="34" charset="0"/>
              </a:rPr>
              <a:t>OBRIGADO!</a:t>
            </a:r>
            <a:endParaRPr lang="pt-BR" dirty="0"/>
          </a:p>
        </p:txBody>
      </p:sp>
      <p:sp>
        <p:nvSpPr>
          <p:cNvPr id="6" name="CaixaDeTexto 5"/>
          <p:cNvSpPr txBox="1"/>
          <p:nvPr/>
        </p:nvSpPr>
        <p:spPr>
          <a:xfrm>
            <a:off x="1331640" y="3573016"/>
            <a:ext cx="6572296" cy="630942"/>
          </a:xfrm>
          <a:prstGeom prst="rect">
            <a:avLst/>
          </a:prstGeom>
          <a:noFill/>
        </p:spPr>
        <p:txBody>
          <a:bodyPr wrap="square" rtlCol="0">
            <a:spAutoFit/>
          </a:bodyPr>
          <a:lstStyle/>
          <a:p>
            <a:pPr algn="ctr"/>
            <a:r>
              <a:rPr lang="pt-BR" sz="3200" dirty="0" smtClean="0"/>
              <a:t>   </a:t>
            </a:r>
            <a:r>
              <a:rPr lang="pt-BR" sz="3500" b="1" dirty="0" smtClean="0">
                <a:solidFill>
                  <a:srgbClr val="0000CC"/>
                </a:solidFill>
                <a:latin typeface="Candara" panose="020E0502030303020204" pitchFamily="34" charset="0"/>
              </a:rPr>
              <a:t>veveuarruda@gmail.com</a:t>
            </a:r>
            <a:endParaRPr lang="pt-BR" sz="3200" dirty="0"/>
          </a:p>
        </p:txBody>
      </p:sp>
      <p:pic>
        <p:nvPicPr>
          <p:cNvPr id="7" name="Imagem 6" descr="download.jpg"/>
          <p:cNvPicPr>
            <a:picLocks noChangeAspect="1"/>
          </p:cNvPicPr>
          <p:nvPr/>
        </p:nvPicPr>
        <p:blipFill>
          <a:blip r:embed="rId2" cstate="print"/>
          <a:stretch>
            <a:fillRect/>
          </a:stretch>
        </p:blipFill>
        <p:spPr>
          <a:xfrm>
            <a:off x="1475656" y="3429000"/>
            <a:ext cx="642942" cy="64294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5479" y="1423606"/>
            <a:ext cx="3818729" cy="4813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ítulo 1"/>
          <p:cNvSpPr txBox="1">
            <a:spLocks/>
          </p:cNvSpPr>
          <p:nvPr/>
        </p:nvSpPr>
        <p:spPr>
          <a:xfrm>
            <a:off x="2267744" y="476672"/>
            <a:ext cx="6624736" cy="87492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4000" b="1" dirty="0" smtClean="0">
                <a:solidFill>
                  <a:schemeClr val="accent1">
                    <a:lumMod val="50000"/>
                  </a:schemeClr>
                </a:solidFill>
                <a:latin typeface="Candara" pitchFamily="34" charset="0"/>
              </a:rPr>
              <a:t>Escola municipais de Sobral</a:t>
            </a:r>
          </a:p>
        </p:txBody>
      </p:sp>
    </p:spTree>
    <p:extLst>
      <p:ext uri="{BB962C8B-B14F-4D97-AF65-F5344CB8AC3E}">
        <p14:creationId xmlns:p14="http://schemas.microsoft.com/office/powerpoint/2010/main" val="3625234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2123728" y="692696"/>
            <a:ext cx="6624736" cy="87492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3400" b="1" dirty="0" smtClean="0">
                <a:solidFill>
                  <a:schemeClr val="accent1">
                    <a:lumMod val="50000"/>
                  </a:schemeClr>
                </a:solidFill>
                <a:latin typeface="Candara" pitchFamily="34" charset="0"/>
              </a:rPr>
              <a:t>Centros de Educação Infantil</a:t>
            </a:r>
          </a:p>
        </p:txBody>
      </p:sp>
      <p:pic>
        <p:nvPicPr>
          <p:cNvPr id="6146" name="Picture 2" descr="F:\SEDUC\ARTES\Fachada_CEI.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884" r="13232"/>
          <a:stretch/>
        </p:blipFill>
        <p:spPr bwMode="auto">
          <a:xfrm>
            <a:off x="395536" y="1734312"/>
            <a:ext cx="3180736" cy="2054728"/>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m 4"/>
          <p:cNvPicPr>
            <a:picLocks noChangeAspect="1"/>
          </p:cNvPicPr>
          <p:nvPr/>
        </p:nvPicPr>
        <p:blipFill rotWithShape="1">
          <a:blip r:embed="rId3" cstate="print">
            <a:extLst>
              <a:ext uri="{28A0092B-C50C-407E-A947-70E740481C1C}">
                <a14:useLocalDpi xmlns:a14="http://schemas.microsoft.com/office/drawing/2010/main" val="0"/>
              </a:ext>
            </a:extLst>
          </a:blip>
          <a:srcRect l="3842"/>
          <a:stretch/>
        </p:blipFill>
        <p:spPr>
          <a:xfrm>
            <a:off x="395536" y="3972103"/>
            <a:ext cx="3168352" cy="2193201"/>
          </a:xfrm>
          <a:prstGeom prst="rect">
            <a:avLst/>
          </a:prstGeom>
        </p:spPr>
      </p:pic>
      <p:sp>
        <p:nvSpPr>
          <p:cNvPr id="6" name="CaixaDeTexto 5"/>
          <p:cNvSpPr txBox="1"/>
          <p:nvPr/>
        </p:nvSpPr>
        <p:spPr>
          <a:xfrm>
            <a:off x="3851920" y="1866304"/>
            <a:ext cx="4464496" cy="4154984"/>
          </a:xfrm>
          <a:prstGeom prst="rect">
            <a:avLst/>
          </a:prstGeom>
          <a:noFill/>
        </p:spPr>
        <p:txBody>
          <a:bodyPr wrap="square" rtlCol="0">
            <a:spAutoFit/>
          </a:bodyPr>
          <a:lstStyle/>
          <a:p>
            <a:pPr>
              <a:buFont typeface="Arial" pitchFamily="34" charset="0"/>
              <a:buChar char="•"/>
            </a:pPr>
            <a:r>
              <a:rPr lang="pt-BR" sz="2200" dirty="0" smtClean="0">
                <a:solidFill>
                  <a:schemeClr val="accent1">
                    <a:lumMod val="50000"/>
                  </a:schemeClr>
                </a:solidFill>
                <a:latin typeface="Candara" pitchFamily="34" charset="0"/>
              </a:rPr>
              <a:t> Sobral tem 13 Centros de Educação Infantil (CEI);</a:t>
            </a:r>
          </a:p>
          <a:p>
            <a:pPr>
              <a:buFont typeface="Arial" pitchFamily="34" charset="0"/>
              <a:buChar char="•"/>
            </a:pPr>
            <a:endParaRPr lang="pt-BR" sz="2200" dirty="0" smtClean="0">
              <a:solidFill>
                <a:schemeClr val="accent1">
                  <a:lumMod val="50000"/>
                </a:schemeClr>
              </a:solidFill>
              <a:latin typeface="Candara" pitchFamily="34" charset="0"/>
            </a:endParaRPr>
          </a:p>
          <a:p>
            <a:pPr>
              <a:buFont typeface="Arial" pitchFamily="34" charset="0"/>
              <a:buChar char="•"/>
            </a:pPr>
            <a:r>
              <a:rPr lang="pt-BR" sz="2200" dirty="0" smtClean="0">
                <a:solidFill>
                  <a:schemeClr val="accent1">
                    <a:lumMod val="50000"/>
                  </a:schemeClr>
                </a:solidFill>
                <a:latin typeface="Candara" pitchFamily="34" charset="0"/>
              </a:rPr>
              <a:t> Universalizou o atendimento na pré-escola;</a:t>
            </a:r>
          </a:p>
          <a:p>
            <a:r>
              <a:rPr lang="pt-BR" sz="2200" dirty="0" smtClean="0">
                <a:solidFill>
                  <a:schemeClr val="accent1">
                    <a:lumMod val="50000"/>
                  </a:schemeClr>
                </a:solidFill>
                <a:latin typeface="Candara" pitchFamily="34" charset="0"/>
              </a:rPr>
              <a:t> </a:t>
            </a:r>
          </a:p>
          <a:p>
            <a:pPr>
              <a:buFont typeface="Arial" pitchFamily="34" charset="0"/>
              <a:buChar char="•"/>
            </a:pPr>
            <a:r>
              <a:rPr lang="pt-BR" sz="2200" dirty="0" smtClean="0">
                <a:solidFill>
                  <a:schemeClr val="accent1">
                    <a:lumMod val="50000"/>
                  </a:schemeClr>
                </a:solidFill>
                <a:latin typeface="Candara" pitchFamily="34" charset="0"/>
              </a:rPr>
              <a:t> Ampliou para cerca de 50% o atendimento das crianças de 0 a 3 anos em creches;</a:t>
            </a:r>
          </a:p>
          <a:p>
            <a:r>
              <a:rPr lang="pt-BR" sz="2200" dirty="0" smtClean="0">
                <a:solidFill>
                  <a:schemeClr val="accent1">
                    <a:lumMod val="50000"/>
                  </a:schemeClr>
                </a:solidFill>
                <a:latin typeface="Candara" pitchFamily="34" charset="0"/>
              </a:rPr>
              <a:t> </a:t>
            </a:r>
          </a:p>
          <a:p>
            <a:pPr>
              <a:buFont typeface="Arial" pitchFamily="34" charset="0"/>
              <a:buChar char="•"/>
            </a:pPr>
            <a:r>
              <a:rPr lang="pt-BR" sz="2200" dirty="0" smtClean="0">
                <a:solidFill>
                  <a:schemeClr val="accent1">
                    <a:lumMod val="50000"/>
                  </a:schemeClr>
                </a:solidFill>
                <a:latin typeface="Candara" pitchFamily="34" charset="0"/>
              </a:rPr>
              <a:t> Média de atendimento no Brasil é de 25%.</a:t>
            </a:r>
          </a:p>
        </p:txBody>
      </p:sp>
    </p:spTree>
    <p:extLst>
      <p:ext uri="{BB962C8B-B14F-4D97-AF65-F5344CB8AC3E}">
        <p14:creationId xmlns:p14="http://schemas.microsoft.com/office/powerpoint/2010/main" val="2030114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sultado de imagem para fotos escola de tempo integral sobral maria dorilen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062" b="4222"/>
          <a:stretch/>
        </p:blipFill>
        <p:spPr bwMode="auto">
          <a:xfrm>
            <a:off x="5508104" y="4005064"/>
            <a:ext cx="3226332" cy="2128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Resultado de imagem para fotos escola de tempo integral sobral maria dorilen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508104" y="1772816"/>
            <a:ext cx="3180524" cy="2121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ítulo 1"/>
          <p:cNvSpPr txBox="1">
            <a:spLocks/>
          </p:cNvSpPr>
          <p:nvPr/>
        </p:nvSpPr>
        <p:spPr>
          <a:xfrm>
            <a:off x="1403648" y="897890"/>
            <a:ext cx="6624736" cy="87492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3000" b="1" dirty="0" smtClean="0">
                <a:solidFill>
                  <a:schemeClr val="accent1">
                    <a:lumMod val="50000"/>
                  </a:schemeClr>
                </a:solidFill>
                <a:latin typeface="Candara" pitchFamily="34" charset="0"/>
              </a:rPr>
              <a:t>Colégio Sobralense de Tempo Integral</a:t>
            </a:r>
          </a:p>
        </p:txBody>
      </p:sp>
      <p:sp>
        <p:nvSpPr>
          <p:cNvPr id="9" name="CaixaDeTexto 8"/>
          <p:cNvSpPr txBox="1"/>
          <p:nvPr/>
        </p:nvSpPr>
        <p:spPr>
          <a:xfrm>
            <a:off x="383690" y="1844824"/>
            <a:ext cx="4836382" cy="4154984"/>
          </a:xfrm>
          <a:prstGeom prst="rect">
            <a:avLst/>
          </a:prstGeom>
          <a:noFill/>
        </p:spPr>
        <p:txBody>
          <a:bodyPr wrap="square" rtlCol="0">
            <a:spAutoFit/>
          </a:bodyPr>
          <a:lstStyle/>
          <a:p>
            <a:pPr>
              <a:buFont typeface="Arial" pitchFamily="34" charset="0"/>
              <a:buChar char="•"/>
            </a:pPr>
            <a:r>
              <a:rPr lang="pt-BR" sz="2200" dirty="0" smtClean="0">
                <a:solidFill>
                  <a:schemeClr val="accent1">
                    <a:lumMod val="50000"/>
                  </a:schemeClr>
                </a:solidFill>
                <a:latin typeface="Candara" pitchFamily="34" charset="0"/>
              </a:rPr>
              <a:t> Sobral implantou o ensino em tempo integral do 6° ao 9° ano. E já conta com dois Colégios em funcionamento e outros 11 em construção. </a:t>
            </a:r>
          </a:p>
          <a:p>
            <a:endParaRPr lang="pt-BR" sz="2200" dirty="0" smtClean="0">
              <a:solidFill>
                <a:schemeClr val="accent1">
                  <a:lumMod val="50000"/>
                </a:schemeClr>
              </a:solidFill>
              <a:latin typeface="Candara" pitchFamily="34" charset="0"/>
            </a:endParaRPr>
          </a:p>
          <a:p>
            <a:pPr>
              <a:buFont typeface="Arial" pitchFamily="34" charset="0"/>
              <a:buChar char="•"/>
            </a:pPr>
            <a:r>
              <a:rPr lang="pt-BR" sz="2200" dirty="0" smtClean="0">
                <a:solidFill>
                  <a:schemeClr val="accent1">
                    <a:lumMod val="50000"/>
                  </a:schemeClr>
                </a:solidFill>
                <a:latin typeface="Candara" pitchFamily="34" charset="0"/>
              </a:rPr>
              <a:t> O Colégio tem currículo diferenciado, com ampliação da carga-horária das disciplinas da base comum e outras como </a:t>
            </a:r>
            <a:r>
              <a:rPr lang="pt-BR" sz="2200" b="1" dirty="0" smtClean="0">
                <a:solidFill>
                  <a:schemeClr val="accent1">
                    <a:lumMod val="50000"/>
                  </a:schemeClr>
                </a:solidFill>
                <a:latin typeface="Candara" pitchFamily="34" charset="0"/>
              </a:rPr>
              <a:t>Projeto de Vida</a:t>
            </a:r>
            <a:r>
              <a:rPr lang="pt-BR" sz="2200" dirty="0" smtClean="0">
                <a:solidFill>
                  <a:schemeClr val="accent1">
                    <a:lumMod val="50000"/>
                  </a:schemeClr>
                </a:solidFill>
                <a:latin typeface="Candara" pitchFamily="34" charset="0"/>
              </a:rPr>
              <a:t>, </a:t>
            </a:r>
            <a:r>
              <a:rPr lang="pt-BR" sz="2200" b="1" dirty="0" smtClean="0">
                <a:solidFill>
                  <a:schemeClr val="accent1">
                    <a:lumMod val="50000"/>
                  </a:schemeClr>
                </a:solidFill>
                <a:latin typeface="Candara" pitchFamily="34" charset="0"/>
              </a:rPr>
              <a:t>Protagonismo Juvenil</a:t>
            </a:r>
            <a:r>
              <a:rPr lang="pt-BR" sz="2200" dirty="0" smtClean="0">
                <a:solidFill>
                  <a:schemeClr val="accent1">
                    <a:lumMod val="50000"/>
                  </a:schemeClr>
                </a:solidFill>
                <a:latin typeface="Candara" pitchFamily="34" charset="0"/>
              </a:rPr>
              <a:t>, </a:t>
            </a:r>
            <a:r>
              <a:rPr lang="pt-BR" sz="2200" b="1" dirty="0" smtClean="0">
                <a:solidFill>
                  <a:schemeClr val="accent1">
                    <a:lumMod val="50000"/>
                  </a:schemeClr>
                </a:solidFill>
                <a:latin typeface="Candara" pitchFamily="34" charset="0"/>
              </a:rPr>
              <a:t>Introdução à Pesquisa</a:t>
            </a:r>
            <a:r>
              <a:rPr lang="pt-BR" sz="2200" dirty="0" smtClean="0">
                <a:solidFill>
                  <a:schemeClr val="accent1">
                    <a:lumMod val="50000"/>
                  </a:schemeClr>
                </a:solidFill>
                <a:latin typeface="Candara" pitchFamily="34" charset="0"/>
              </a:rPr>
              <a:t> e Formação Humana, trabalhando as competências socioemocionais.</a:t>
            </a:r>
          </a:p>
        </p:txBody>
      </p:sp>
    </p:spTree>
    <p:extLst>
      <p:ext uri="{BB962C8B-B14F-4D97-AF65-F5344CB8AC3E}">
        <p14:creationId xmlns:p14="http://schemas.microsoft.com/office/powerpoint/2010/main" val="3168432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ítulo 1"/>
          <p:cNvSpPr txBox="1">
            <a:spLocks/>
          </p:cNvSpPr>
          <p:nvPr/>
        </p:nvSpPr>
        <p:spPr>
          <a:xfrm>
            <a:off x="395536" y="393834"/>
            <a:ext cx="8352928" cy="87492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4000" b="1" dirty="0" smtClean="0">
                <a:solidFill>
                  <a:schemeClr val="accent1">
                    <a:lumMod val="50000"/>
                  </a:schemeClr>
                </a:solidFill>
                <a:latin typeface="Candara" pitchFamily="34" charset="0"/>
              </a:rPr>
              <a:t>Matrícula</a:t>
            </a:r>
          </a:p>
        </p:txBody>
      </p:sp>
      <p:graphicFrame>
        <p:nvGraphicFramePr>
          <p:cNvPr id="5" name="Tabela 4"/>
          <p:cNvGraphicFramePr>
            <a:graphicFrameLocks noGrp="1"/>
          </p:cNvGraphicFramePr>
          <p:nvPr>
            <p:extLst>
              <p:ext uri="{D42A27DB-BD31-4B8C-83A1-F6EECF244321}">
                <p14:modId xmlns:p14="http://schemas.microsoft.com/office/powerpoint/2010/main" val="2627688865"/>
              </p:ext>
            </p:extLst>
          </p:nvPr>
        </p:nvGraphicFramePr>
        <p:xfrm>
          <a:off x="4788023" y="1340768"/>
          <a:ext cx="3888433" cy="4762500"/>
        </p:xfrm>
        <a:graphic>
          <a:graphicData uri="http://schemas.openxmlformats.org/drawingml/2006/table">
            <a:tbl>
              <a:tblPr>
                <a:tableStyleId>{3C2FFA5D-87B4-456A-9821-1D502468CF0F}</a:tableStyleId>
              </a:tblPr>
              <a:tblGrid>
                <a:gridCol w="1440678"/>
                <a:gridCol w="1063025"/>
                <a:gridCol w="1384730"/>
              </a:tblGrid>
              <a:tr h="216000">
                <a:tc>
                  <a:txBody>
                    <a:bodyPr/>
                    <a:lstStyle/>
                    <a:p>
                      <a:pPr algn="ctr" fontAlgn="ctr"/>
                      <a:r>
                        <a:rPr lang="pt-BR" sz="1500" b="1" u="none" strike="noStrike" dirty="0" smtClean="0">
                          <a:effectLst/>
                          <a:latin typeface="Candara" pitchFamily="34" charset="0"/>
                        </a:rPr>
                        <a:t>Modalidade</a:t>
                      </a:r>
                      <a:endParaRPr lang="pt-BR" sz="1500" b="1" i="0" u="none" strike="noStrike" dirty="0">
                        <a:solidFill>
                          <a:srgbClr val="000000"/>
                        </a:solidFill>
                        <a:effectLst/>
                        <a:latin typeface="Candara" pitchFamily="34" charset="0"/>
                      </a:endParaRPr>
                    </a:p>
                  </a:txBody>
                  <a:tcPr marL="9525" marR="9525" marT="9525" marB="0" anchor="ctr">
                    <a:solidFill>
                      <a:schemeClr val="tx2">
                        <a:lumMod val="40000"/>
                        <a:lumOff val="60000"/>
                      </a:schemeClr>
                    </a:solidFill>
                  </a:tcPr>
                </a:tc>
                <a:tc>
                  <a:txBody>
                    <a:bodyPr/>
                    <a:lstStyle/>
                    <a:p>
                      <a:pPr algn="ctr" fontAlgn="ctr"/>
                      <a:r>
                        <a:rPr lang="pt-BR" sz="1500" b="1" u="none" strike="noStrike" dirty="0" smtClean="0">
                          <a:effectLst/>
                          <a:latin typeface="Candara" pitchFamily="34" charset="0"/>
                        </a:rPr>
                        <a:t>Etapa</a:t>
                      </a:r>
                      <a:endParaRPr lang="pt-BR" sz="1500" b="1" i="0" u="none" strike="noStrike" dirty="0">
                        <a:solidFill>
                          <a:srgbClr val="000000"/>
                        </a:solidFill>
                        <a:effectLst/>
                        <a:latin typeface="Candara" pitchFamily="34" charset="0"/>
                      </a:endParaRPr>
                    </a:p>
                  </a:txBody>
                  <a:tcPr marL="9525" marR="9525" marT="9525" marB="0" anchor="ctr">
                    <a:solidFill>
                      <a:schemeClr val="tx2">
                        <a:lumMod val="40000"/>
                        <a:lumOff val="60000"/>
                      </a:schemeClr>
                    </a:solidFill>
                  </a:tcPr>
                </a:tc>
                <a:tc>
                  <a:txBody>
                    <a:bodyPr/>
                    <a:lstStyle/>
                    <a:p>
                      <a:pPr algn="ctr" fontAlgn="ctr"/>
                      <a:r>
                        <a:rPr lang="pt-BR" sz="1500" b="1" u="none" strike="noStrike" dirty="0" smtClean="0">
                          <a:effectLst/>
                          <a:latin typeface="Candara" pitchFamily="34" charset="0"/>
                        </a:rPr>
                        <a:t>Matrícula</a:t>
                      </a:r>
                      <a:endParaRPr lang="pt-BR" sz="1500" b="1" i="0" u="none" strike="noStrike" dirty="0">
                        <a:solidFill>
                          <a:srgbClr val="000000"/>
                        </a:solidFill>
                        <a:effectLst/>
                        <a:latin typeface="Candara" pitchFamily="34" charset="0"/>
                      </a:endParaRPr>
                    </a:p>
                  </a:txBody>
                  <a:tcPr marL="9525" marR="9525" marT="9525" marB="0" anchor="ctr">
                    <a:solidFill>
                      <a:schemeClr val="tx2">
                        <a:lumMod val="40000"/>
                        <a:lumOff val="60000"/>
                      </a:schemeClr>
                    </a:solidFill>
                  </a:tcPr>
                </a:tc>
              </a:tr>
              <a:tr h="216000">
                <a:tc rowSpan="6">
                  <a:txBody>
                    <a:bodyPr/>
                    <a:lstStyle/>
                    <a:p>
                      <a:pPr algn="ctr" fontAlgn="ctr"/>
                      <a:r>
                        <a:rPr lang="pt-BR" sz="1500" u="none" strike="noStrike" dirty="0" smtClean="0">
                          <a:effectLst/>
                          <a:latin typeface="Candara" pitchFamily="34" charset="0"/>
                        </a:rPr>
                        <a:t>Infantil</a:t>
                      </a:r>
                      <a:endParaRPr lang="pt-BR" sz="1500" b="0" i="0" u="none" strike="noStrike" dirty="0">
                        <a:solidFill>
                          <a:srgbClr val="000000"/>
                        </a:solidFill>
                        <a:effectLst/>
                        <a:latin typeface="Candara" pitchFamily="34" charset="0"/>
                      </a:endParaRPr>
                    </a:p>
                  </a:txBody>
                  <a:tcPr marL="9525" marR="9525" marT="9525" marB="0" anchor="ctr">
                    <a:solidFill>
                      <a:schemeClr val="accent1">
                        <a:lumMod val="20000"/>
                        <a:lumOff val="80000"/>
                      </a:schemeClr>
                    </a:solidFill>
                  </a:tcPr>
                </a:tc>
                <a:tc>
                  <a:txBody>
                    <a:bodyPr/>
                    <a:lstStyle/>
                    <a:p>
                      <a:pPr algn="ctr" fontAlgn="ctr"/>
                      <a:r>
                        <a:rPr lang="pt-BR" sz="1500" u="none" strike="noStrike" dirty="0" smtClean="0">
                          <a:effectLst/>
                          <a:latin typeface="Candara" pitchFamily="34" charset="0"/>
                        </a:rPr>
                        <a:t>Bebê</a:t>
                      </a:r>
                      <a:endParaRPr lang="pt-BR" sz="1500" b="0" i="0" u="none" strike="noStrike" dirty="0">
                        <a:solidFill>
                          <a:srgbClr val="000000"/>
                        </a:solidFill>
                        <a:effectLst/>
                        <a:latin typeface="Candara" pitchFamily="34" charset="0"/>
                      </a:endParaRPr>
                    </a:p>
                  </a:txBody>
                  <a:tcPr marL="9525" marR="9525" marT="9525" marB="0" anchor="ctr">
                    <a:solidFill>
                      <a:schemeClr val="accent1">
                        <a:lumMod val="20000"/>
                        <a:lumOff val="80000"/>
                      </a:schemeClr>
                    </a:solidFill>
                  </a:tcPr>
                </a:tc>
                <a:tc>
                  <a:txBody>
                    <a:bodyPr/>
                    <a:lstStyle/>
                    <a:p>
                      <a:pPr algn="ctr" fontAlgn="ctr"/>
                      <a:r>
                        <a:rPr lang="pt-BR" sz="1500" u="none" strike="noStrike" dirty="0">
                          <a:effectLst/>
                          <a:latin typeface="Candara" pitchFamily="34" charset="0"/>
                        </a:rPr>
                        <a:t>197</a:t>
                      </a:r>
                      <a:endParaRPr lang="pt-BR" sz="1500" b="0" i="0" u="none" strike="noStrike" dirty="0">
                        <a:solidFill>
                          <a:srgbClr val="000000"/>
                        </a:solidFill>
                        <a:effectLst/>
                        <a:latin typeface="Candara" pitchFamily="34" charset="0"/>
                      </a:endParaRPr>
                    </a:p>
                  </a:txBody>
                  <a:tcPr marL="9525" marR="9525" marT="9525" marB="0" anchor="ctr">
                    <a:solidFill>
                      <a:schemeClr val="accent1">
                        <a:lumMod val="20000"/>
                        <a:lumOff val="80000"/>
                      </a:schemeClr>
                    </a:solidFill>
                  </a:tcPr>
                </a:tc>
              </a:tr>
              <a:tr h="216000">
                <a:tc vMerge="1">
                  <a:txBody>
                    <a:bodyPr/>
                    <a:lstStyle/>
                    <a:p>
                      <a:endParaRPr lang="pt-BR"/>
                    </a:p>
                  </a:txBody>
                  <a:tcPr/>
                </a:tc>
                <a:tc>
                  <a:txBody>
                    <a:bodyPr/>
                    <a:lstStyle/>
                    <a:p>
                      <a:pPr algn="ctr" fontAlgn="ctr"/>
                      <a:r>
                        <a:rPr lang="pt-BR" sz="1500" u="none" strike="noStrike">
                          <a:effectLst/>
                          <a:latin typeface="Candara" pitchFamily="34" charset="0"/>
                        </a:rPr>
                        <a:t>I</a:t>
                      </a:r>
                      <a:endParaRPr lang="pt-BR" sz="1500" b="0" i="0" u="none" strike="noStrike">
                        <a:solidFill>
                          <a:srgbClr val="000000"/>
                        </a:solidFill>
                        <a:effectLst/>
                        <a:latin typeface="Candara" pitchFamily="34" charset="0"/>
                      </a:endParaRPr>
                    </a:p>
                  </a:txBody>
                  <a:tcPr marL="9525" marR="9525" marT="9525" marB="0" anchor="ctr">
                    <a:solidFill>
                      <a:schemeClr val="accent1">
                        <a:lumMod val="20000"/>
                        <a:lumOff val="80000"/>
                      </a:schemeClr>
                    </a:solidFill>
                  </a:tcPr>
                </a:tc>
                <a:tc>
                  <a:txBody>
                    <a:bodyPr/>
                    <a:lstStyle/>
                    <a:p>
                      <a:pPr algn="ctr" fontAlgn="ctr"/>
                      <a:r>
                        <a:rPr lang="pt-BR" sz="1500" u="none" strike="noStrike" dirty="0">
                          <a:effectLst/>
                          <a:latin typeface="Candara" pitchFamily="34" charset="0"/>
                        </a:rPr>
                        <a:t>259</a:t>
                      </a:r>
                      <a:endParaRPr lang="pt-BR" sz="1500" b="0" i="0" u="none" strike="noStrike" dirty="0">
                        <a:solidFill>
                          <a:srgbClr val="000000"/>
                        </a:solidFill>
                        <a:effectLst/>
                        <a:latin typeface="Candara" pitchFamily="34" charset="0"/>
                      </a:endParaRPr>
                    </a:p>
                  </a:txBody>
                  <a:tcPr marL="9525" marR="9525" marT="9525" marB="0" anchor="ctr">
                    <a:solidFill>
                      <a:schemeClr val="accent1">
                        <a:lumMod val="20000"/>
                        <a:lumOff val="80000"/>
                      </a:schemeClr>
                    </a:solidFill>
                  </a:tcPr>
                </a:tc>
              </a:tr>
              <a:tr h="216000">
                <a:tc vMerge="1">
                  <a:txBody>
                    <a:bodyPr/>
                    <a:lstStyle/>
                    <a:p>
                      <a:endParaRPr lang="pt-BR"/>
                    </a:p>
                  </a:txBody>
                  <a:tcPr/>
                </a:tc>
                <a:tc>
                  <a:txBody>
                    <a:bodyPr/>
                    <a:lstStyle/>
                    <a:p>
                      <a:pPr algn="ctr" fontAlgn="ctr"/>
                      <a:r>
                        <a:rPr lang="pt-BR" sz="1500" u="none" strike="noStrike">
                          <a:effectLst/>
                          <a:latin typeface="Candara" pitchFamily="34" charset="0"/>
                        </a:rPr>
                        <a:t>II</a:t>
                      </a:r>
                      <a:endParaRPr lang="pt-BR" sz="1500" b="0" i="0" u="none" strike="noStrike">
                        <a:solidFill>
                          <a:srgbClr val="000000"/>
                        </a:solidFill>
                        <a:effectLst/>
                        <a:latin typeface="Candara" pitchFamily="34" charset="0"/>
                      </a:endParaRPr>
                    </a:p>
                  </a:txBody>
                  <a:tcPr marL="9525" marR="9525" marT="9525" marB="0" anchor="ctr">
                    <a:solidFill>
                      <a:schemeClr val="accent1">
                        <a:lumMod val="20000"/>
                        <a:lumOff val="80000"/>
                      </a:schemeClr>
                    </a:solidFill>
                  </a:tcPr>
                </a:tc>
                <a:tc>
                  <a:txBody>
                    <a:bodyPr/>
                    <a:lstStyle/>
                    <a:p>
                      <a:pPr algn="ctr" fontAlgn="ctr"/>
                      <a:r>
                        <a:rPr lang="pt-BR" sz="1500" u="none" strike="noStrike" dirty="0" smtClean="0">
                          <a:effectLst/>
                          <a:latin typeface="Candara" pitchFamily="34" charset="0"/>
                        </a:rPr>
                        <a:t>1.546</a:t>
                      </a:r>
                      <a:endParaRPr lang="pt-BR" sz="1500" b="0" i="0" u="none" strike="noStrike" dirty="0">
                        <a:solidFill>
                          <a:srgbClr val="000000"/>
                        </a:solidFill>
                        <a:effectLst/>
                        <a:latin typeface="Candara" pitchFamily="34" charset="0"/>
                      </a:endParaRPr>
                    </a:p>
                  </a:txBody>
                  <a:tcPr marL="9525" marR="9525" marT="9525" marB="0" anchor="ctr">
                    <a:solidFill>
                      <a:schemeClr val="accent1">
                        <a:lumMod val="20000"/>
                        <a:lumOff val="80000"/>
                      </a:schemeClr>
                    </a:solidFill>
                  </a:tcPr>
                </a:tc>
              </a:tr>
              <a:tr h="216000">
                <a:tc vMerge="1">
                  <a:txBody>
                    <a:bodyPr/>
                    <a:lstStyle/>
                    <a:p>
                      <a:endParaRPr lang="pt-BR"/>
                    </a:p>
                  </a:txBody>
                  <a:tcPr/>
                </a:tc>
                <a:tc>
                  <a:txBody>
                    <a:bodyPr/>
                    <a:lstStyle/>
                    <a:p>
                      <a:pPr algn="ctr" fontAlgn="ctr"/>
                      <a:r>
                        <a:rPr lang="pt-BR" sz="1500" u="none" strike="noStrike">
                          <a:effectLst/>
                          <a:latin typeface="Candara" pitchFamily="34" charset="0"/>
                        </a:rPr>
                        <a:t>III</a:t>
                      </a:r>
                      <a:endParaRPr lang="pt-BR" sz="1500" b="0" i="0" u="none" strike="noStrike">
                        <a:solidFill>
                          <a:srgbClr val="000000"/>
                        </a:solidFill>
                        <a:effectLst/>
                        <a:latin typeface="Candara" pitchFamily="34" charset="0"/>
                      </a:endParaRPr>
                    </a:p>
                  </a:txBody>
                  <a:tcPr marL="9525" marR="9525" marT="9525" marB="0" anchor="ctr">
                    <a:solidFill>
                      <a:schemeClr val="accent1">
                        <a:lumMod val="20000"/>
                        <a:lumOff val="80000"/>
                      </a:schemeClr>
                    </a:solidFill>
                  </a:tcPr>
                </a:tc>
                <a:tc>
                  <a:txBody>
                    <a:bodyPr/>
                    <a:lstStyle/>
                    <a:p>
                      <a:pPr algn="ctr" fontAlgn="ctr"/>
                      <a:r>
                        <a:rPr lang="pt-BR" sz="1500" u="none" strike="noStrike" dirty="0" smtClean="0">
                          <a:effectLst/>
                          <a:latin typeface="Candara" pitchFamily="34" charset="0"/>
                        </a:rPr>
                        <a:t>2.228</a:t>
                      </a:r>
                      <a:endParaRPr lang="pt-BR" sz="1500" b="0" i="0" u="none" strike="noStrike" dirty="0">
                        <a:solidFill>
                          <a:srgbClr val="000000"/>
                        </a:solidFill>
                        <a:effectLst/>
                        <a:latin typeface="Candara" pitchFamily="34" charset="0"/>
                      </a:endParaRPr>
                    </a:p>
                  </a:txBody>
                  <a:tcPr marL="9525" marR="9525" marT="9525" marB="0" anchor="ctr">
                    <a:solidFill>
                      <a:schemeClr val="accent1">
                        <a:lumMod val="20000"/>
                        <a:lumOff val="80000"/>
                      </a:schemeClr>
                    </a:solidFill>
                  </a:tcPr>
                </a:tc>
              </a:tr>
              <a:tr h="216000">
                <a:tc vMerge="1">
                  <a:txBody>
                    <a:bodyPr/>
                    <a:lstStyle/>
                    <a:p>
                      <a:endParaRPr lang="pt-BR"/>
                    </a:p>
                  </a:txBody>
                  <a:tcPr/>
                </a:tc>
                <a:tc>
                  <a:txBody>
                    <a:bodyPr/>
                    <a:lstStyle/>
                    <a:p>
                      <a:pPr algn="ctr" fontAlgn="ctr"/>
                      <a:r>
                        <a:rPr lang="pt-BR" sz="1500" u="none" strike="noStrike">
                          <a:effectLst/>
                          <a:latin typeface="Candara" pitchFamily="34" charset="0"/>
                        </a:rPr>
                        <a:t>IV</a:t>
                      </a:r>
                      <a:endParaRPr lang="pt-BR" sz="1500" b="0" i="0" u="none" strike="noStrike">
                        <a:solidFill>
                          <a:srgbClr val="000000"/>
                        </a:solidFill>
                        <a:effectLst/>
                        <a:latin typeface="Candara" pitchFamily="34" charset="0"/>
                      </a:endParaRPr>
                    </a:p>
                  </a:txBody>
                  <a:tcPr marL="9525" marR="9525" marT="9525" marB="0" anchor="ctr">
                    <a:solidFill>
                      <a:schemeClr val="accent1">
                        <a:lumMod val="20000"/>
                        <a:lumOff val="80000"/>
                      </a:schemeClr>
                    </a:solidFill>
                  </a:tcPr>
                </a:tc>
                <a:tc>
                  <a:txBody>
                    <a:bodyPr/>
                    <a:lstStyle/>
                    <a:p>
                      <a:pPr algn="ctr" fontAlgn="ctr"/>
                      <a:r>
                        <a:rPr lang="pt-BR" sz="1500" u="none" strike="noStrike" dirty="0" smtClean="0">
                          <a:effectLst/>
                          <a:latin typeface="Candara" pitchFamily="34" charset="0"/>
                        </a:rPr>
                        <a:t>2.365</a:t>
                      </a:r>
                      <a:endParaRPr lang="pt-BR" sz="1500" b="0" i="0" u="none" strike="noStrike" dirty="0">
                        <a:solidFill>
                          <a:srgbClr val="000000"/>
                        </a:solidFill>
                        <a:effectLst/>
                        <a:latin typeface="Candara" pitchFamily="34" charset="0"/>
                      </a:endParaRPr>
                    </a:p>
                  </a:txBody>
                  <a:tcPr marL="9525" marR="9525" marT="9525" marB="0" anchor="ctr">
                    <a:solidFill>
                      <a:schemeClr val="accent1">
                        <a:lumMod val="20000"/>
                        <a:lumOff val="80000"/>
                      </a:schemeClr>
                    </a:solidFill>
                  </a:tcPr>
                </a:tc>
              </a:tr>
              <a:tr h="216000">
                <a:tc vMerge="1">
                  <a:txBody>
                    <a:bodyPr/>
                    <a:lstStyle/>
                    <a:p>
                      <a:endParaRPr lang="pt-BR"/>
                    </a:p>
                  </a:txBody>
                  <a:tcPr/>
                </a:tc>
                <a:tc>
                  <a:txBody>
                    <a:bodyPr/>
                    <a:lstStyle/>
                    <a:p>
                      <a:pPr algn="ctr" fontAlgn="ctr"/>
                      <a:r>
                        <a:rPr lang="pt-BR" sz="1500" u="none" strike="noStrike">
                          <a:effectLst/>
                          <a:latin typeface="Candara" pitchFamily="34" charset="0"/>
                        </a:rPr>
                        <a:t>V</a:t>
                      </a:r>
                      <a:endParaRPr lang="pt-BR" sz="1500" b="0" i="0" u="none" strike="noStrike">
                        <a:solidFill>
                          <a:srgbClr val="000000"/>
                        </a:solidFill>
                        <a:effectLst/>
                        <a:latin typeface="Candara" pitchFamily="34" charset="0"/>
                      </a:endParaRPr>
                    </a:p>
                  </a:txBody>
                  <a:tcPr marL="9525" marR="9525" marT="9525" marB="0" anchor="ctr">
                    <a:solidFill>
                      <a:schemeClr val="accent1">
                        <a:lumMod val="20000"/>
                        <a:lumOff val="80000"/>
                      </a:schemeClr>
                    </a:solidFill>
                  </a:tcPr>
                </a:tc>
                <a:tc>
                  <a:txBody>
                    <a:bodyPr/>
                    <a:lstStyle/>
                    <a:p>
                      <a:pPr algn="ctr" fontAlgn="ctr"/>
                      <a:r>
                        <a:rPr lang="pt-BR" sz="1500" u="none" strike="noStrike" dirty="0" smtClean="0">
                          <a:effectLst/>
                          <a:latin typeface="Candara" pitchFamily="34" charset="0"/>
                        </a:rPr>
                        <a:t>2.355</a:t>
                      </a:r>
                      <a:endParaRPr lang="pt-BR" sz="1500" b="0" i="0" u="none" strike="noStrike" dirty="0">
                        <a:solidFill>
                          <a:srgbClr val="000000"/>
                        </a:solidFill>
                        <a:effectLst/>
                        <a:latin typeface="Candara" pitchFamily="34" charset="0"/>
                      </a:endParaRPr>
                    </a:p>
                  </a:txBody>
                  <a:tcPr marL="9525" marR="9525" marT="9525" marB="0" anchor="ctr">
                    <a:solidFill>
                      <a:schemeClr val="accent1">
                        <a:lumMod val="20000"/>
                        <a:lumOff val="80000"/>
                      </a:schemeClr>
                    </a:solidFill>
                  </a:tcPr>
                </a:tc>
              </a:tr>
              <a:tr h="216000">
                <a:tc rowSpan="9">
                  <a:txBody>
                    <a:bodyPr/>
                    <a:lstStyle/>
                    <a:p>
                      <a:pPr algn="ctr" fontAlgn="ctr"/>
                      <a:r>
                        <a:rPr lang="pt-BR" sz="1500" u="none" strike="noStrike" dirty="0" smtClean="0">
                          <a:effectLst/>
                          <a:latin typeface="Candara" pitchFamily="34" charset="0"/>
                        </a:rPr>
                        <a:t>Fundamental</a:t>
                      </a:r>
                      <a:endParaRPr lang="pt-BR" sz="1500" b="0" i="0" u="none" strike="noStrike" dirty="0">
                        <a:solidFill>
                          <a:srgbClr val="000000"/>
                        </a:solidFill>
                        <a:effectLst/>
                        <a:latin typeface="Candara" pitchFamily="34" charset="0"/>
                      </a:endParaRPr>
                    </a:p>
                  </a:txBody>
                  <a:tcPr marL="9525" marR="9525" marT="9525" marB="0" anchor="ctr">
                    <a:solidFill>
                      <a:schemeClr val="accent1">
                        <a:lumMod val="20000"/>
                        <a:lumOff val="80000"/>
                      </a:schemeClr>
                    </a:solidFill>
                  </a:tcPr>
                </a:tc>
                <a:tc>
                  <a:txBody>
                    <a:bodyPr/>
                    <a:lstStyle/>
                    <a:p>
                      <a:pPr algn="ctr" fontAlgn="ctr"/>
                      <a:r>
                        <a:rPr lang="pt-BR" sz="1500" u="none" strike="noStrike" dirty="0" smtClean="0">
                          <a:effectLst/>
                          <a:latin typeface="Candara" pitchFamily="34" charset="0"/>
                        </a:rPr>
                        <a:t>1º ano</a:t>
                      </a:r>
                      <a:endParaRPr lang="pt-BR" sz="1500" b="0" i="0" u="none" strike="noStrike" dirty="0">
                        <a:solidFill>
                          <a:srgbClr val="000000"/>
                        </a:solidFill>
                        <a:effectLst/>
                        <a:latin typeface="Candara" pitchFamily="34" charset="0"/>
                      </a:endParaRPr>
                    </a:p>
                  </a:txBody>
                  <a:tcPr marL="9525" marR="9525" marT="9525" marB="0" anchor="ctr">
                    <a:solidFill>
                      <a:schemeClr val="accent1">
                        <a:lumMod val="20000"/>
                        <a:lumOff val="80000"/>
                      </a:schemeClr>
                    </a:solidFill>
                  </a:tcPr>
                </a:tc>
                <a:tc>
                  <a:txBody>
                    <a:bodyPr/>
                    <a:lstStyle/>
                    <a:p>
                      <a:pPr algn="ctr" fontAlgn="ctr"/>
                      <a:r>
                        <a:rPr lang="pt-BR" sz="1500" u="none" strike="noStrike" dirty="0" smtClean="0">
                          <a:effectLst/>
                          <a:latin typeface="Candara" pitchFamily="34" charset="0"/>
                        </a:rPr>
                        <a:t>2.284</a:t>
                      </a:r>
                      <a:endParaRPr lang="pt-BR" sz="1500" b="0" i="0" u="none" strike="noStrike" dirty="0">
                        <a:solidFill>
                          <a:srgbClr val="000000"/>
                        </a:solidFill>
                        <a:effectLst/>
                        <a:latin typeface="Candara" pitchFamily="34" charset="0"/>
                      </a:endParaRPr>
                    </a:p>
                  </a:txBody>
                  <a:tcPr marL="9525" marR="9525" marT="9525" marB="0" anchor="ctr">
                    <a:solidFill>
                      <a:schemeClr val="accent1">
                        <a:lumMod val="20000"/>
                        <a:lumOff val="80000"/>
                      </a:schemeClr>
                    </a:solidFill>
                  </a:tcPr>
                </a:tc>
              </a:tr>
              <a:tr h="216000">
                <a:tc vMerge="1">
                  <a:txBody>
                    <a:bodyPr/>
                    <a:lstStyle/>
                    <a:p>
                      <a:endParaRPr lang="pt-BR"/>
                    </a:p>
                  </a:txBody>
                  <a:tcPr/>
                </a:tc>
                <a:tc>
                  <a:txBody>
                    <a:bodyPr/>
                    <a:lstStyle/>
                    <a:p>
                      <a:pPr algn="ctr" fontAlgn="ctr"/>
                      <a:r>
                        <a:rPr lang="pt-BR" sz="1500" u="none" strike="noStrike" dirty="0" smtClean="0">
                          <a:effectLst/>
                          <a:latin typeface="Candara" pitchFamily="34" charset="0"/>
                        </a:rPr>
                        <a:t>2º ano</a:t>
                      </a:r>
                      <a:endParaRPr lang="pt-BR" sz="1500" b="0" i="0" u="none" strike="noStrike" dirty="0">
                        <a:solidFill>
                          <a:srgbClr val="000000"/>
                        </a:solidFill>
                        <a:effectLst/>
                        <a:latin typeface="Candara" pitchFamily="34" charset="0"/>
                      </a:endParaRPr>
                    </a:p>
                  </a:txBody>
                  <a:tcPr marL="9525" marR="9525" marT="9525" marB="0" anchor="ctr">
                    <a:solidFill>
                      <a:schemeClr val="accent1">
                        <a:lumMod val="20000"/>
                        <a:lumOff val="80000"/>
                      </a:schemeClr>
                    </a:solidFill>
                  </a:tcPr>
                </a:tc>
                <a:tc>
                  <a:txBody>
                    <a:bodyPr/>
                    <a:lstStyle/>
                    <a:p>
                      <a:pPr algn="ctr" fontAlgn="ctr"/>
                      <a:r>
                        <a:rPr lang="pt-BR" sz="1500" u="none" strike="noStrike" dirty="0" smtClean="0">
                          <a:effectLst/>
                          <a:latin typeface="Candara" pitchFamily="34" charset="0"/>
                        </a:rPr>
                        <a:t>2.278</a:t>
                      </a:r>
                      <a:endParaRPr lang="pt-BR" sz="1500" b="0" i="0" u="none" strike="noStrike" dirty="0">
                        <a:solidFill>
                          <a:srgbClr val="000000"/>
                        </a:solidFill>
                        <a:effectLst/>
                        <a:latin typeface="Candara" pitchFamily="34" charset="0"/>
                      </a:endParaRPr>
                    </a:p>
                  </a:txBody>
                  <a:tcPr marL="9525" marR="9525" marT="9525" marB="0" anchor="ctr">
                    <a:solidFill>
                      <a:schemeClr val="accent1">
                        <a:lumMod val="20000"/>
                        <a:lumOff val="80000"/>
                      </a:schemeClr>
                    </a:solidFill>
                  </a:tcPr>
                </a:tc>
              </a:tr>
              <a:tr h="216000">
                <a:tc vMerge="1">
                  <a:txBody>
                    <a:bodyPr/>
                    <a:lstStyle/>
                    <a:p>
                      <a:endParaRPr lang="pt-BR"/>
                    </a:p>
                  </a:txBody>
                  <a:tcPr/>
                </a:tc>
                <a:tc>
                  <a:txBody>
                    <a:bodyPr/>
                    <a:lstStyle/>
                    <a:p>
                      <a:pPr algn="ctr" fontAlgn="ctr"/>
                      <a:r>
                        <a:rPr lang="pt-BR" sz="1500" u="none" strike="noStrike" dirty="0" smtClean="0">
                          <a:effectLst/>
                          <a:latin typeface="Candara" pitchFamily="34" charset="0"/>
                        </a:rPr>
                        <a:t>3º ano</a:t>
                      </a:r>
                      <a:endParaRPr lang="pt-BR" sz="1500" b="0" i="0" u="none" strike="noStrike" dirty="0">
                        <a:solidFill>
                          <a:srgbClr val="000000"/>
                        </a:solidFill>
                        <a:effectLst/>
                        <a:latin typeface="Candara" pitchFamily="34" charset="0"/>
                      </a:endParaRPr>
                    </a:p>
                  </a:txBody>
                  <a:tcPr marL="9525" marR="9525" marT="9525" marB="0" anchor="ctr">
                    <a:solidFill>
                      <a:schemeClr val="accent1">
                        <a:lumMod val="20000"/>
                        <a:lumOff val="80000"/>
                      </a:schemeClr>
                    </a:solidFill>
                  </a:tcPr>
                </a:tc>
                <a:tc>
                  <a:txBody>
                    <a:bodyPr/>
                    <a:lstStyle/>
                    <a:p>
                      <a:pPr algn="ctr" fontAlgn="ctr"/>
                      <a:r>
                        <a:rPr lang="pt-BR" sz="1500" u="none" strike="noStrike" dirty="0" smtClean="0">
                          <a:effectLst/>
                          <a:latin typeface="Candara" pitchFamily="34" charset="0"/>
                        </a:rPr>
                        <a:t>2.208</a:t>
                      </a:r>
                      <a:endParaRPr lang="pt-BR" sz="1500" b="0" i="0" u="none" strike="noStrike" dirty="0">
                        <a:solidFill>
                          <a:srgbClr val="000000"/>
                        </a:solidFill>
                        <a:effectLst/>
                        <a:latin typeface="Candara" pitchFamily="34" charset="0"/>
                      </a:endParaRPr>
                    </a:p>
                  </a:txBody>
                  <a:tcPr marL="9525" marR="9525" marT="9525" marB="0" anchor="ctr">
                    <a:solidFill>
                      <a:schemeClr val="accent1">
                        <a:lumMod val="20000"/>
                        <a:lumOff val="80000"/>
                      </a:schemeClr>
                    </a:solidFill>
                  </a:tcPr>
                </a:tc>
              </a:tr>
              <a:tr h="216000">
                <a:tc vMerge="1">
                  <a:txBody>
                    <a:bodyPr/>
                    <a:lstStyle/>
                    <a:p>
                      <a:endParaRPr lang="pt-BR"/>
                    </a:p>
                  </a:txBody>
                  <a:tcPr/>
                </a:tc>
                <a:tc>
                  <a:txBody>
                    <a:bodyPr/>
                    <a:lstStyle/>
                    <a:p>
                      <a:pPr algn="ctr" fontAlgn="ctr"/>
                      <a:r>
                        <a:rPr lang="pt-BR" sz="1500" u="none" strike="noStrike" dirty="0" smtClean="0">
                          <a:effectLst/>
                          <a:latin typeface="Candara" pitchFamily="34" charset="0"/>
                        </a:rPr>
                        <a:t>4º ano</a:t>
                      </a:r>
                      <a:endParaRPr lang="pt-BR" sz="1500" b="0" i="0" u="none" strike="noStrike" dirty="0">
                        <a:solidFill>
                          <a:srgbClr val="000000"/>
                        </a:solidFill>
                        <a:effectLst/>
                        <a:latin typeface="Candara" pitchFamily="34" charset="0"/>
                      </a:endParaRPr>
                    </a:p>
                  </a:txBody>
                  <a:tcPr marL="9525" marR="9525" marT="9525" marB="0" anchor="ctr">
                    <a:solidFill>
                      <a:schemeClr val="accent1">
                        <a:lumMod val="20000"/>
                        <a:lumOff val="80000"/>
                      </a:schemeClr>
                    </a:solidFill>
                  </a:tcPr>
                </a:tc>
                <a:tc>
                  <a:txBody>
                    <a:bodyPr/>
                    <a:lstStyle/>
                    <a:p>
                      <a:pPr algn="ctr" fontAlgn="ctr"/>
                      <a:r>
                        <a:rPr lang="pt-BR" sz="1500" u="none" strike="noStrike" dirty="0" smtClean="0">
                          <a:effectLst/>
                          <a:latin typeface="Candara" pitchFamily="34" charset="0"/>
                        </a:rPr>
                        <a:t>2.494</a:t>
                      </a:r>
                      <a:endParaRPr lang="pt-BR" sz="1500" b="0" i="0" u="none" strike="noStrike" dirty="0">
                        <a:solidFill>
                          <a:srgbClr val="000000"/>
                        </a:solidFill>
                        <a:effectLst/>
                        <a:latin typeface="Candara" pitchFamily="34" charset="0"/>
                      </a:endParaRPr>
                    </a:p>
                  </a:txBody>
                  <a:tcPr marL="9525" marR="9525" marT="9525" marB="0" anchor="ctr">
                    <a:solidFill>
                      <a:schemeClr val="accent1">
                        <a:lumMod val="20000"/>
                        <a:lumOff val="80000"/>
                      </a:schemeClr>
                    </a:solidFill>
                  </a:tcPr>
                </a:tc>
              </a:tr>
              <a:tr h="216000">
                <a:tc vMerge="1">
                  <a:txBody>
                    <a:bodyPr/>
                    <a:lstStyle/>
                    <a:p>
                      <a:endParaRPr lang="pt-BR"/>
                    </a:p>
                  </a:txBody>
                  <a:tcPr/>
                </a:tc>
                <a:tc>
                  <a:txBody>
                    <a:bodyPr/>
                    <a:lstStyle/>
                    <a:p>
                      <a:pPr algn="ctr" fontAlgn="ctr"/>
                      <a:r>
                        <a:rPr lang="pt-BR" sz="1500" u="none" strike="noStrike" dirty="0" smtClean="0">
                          <a:effectLst/>
                          <a:latin typeface="Candara" pitchFamily="34" charset="0"/>
                        </a:rPr>
                        <a:t>5º ano</a:t>
                      </a:r>
                      <a:endParaRPr lang="pt-BR" sz="1500" b="0" i="0" u="none" strike="noStrike" dirty="0">
                        <a:solidFill>
                          <a:srgbClr val="000000"/>
                        </a:solidFill>
                        <a:effectLst/>
                        <a:latin typeface="Candara" pitchFamily="34" charset="0"/>
                      </a:endParaRPr>
                    </a:p>
                  </a:txBody>
                  <a:tcPr marL="9525" marR="9525" marT="9525" marB="0" anchor="ctr">
                    <a:solidFill>
                      <a:schemeClr val="accent1">
                        <a:lumMod val="20000"/>
                        <a:lumOff val="80000"/>
                      </a:schemeClr>
                    </a:solidFill>
                  </a:tcPr>
                </a:tc>
                <a:tc>
                  <a:txBody>
                    <a:bodyPr/>
                    <a:lstStyle/>
                    <a:p>
                      <a:pPr algn="ctr" fontAlgn="ctr"/>
                      <a:r>
                        <a:rPr lang="pt-BR" sz="1500" u="none" strike="noStrike" dirty="0" smtClean="0">
                          <a:effectLst/>
                          <a:latin typeface="Candara" pitchFamily="34" charset="0"/>
                        </a:rPr>
                        <a:t>2.316</a:t>
                      </a:r>
                      <a:endParaRPr lang="pt-BR" sz="1500" b="0" i="0" u="none" strike="noStrike" dirty="0">
                        <a:solidFill>
                          <a:srgbClr val="000000"/>
                        </a:solidFill>
                        <a:effectLst/>
                        <a:latin typeface="Candara" pitchFamily="34" charset="0"/>
                      </a:endParaRPr>
                    </a:p>
                  </a:txBody>
                  <a:tcPr marL="9525" marR="9525" marT="9525" marB="0" anchor="ctr">
                    <a:solidFill>
                      <a:schemeClr val="accent1">
                        <a:lumMod val="20000"/>
                        <a:lumOff val="80000"/>
                      </a:schemeClr>
                    </a:solidFill>
                  </a:tcPr>
                </a:tc>
              </a:tr>
              <a:tr h="216000">
                <a:tc vMerge="1">
                  <a:txBody>
                    <a:bodyPr/>
                    <a:lstStyle/>
                    <a:p>
                      <a:endParaRPr lang="pt-BR"/>
                    </a:p>
                  </a:txBody>
                  <a:tcPr/>
                </a:tc>
                <a:tc>
                  <a:txBody>
                    <a:bodyPr/>
                    <a:lstStyle/>
                    <a:p>
                      <a:pPr algn="ctr" fontAlgn="ctr"/>
                      <a:r>
                        <a:rPr lang="pt-BR" sz="1500" u="none" strike="noStrike" dirty="0" smtClean="0">
                          <a:effectLst/>
                          <a:latin typeface="Candara" pitchFamily="34" charset="0"/>
                        </a:rPr>
                        <a:t>6º ano</a:t>
                      </a:r>
                      <a:endParaRPr lang="pt-BR" sz="1500" b="0" i="0" u="none" strike="noStrike" dirty="0">
                        <a:solidFill>
                          <a:srgbClr val="000000"/>
                        </a:solidFill>
                        <a:effectLst/>
                        <a:latin typeface="Candara" pitchFamily="34" charset="0"/>
                      </a:endParaRPr>
                    </a:p>
                  </a:txBody>
                  <a:tcPr marL="9525" marR="9525" marT="9525" marB="0" anchor="ctr">
                    <a:solidFill>
                      <a:schemeClr val="accent1">
                        <a:lumMod val="20000"/>
                        <a:lumOff val="80000"/>
                      </a:schemeClr>
                    </a:solidFill>
                  </a:tcPr>
                </a:tc>
                <a:tc>
                  <a:txBody>
                    <a:bodyPr/>
                    <a:lstStyle/>
                    <a:p>
                      <a:pPr algn="ctr" fontAlgn="ctr"/>
                      <a:r>
                        <a:rPr lang="pt-BR" sz="1500" u="none" strike="noStrike" dirty="0" smtClean="0">
                          <a:effectLst/>
                          <a:latin typeface="Candara" pitchFamily="34" charset="0"/>
                        </a:rPr>
                        <a:t>2.701</a:t>
                      </a:r>
                      <a:endParaRPr lang="pt-BR" sz="1500" b="0" i="0" u="none" strike="noStrike" dirty="0">
                        <a:solidFill>
                          <a:srgbClr val="000000"/>
                        </a:solidFill>
                        <a:effectLst/>
                        <a:latin typeface="Candara" pitchFamily="34" charset="0"/>
                      </a:endParaRPr>
                    </a:p>
                  </a:txBody>
                  <a:tcPr marL="9525" marR="9525" marT="9525" marB="0" anchor="ctr">
                    <a:solidFill>
                      <a:schemeClr val="accent1">
                        <a:lumMod val="20000"/>
                        <a:lumOff val="80000"/>
                      </a:schemeClr>
                    </a:solidFill>
                  </a:tcPr>
                </a:tc>
              </a:tr>
              <a:tr h="216000">
                <a:tc vMerge="1">
                  <a:txBody>
                    <a:bodyPr/>
                    <a:lstStyle/>
                    <a:p>
                      <a:endParaRPr lang="pt-BR"/>
                    </a:p>
                  </a:txBody>
                  <a:tcPr/>
                </a:tc>
                <a:tc>
                  <a:txBody>
                    <a:bodyPr/>
                    <a:lstStyle/>
                    <a:p>
                      <a:pPr algn="ctr" fontAlgn="ctr"/>
                      <a:r>
                        <a:rPr lang="pt-BR" sz="1500" u="none" strike="noStrike" dirty="0" smtClean="0">
                          <a:effectLst/>
                          <a:latin typeface="Candara" pitchFamily="34" charset="0"/>
                        </a:rPr>
                        <a:t>7º ano</a:t>
                      </a:r>
                      <a:endParaRPr lang="pt-BR" sz="1500" b="0" i="0" u="none" strike="noStrike" dirty="0">
                        <a:solidFill>
                          <a:srgbClr val="000000"/>
                        </a:solidFill>
                        <a:effectLst/>
                        <a:latin typeface="Candara" pitchFamily="34" charset="0"/>
                      </a:endParaRPr>
                    </a:p>
                  </a:txBody>
                  <a:tcPr marL="9525" marR="9525" marT="9525" marB="0" anchor="ctr">
                    <a:solidFill>
                      <a:schemeClr val="accent1">
                        <a:lumMod val="20000"/>
                        <a:lumOff val="80000"/>
                      </a:schemeClr>
                    </a:solidFill>
                  </a:tcPr>
                </a:tc>
                <a:tc>
                  <a:txBody>
                    <a:bodyPr/>
                    <a:lstStyle/>
                    <a:p>
                      <a:pPr algn="ctr" fontAlgn="ctr"/>
                      <a:r>
                        <a:rPr lang="pt-BR" sz="1500" u="none" strike="noStrike" dirty="0" smtClean="0">
                          <a:effectLst/>
                          <a:latin typeface="Candara" pitchFamily="34" charset="0"/>
                        </a:rPr>
                        <a:t>2.435</a:t>
                      </a:r>
                      <a:endParaRPr lang="pt-BR" sz="1500" b="0" i="0" u="none" strike="noStrike" dirty="0">
                        <a:solidFill>
                          <a:srgbClr val="000000"/>
                        </a:solidFill>
                        <a:effectLst/>
                        <a:latin typeface="Candara" pitchFamily="34" charset="0"/>
                      </a:endParaRPr>
                    </a:p>
                  </a:txBody>
                  <a:tcPr marL="9525" marR="9525" marT="9525" marB="0" anchor="ctr">
                    <a:solidFill>
                      <a:schemeClr val="accent1">
                        <a:lumMod val="20000"/>
                        <a:lumOff val="80000"/>
                      </a:schemeClr>
                    </a:solidFill>
                  </a:tcPr>
                </a:tc>
              </a:tr>
              <a:tr h="216000">
                <a:tc vMerge="1">
                  <a:txBody>
                    <a:bodyPr/>
                    <a:lstStyle/>
                    <a:p>
                      <a:endParaRPr lang="pt-BR"/>
                    </a:p>
                  </a:txBody>
                  <a:tcPr/>
                </a:tc>
                <a:tc>
                  <a:txBody>
                    <a:bodyPr/>
                    <a:lstStyle/>
                    <a:p>
                      <a:pPr algn="ctr" fontAlgn="ctr"/>
                      <a:r>
                        <a:rPr lang="pt-BR" sz="1500" u="none" strike="noStrike" dirty="0" smtClean="0">
                          <a:effectLst/>
                          <a:latin typeface="Candara" pitchFamily="34" charset="0"/>
                        </a:rPr>
                        <a:t>8º ano</a:t>
                      </a:r>
                      <a:endParaRPr lang="pt-BR" sz="1500" b="0" i="0" u="none" strike="noStrike" dirty="0">
                        <a:solidFill>
                          <a:srgbClr val="000000"/>
                        </a:solidFill>
                        <a:effectLst/>
                        <a:latin typeface="Candara" pitchFamily="34" charset="0"/>
                      </a:endParaRPr>
                    </a:p>
                  </a:txBody>
                  <a:tcPr marL="9525" marR="9525" marT="9525" marB="0" anchor="ctr">
                    <a:solidFill>
                      <a:schemeClr val="accent1">
                        <a:lumMod val="20000"/>
                        <a:lumOff val="80000"/>
                      </a:schemeClr>
                    </a:solidFill>
                  </a:tcPr>
                </a:tc>
                <a:tc>
                  <a:txBody>
                    <a:bodyPr/>
                    <a:lstStyle/>
                    <a:p>
                      <a:pPr algn="ctr" fontAlgn="ctr"/>
                      <a:r>
                        <a:rPr lang="pt-BR" sz="1500" u="none" strike="noStrike" dirty="0" smtClean="0">
                          <a:effectLst/>
                          <a:latin typeface="Candara" pitchFamily="34" charset="0"/>
                        </a:rPr>
                        <a:t>2.702</a:t>
                      </a:r>
                      <a:endParaRPr lang="pt-BR" sz="1500" b="0" i="0" u="none" strike="noStrike" dirty="0">
                        <a:solidFill>
                          <a:srgbClr val="000000"/>
                        </a:solidFill>
                        <a:effectLst/>
                        <a:latin typeface="Candara" pitchFamily="34" charset="0"/>
                      </a:endParaRPr>
                    </a:p>
                  </a:txBody>
                  <a:tcPr marL="9525" marR="9525" marT="9525" marB="0" anchor="ctr">
                    <a:solidFill>
                      <a:schemeClr val="accent1">
                        <a:lumMod val="20000"/>
                        <a:lumOff val="80000"/>
                      </a:schemeClr>
                    </a:solidFill>
                  </a:tcPr>
                </a:tc>
              </a:tr>
              <a:tr h="216000">
                <a:tc vMerge="1">
                  <a:txBody>
                    <a:bodyPr/>
                    <a:lstStyle/>
                    <a:p>
                      <a:endParaRPr lang="pt-BR"/>
                    </a:p>
                  </a:txBody>
                  <a:tcPr/>
                </a:tc>
                <a:tc>
                  <a:txBody>
                    <a:bodyPr/>
                    <a:lstStyle/>
                    <a:p>
                      <a:pPr algn="ctr" fontAlgn="ctr"/>
                      <a:r>
                        <a:rPr lang="pt-BR" sz="1500" u="none" strike="noStrike" dirty="0" smtClean="0">
                          <a:effectLst/>
                          <a:latin typeface="Candara" pitchFamily="34" charset="0"/>
                        </a:rPr>
                        <a:t>9º ano</a:t>
                      </a:r>
                      <a:endParaRPr lang="pt-BR" sz="1500" b="0" i="0" u="none" strike="noStrike" dirty="0">
                        <a:solidFill>
                          <a:srgbClr val="000000"/>
                        </a:solidFill>
                        <a:effectLst/>
                        <a:latin typeface="Candara" pitchFamily="34" charset="0"/>
                      </a:endParaRPr>
                    </a:p>
                  </a:txBody>
                  <a:tcPr marL="9525" marR="9525" marT="9525" marB="0" anchor="ctr">
                    <a:solidFill>
                      <a:schemeClr val="accent1">
                        <a:lumMod val="20000"/>
                        <a:lumOff val="80000"/>
                      </a:schemeClr>
                    </a:solidFill>
                  </a:tcPr>
                </a:tc>
                <a:tc>
                  <a:txBody>
                    <a:bodyPr/>
                    <a:lstStyle/>
                    <a:p>
                      <a:pPr algn="ctr" fontAlgn="ctr"/>
                      <a:r>
                        <a:rPr lang="pt-BR" sz="1500" u="none" strike="noStrike" dirty="0" smtClean="0">
                          <a:effectLst/>
                          <a:latin typeface="Candara" pitchFamily="34" charset="0"/>
                        </a:rPr>
                        <a:t>2.299</a:t>
                      </a:r>
                      <a:endParaRPr lang="pt-BR" sz="1500" b="0" i="0" u="none" strike="noStrike" dirty="0">
                        <a:solidFill>
                          <a:srgbClr val="000000"/>
                        </a:solidFill>
                        <a:effectLst/>
                        <a:latin typeface="Candara" pitchFamily="34" charset="0"/>
                      </a:endParaRPr>
                    </a:p>
                  </a:txBody>
                  <a:tcPr marL="9525" marR="9525" marT="9525" marB="0" anchor="ctr">
                    <a:solidFill>
                      <a:schemeClr val="accent1">
                        <a:lumMod val="20000"/>
                        <a:lumOff val="80000"/>
                      </a:schemeClr>
                    </a:solidFill>
                  </a:tcPr>
                </a:tc>
              </a:tr>
              <a:tr h="216000">
                <a:tc rowSpan="4">
                  <a:txBody>
                    <a:bodyPr/>
                    <a:lstStyle/>
                    <a:p>
                      <a:pPr algn="ctr" fontAlgn="ctr"/>
                      <a:r>
                        <a:rPr lang="pt-BR" sz="1500" u="none" strike="noStrike" dirty="0">
                          <a:effectLst/>
                          <a:latin typeface="Candara" pitchFamily="34" charset="0"/>
                        </a:rPr>
                        <a:t>EJA</a:t>
                      </a:r>
                      <a:endParaRPr lang="pt-BR" sz="1500" b="0" i="0" u="none" strike="noStrike" dirty="0">
                        <a:solidFill>
                          <a:srgbClr val="000000"/>
                        </a:solidFill>
                        <a:effectLst/>
                        <a:latin typeface="Candara" pitchFamily="34" charset="0"/>
                      </a:endParaRPr>
                    </a:p>
                  </a:txBody>
                  <a:tcPr marL="9525" marR="9525" marT="9525" marB="0" anchor="ctr">
                    <a:solidFill>
                      <a:schemeClr val="accent1">
                        <a:lumMod val="20000"/>
                        <a:lumOff val="80000"/>
                      </a:schemeClr>
                    </a:solidFill>
                  </a:tcPr>
                </a:tc>
                <a:tc>
                  <a:txBody>
                    <a:bodyPr/>
                    <a:lstStyle/>
                    <a:p>
                      <a:pPr algn="ctr" fontAlgn="ctr"/>
                      <a:r>
                        <a:rPr lang="pt-BR" sz="1500" u="none" strike="noStrike" dirty="0">
                          <a:effectLst/>
                          <a:latin typeface="Candara" pitchFamily="34" charset="0"/>
                        </a:rPr>
                        <a:t>EJA I</a:t>
                      </a:r>
                      <a:endParaRPr lang="pt-BR" sz="1500" b="0" i="0" u="none" strike="noStrike" dirty="0">
                        <a:solidFill>
                          <a:srgbClr val="000000"/>
                        </a:solidFill>
                        <a:effectLst/>
                        <a:latin typeface="Candara" pitchFamily="34" charset="0"/>
                      </a:endParaRPr>
                    </a:p>
                  </a:txBody>
                  <a:tcPr marL="9525" marR="9525" marT="9525" marB="0" anchor="ctr">
                    <a:solidFill>
                      <a:schemeClr val="accent1">
                        <a:lumMod val="20000"/>
                        <a:lumOff val="80000"/>
                      </a:schemeClr>
                    </a:solidFill>
                  </a:tcPr>
                </a:tc>
                <a:tc>
                  <a:txBody>
                    <a:bodyPr/>
                    <a:lstStyle/>
                    <a:p>
                      <a:pPr algn="ctr" fontAlgn="ctr"/>
                      <a:r>
                        <a:rPr lang="pt-BR" sz="1500" u="none" strike="noStrike" dirty="0">
                          <a:effectLst/>
                          <a:latin typeface="Candara" pitchFamily="34" charset="0"/>
                        </a:rPr>
                        <a:t>622</a:t>
                      </a:r>
                      <a:endParaRPr lang="pt-BR" sz="1500" b="0" i="0" u="none" strike="noStrike" dirty="0">
                        <a:solidFill>
                          <a:srgbClr val="000000"/>
                        </a:solidFill>
                        <a:effectLst/>
                        <a:latin typeface="Candara" pitchFamily="34" charset="0"/>
                      </a:endParaRPr>
                    </a:p>
                  </a:txBody>
                  <a:tcPr marL="9525" marR="9525" marT="9525" marB="0" anchor="ctr">
                    <a:solidFill>
                      <a:schemeClr val="accent1">
                        <a:lumMod val="20000"/>
                        <a:lumOff val="80000"/>
                      </a:schemeClr>
                    </a:solidFill>
                  </a:tcPr>
                </a:tc>
              </a:tr>
              <a:tr h="216000">
                <a:tc vMerge="1">
                  <a:txBody>
                    <a:bodyPr/>
                    <a:lstStyle/>
                    <a:p>
                      <a:endParaRPr lang="pt-BR"/>
                    </a:p>
                  </a:txBody>
                  <a:tcPr/>
                </a:tc>
                <a:tc>
                  <a:txBody>
                    <a:bodyPr/>
                    <a:lstStyle/>
                    <a:p>
                      <a:pPr algn="ctr" fontAlgn="ctr"/>
                      <a:r>
                        <a:rPr lang="pt-BR" sz="1500" u="none" strike="noStrike">
                          <a:effectLst/>
                          <a:latin typeface="Candara" pitchFamily="34" charset="0"/>
                        </a:rPr>
                        <a:t>EJA II</a:t>
                      </a:r>
                      <a:endParaRPr lang="pt-BR" sz="1500" b="0" i="0" u="none" strike="noStrike">
                        <a:solidFill>
                          <a:srgbClr val="000000"/>
                        </a:solidFill>
                        <a:effectLst/>
                        <a:latin typeface="Candara" pitchFamily="34" charset="0"/>
                      </a:endParaRPr>
                    </a:p>
                  </a:txBody>
                  <a:tcPr marL="9525" marR="9525" marT="9525" marB="0" anchor="ctr">
                    <a:solidFill>
                      <a:schemeClr val="accent1">
                        <a:lumMod val="20000"/>
                        <a:lumOff val="80000"/>
                      </a:schemeClr>
                    </a:solidFill>
                  </a:tcPr>
                </a:tc>
                <a:tc>
                  <a:txBody>
                    <a:bodyPr/>
                    <a:lstStyle/>
                    <a:p>
                      <a:pPr algn="ctr" fontAlgn="ctr"/>
                      <a:r>
                        <a:rPr lang="pt-BR" sz="1500" u="none" strike="noStrike" dirty="0">
                          <a:effectLst/>
                          <a:latin typeface="Candara" pitchFamily="34" charset="0"/>
                        </a:rPr>
                        <a:t>777</a:t>
                      </a:r>
                      <a:endParaRPr lang="pt-BR" sz="1500" b="0" i="0" u="none" strike="noStrike" dirty="0">
                        <a:solidFill>
                          <a:srgbClr val="000000"/>
                        </a:solidFill>
                        <a:effectLst/>
                        <a:latin typeface="Candara" pitchFamily="34" charset="0"/>
                      </a:endParaRPr>
                    </a:p>
                  </a:txBody>
                  <a:tcPr marL="9525" marR="9525" marT="9525" marB="0" anchor="ctr">
                    <a:solidFill>
                      <a:schemeClr val="accent1">
                        <a:lumMod val="20000"/>
                        <a:lumOff val="80000"/>
                      </a:schemeClr>
                    </a:solidFill>
                  </a:tcPr>
                </a:tc>
              </a:tr>
              <a:tr h="216000">
                <a:tc vMerge="1">
                  <a:txBody>
                    <a:bodyPr/>
                    <a:lstStyle/>
                    <a:p>
                      <a:endParaRPr lang="pt-BR"/>
                    </a:p>
                  </a:txBody>
                  <a:tcPr/>
                </a:tc>
                <a:tc>
                  <a:txBody>
                    <a:bodyPr/>
                    <a:lstStyle/>
                    <a:p>
                      <a:pPr algn="ctr" fontAlgn="ctr"/>
                      <a:r>
                        <a:rPr lang="pt-BR" sz="1500" u="none" strike="noStrike">
                          <a:effectLst/>
                          <a:latin typeface="Candara" pitchFamily="34" charset="0"/>
                        </a:rPr>
                        <a:t>EJA III</a:t>
                      </a:r>
                      <a:endParaRPr lang="pt-BR" sz="1500" b="0" i="0" u="none" strike="noStrike">
                        <a:solidFill>
                          <a:srgbClr val="000000"/>
                        </a:solidFill>
                        <a:effectLst/>
                        <a:latin typeface="Candara" pitchFamily="34" charset="0"/>
                      </a:endParaRPr>
                    </a:p>
                  </a:txBody>
                  <a:tcPr marL="9525" marR="9525" marT="9525" marB="0" anchor="ctr">
                    <a:solidFill>
                      <a:schemeClr val="accent1">
                        <a:lumMod val="20000"/>
                        <a:lumOff val="80000"/>
                      </a:schemeClr>
                    </a:solidFill>
                  </a:tcPr>
                </a:tc>
                <a:tc>
                  <a:txBody>
                    <a:bodyPr/>
                    <a:lstStyle/>
                    <a:p>
                      <a:pPr algn="ctr" fontAlgn="ctr"/>
                      <a:r>
                        <a:rPr lang="pt-BR" sz="1500" u="none" strike="noStrike" dirty="0">
                          <a:effectLst/>
                          <a:latin typeface="Candara" pitchFamily="34" charset="0"/>
                        </a:rPr>
                        <a:t>775</a:t>
                      </a:r>
                      <a:endParaRPr lang="pt-BR" sz="1500" b="0" i="0" u="none" strike="noStrike" dirty="0">
                        <a:solidFill>
                          <a:srgbClr val="000000"/>
                        </a:solidFill>
                        <a:effectLst/>
                        <a:latin typeface="Candara" pitchFamily="34" charset="0"/>
                      </a:endParaRPr>
                    </a:p>
                  </a:txBody>
                  <a:tcPr marL="9525" marR="9525" marT="9525" marB="0" anchor="ctr">
                    <a:solidFill>
                      <a:schemeClr val="accent1">
                        <a:lumMod val="20000"/>
                        <a:lumOff val="80000"/>
                      </a:schemeClr>
                    </a:solidFill>
                  </a:tcPr>
                </a:tc>
              </a:tr>
              <a:tr h="216000">
                <a:tc vMerge="1">
                  <a:txBody>
                    <a:bodyPr/>
                    <a:lstStyle/>
                    <a:p>
                      <a:endParaRPr lang="pt-BR"/>
                    </a:p>
                  </a:txBody>
                  <a:tcPr/>
                </a:tc>
                <a:tc>
                  <a:txBody>
                    <a:bodyPr/>
                    <a:lstStyle/>
                    <a:p>
                      <a:pPr algn="ctr" fontAlgn="ctr"/>
                      <a:r>
                        <a:rPr lang="pt-BR" sz="1500" u="none" strike="noStrike" dirty="0">
                          <a:effectLst/>
                          <a:latin typeface="Candara" pitchFamily="34" charset="0"/>
                        </a:rPr>
                        <a:t>EJA IV</a:t>
                      </a:r>
                      <a:endParaRPr lang="pt-BR" sz="1500" b="0" i="0" u="none" strike="noStrike" dirty="0">
                        <a:solidFill>
                          <a:srgbClr val="000000"/>
                        </a:solidFill>
                        <a:effectLst/>
                        <a:latin typeface="Candara" pitchFamily="34" charset="0"/>
                      </a:endParaRPr>
                    </a:p>
                  </a:txBody>
                  <a:tcPr marL="9525" marR="9525" marT="9525" marB="0" anchor="ctr">
                    <a:solidFill>
                      <a:schemeClr val="accent1">
                        <a:lumMod val="20000"/>
                        <a:lumOff val="80000"/>
                      </a:schemeClr>
                    </a:solidFill>
                  </a:tcPr>
                </a:tc>
                <a:tc>
                  <a:txBody>
                    <a:bodyPr/>
                    <a:lstStyle/>
                    <a:p>
                      <a:pPr algn="ctr" fontAlgn="ctr"/>
                      <a:r>
                        <a:rPr lang="pt-BR" sz="1500" u="none" strike="noStrike" dirty="0">
                          <a:effectLst/>
                          <a:latin typeface="Candara" pitchFamily="34" charset="0"/>
                        </a:rPr>
                        <a:t>887</a:t>
                      </a:r>
                      <a:endParaRPr lang="pt-BR" sz="1500" b="0" i="0" u="none" strike="noStrike" dirty="0">
                        <a:solidFill>
                          <a:srgbClr val="000000"/>
                        </a:solidFill>
                        <a:effectLst/>
                        <a:latin typeface="Candara" pitchFamily="34" charset="0"/>
                      </a:endParaRPr>
                    </a:p>
                  </a:txBody>
                  <a:tcPr marL="9525" marR="9525" marT="9525" marB="0" anchor="ctr">
                    <a:solidFill>
                      <a:schemeClr val="accent1">
                        <a:lumMod val="20000"/>
                        <a:lumOff val="80000"/>
                      </a:schemeClr>
                    </a:solidFill>
                  </a:tcPr>
                </a:tc>
              </a:tr>
            </a:tbl>
          </a:graphicData>
        </a:graphic>
      </p:graphicFrame>
      <p:sp>
        <p:nvSpPr>
          <p:cNvPr id="6" name="CaixaDeTexto 5"/>
          <p:cNvSpPr txBox="1"/>
          <p:nvPr/>
        </p:nvSpPr>
        <p:spPr>
          <a:xfrm>
            <a:off x="323528" y="2036455"/>
            <a:ext cx="4044294" cy="2400657"/>
          </a:xfrm>
          <a:prstGeom prst="rect">
            <a:avLst/>
          </a:prstGeom>
          <a:noFill/>
        </p:spPr>
        <p:txBody>
          <a:bodyPr wrap="square" rtlCol="0">
            <a:spAutoFit/>
          </a:bodyPr>
          <a:lstStyle/>
          <a:p>
            <a:r>
              <a:rPr lang="pt-BR" sz="3000" dirty="0" smtClean="0">
                <a:solidFill>
                  <a:schemeClr val="accent1">
                    <a:lumMod val="50000"/>
                  </a:schemeClr>
                </a:solidFill>
                <a:latin typeface="Candara" pitchFamily="34" charset="0"/>
              </a:rPr>
              <a:t>A rede pública municipal de educação de Sobral </a:t>
            </a:r>
            <a:r>
              <a:rPr lang="pt-BR" sz="3000" dirty="0">
                <a:solidFill>
                  <a:schemeClr val="accent1">
                    <a:lumMod val="50000"/>
                  </a:schemeClr>
                </a:solidFill>
                <a:latin typeface="Candara" pitchFamily="34" charset="0"/>
              </a:rPr>
              <a:t>tem </a:t>
            </a:r>
            <a:endParaRPr lang="pt-BR" sz="3000" dirty="0" smtClean="0">
              <a:solidFill>
                <a:schemeClr val="accent1">
                  <a:lumMod val="50000"/>
                </a:schemeClr>
              </a:solidFill>
              <a:latin typeface="Candara" pitchFamily="34" charset="0"/>
            </a:endParaRPr>
          </a:p>
          <a:p>
            <a:r>
              <a:rPr lang="pt-BR" sz="3000" b="1" dirty="0" smtClean="0">
                <a:solidFill>
                  <a:schemeClr val="accent1">
                    <a:lumMod val="50000"/>
                  </a:schemeClr>
                </a:solidFill>
                <a:latin typeface="Candara" pitchFamily="34" charset="0"/>
              </a:rPr>
              <a:t>33.728 estudantes</a:t>
            </a:r>
            <a:r>
              <a:rPr lang="pt-BR" sz="3000" dirty="0" smtClean="0">
                <a:solidFill>
                  <a:schemeClr val="accent1">
                    <a:lumMod val="50000"/>
                  </a:schemeClr>
                </a:solidFill>
                <a:latin typeface="Candara" pitchFamily="34" charset="0"/>
              </a:rPr>
              <a:t> matriculados</a:t>
            </a:r>
          </a:p>
        </p:txBody>
      </p:sp>
    </p:spTree>
    <p:extLst>
      <p:ext uri="{BB962C8B-B14F-4D97-AF65-F5344CB8AC3E}">
        <p14:creationId xmlns:p14="http://schemas.microsoft.com/office/powerpoint/2010/main" val="2945452751"/>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467544" y="1556792"/>
            <a:ext cx="8208912" cy="874926"/>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4000" b="1" dirty="0">
                <a:solidFill>
                  <a:schemeClr val="accent1">
                    <a:lumMod val="50000"/>
                  </a:schemeClr>
                </a:solidFill>
                <a:latin typeface="Candara" pitchFamily="34" charset="0"/>
              </a:rPr>
              <a:t>Número de professores e profissionais de ensino</a:t>
            </a:r>
          </a:p>
        </p:txBody>
      </p:sp>
      <p:graphicFrame>
        <p:nvGraphicFramePr>
          <p:cNvPr id="5" name="Tabela 4"/>
          <p:cNvGraphicFramePr>
            <a:graphicFrameLocks noGrp="1"/>
          </p:cNvGraphicFramePr>
          <p:nvPr>
            <p:extLst>
              <p:ext uri="{D42A27DB-BD31-4B8C-83A1-F6EECF244321}">
                <p14:modId xmlns:p14="http://schemas.microsoft.com/office/powerpoint/2010/main" val="1248847570"/>
              </p:ext>
            </p:extLst>
          </p:nvPr>
        </p:nvGraphicFramePr>
        <p:xfrm>
          <a:off x="1331642" y="2924944"/>
          <a:ext cx="6624734" cy="2592285"/>
        </p:xfrm>
        <a:graphic>
          <a:graphicData uri="http://schemas.openxmlformats.org/drawingml/2006/table">
            <a:tbl>
              <a:tblPr>
                <a:tableStyleId>{3C2FFA5D-87B4-456A-9821-1D502468CF0F}</a:tableStyleId>
              </a:tblPr>
              <a:tblGrid>
                <a:gridCol w="1898552"/>
                <a:gridCol w="1575394"/>
                <a:gridCol w="1575394"/>
                <a:gridCol w="1575394"/>
              </a:tblGrid>
              <a:tr h="518457">
                <a:tc>
                  <a:txBody>
                    <a:bodyPr/>
                    <a:lstStyle/>
                    <a:p>
                      <a:pPr algn="ctr" fontAlgn="ctr"/>
                      <a:r>
                        <a:rPr lang="pt-BR" sz="2400" b="1" u="none" strike="noStrike" dirty="0" smtClean="0">
                          <a:solidFill>
                            <a:schemeClr val="accent1">
                              <a:lumMod val="50000"/>
                            </a:schemeClr>
                          </a:solidFill>
                          <a:effectLst/>
                          <a:latin typeface="Candara" pitchFamily="34" charset="0"/>
                        </a:rPr>
                        <a:t>Modalidade</a:t>
                      </a:r>
                      <a:endParaRPr lang="pt-BR" sz="2400" b="1" i="0" u="none" strike="noStrike" dirty="0">
                        <a:solidFill>
                          <a:schemeClr val="accent1">
                            <a:lumMod val="50000"/>
                          </a:schemeClr>
                        </a:solidFill>
                        <a:effectLst/>
                        <a:latin typeface="Candara" pitchFamily="34" charset="0"/>
                      </a:endParaRPr>
                    </a:p>
                  </a:txBody>
                  <a:tcPr marL="9525" marR="9525" marT="9525" marB="0" anchor="ctr">
                    <a:solidFill>
                      <a:schemeClr val="tx2">
                        <a:lumMod val="40000"/>
                        <a:lumOff val="60000"/>
                      </a:schemeClr>
                    </a:solidFill>
                  </a:tcPr>
                </a:tc>
                <a:tc>
                  <a:txBody>
                    <a:bodyPr/>
                    <a:lstStyle/>
                    <a:p>
                      <a:pPr algn="ctr" fontAlgn="ctr"/>
                      <a:r>
                        <a:rPr lang="pt-BR" sz="2400" b="1" u="none" strike="noStrike" dirty="0" smtClean="0">
                          <a:solidFill>
                            <a:schemeClr val="accent1">
                              <a:lumMod val="50000"/>
                            </a:schemeClr>
                          </a:solidFill>
                          <a:effectLst/>
                          <a:latin typeface="Candara" pitchFamily="34" charset="0"/>
                        </a:rPr>
                        <a:t>Efetivos</a:t>
                      </a:r>
                      <a:endParaRPr lang="pt-BR" sz="2400" b="1" i="0" u="none" strike="noStrike" dirty="0">
                        <a:solidFill>
                          <a:schemeClr val="accent1">
                            <a:lumMod val="50000"/>
                          </a:schemeClr>
                        </a:solidFill>
                        <a:effectLst/>
                        <a:latin typeface="Candara" pitchFamily="34" charset="0"/>
                      </a:endParaRPr>
                    </a:p>
                  </a:txBody>
                  <a:tcPr marL="9525" marR="9525" marT="9525" marB="0" anchor="ctr">
                    <a:solidFill>
                      <a:schemeClr val="tx2">
                        <a:lumMod val="40000"/>
                        <a:lumOff val="60000"/>
                      </a:schemeClr>
                    </a:solidFill>
                  </a:tcPr>
                </a:tc>
                <a:tc>
                  <a:txBody>
                    <a:bodyPr/>
                    <a:lstStyle/>
                    <a:p>
                      <a:pPr algn="ctr" fontAlgn="ctr"/>
                      <a:r>
                        <a:rPr lang="pt-BR" sz="2400" b="1" u="none" strike="noStrike" dirty="0" smtClean="0">
                          <a:solidFill>
                            <a:schemeClr val="accent1">
                              <a:lumMod val="50000"/>
                            </a:schemeClr>
                          </a:solidFill>
                          <a:effectLst/>
                          <a:latin typeface="Candara" pitchFamily="34" charset="0"/>
                        </a:rPr>
                        <a:t>Temporário</a:t>
                      </a:r>
                      <a:endParaRPr lang="pt-BR" sz="2400" b="1" i="0" u="none" strike="noStrike" dirty="0">
                        <a:solidFill>
                          <a:schemeClr val="accent1">
                            <a:lumMod val="50000"/>
                          </a:schemeClr>
                        </a:solidFill>
                        <a:effectLst/>
                        <a:latin typeface="Candara" pitchFamily="34" charset="0"/>
                      </a:endParaRPr>
                    </a:p>
                  </a:txBody>
                  <a:tcPr marL="9525" marR="9525" marT="9525" marB="0" anchor="ctr">
                    <a:solidFill>
                      <a:schemeClr val="tx2">
                        <a:lumMod val="40000"/>
                        <a:lumOff val="60000"/>
                      </a:schemeClr>
                    </a:solidFill>
                  </a:tcPr>
                </a:tc>
                <a:tc>
                  <a:txBody>
                    <a:bodyPr/>
                    <a:lstStyle/>
                    <a:p>
                      <a:pPr algn="ctr" fontAlgn="ctr"/>
                      <a:r>
                        <a:rPr lang="pt-BR" sz="2400" b="1" u="none" strike="noStrike" dirty="0" smtClean="0">
                          <a:solidFill>
                            <a:schemeClr val="accent1">
                              <a:lumMod val="50000"/>
                            </a:schemeClr>
                          </a:solidFill>
                          <a:effectLst/>
                          <a:latin typeface="Candara" pitchFamily="34" charset="0"/>
                        </a:rPr>
                        <a:t>Total</a:t>
                      </a:r>
                      <a:endParaRPr lang="pt-BR" sz="2400" b="1" i="0" u="none" strike="noStrike" dirty="0">
                        <a:solidFill>
                          <a:schemeClr val="accent1">
                            <a:lumMod val="50000"/>
                          </a:schemeClr>
                        </a:solidFill>
                        <a:effectLst/>
                        <a:latin typeface="Candara" pitchFamily="34" charset="0"/>
                      </a:endParaRPr>
                    </a:p>
                  </a:txBody>
                  <a:tcPr marL="9525" marR="9525" marT="9525" marB="0" anchor="ctr">
                    <a:solidFill>
                      <a:schemeClr val="tx2">
                        <a:lumMod val="40000"/>
                        <a:lumOff val="60000"/>
                      </a:schemeClr>
                    </a:solidFill>
                  </a:tcPr>
                </a:tc>
              </a:tr>
              <a:tr h="518457">
                <a:tc>
                  <a:txBody>
                    <a:bodyPr/>
                    <a:lstStyle/>
                    <a:p>
                      <a:pPr algn="ctr" fontAlgn="ctr"/>
                      <a:r>
                        <a:rPr lang="pt-BR" sz="2400" u="none" strike="noStrike" dirty="0" smtClean="0">
                          <a:solidFill>
                            <a:schemeClr val="accent1">
                              <a:lumMod val="50000"/>
                            </a:schemeClr>
                          </a:solidFill>
                          <a:effectLst/>
                          <a:latin typeface="Candara" pitchFamily="34" charset="0"/>
                        </a:rPr>
                        <a:t>Infantil</a:t>
                      </a:r>
                      <a:endParaRPr lang="pt-BR" sz="2400" b="0" i="0" u="none" strike="noStrike" dirty="0">
                        <a:solidFill>
                          <a:schemeClr val="accent1">
                            <a:lumMod val="50000"/>
                          </a:schemeClr>
                        </a:solidFill>
                        <a:effectLst/>
                        <a:latin typeface="Candara" pitchFamily="34" charset="0"/>
                      </a:endParaRPr>
                    </a:p>
                  </a:txBody>
                  <a:tcPr marL="9525" marR="9525" marT="9525" marB="0" anchor="ctr">
                    <a:solidFill>
                      <a:schemeClr val="accent1">
                        <a:lumMod val="20000"/>
                        <a:lumOff val="80000"/>
                      </a:schemeClr>
                    </a:solidFill>
                  </a:tcPr>
                </a:tc>
                <a:tc>
                  <a:txBody>
                    <a:bodyPr/>
                    <a:lstStyle/>
                    <a:p>
                      <a:pPr algn="ctr" fontAlgn="ctr"/>
                      <a:r>
                        <a:rPr lang="pt-BR" sz="2400" u="none" strike="noStrike" dirty="0">
                          <a:solidFill>
                            <a:schemeClr val="accent1">
                              <a:lumMod val="50000"/>
                            </a:schemeClr>
                          </a:solidFill>
                          <a:effectLst/>
                          <a:latin typeface="Candara" pitchFamily="34" charset="0"/>
                        </a:rPr>
                        <a:t>196</a:t>
                      </a:r>
                      <a:endParaRPr lang="pt-BR" sz="2400" b="0" i="0" u="none" strike="noStrike" dirty="0">
                        <a:solidFill>
                          <a:schemeClr val="accent1">
                            <a:lumMod val="50000"/>
                          </a:schemeClr>
                        </a:solidFill>
                        <a:effectLst/>
                        <a:latin typeface="Candara" pitchFamily="34" charset="0"/>
                      </a:endParaRPr>
                    </a:p>
                  </a:txBody>
                  <a:tcPr marL="9525" marR="9525" marT="9525" marB="0" anchor="ctr">
                    <a:solidFill>
                      <a:schemeClr val="accent1">
                        <a:lumMod val="20000"/>
                        <a:lumOff val="80000"/>
                      </a:schemeClr>
                    </a:solidFill>
                  </a:tcPr>
                </a:tc>
                <a:tc>
                  <a:txBody>
                    <a:bodyPr/>
                    <a:lstStyle/>
                    <a:p>
                      <a:pPr algn="ctr" fontAlgn="ctr"/>
                      <a:r>
                        <a:rPr lang="pt-BR" sz="2400" u="none" strike="noStrike" dirty="0">
                          <a:solidFill>
                            <a:schemeClr val="accent1">
                              <a:lumMod val="50000"/>
                            </a:schemeClr>
                          </a:solidFill>
                          <a:effectLst/>
                          <a:latin typeface="Candara" pitchFamily="34" charset="0"/>
                        </a:rPr>
                        <a:t>320</a:t>
                      </a:r>
                      <a:endParaRPr lang="pt-BR" sz="2400" b="0" i="0" u="none" strike="noStrike" dirty="0">
                        <a:solidFill>
                          <a:schemeClr val="accent1">
                            <a:lumMod val="50000"/>
                          </a:schemeClr>
                        </a:solidFill>
                        <a:effectLst/>
                        <a:latin typeface="Candara" pitchFamily="34" charset="0"/>
                      </a:endParaRPr>
                    </a:p>
                  </a:txBody>
                  <a:tcPr marL="9525" marR="9525" marT="9525" marB="0" anchor="ctr">
                    <a:solidFill>
                      <a:schemeClr val="accent1">
                        <a:lumMod val="20000"/>
                        <a:lumOff val="80000"/>
                      </a:schemeClr>
                    </a:solidFill>
                  </a:tcPr>
                </a:tc>
                <a:tc>
                  <a:txBody>
                    <a:bodyPr/>
                    <a:lstStyle/>
                    <a:p>
                      <a:pPr algn="ctr" fontAlgn="ctr"/>
                      <a:r>
                        <a:rPr lang="pt-BR" sz="2400" u="none" strike="noStrike" dirty="0">
                          <a:solidFill>
                            <a:schemeClr val="accent1">
                              <a:lumMod val="50000"/>
                            </a:schemeClr>
                          </a:solidFill>
                          <a:effectLst/>
                          <a:latin typeface="Candara" pitchFamily="34" charset="0"/>
                        </a:rPr>
                        <a:t>516</a:t>
                      </a:r>
                      <a:endParaRPr lang="pt-BR" sz="2400" b="0" i="0" u="none" strike="noStrike" dirty="0">
                        <a:solidFill>
                          <a:schemeClr val="accent1">
                            <a:lumMod val="50000"/>
                          </a:schemeClr>
                        </a:solidFill>
                        <a:effectLst/>
                        <a:latin typeface="Candara" pitchFamily="34" charset="0"/>
                      </a:endParaRPr>
                    </a:p>
                  </a:txBody>
                  <a:tcPr marL="9525" marR="9525" marT="9525" marB="0" anchor="ctr">
                    <a:solidFill>
                      <a:schemeClr val="accent1">
                        <a:lumMod val="20000"/>
                        <a:lumOff val="80000"/>
                      </a:schemeClr>
                    </a:solidFill>
                  </a:tcPr>
                </a:tc>
              </a:tr>
              <a:tr h="518457">
                <a:tc>
                  <a:txBody>
                    <a:bodyPr/>
                    <a:lstStyle/>
                    <a:p>
                      <a:pPr algn="ctr" fontAlgn="ctr"/>
                      <a:r>
                        <a:rPr lang="pt-BR" sz="2400" u="none" strike="noStrike" dirty="0" smtClean="0">
                          <a:solidFill>
                            <a:schemeClr val="accent1">
                              <a:lumMod val="50000"/>
                            </a:schemeClr>
                          </a:solidFill>
                          <a:effectLst/>
                          <a:latin typeface="Candara" pitchFamily="34" charset="0"/>
                        </a:rPr>
                        <a:t>Fundamental</a:t>
                      </a:r>
                      <a:endParaRPr lang="pt-BR" sz="2400" b="0" i="0" u="none" strike="noStrike" dirty="0">
                        <a:solidFill>
                          <a:schemeClr val="accent1">
                            <a:lumMod val="50000"/>
                          </a:schemeClr>
                        </a:solidFill>
                        <a:effectLst/>
                        <a:latin typeface="Candara" pitchFamily="34" charset="0"/>
                      </a:endParaRPr>
                    </a:p>
                  </a:txBody>
                  <a:tcPr marL="9525" marR="9525" marT="9525" marB="0" anchor="ctr">
                    <a:solidFill>
                      <a:schemeClr val="accent1">
                        <a:lumMod val="20000"/>
                        <a:lumOff val="80000"/>
                      </a:schemeClr>
                    </a:solidFill>
                  </a:tcPr>
                </a:tc>
                <a:tc>
                  <a:txBody>
                    <a:bodyPr/>
                    <a:lstStyle/>
                    <a:p>
                      <a:pPr algn="ctr" fontAlgn="ctr"/>
                      <a:r>
                        <a:rPr lang="pt-BR" sz="2400" u="none" strike="noStrike">
                          <a:solidFill>
                            <a:schemeClr val="accent1">
                              <a:lumMod val="50000"/>
                            </a:schemeClr>
                          </a:solidFill>
                          <a:effectLst/>
                          <a:latin typeface="Candara" pitchFamily="34" charset="0"/>
                        </a:rPr>
                        <a:t>304</a:t>
                      </a:r>
                      <a:endParaRPr lang="pt-BR" sz="2400" b="0" i="0" u="none" strike="noStrike">
                        <a:solidFill>
                          <a:schemeClr val="accent1">
                            <a:lumMod val="50000"/>
                          </a:schemeClr>
                        </a:solidFill>
                        <a:effectLst/>
                        <a:latin typeface="Candara" pitchFamily="34" charset="0"/>
                      </a:endParaRPr>
                    </a:p>
                  </a:txBody>
                  <a:tcPr marL="9525" marR="9525" marT="9525" marB="0" anchor="ctr">
                    <a:solidFill>
                      <a:schemeClr val="accent1">
                        <a:lumMod val="20000"/>
                        <a:lumOff val="80000"/>
                      </a:schemeClr>
                    </a:solidFill>
                  </a:tcPr>
                </a:tc>
                <a:tc>
                  <a:txBody>
                    <a:bodyPr/>
                    <a:lstStyle/>
                    <a:p>
                      <a:pPr algn="ctr" fontAlgn="ctr"/>
                      <a:r>
                        <a:rPr lang="pt-BR" sz="2400" u="none" strike="noStrike">
                          <a:solidFill>
                            <a:schemeClr val="accent1">
                              <a:lumMod val="50000"/>
                            </a:schemeClr>
                          </a:solidFill>
                          <a:effectLst/>
                          <a:latin typeface="Candara" pitchFamily="34" charset="0"/>
                        </a:rPr>
                        <a:t>754</a:t>
                      </a:r>
                      <a:endParaRPr lang="pt-BR" sz="2400" b="0" i="0" u="none" strike="noStrike">
                        <a:solidFill>
                          <a:schemeClr val="accent1">
                            <a:lumMod val="50000"/>
                          </a:schemeClr>
                        </a:solidFill>
                        <a:effectLst/>
                        <a:latin typeface="Candara" pitchFamily="34" charset="0"/>
                      </a:endParaRPr>
                    </a:p>
                  </a:txBody>
                  <a:tcPr marL="9525" marR="9525" marT="9525" marB="0" anchor="ctr">
                    <a:solidFill>
                      <a:schemeClr val="accent1">
                        <a:lumMod val="20000"/>
                        <a:lumOff val="80000"/>
                      </a:schemeClr>
                    </a:solidFill>
                  </a:tcPr>
                </a:tc>
                <a:tc>
                  <a:txBody>
                    <a:bodyPr/>
                    <a:lstStyle/>
                    <a:p>
                      <a:pPr algn="ctr" fontAlgn="ctr"/>
                      <a:r>
                        <a:rPr lang="pt-BR" sz="2400" u="none" strike="noStrike" dirty="0">
                          <a:solidFill>
                            <a:schemeClr val="accent1">
                              <a:lumMod val="50000"/>
                            </a:schemeClr>
                          </a:solidFill>
                          <a:effectLst/>
                          <a:latin typeface="Candara" pitchFamily="34" charset="0"/>
                        </a:rPr>
                        <a:t>1058</a:t>
                      </a:r>
                      <a:endParaRPr lang="pt-BR" sz="2400" b="0" i="0" u="none" strike="noStrike" dirty="0">
                        <a:solidFill>
                          <a:schemeClr val="accent1">
                            <a:lumMod val="50000"/>
                          </a:schemeClr>
                        </a:solidFill>
                        <a:effectLst/>
                        <a:latin typeface="Candara" pitchFamily="34" charset="0"/>
                      </a:endParaRPr>
                    </a:p>
                  </a:txBody>
                  <a:tcPr marL="9525" marR="9525" marT="9525" marB="0" anchor="ctr">
                    <a:solidFill>
                      <a:schemeClr val="accent1">
                        <a:lumMod val="20000"/>
                        <a:lumOff val="80000"/>
                      </a:schemeClr>
                    </a:solidFill>
                  </a:tcPr>
                </a:tc>
              </a:tr>
              <a:tr h="518457">
                <a:tc>
                  <a:txBody>
                    <a:bodyPr/>
                    <a:lstStyle/>
                    <a:p>
                      <a:pPr algn="ctr" fontAlgn="ctr"/>
                      <a:r>
                        <a:rPr lang="pt-BR" sz="2400" u="none" strike="noStrike" dirty="0">
                          <a:solidFill>
                            <a:schemeClr val="accent1">
                              <a:lumMod val="50000"/>
                            </a:schemeClr>
                          </a:solidFill>
                          <a:effectLst/>
                          <a:latin typeface="Candara" pitchFamily="34" charset="0"/>
                        </a:rPr>
                        <a:t>EJA</a:t>
                      </a:r>
                      <a:endParaRPr lang="pt-BR" sz="2400" b="0" i="0" u="none" strike="noStrike" dirty="0">
                        <a:solidFill>
                          <a:schemeClr val="accent1">
                            <a:lumMod val="50000"/>
                          </a:schemeClr>
                        </a:solidFill>
                        <a:effectLst/>
                        <a:latin typeface="Candara" pitchFamily="34" charset="0"/>
                      </a:endParaRPr>
                    </a:p>
                  </a:txBody>
                  <a:tcPr marL="9525" marR="9525" marT="9525" marB="0" anchor="ctr">
                    <a:solidFill>
                      <a:schemeClr val="accent1">
                        <a:lumMod val="20000"/>
                        <a:lumOff val="80000"/>
                      </a:schemeClr>
                    </a:solidFill>
                  </a:tcPr>
                </a:tc>
                <a:tc>
                  <a:txBody>
                    <a:bodyPr/>
                    <a:lstStyle/>
                    <a:p>
                      <a:pPr algn="ctr" fontAlgn="ctr"/>
                      <a:r>
                        <a:rPr lang="pt-BR" sz="2400" u="none" strike="noStrike">
                          <a:solidFill>
                            <a:schemeClr val="accent1">
                              <a:lumMod val="50000"/>
                            </a:schemeClr>
                          </a:solidFill>
                          <a:effectLst/>
                          <a:latin typeface="Candara" pitchFamily="34" charset="0"/>
                        </a:rPr>
                        <a:t>37</a:t>
                      </a:r>
                      <a:endParaRPr lang="pt-BR" sz="2400" b="0" i="0" u="none" strike="noStrike">
                        <a:solidFill>
                          <a:schemeClr val="accent1">
                            <a:lumMod val="50000"/>
                          </a:schemeClr>
                        </a:solidFill>
                        <a:effectLst/>
                        <a:latin typeface="Candara" pitchFamily="34" charset="0"/>
                      </a:endParaRPr>
                    </a:p>
                  </a:txBody>
                  <a:tcPr marL="9525" marR="9525" marT="9525" marB="0" anchor="ctr">
                    <a:solidFill>
                      <a:schemeClr val="accent1">
                        <a:lumMod val="20000"/>
                        <a:lumOff val="80000"/>
                      </a:schemeClr>
                    </a:solidFill>
                  </a:tcPr>
                </a:tc>
                <a:tc>
                  <a:txBody>
                    <a:bodyPr/>
                    <a:lstStyle/>
                    <a:p>
                      <a:pPr algn="ctr" fontAlgn="ctr"/>
                      <a:r>
                        <a:rPr lang="pt-BR" sz="2400" u="none" strike="noStrike">
                          <a:solidFill>
                            <a:schemeClr val="accent1">
                              <a:lumMod val="50000"/>
                            </a:schemeClr>
                          </a:solidFill>
                          <a:effectLst/>
                          <a:latin typeface="Candara" pitchFamily="34" charset="0"/>
                        </a:rPr>
                        <a:t>99</a:t>
                      </a:r>
                      <a:endParaRPr lang="pt-BR" sz="2400" b="0" i="0" u="none" strike="noStrike">
                        <a:solidFill>
                          <a:schemeClr val="accent1">
                            <a:lumMod val="50000"/>
                          </a:schemeClr>
                        </a:solidFill>
                        <a:effectLst/>
                        <a:latin typeface="Candara" pitchFamily="34" charset="0"/>
                      </a:endParaRPr>
                    </a:p>
                  </a:txBody>
                  <a:tcPr marL="9525" marR="9525" marT="9525" marB="0" anchor="ctr">
                    <a:solidFill>
                      <a:schemeClr val="accent1">
                        <a:lumMod val="20000"/>
                        <a:lumOff val="80000"/>
                      </a:schemeClr>
                    </a:solidFill>
                  </a:tcPr>
                </a:tc>
                <a:tc>
                  <a:txBody>
                    <a:bodyPr/>
                    <a:lstStyle/>
                    <a:p>
                      <a:pPr algn="ctr" fontAlgn="ctr"/>
                      <a:r>
                        <a:rPr lang="pt-BR" sz="2400" u="none" strike="noStrike" dirty="0">
                          <a:solidFill>
                            <a:schemeClr val="accent1">
                              <a:lumMod val="50000"/>
                            </a:schemeClr>
                          </a:solidFill>
                          <a:effectLst/>
                          <a:latin typeface="Candara" pitchFamily="34" charset="0"/>
                        </a:rPr>
                        <a:t>136</a:t>
                      </a:r>
                      <a:endParaRPr lang="pt-BR" sz="2400" b="0" i="0" u="none" strike="noStrike" dirty="0">
                        <a:solidFill>
                          <a:schemeClr val="accent1">
                            <a:lumMod val="50000"/>
                          </a:schemeClr>
                        </a:solidFill>
                        <a:effectLst/>
                        <a:latin typeface="Candara" pitchFamily="34" charset="0"/>
                      </a:endParaRPr>
                    </a:p>
                  </a:txBody>
                  <a:tcPr marL="9525" marR="9525" marT="9525" marB="0" anchor="ctr">
                    <a:solidFill>
                      <a:schemeClr val="accent1">
                        <a:lumMod val="20000"/>
                        <a:lumOff val="80000"/>
                      </a:schemeClr>
                    </a:solidFill>
                  </a:tcPr>
                </a:tc>
              </a:tr>
              <a:tr h="518457">
                <a:tc>
                  <a:txBody>
                    <a:bodyPr/>
                    <a:lstStyle/>
                    <a:p>
                      <a:pPr algn="ctr" fontAlgn="ctr"/>
                      <a:r>
                        <a:rPr lang="pt-BR" sz="2400" u="none" strike="noStrike" dirty="0" smtClean="0">
                          <a:solidFill>
                            <a:schemeClr val="accent1">
                              <a:lumMod val="50000"/>
                            </a:schemeClr>
                          </a:solidFill>
                          <a:effectLst/>
                          <a:latin typeface="Candara" pitchFamily="34" charset="0"/>
                        </a:rPr>
                        <a:t>Total</a:t>
                      </a:r>
                      <a:endParaRPr lang="pt-BR" sz="2400" b="0" i="0" u="none" strike="noStrike" dirty="0">
                        <a:solidFill>
                          <a:schemeClr val="accent1">
                            <a:lumMod val="50000"/>
                          </a:schemeClr>
                        </a:solidFill>
                        <a:effectLst/>
                        <a:latin typeface="Candara" pitchFamily="34" charset="0"/>
                      </a:endParaRPr>
                    </a:p>
                  </a:txBody>
                  <a:tcPr marL="9525" marR="9525" marT="9525" marB="0" anchor="ctr">
                    <a:solidFill>
                      <a:schemeClr val="accent1">
                        <a:lumMod val="20000"/>
                        <a:lumOff val="80000"/>
                      </a:schemeClr>
                    </a:solidFill>
                  </a:tcPr>
                </a:tc>
                <a:tc>
                  <a:txBody>
                    <a:bodyPr/>
                    <a:lstStyle/>
                    <a:p>
                      <a:pPr algn="ctr" fontAlgn="ctr"/>
                      <a:r>
                        <a:rPr lang="pt-BR" sz="2400" u="none" strike="noStrike" dirty="0">
                          <a:solidFill>
                            <a:schemeClr val="accent1">
                              <a:lumMod val="50000"/>
                            </a:schemeClr>
                          </a:solidFill>
                          <a:effectLst/>
                          <a:latin typeface="Candara" pitchFamily="34" charset="0"/>
                        </a:rPr>
                        <a:t>537</a:t>
                      </a:r>
                      <a:endParaRPr lang="pt-BR" sz="2400" b="0" i="0" u="none" strike="noStrike" dirty="0">
                        <a:solidFill>
                          <a:schemeClr val="accent1">
                            <a:lumMod val="50000"/>
                          </a:schemeClr>
                        </a:solidFill>
                        <a:effectLst/>
                        <a:latin typeface="Candara" pitchFamily="34" charset="0"/>
                      </a:endParaRPr>
                    </a:p>
                  </a:txBody>
                  <a:tcPr marL="9525" marR="9525" marT="9525" marB="0" anchor="ctr">
                    <a:solidFill>
                      <a:schemeClr val="accent1">
                        <a:lumMod val="20000"/>
                        <a:lumOff val="80000"/>
                      </a:schemeClr>
                    </a:solidFill>
                  </a:tcPr>
                </a:tc>
                <a:tc>
                  <a:txBody>
                    <a:bodyPr/>
                    <a:lstStyle/>
                    <a:p>
                      <a:pPr algn="ctr" fontAlgn="ctr"/>
                      <a:r>
                        <a:rPr lang="pt-BR" sz="2400" u="none" strike="noStrike" dirty="0" smtClean="0">
                          <a:solidFill>
                            <a:schemeClr val="accent1">
                              <a:lumMod val="50000"/>
                            </a:schemeClr>
                          </a:solidFill>
                          <a:effectLst/>
                          <a:latin typeface="Candara" pitchFamily="34" charset="0"/>
                        </a:rPr>
                        <a:t>1.173</a:t>
                      </a:r>
                      <a:endParaRPr lang="pt-BR" sz="2400" b="0" i="0" u="none" strike="noStrike" dirty="0">
                        <a:solidFill>
                          <a:schemeClr val="accent1">
                            <a:lumMod val="50000"/>
                          </a:schemeClr>
                        </a:solidFill>
                        <a:effectLst/>
                        <a:latin typeface="Candara" pitchFamily="34" charset="0"/>
                      </a:endParaRPr>
                    </a:p>
                  </a:txBody>
                  <a:tcPr marL="9525" marR="9525" marT="9525" marB="0" anchor="ctr">
                    <a:solidFill>
                      <a:schemeClr val="accent1">
                        <a:lumMod val="20000"/>
                        <a:lumOff val="80000"/>
                      </a:schemeClr>
                    </a:solidFill>
                  </a:tcPr>
                </a:tc>
                <a:tc>
                  <a:txBody>
                    <a:bodyPr/>
                    <a:lstStyle/>
                    <a:p>
                      <a:pPr algn="ctr" fontAlgn="ctr"/>
                      <a:r>
                        <a:rPr lang="pt-BR" sz="2400" b="1" u="none" strike="noStrike" dirty="0" smtClean="0">
                          <a:solidFill>
                            <a:schemeClr val="accent1">
                              <a:lumMod val="50000"/>
                            </a:schemeClr>
                          </a:solidFill>
                          <a:effectLst/>
                          <a:latin typeface="Candara" pitchFamily="34" charset="0"/>
                        </a:rPr>
                        <a:t>1.710</a:t>
                      </a:r>
                      <a:endParaRPr lang="pt-BR" sz="2400" b="1" i="0" u="none" strike="noStrike" dirty="0">
                        <a:solidFill>
                          <a:schemeClr val="accent1">
                            <a:lumMod val="50000"/>
                          </a:schemeClr>
                        </a:solidFill>
                        <a:effectLst/>
                        <a:latin typeface="Candara" pitchFamily="34" charset="0"/>
                      </a:endParaRPr>
                    </a:p>
                  </a:txBody>
                  <a:tcPr marL="9525" marR="9525" marT="9525" marB="0" anchor="ctr">
                    <a:solidFill>
                      <a:schemeClr val="accent1">
                        <a:lumMod val="20000"/>
                        <a:lumOff val="80000"/>
                      </a:schemeClr>
                    </a:solidFill>
                  </a:tcPr>
                </a:tc>
              </a:tr>
            </a:tbl>
          </a:graphicData>
        </a:graphic>
      </p:graphicFrame>
    </p:spTree>
    <p:extLst>
      <p:ext uri="{BB962C8B-B14F-4D97-AF65-F5344CB8AC3E}">
        <p14:creationId xmlns:p14="http://schemas.microsoft.com/office/powerpoint/2010/main" val="3819713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5076056" y="5877272"/>
            <a:ext cx="3766443"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en-US" altLang="pt-BR" sz="1000" dirty="0">
                <a:solidFill>
                  <a:srgbClr val="202020"/>
                </a:solidFill>
                <a:latin typeface="Candara" pitchFamily="34" charset="0"/>
                <a:ea typeface="MS PGothic" pitchFamily="34" charset="-128"/>
              </a:rPr>
              <a:t>Fonte: Censo Escolar / INEP / Secretaria da Educação de Sobral</a:t>
            </a:r>
          </a:p>
          <a:p>
            <a:pPr eaLnBrk="1" hangingPunct="1">
              <a:spcBef>
                <a:spcPct val="20000"/>
              </a:spcBef>
            </a:pPr>
            <a:endParaRPr lang="en-US" altLang="pt-BR" sz="1000" dirty="0">
              <a:solidFill>
                <a:srgbClr val="202020"/>
              </a:solidFill>
              <a:ea typeface="MS PGothic" pitchFamily="34" charset="-128"/>
            </a:endParaRPr>
          </a:p>
        </p:txBody>
      </p:sp>
      <p:sp>
        <p:nvSpPr>
          <p:cNvPr id="6" name="CaixaDeTexto 5"/>
          <p:cNvSpPr txBox="1">
            <a:spLocks noChangeArrowheads="1"/>
          </p:cNvSpPr>
          <p:nvPr/>
        </p:nvSpPr>
        <p:spPr bwMode="auto">
          <a:xfrm>
            <a:off x="231775" y="1002794"/>
            <a:ext cx="874871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pt-BR" altLang="pt-BR" sz="3000" b="1" dirty="0">
                <a:solidFill>
                  <a:schemeClr val="accent1">
                    <a:lumMod val="50000"/>
                  </a:schemeClr>
                </a:solidFill>
                <a:latin typeface="Candara" pitchFamily="34" charset="0"/>
              </a:rPr>
              <a:t>Distorção </a:t>
            </a:r>
            <a:r>
              <a:rPr lang="pt-BR" altLang="pt-BR" sz="3000" b="1" dirty="0" smtClean="0">
                <a:solidFill>
                  <a:schemeClr val="accent1">
                    <a:lumMod val="50000"/>
                  </a:schemeClr>
                </a:solidFill>
                <a:latin typeface="Candara" pitchFamily="34" charset="0"/>
              </a:rPr>
              <a:t>idade/série</a:t>
            </a:r>
            <a:endParaRPr lang="pt-BR" altLang="pt-BR" sz="3000" b="1" dirty="0">
              <a:solidFill>
                <a:schemeClr val="accent1">
                  <a:lumMod val="50000"/>
                </a:schemeClr>
              </a:solidFill>
              <a:latin typeface="Candara" pitchFamily="34" charset="0"/>
            </a:endParaRPr>
          </a:p>
        </p:txBody>
      </p:sp>
      <p:pic>
        <p:nvPicPr>
          <p:cNvPr id="8" name="Objeto 1"/>
          <p:cNvPicPr>
            <a:picLocks noChangeArrowheads="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899592" y="1916832"/>
            <a:ext cx="7560840" cy="3833242"/>
          </a:xfrm>
          <a:prstGeom prst="rect">
            <a:avLst/>
          </a:prstGeom>
          <a:noFill/>
          <a:ln>
            <a:noFill/>
          </a:ln>
          <a:effectLst>
            <a:innerShdw blurRad="63500" dist="50800">
              <a:prstClr val="black">
                <a:alpha val="50000"/>
              </a:prstClr>
            </a:inn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0213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3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841</TotalTime>
  <Words>1460</Words>
  <Application>Microsoft Office PowerPoint</Application>
  <PresentationFormat>Apresentação na tela (4:3)</PresentationFormat>
  <Paragraphs>301</Paragraphs>
  <Slides>38</Slides>
  <Notes>1</Notes>
  <HiddenSlides>0</HiddenSlides>
  <MMClips>0</MMClips>
  <ScaleCrop>false</ScaleCrop>
  <HeadingPairs>
    <vt:vector size="6" baseType="variant">
      <vt:variant>
        <vt:lpstr>Fontes usadas</vt:lpstr>
      </vt:variant>
      <vt:variant>
        <vt:i4>8</vt:i4>
      </vt:variant>
      <vt:variant>
        <vt:lpstr>Tema</vt:lpstr>
      </vt:variant>
      <vt:variant>
        <vt:i4>1</vt:i4>
      </vt:variant>
      <vt:variant>
        <vt:lpstr>Títulos de slides</vt:lpstr>
      </vt:variant>
      <vt:variant>
        <vt:i4>38</vt:i4>
      </vt:variant>
    </vt:vector>
  </HeadingPairs>
  <TitlesOfParts>
    <vt:vector size="47" baseType="lpstr">
      <vt:lpstr>MS PGothic</vt:lpstr>
      <vt:lpstr>Arial</vt:lpstr>
      <vt:lpstr>Berlin Sans FB</vt:lpstr>
      <vt:lpstr>Calibri</vt:lpstr>
      <vt:lpstr>Candara</vt:lpstr>
      <vt:lpstr>Times New Roman</vt:lpstr>
      <vt:lpstr>Trebuchet MS</vt:lpstr>
      <vt:lpstr>Wingdings</vt:lpstr>
      <vt:lpstr>Tema do Office</vt:lpstr>
      <vt:lpstr>Educação de Sobral-CE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indicadores de resultado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Currículo de Língua Portuguesa e Matemática</vt:lpstr>
      <vt:lpstr>Apresentação do PowerPoint</vt:lpstr>
      <vt:lpstr>Apresentação do PowerPoint</vt:lpstr>
      <vt:lpstr>Leitura e interpretação dos dados</vt:lpstr>
      <vt:lpstr>Apresentação do PowerPoint</vt:lpstr>
      <vt:lpstr>Apresentação do PowerPoint</vt:lpstr>
      <vt:lpstr>Apresentação do PowerPoint</vt:lpstr>
      <vt:lpstr>Apresentação do PowerPoint</vt:lpstr>
      <vt:lpstr>Apresentação do PowerPoint</vt:lpstr>
      <vt:lpstr>OBRIGADO!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Comunicação</dc:creator>
  <cp:lastModifiedBy>Paula Maria Fiore Amabile Starling</cp:lastModifiedBy>
  <cp:revision>89</cp:revision>
  <dcterms:created xsi:type="dcterms:W3CDTF">2017-03-28T21:06:45Z</dcterms:created>
  <dcterms:modified xsi:type="dcterms:W3CDTF">2017-08-24T18:07:58Z</dcterms:modified>
</cp:coreProperties>
</file>