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7" r:id="rId2"/>
  </p:sldMasterIdLst>
  <p:sldIdLst>
    <p:sldId id="257" r:id="rId3"/>
    <p:sldId id="351" r:id="rId4"/>
    <p:sldId id="369" r:id="rId5"/>
    <p:sldId id="35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7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dro Carvalho" initials="PC" lastIdx="1" clrIdx="0">
    <p:extLst>
      <p:ext uri="{19B8F6BF-5375-455C-9EA6-DF929625EA0E}">
        <p15:presenceInfo xmlns:p15="http://schemas.microsoft.com/office/powerpoint/2012/main" userId="7f8361c2ab0a7b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CB7"/>
    <a:srgbClr val="9DA6D3"/>
    <a:srgbClr val="BFC5E3"/>
    <a:srgbClr val="B4BBDE"/>
    <a:srgbClr val="5725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2DE6D-D55C-41F4-9523-963754C0BF6D}" v="65" dt="2021-08-13T05:03:25.3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ro Carvalho" userId="7f8361c2ab0a7b4e" providerId="LiveId" clId="{4282DE6D-D55C-41F4-9523-963754C0BF6D}"/>
    <pc:docChg chg="custSel addSld modSld">
      <pc:chgData name="Pedro Carvalho" userId="7f8361c2ab0a7b4e" providerId="LiveId" clId="{4282DE6D-D55C-41F4-9523-963754C0BF6D}" dt="2021-08-13T05:14:31.939" v="895" actId="20577"/>
      <pc:docMkLst>
        <pc:docMk/>
      </pc:docMkLst>
      <pc:sldChg chg="modSp mod">
        <pc:chgData name="Pedro Carvalho" userId="7f8361c2ab0a7b4e" providerId="LiveId" clId="{4282DE6D-D55C-41F4-9523-963754C0BF6D}" dt="2021-08-13T04:53:24.718" v="316" actId="20577"/>
        <pc:sldMkLst>
          <pc:docMk/>
          <pc:sldMk cId="636644380" sldId="350"/>
        </pc:sldMkLst>
        <pc:spChg chg="mod">
          <ac:chgData name="Pedro Carvalho" userId="7f8361c2ab0a7b4e" providerId="LiveId" clId="{4282DE6D-D55C-41F4-9523-963754C0BF6D}" dt="2021-08-13T04:53:24.718" v="316" actId="20577"/>
          <ac:spMkLst>
            <pc:docMk/>
            <pc:sldMk cId="636644380" sldId="350"/>
            <ac:spMk id="2" creationId="{FB7EFAEC-C2C3-4E9D-BF17-B498E1E0A7BC}"/>
          </ac:spMkLst>
        </pc:spChg>
      </pc:sldChg>
      <pc:sldChg chg="addSp delSp modSp mod">
        <pc:chgData name="Pedro Carvalho" userId="7f8361c2ab0a7b4e" providerId="LiveId" clId="{4282DE6D-D55C-41F4-9523-963754C0BF6D}" dt="2021-08-13T04:58:53.417" v="404" actId="255"/>
        <pc:sldMkLst>
          <pc:docMk/>
          <pc:sldMk cId="2529321818" sldId="351"/>
        </pc:sldMkLst>
        <pc:spChg chg="mod">
          <ac:chgData name="Pedro Carvalho" userId="7f8361c2ab0a7b4e" providerId="LiveId" clId="{4282DE6D-D55C-41F4-9523-963754C0BF6D}" dt="2021-08-13T04:58:29.559" v="399" actId="255"/>
          <ac:spMkLst>
            <pc:docMk/>
            <pc:sldMk cId="2529321818" sldId="351"/>
            <ac:spMk id="2" creationId="{FB7EFAEC-C2C3-4E9D-BF17-B498E1E0A7BC}"/>
          </ac:spMkLst>
        </pc:spChg>
        <pc:graphicFrameChg chg="del mod">
          <ac:chgData name="Pedro Carvalho" userId="7f8361c2ab0a7b4e" providerId="LiveId" clId="{4282DE6D-D55C-41F4-9523-963754C0BF6D}" dt="2021-08-13T04:51:37.105" v="179" actId="478"/>
          <ac:graphicFrameMkLst>
            <pc:docMk/>
            <pc:sldMk cId="2529321818" sldId="351"/>
            <ac:graphicFrameMk id="17" creationId="{D9D57F7D-765F-41FE-B90F-1A6245845E7A}"/>
          </ac:graphicFrameMkLst>
        </pc:graphicFrameChg>
        <pc:graphicFrameChg chg="del">
          <ac:chgData name="Pedro Carvalho" userId="7f8361c2ab0a7b4e" providerId="LiveId" clId="{4282DE6D-D55C-41F4-9523-963754C0BF6D}" dt="2021-08-13T04:51:40.503" v="180" actId="478"/>
          <ac:graphicFrameMkLst>
            <pc:docMk/>
            <pc:sldMk cId="2529321818" sldId="351"/>
            <ac:graphicFrameMk id="18" creationId="{0F825F46-FDED-4029-9074-433040A000DC}"/>
          </ac:graphicFrameMkLst>
        </pc:graphicFrameChg>
        <pc:graphicFrameChg chg="del">
          <ac:chgData name="Pedro Carvalho" userId="7f8361c2ab0a7b4e" providerId="LiveId" clId="{4282DE6D-D55C-41F4-9523-963754C0BF6D}" dt="2021-08-13T04:51:43.396" v="181" actId="478"/>
          <ac:graphicFrameMkLst>
            <pc:docMk/>
            <pc:sldMk cId="2529321818" sldId="351"/>
            <ac:graphicFrameMk id="19" creationId="{0D9D38FB-A476-4C81-A9B8-677271089809}"/>
          </ac:graphicFrameMkLst>
        </pc:graphicFrameChg>
        <pc:graphicFrameChg chg="del">
          <ac:chgData name="Pedro Carvalho" userId="7f8361c2ab0a7b4e" providerId="LiveId" clId="{4282DE6D-D55C-41F4-9523-963754C0BF6D}" dt="2021-08-13T04:51:45.178" v="182" actId="478"/>
          <ac:graphicFrameMkLst>
            <pc:docMk/>
            <pc:sldMk cId="2529321818" sldId="351"/>
            <ac:graphicFrameMk id="20" creationId="{AC991E94-B020-4FFD-934C-FF6DC2FDE2AD}"/>
          </ac:graphicFrameMkLst>
        </pc:graphicFrameChg>
        <pc:graphicFrameChg chg="del">
          <ac:chgData name="Pedro Carvalho" userId="7f8361c2ab0a7b4e" providerId="LiveId" clId="{4282DE6D-D55C-41F4-9523-963754C0BF6D}" dt="2021-08-13T04:51:47.709" v="183" actId="478"/>
          <ac:graphicFrameMkLst>
            <pc:docMk/>
            <pc:sldMk cId="2529321818" sldId="351"/>
            <ac:graphicFrameMk id="21" creationId="{7E8501B0-2C79-4EFB-A7C3-48A2B7FA7C36}"/>
          </ac:graphicFrameMkLst>
        </pc:graphicFrameChg>
        <pc:graphicFrameChg chg="add mod">
          <ac:chgData name="Pedro Carvalho" userId="7f8361c2ab0a7b4e" providerId="LiveId" clId="{4282DE6D-D55C-41F4-9523-963754C0BF6D}" dt="2021-08-13T04:58:46.006" v="403"/>
          <ac:graphicFrameMkLst>
            <pc:docMk/>
            <pc:sldMk cId="2529321818" sldId="351"/>
            <ac:graphicFrameMk id="22" creationId="{A092C3CF-7E19-405C-A1EF-0F424999270E}"/>
          </ac:graphicFrameMkLst>
        </pc:graphicFrameChg>
        <pc:graphicFrameChg chg="add mod">
          <ac:chgData name="Pedro Carvalho" userId="7f8361c2ab0a7b4e" providerId="LiveId" clId="{4282DE6D-D55C-41F4-9523-963754C0BF6D}" dt="2021-08-13T04:58:53.417" v="404" actId="255"/>
          <ac:graphicFrameMkLst>
            <pc:docMk/>
            <pc:sldMk cId="2529321818" sldId="351"/>
            <ac:graphicFrameMk id="23" creationId="{A2B4337E-0663-4B5B-BE34-D7A6CCDCED62}"/>
          </ac:graphicFrameMkLst>
        </pc:graphicFrameChg>
      </pc:sldChg>
      <pc:sldChg chg="modSp mod">
        <pc:chgData name="Pedro Carvalho" userId="7f8361c2ab0a7b4e" providerId="LiveId" clId="{4282DE6D-D55C-41F4-9523-963754C0BF6D}" dt="2021-08-13T04:53:42.233" v="325" actId="20577"/>
        <pc:sldMkLst>
          <pc:docMk/>
          <pc:sldMk cId="3920649857" sldId="361"/>
        </pc:sldMkLst>
        <pc:spChg chg="mod">
          <ac:chgData name="Pedro Carvalho" userId="7f8361c2ab0a7b4e" providerId="LiveId" clId="{4282DE6D-D55C-41F4-9523-963754C0BF6D}" dt="2021-08-13T04:53:42.233" v="325" actId="20577"/>
          <ac:spMkLst>
            <pc:docMk/>
            <pc:sldMk cId="3920649857" sldId="361"/>
            <ac:spMk id="2" creationId="{FB7EFAEC-C2C3-4E9D-BF17-B498E1E0A7BC}"/>
          </ac:spMkLst>
        </pc:spChg>
      </pc:sldChg>
      <pc:sldChg chg="modSp mod">
        <pc:chgData name="Pedro Carvalho" userId="7f8361c2ab0a7b4e" providerId="LiveId" clId="{4282DE6D-D55C-41F4-9523-963754C0BF6D}" dt="2021-08-13T04:56:31.251" v="378" actId="20577"/>
        <pc:sldMkLst>
          <pc:docMk/>
          <pc:sldMk cId="1789242111" sldId="362"/>
        </pc:sldMkLst>
        <pc:spChg chg="mod">
          <ac:chgData name="Pedro Carvalho" userId="7f8361c2ab0a7b4e" providerId="LiveId" clId="{4282DE6D-D55C-41F4-9523-963754C0BF6D}" dt="2021-08-13T04:56:31.251" v="378" actId="20577"/>
          <ac:spMkLst>
            <pc:docMk/>
            <pc:sldMk cId="1789242111" sldId="362"/>
            <ac:spMk id="2" creationId="{FB7EFAEC-C2C3-4E9D-BF17-B498E1E0A7BC}"/>
          </ac:spMkLst>
        </pc:spChg>
      </pc:sldChg>
      <pc:sldChg chg="modSp mod">
        <pc:chgData name="Pedro Carvalho" userId="7f8361c2ab0a7b4e" providerId="LiveId" clId="{4282DE6D-D55C-41F4-9523-963754C0BF6D}" dt="2021-08-13T04:54:02.010" v="335" actId="20577"/>
        <pc:sldMkLst>
          <pc:docMk/>
          <pc:sldMk cId="2018133723" sldId="363"/>
        </pc:sldMkLst>
        <pc:spChg chg="mod">
          <ac:chgData name="Pedro Carvalho" userId="7f8361c2ab0a7b4e" providerId="LiveId" clId="{4282DE6D-D55C-41F4-9523-963754C0BF6D}" dt="2021-08-13T04:54:02.010" v="335" actId="20577"/>
          <ac:spMkLst>
            <pc:docMk/>
            <pc:sldMk cId="2018133723" sldId="363"/>
            <ac:spMk id="2" creationId="{FB7EFAEC-C2C3-4E9D-BF17-B498E1E0A7BC}"/>
          </ac:spMkLst>
        </pc:spChg>
      </pc:sldChg>
      <pc:sldChg chg="modSp mod">
        <pc:chgData name="Pedro Carvalho" userId="7f8361c2ab0a7b4e" providerId="LiveId" clId="{4282DE6D-D55C-41F4-9523-963754C0BF6D}" dt="2021-08-13T04:56:38.557" v="380" actId="20577"/>
        <pc:sldMkLst>
          <pc:docMk/>
          <pc:sldMk cId="286341872" sldId="364"/>
        </pc:sldMkLst>
        <pc:spChg chg="mod">
          <ac:chgData name="Pedro Carvalho" userId="7f8361c2ab0a7b4e" providerId="LiveId" clId="{4282DE6D-D55C-41F4-9523-963754C0BF6D}" dt="2021-08-13T04:56:38.557" v="380" actId="20577"/>
          <ac:spMkLst>
            <pc:docMk/>
            <pc:sldMk cId="286341872" sldId="364"/>
            <ac:spMk id="2" creationId="{FB7EFAEC-C2C3-4E9D-BF17-B498E1E0A7BC}"/>
          </ac:spMkLst>
        </pc:spChg>
      </pc:sldChg>
      <pc:sldChg chg="modSp mod">
        <pc:chgData name="Pedro Carvalho" userId="7f8361c2ab0a7b4e" providerId="LiveId" clId="{4282DE6D-D55C-41F4-9523-963754C0BF6D}" dt="2021-08-13T04:54:37.756" v="367" actId="20577"/>
        <pc:sldMkLst>
          <pc:docMk/>
          <pc:sldMk cId="1623591556" sldId="365"/>
        </pc:sldMkLst>
        <pc:spChg chg="mod">
          <ac:chgData name="Pedro Carvalho" userId="7f8361c2ab0a7b4e" providerId="LiveId" clId="{4282DE6D-D55C-41F4-9523-963754C0BF6D}" dt="2021-08-13T04:54:37.756" v="367" actId="20577"/>
          <ac:spMkLst>
            <pc:docMk/>
            <pc:sldMk cId="1623591556" sldId="365"/>
            <ac:spMk id="2" creationId="{FB7EFAEC-C2C3-4E9D-BF17-B498E1E0A7BC}"/>
          </ac:spMkLst>
        </pc:spChg>
      </pc:sldChg>
      <pc:sldChg chg="addSp delSp modSp mod">
        <pc:chgData name="Pedro Carvalho" userId="7f8361c2ab0a7b4e" providerId="LiveId" clId="{4282DE6D-D55C-41F4-9523-963754C0BF6D}" dt="2021-08-13T04:54:51.213" v="370" actId="6549"/>
        <pc:sldMkLst>
          <pc:docMk/>
          <pc:sldMk cId="3716663942" sldId="366"/>
        </pc:sldMkLst>
        <pc:spChg chg="mod">
          <ac:chgData name="Pedro Carvalho" userId="7f8361c2ab0a7b4e" providerId="LiveId" clId="{4282DE6D-D55C-41F4-9523-963754C0BF6D}" dt="2021-08-13T04:54:51.213" v="370" actId="6549"/>
          <ac:spMkLst>
            <pc:docMk/>
            <pc:sldMk cId="3716663942" sldId="366"/>
            <ac:spMk id="2" creationId="{FB7EFAEC-C2C3-4E9D-BF17-B498E1E0A7BC}"/>
          </ac:spMkLst>
        </pc:spChg>
        <pc:graphicFrameChg chg="del">
          <ac:chgData name="Pedro Carvalho" userId="7f8361c2ab0a7b4e" providerId="LiveId" clId="{4282DE6D-D55C-41F4-9523-963754C0BF6D}" dt="2021-08-13T03:27:08.278" v="60" actId="478"/>
          <ac:graphicFrameMkLst>
            <pc:docMk/>
            <pc:sldMk cId="3716663942" sldId="366"/>
            <ac:graphicFrameMk id="14" creationId="{BED49118-A572-4CB4-89CB-9CB0E786050D}"/>
          </ac:graphicFrameMkLst>
        </pc:graphicFrameChg>
        <pc:graphicFrameChg chg="add mod">
          <ac:chgData name="Pedro Carvalho" userId="7f8361c2ab0a7b4e" providerId="LiveId" clId="{4282DE6D-D55C-41F4-9523-963754C0BF6D}" dt="2021-08-13T03:27:30.874" v="68" actId="207"/>
          <ac:graphicFrameMkLst>
            <pc:docMk/>
            <pc:sldMk cId="3716663942" sldId="366"/>
            <ac:graphicFrameMk id="19" creationId="{BED49118-A572-4CB4-89CB-9CB0E786050D}"/>
          </ac:graphicFrameMkLst>
        </pc:graphicFrameChg>
      </pc:sldChg>
      <pc:sldChg chg="addSp delSp modSp add mod">
        <pc:chgData name="Pedro Carvalho" userId="7f8361c2ab0a7b4e" providerId="LiveId" clId="{4282DE6D-D55C-41F4-9523-963754C0BF6D}" dt="2021-08-13T04:55:01.158" v="373" actId="20577"/>
        <pc:sldMkLst>
          <pc:docMk/>
          <pc:sldMk cId="2028504220" sldId="367"/>
        </pc:sldMkLst>
        <pc:spChg chg="mod">
          <ac:chgData name="Pedro Carvalho" userId="7f8361c2ab0a7b4e" providerId="LiveId" clId="{4282DE6D-D55C-41F4-9523-963754C0BF6D}" dt="2021-08-13T04:55:01.158" v="373" actId="20577"/>
          <ac:spMkLst>
            <pc:docMk/>
            <pc:sldMk cId="2028504220" sldId="367"/>
            <ac:spMk id="2" creationId="{FB7EFAEC-C2C3-4E9D-BF17-B498E1E0A7BC}"/>
          </ac:spMkLst>
        </pc:spChg>
        <pc:graphicFrameChg chg="del mod">
          <ac:chgData name="Pedro Carvalho" userId="7f8361c2ab0a7b4e" providerId="LiveId" clId="{4282DE6D-D55C-41F4-9523-963754C0BF6D}" dt="2021-08-13T03:25:19.932" v="51" actId="478"/>
          <ac:graphicFrameMkLst>
            <pc:docMk/>
            <pc:sldMk cId="2028504220" sldId="367"/>
            <ac:graphicFrameMk id="11" creationId="{8A7C2187-CE7F-4CB1-A0B7-868DD010E314}"/>
          </ac:graphicFrameMkLst>
        </pc:graphicFrameChg>
        <pc:graphicFrameChg chg="del">
          <ac:chgData name="Pedro Carvalho" userId="7f8361c2ab0a7b4e" providerId="LiveId" clId="{4282DE6D-D55C-41F4-9523-963754C0BF6D}" dt="2021-08-13T03:25:22.202" v="52" actId="478"/>
          <ac:graphicFrameMkLst>
            <pc:docMk/>
            <pc:sldMk cId="2028504220" sldId="367"/>
            <ac:graphicFrameMk id="12" creationId="{ABE073AA-390C-4597-AD08-5D74C0582841}"/>
          </ac:graphicFrameMkLst>
        </pc:graphicFrameChg>
        <pc:graphicFrameChg chg="del">
          <ac:chgData name="Pedro Carvalho" userId="7f8361c2ab0a7b4e" providerId="LiveId" clId="{4282DE6D-D55C-41F4-9523-963754C0BF6D}" dt="2021-08-13T03:25:24.848" v="53" actId="478"/>
          <ac:graphicFrameMkLst>
            <pc:docMk/>
            <pc:sldMk cId="2028504220" sldId="367"/>
            <ac:graphicFrameMk id="13" creationId="{B2074973-DB33-4117-82DD-F004378DD856}"/>
          </ac:graphicFrameMkLst>
        </pc:graphicFrameChg>
        <pc:graphicFrameChg chg="del">
          <ac:chgData name="Pedro Carvalho" userId="7f8361c2ab0a7b4e" providerId="LiveId" clId="{4282DE6D-D55C-41F4-9523-963754C0BF6D}" dt="2021-08-13T03:25:26.887" v="54" actId="478"/>
          <ac:graphicFrameMkLst>
            <pc:docMk/>
            <pc:sldMk cId="2028504220" sldId="367"/>
            <ac:graphicFrameMk id="14" creationId="{BED49118-A572-4CB4-89CB-9CB0E786050D}"/>
          </ac:graphicFrameMkLst>
        </pc:graphicFrameChg>
        <pc:graphicFrameChg chg="del">
          <ac:chgData name="Pedro Carvalho" userId="7f8361c2ab0a7b4e" providerId="LiveId" clId="{4282DE6D-D55C-41F4-9523-963754C0BF6D}" dt="2021-08-13T03:25:28.707" v="55" actId="478"/>
          <ac:graphicFrameMkLst>
            <pc:docMk/>
            <pc:sldMk cId="2028504220" sldId="367"/>
            <ac:graphicFrameMk id="15" creationId="{EB8456F8-6D84-4F36-B6BA-D9DA749FEB8E}"/>
          </ac:graphicFrameMkLst>
        </pc:graphicFrameChg>
        <pc:graphicFrameChg chg="add del mod">
          <ac:chgData name="Pedro Carvalho" userId="7f8361c2ab0a7b4e" providerId="LiveId" clId="{4282DE6D-D55C-41F4-9523-963754C0BF6D}" dt="2021-08-13T03:42:45.804" v="89" actId="478"/>
          <ac:graphicFrameMkLst>
            <pc:docMk/>
            <pc:sldMk cId="2028504220" sldId="367"/>
            <ac:graphicFrameMk id="16" creationId="{80B241A2-AE8B-4515-A6C6-5CD79F9EBD13}"/>
          </ac:graphicFrameMkLst>
        </pc:graphicFrameChg>
        <pc:graphicFrameChg chg="add del mod">
          <ac:chgData name="Pedro Carvalho" userId="7f8361c2ab0a7b4e" providerId="LiveId" clId="{4282DE6D-D55C-41F4-9523-963754C0BF6D}" dt="2021-08-13T03:42:48.298" v="90" actId="478"/>
          <ac:graphicFrameMkLst>
            <pc:docMk/>
            <pc:sldMk cId="2028504220" sldId="367"/>
            <ac:graphicFrameMk id="17" creationId="{D1461FF4-23FD-4ADC-9813-497C75217526}"/>
          </ac:graphicFrameMkLst>
        </pc:graphicFrameChg>
        <pc:graphicFrameChg chg="add mod">
          <ac:chgData name="Pedro Carvalho" userId="7f8361c2ab0a7b4e" providerId="LiveId" clId="{4282DE6D-D55C-41F4-9523-963754C0BF6D}" dt="2021-08-13T03:47:52.535" v="97" actId="208"/>
          <ac:graphicFrameMkLst>
            <pc:docMk/>
            <pc:sldMk cId="2028504220" sldId="367"/>
            <ac:graphicFrameMk id="18" creationId="{8342718F-F96F-477B-B0A2-B79EB1F6EB4F}"/>
          </ac:graphicFrameMkLst>
        </pc:graphicFrameChg>
        <pc:graphicFrameChg chg="add mod">
          <ac:chgData name="Pedro Carvalho" userId="7f8361c2ab0a7b4e" providerId="LiveId" clId="{4282DE6D-D55C-41F4-9523-963754C0BF6D}" dt="2021-08-13T03:47:48.538" v="96" actId="208"/>
          <ac:graphicFrameMkLst>
            <pc:docMk/>
            <pc:sldMk cId="2028504220" sldId="367"/>
            <ac:graphicFrameMk id="19" creationId="{08C72489-CCF4-4C44-8E08-C44B76727323}"/>
          </ac:graphicFrameMkLst>
        </pc:graphicFrameChg>
      </pc:sldChg>
      <pc:sldChg chg="addSp delSp modSp add mod">
        <pc:chgData name="Pedro Carvalho" userId="7f8361c2ab0a7b4e" providerId="LiveId" clId="{4282DE6D-D55C-41F4-9523-963754C0BF6D}" dt="2021-08-13T04:55:55.123" v="376" actId="6549"/>
        <pc:sldMkLst>
          <pc:docMk/>
          <pc:sldMk cId="2778153924" sldId="368"/>
        </pc:sldMkLst>
        <pc:spChg chg="mod">
          <ac:chgData name="Pedro Carvalho" userId="7f8361c2ab0a7b4e" providerId="LiveId" clId="{4282DE6D-D55C-41F4-9523-963754C0BF6D}" dt="2021-08-13T04:55:55.123" v="376" actId="6549"/>
          <ac:spMkLst>
            <pc:docMk/>
            <pc:sldMk cId="2778153924" sldId="368"/>
            <ac:spMk id="2" creationId="{FB7EFAEC-C2C3-4E9D-BF17-B498E1E0A7BC}"/>
          </ac:spMkLst>
        </pc:spChg>
        <pc:graphicFrameChg chg="add mod">
          <ac:chgData name="Pedro Carvalho" userId="7f8361c2ab0a7b4e" providerId="LiveId" clId="{4282DE6D-D55C-41F4-9523-963754C0BF6D}" dt="2021-08-13T03:55:39.656" v="112" actId="14100"/>
          <ac:graphicFrameMkLst>
            <pc:docMk/>
            <pc:sldMk cId="2778153924" sldId="368"/>
            <ac:graphicFrameMk id="8" creationId="{B89494D3-73A4-4643-A8D3-CECC9495B8DB}"/>
          </ac:graphicFrameMkLst>
        </pc:graphicFrameChg>
        <pc:graphicFrameChg chg="add mod">
          <ac:chgData name="Pedro Carvalho" userId="7f8361c2ab0a7b4e" providerId="LiveId" clId="{4282DE6D-D55C-41F4-9523-963754C0BF6D}" dt="2021-08-13T04:01:51.844" v="117" actId="255"/>
          <ac:graphicFrameMkLst>
            <pc:docMk/>
            <pc:sldMk cId="2778153924" sldId="368"/>
            <ac:graphicFrameMk id="9" creationId="{F914AB4E-C6F5-4EC8-9719-33230BBFAECF}"/>
          </ac:graphicFrameMkLst>
        </pc:graphicFrameChg>
        <pc:graphicFrameChg chg="del">
          <ac:chgData name="Pedro Carvalho" userId="7f8361c2ab0a7b4e" providerId="LiveId" clId="{4282DE6D-D55C-41F4-9523-963754C0BF6D}" dt="2021-08-13T03:48:50.346" v="101" actId="478"/>
          <ac:graphicFrameMkLst>
            <pc:docMk/>
            <pc:sldMk cId="2778153924" sldId="368"/>
            <ac:graphicFrameMk id="18" creationId="{8342718F-F96F-477B-B0A2-B79EB1F6EB4F}"/>
          </ac:graphicFrameMkLst>
        </pc:graphicFrameChg>
        <pc:graphicFrameChg chg="del mod">
          <ac:chgData name="Pedro Carvalho" userId="7f8361c2ab0a7b4e" providerId="LiveId" clId="{4282DE6D-D55C-41F4-9523-963754C0BF6D}" dt="2021-08-13T03:48:47.685" v="100" actId="478"/>
          <ac:graphicFrameMkLst>
            <pc:docMk/>
            <pc:sldMk cId="2778153924" sldId="368"/>
            <ac:graphicFrameMk id="19" creationId="{08C72489-CCF4-4C44-8E08-C44B76727323}"/>
          </ac:graphicFrameMkLst>
        </pc:graphicFrameChg>
      </pc:sldChg>
      <pc:sldChg chg="modSp add mod">
        <pc:chgData name="Pedro Carvalho" userId="7f8361c2ab0a7b4e" providerId="LiveId" clId="{4282DE6D-D55C-41F4-9523-963754C0BF6D}" dt="2021-08-13T04:52:48.357" v="297" actId="20577"/>
        <pc:sldMkLst>
          <pc:docMk/>
          <pc:sldMk cId="968215993" sldId="369"/>
        </pc:sldMkLst>
        <pc:spChg chg="mod">
          <ac:chgData name="Pedro Carvalho" userId="7f8361c2ab0a7b4e" providerId="LiveId" clId="{4282DE6D-D55C-41F4-9523-963754C0BF6D}" dt="2021-08-13T04:52:48.357" v="297" actId="20577"/>
          <ac:spMkLst>
            <pc:docMk/>
            <pc:sldMk cId="968215993" sldId="369"/>
            <ac:spMk id="2" creationId="{FB7EFAEC-C2C3-4E9D-BF17-B498E1E0A7BC}"/>
          </ac:spMkLst>
        </pc:spChg>
      </pc:sldChg>
      <pc:sldChg chg="addSp delSp modSp add mod">
        <pc:chgData name="Pedro Carvalho" userId="7f8361c2ab0a7b4e" providerId="LiveId" clId="{4282DE6D-D55C-41F4-9523-963754C0BF6D}" dt="2021-08-13T05:14:31.939" v="895" actId="20577"/>
        <pc:sldMkLst>
          <pc:docMk/>
          <pc:sldMk cId="2218250934" sldId="370"/>
        </pc:sldMkLst>
        <pc:spChg chg="mod">
          <ac:chgData name="Pedro Carvalho" userId="7f8361c2ab0a7b4e" providerId="LiveId" clId="{4282DE6D-D55C-41F4-9523-963754C0BF6D}" dt="2021-08-13T05:14:31.939" v="895" actId="20577"/>
          <ac:spMkLst>
            <pc:docMk/>
            <pc:sldMk cId="2218250934" sldId="370"/>
            <ac:spMk id="2" creationId="{FB7EFAEC-C2C3-4E9D-BF17-B498E1E0A7BC}"/>
          </ac:spMkLst>
        </pc:spChg>
        <pc:spChg chg="add mod">
          <ac:chgData name="Pedro Carvalho" userId="7f8361c2ab0a7b4e" providerId="LiveId" clId="{4282DE6D-D55C-41F4-9523-963754C0BF6D}" dt="2021-08-13T05:11:45.942" v="871" actId="14100"/>
          <ac:spMkLst>
            <pc:docMk/>
            <pc:sldMk cId="2218250934" sldId="370"/>
            <ac:spMk id="3" creationId="{A6A8B802-0562-4FA0-AD1C-682F7F2A2892}"/>
          </ac:spMkLst>
        </pc:spChg>
        <pc:graphicFrameChg chg="del">
          <ac:chgData name="Pedro Carvalho" userId="7f8361c2ab0a7b4e" providerId="LiveId" clId="{4282DE6D-D55C-41F4-9523-963754C0BF6D}" dt="2021-08-13T05:02:47.581" v="406" actId="478"/>
          <ac:graphicFrameMkLst>
            <pc:docMk/>
            <pc:sldMk cId="2218250934" sldId="370"/>
            <ac:graphicFrameMk id="8" creationId="{B89494D3-73A4-4643-A8D3-CECC9495B8DB}"/>
          </ac:graphicFrameMkLst>
        </pc:graphicFrameChg>
        <pc:graphicFrameChg chg="del">
          <ac:chgData name="Pedro Carvalho" userId="7f8361c2ab0a7b4e" providerId="LiveId" clId="{4282DE6D-D55C-41F4-9523-963754C0BF6D}" dt="2021-08-13T05:02:50.760" v="407" actId="478"/>
          <ac:graphicFrameMkLst>
            <pc:docMk/>
            <pc:sldMk cId="2218250934" sldId="370"/>
            <ac:graphicFrameMk id="9" creationId="{F914AB4E-C6F5-4EC8-9719-33230BBFAECF}"/>
          </ac:graphicFrameMkLst>
        </pc:graphicFrameChg>
        <pc:picChg chg="add del mod">
          <ac:chgData name="Pedro Carvalho" userId="7f8361c2ab0a7b4e" providerId="LiveId" clId="{4282DE6D-D55C-41F4-9523-963754C0BF6D}" dt="2021-08-13T05:10:29.590" v="861" actId="478"/>
          <ac:picMkLst>
            <pc:docMk/>
            <pc:sldMk cId="2218250934" sldId="370"/>
            <ac:picMk id="7" creationId="{E7D9DD04-3896-435A-A548-1EE89AE315DF}"/>
          </ac:picMkLst>
        </pc:picChg>
        <pc:picChg chg="add mod">
          <ac:chgData name="Pedro Carvalho" userId="7f8361c2ab0a7b4e" providerId="LiveId" clId="{4282DE6D-D55C-41F4-9523-963754C0BF6D}" dt="2021-08-13T05:11:52.294" v="873" actId="14100"/>
          <ac:picMkLst>
            <pc:docMk/>
            <pc:sldMk cId="2218250934" sldId="370"/>
            <ac:picMk id="12" creationId="{84393C80-27A8-4BD5-A4D5-367C9975BBEC}"/>
          </ac:picMkLst>
        </pc:picChg>
        <pc:picChg chg="add mod">
          <ac:chgData name="Pedro Carvalho" userId="7f8361c2ab0a7b4e" providerId="LiveId" clId="{4282DE6D-D55C-41F4-9523-963754C0BF6D}" dt="2021-08-13T05:14:13.556" v="893" actId="14100"/>
          <ac:picMkLst>
            <pc:docMk/>
            <pc:sldMk cId="2218250934" sldId="370"/>
            <ac:picMk id="14" creationId="{C469F296-854E-419B-BB05-512E67D1C748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f8361c2ab0a7b4e/IPEA%202/DINTE/Claudia/Fundeb/dad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sz="1600" b="1"/>
              <a:t>Brasil</a:t>
            </a:r>
          </a:p>
        </c:rich>
      </c:tx>
      <c:layout>
        <c:manualLayout>
          <c:xMode val="edge"/>
          <c:yMode val="edge"/>
          <c:x val="2.3840113735783021E-2"/>
          <c:y val="3.906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4984951881014874"/>
          <c:y val="0.14695907152230972"/>
          <c:w val="0.51880905511811026"/>
          <c:h val="0.8106391486220472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E9-4B6D-A1FA-2002A5E57F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0E9-4B6D-A1FA-2002A5E57FB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0E9-4B6D-A1FA-2002A5E57FB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0E9-4B6D-A1FA-2002A5E57FB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0E9-4B6D-A1FA-2002A5E57FB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0E9-4B6D-A1FA-2002A5E57FB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0E9-4B6D-A1FA-2002A5E57FB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0E9-4B6D-A1FA-2002A5E57FBD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Planilha6!$B$2:$B$9</c:f>
              <c:strCache>
                <c:ptCount val="8"/>
                <c:pt idx="0">
                  <c:v>ICMS</c:v>
                </c:pt>
                <c:pt idx="1">
                  <c:v>IPVA</c:v>
                </c:pt>
                <c:pt idx="2">
                  <c:v>FPE</c:v>
                </c:pt>
                <c:pt idx="3">
                  <c:v>FPM</c:v>
                </c:pt>
                <c:pt idx="4">
                  <c:v>IPTU</c:v>
                </c:pt>
                <c:pt idx="5">
                  <c:v>ISS</c:v>
                </c:pt>
                <c:pt idx="6">
                  <c:v>Fundeb-Comp</c:v>
                </c:pt>
                <c:pt idx="7">
                  <c:v>Outras</c:v>
                </c:pt>
              </c:strCache>
            </c:strRef>
          </c:cat>
          <c:val>
            <c:numRef>
              <c:f>Planilha6!$D$2:$D$9</c:f>
              <c:numCache>
                <c:formatCode>0%</c:formatCode>
                <c:ptCount val="8"/>
                <c:pt idx="0">
                  <c:v>0.55402930432983666</c:v>
                </c:pt>
                <c:pt idx="1">
                  <c:v>5.1840998703912136E-2</c:v>
                </c:pt>
                <c:pt idx="2">
                  <c:v>0.10197303690198437</c:v>
                </c:pt>
                <c:pt idx="3">
                  <c:v>0.10903683613364622</c:v>
                </c:pt>
                <c:pt idx="4">
                  <c:v>5.5136764683479021E-2</c:v>
                </c:pt>
                <c:pt idx="5">
                  <c:v>7.8599438055380597E-2</c:v>
                </c:pt>
                <c:pt idx="6">
                  <c:v>4.9383621191760922E-2</c:v>
                </c:pt>
                <c:pt idx="7">
                  <c:v>2.3658092921790448E-2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C0E9-4B6D-A1FA-2002A5E57F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906342957130363"/>
          <c:y val="6.9736151049172565E-2"/>
          <c:w val="0.25926990376202974"/>
          <c:h val="0.885257420261465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3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4126334208223972"/>
          <c:h val="0.844939124544915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Planilha1!$R$19:$R$22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Planilha1!$T$19:$T$22</c:f>
              <c:numCache>
                <c:formatCode>0.00%</c:formatCode>
                <c:ptCount val="4"/>
                <c:pt idx="0">
                  <c:v>6.453104298775012E-3</c:v>
                </c:pt>
                <c:pt idx="1">
                  <c:v>8.3017634206212724E-3</c:v>
                </c:pt>
                <c:pt idx="2">
                  <c:v>1.0856907008929641E-2</c:v>
                </c:pt>
                <c:pt idx="3">
                  <c:v>1.2482922164840744E-2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75-4AFC-93F8-0B0F0104C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132008"/>
        <c:axId val="222138280"/>
      </c:barChart>
      <c:lineChart>
        <c:grouping val="standard"/>
        <c:varyColors val="0"/>
        <c:ser>
          <c:idx val="1"/>
          <c:order val="1"/>
          <c:spPr>
            <a:ln w="19050" cap="rnd">
              <a:solidFill>
                <a:schemeClr val="accent1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D75-4AFC-93F8-0B0F0104C5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D75-4AFC-93F8-0B0F0104C50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D75-4AFC-93F8-0B0F0104C50B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Planilha1!$R$19:$R$22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Planilha1!$W$19:$W$22</c:f>
              <c:numCache>
                <c:formatCode>0.00%</c:formatCode>
                <c:ptCount val="4"/>
                <c:pt idx="0">
                  <c:v>9.4999999999999998E-3</c:v>
                </c:pt>
                <c:pt idx="1">
                  <c:v>9.4999999999999998E-3</c:v>
                </c:pt>
                <c:pt idx="2">
                  <c:v>9.4999999999999998E-3</c:v>
                </c:pt>
                <c:pt idx="3">
                  <c:v>9.4999999999999998E-3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7D75-4AFC-93F8-0B0F0104C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132008"/>
        <c:axId val="222138280"/>
      </c:lineChart>
      <c:catAx>
        <c:axId val="22213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138280"/>
        <c:crosses val="autoZero"/>
        <c:auto val="1"/>
        <c:lblAlgn val="ctr"/>
        <c:lblOffset val="100"/>
        <c:noMultiLvlLbl val="0"/>
      </c:catAx>
      <c:valAx>
        <c:axId val="22213828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2132008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4126334208223972"/>
          <c:h val="0.844939124544915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Planilha1!$R$23:$R$25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Planilha1!$T$23:$T$25</c:f>
              <c:numCache>
                <c:formatCode>0.00%</c:formatCode>
                <c:ptCount val="3"/>
                <c:pt idx="0">
                  <c:v>6.8106427075072798E-3</c:v>
                </c:pt>
                <c:pt idx="1">
                  <c:v>6.5087602869094395E-3</c:v>
                </c:pt>
                <c:pt idx="2">
                  <c:v>6.1236639480609471E-3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CD-489C-A419-78632DB2A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139064"/>
        <c:axId val="222138672"/>
      </c:barChart>
      <c:lineChart>
        <c:grouping val="standard"/>
        <c:varyColors val="0"/>
        <c:ser>
          <c:idx val="1"/>
          <c:order val="1"/>
          <c:spPr>
            <a:ln w="19050" cap="rnd">
              <a:solidFill>
                <a:schemeClr val="accent1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5CD-489C-A419-78632DB2A4B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5CD-489C-A419-78632DB2A4B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Planilha1!$R$23:$R$25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Planilha1!$W$23:$W$25</c:f>
              <c:numCache>
                <c:formatCode>0.00%</c:formatCode>
                <c:ptCount val="3"/>
                <c:pt idx="0">
                  <c:v>6.4999999999999997E-3</c:v>
                </c:pt>
                <c:pt idx="1">
                  <c:v>6.4999999999999997E-3</c:v>
                </c:pt>
                <c:pt idx="2">
                  <c:v>6.4999999999999997E-3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15CD-489C-A419-78632DB2A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139064"/>
        <c:axId val="222138672"/>
      </c:lineChart>
      <c:catAx>
        <c:axId val="222139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138672"/>
        <c:crosses val="autoZero"/>
        <c:auto val="1"/>
        <c:lblAlgn val="ctr"/>
        <c:lblOffset val="100"/>
        <c:noMultiLvlLbl val="0"/>
      </c:catAx>
      <c:valAx>
        <c:axId val="22213867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213906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4126334208223972"/>
          <c:h val="0.844939124544915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Planilha1!$R$26:$R$29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Planilha1!$T$26:$T$29</c:f>
              <c:numCache>
                <c:formatCode>0.00%</c:formatCode>
                <c:ptCount val="4"/>
                <c:pt idx="0">
                  <c:v>6.6527737827022015E-3</c:v>
                </c:pt>
                <c:pt idx="1">
                  <c:v>6.3690856690474945E-3</c:v>
                </c:pt>
                <c:pt idx="2">
                  <c:v>6.620452533790829E-3</c:v>
                </c:pt>
                <c:pt idx="3">
                  <c:v>6.7172331323110922E-3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9F-46D6-BAC9-33731AA84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795568"/>
        <c:axId val="222796744"/>
      </c:barChart>
      <c:lineChart>
        <c:grouping val="standard"/>
        <c:varyColors val="0"/>
        <c:ser>
          <c:idx val="1"/>
          <c:order val="1"/>
          <c:spPr>
            <a:ln w="19050" cap="rnd">
              <a:solidFill>
                <a:schemeClr val="accent1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89F-46D6-BAC9-33731AA84FA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89F-46D6-BAC9-33731AA84FA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89F-46D6-BAC9-33731AA84FA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Planilha1!$R$26:$R$29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Planilha1!$W$26:$W$29</c:f>
              <c:numCache>
                <c:formatCode>0.00%</c:formatCode>
                <c:ptCount val="4"/>
                <c:pt idx="0">
                  <c:v>6.6E-3</c:v>
                </c:pt>
                <c:pt idx="1">
                  <c:v>6.6E-3</c:v>
                </c:pt>
                <c:pt idx="2">
                  <c:v>6.6E-3</c:v>
                </c:pt>
                <c:pt idx="3">
                  <c:v>6.6E-3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689F-46D6-BAC9-33731AA84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795568"/>
        <c:axId val="222796744"/>
      </c:lineChart>
      <c:catAx>
        <c:axId val="22279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796744"/>
        <c:crosses val="autoZero"/>
        <c:auto val="1"/>
        <c:lblAlgn val="ctr"/>
        <c:lblOffset val="100"/>
        <c:noMultiLvlLbl val="0"/>
      </c:catAx>
      <c:valAx>
        <c:axId val="22279674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2795568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Planilha1!$K$2</c:f>
              <c:strCache>
                <c:ptCount val="1"/>
                <c:pt idx="0">
                  <c:v>IPTU + 
ITBI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Planilha1!$H$3:$H$9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Planilha1!$K$3:$K$9</c:f>
              <c:numCache>
                <c:formatCode>0</c:formatCode>
                <c:ptCount val="7"/>
                <c:pt idx="0">
                  <c:v>76.854026856973221</c:v>
                </c:pt>
                <c:pt idx="1">
                  <c:v>48.243813256446636</c:v>
                </c:pt>
                <c:pt idx="2">
                  <c:v>81.193573863068707</c:v>
                </c:pt>
                <c:pt idx="3">
                  <c:v>64.324808164764761</c:v>
                </c:pt>
                <c:pt idx="4">
                  <c:v>40.190235801011198</c:v>
                </c:pt>
                <c:pt idx="5">
                  <c:v>20.047551954189554</c:v>
                </c:pt>
                <c:pt idx="6">
                  <c:v>90.147407743805005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F0-44EE-A411-35131CBAB3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790864"/>
        <c:axId val="222794000"/>
      </c:barChart>
      <c:lineChart>
        <c:grouping val="standard"/>
        <c:varyColors val="0"/>
        <c:ser>
          <c:idx val="3"/>
          <c:order val="1"/>
          <c:tx>
            <c:strRef>
              <c:f>Planilha1!$P$2</c:f>
              <c:strCache>
                <c:ptCount val="1"/>
                <c:pt idx="0">
                  <c:v>média
IPTU +
ITBI</c:v>
                </c:pt>
              </c:strCache>
            </c:strRef>
          </c:tx>
          <c:spPr>
            <a:ln w="19050" cap="rnd">
              <a:solidFill>
                <a:schemeClr val="accent6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CF0-44EE-A411-35131CBAB31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CF0-44EE-A411-35131CBAB31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CF0-44EE-A411-35131CBAB31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CF0-44EE-A411-35131CBAB31E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4.7311827956989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CF0-44EE-A411-35131CBAB31E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CF0-44EE-A411-35131CBAB31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CF0-44EE-A411-35131CBAB31E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Planilha1!$H$3:$H$9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Planilha1!$P$3:$P$9</c:f>
              <c:numCache>
                <c:formatCode>0</c:formatCode>
                <c:ptCount val="7"/>
                <c:pt idx="0">
                  <c:v>60.143059662894146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ACF0-44EE-A411-35131CBAB3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790864"/>
        <c:axId val="222794000"/>
      </c:lineChart>
      <c:catAx>
        <c:axId val="22279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794000"/>
        <c:crosses val="autoZero"/>
        <c:auto val="1"/>
        <c:lblAlgn val="ctr"/>
        <c:lblOffset val="100"/>
        <c:noMultiLvlLbl val="0"/>
      </c:catAx>
      <c:valAx>
        <c:axId val="22279400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22279086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6">
          <a:lumMod val="50000"/>
        </a:schemeClr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293000874890641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Planilha1!$K$2</c:f>
              <c:strCache>
                <c:ptCount val="1"/>
                <c:pt idx="0">
                  <c:v>IPTU + 
ITBI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Planilha1!$H$10:$H$18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Planilha1!$K$10:$K$18</c:f>
              <c:numCache>
                <c:formatCode>0</c:formatCode>
                <c:ptCount val="9"/>
                <c:pt idx="0">
                  <c:v>30.065093507655281</c:v>
                </c:pt>
                <c:pt idx="1">
                  <c:v>44.689501302293806</c:v>
                </c:pt>
                <c:pt idx="2">
                  <c:v>96.17573907317356</c:v>
                </c:pt>
                <c:pt idx="3">
                  <c:v>99.566024781528682</c:v>
                </c:pt>
                <c:pt idx="4">
                  <c:v>71.2511468844815</c:v>
                </c:pt>
                <c:pt idx="5">
                  <c:v>107.01090798463805</c:v>
                </c:pt>
                <c:pt idx="6">
                  <c:v>71.507650860973442</c:v>
                </c:pt>
                <c:pt idx="7">
                  <c:v>120.31884935903594</c:v>
                </c:pt>
                <c:pt idx="8">
                  <c:v>105.59359882591825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9E-44BE-8F3E-8F0241E9E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792824"/>
        <c:axId val="222795960"/>
      </c:barChart>
      <c:lineChart>
        <c:grouping val="standard"/>
        <c:varyColors val="0"/>
        <c:ser>
          <c:idx val="3"/>
          <c:order val="1"/>
          <c:tx>
            <c:strRef>
              <c:f>Planilha1!$P$2</c:f>
              <c:strCache>
                <c:ptCount val="1"/>
                <c:pt idx="0">
                  <c:v>média
IPTU +
ITBI</c:v>
                </c:pt>
              </c:strCache>
            </c:strRef>
          </c:tx>
          <c:spPr>
            <a:ln w="19050" cap="rnd">
              <a:solidFill>
                <a:schemeClr val="accent6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9E-44BE-8F3E-8F0241E9E9F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4444475312586235E-2"/>
                  <c:y val="-4.301058335450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9E-44BE-8F3E-8F0241E9E9F7}"/>
                </c:ext>
                <c:ext xmlns:c15="http://schemas.microsoft.com/office/drawing/2012/chart" uri="{CE6537A1-D6FC-4f65-9D91-7224C49458BB}">
                  <c15:layout>
                    <c:manualLayout>
                      <c:w val="4.2000000000000003E-2"/>
                      <c:h val="6.0150706968080593E-2"/>
                    </c:manualLayout>
                  </c15:layout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9E-44BE-8F3E-8F0241E9E9F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9E-44BE-8F3E-8F0241E9E9F7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B9E-44BE-8F3E-8F0241E9E9F7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B9E-44BE-8F3E-8F0241E9E9F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B9E-44BE-8F3E-8F0241E9E9F7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B9E-44BE-8F3E-8F0241E9E9F7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B9E-44BE-8F3E-8F0241E9E9F7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Planilha1!$H$10:$H$18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Planilha1!$P$10:$P$18</c:f>
              <c:numCache>
                <c:formatCode>0</c:formatCode>
                <c:ptCount val="9"/>
                <c:pt idx="0">
                  <c:v>82.908723619966494</c:v>
                </c:pt>
                <c:pt idx="1">
                  <c:v>83</c:v>
                </c:pt>
                <c:pt idx="2">
                  <c:v>83</c:v>
                </c:pt>
                <c:pt idx="3">
                  <c:v>83</c:v>
                </c:pt>
                <c:pt idx="4">
                  <c:v>83</c:v>
                </c:pt>
                <c:pt idx="5">
                  <c:v>83</c:v>
                </c:pt>
                <c:pt idx="6">
                  <c:v>83</c:v>
                </c:pt>
                <c:pt idx="7">
                  <c:v>83</c:v>
                </c:pt>
                <c:pt idx="8">
                  <c:v>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BB9E-44BE-8F3E-8F0241E9E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792824"/>
        <c:axId val="222795960"/>
      </c:lineChart>
      <c:catAx>
        <c:axId val="222792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795960"/>
        <c:crosses val="autoZero"/>
        <c:auto val="1"/>
        <c:lblAlgn val="ctr"/>
        <c:lblOffset val="100"/>
        <c:noMultiLvlLbl val="0"/>
      </c:catAx>
      <c:valAx>
        <c:axId val="22279596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2279282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6">
          <a:lumMod val="50000"/>
        </a:schemeClr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570778652668418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Planilha1!$K$2</c:f>
              <c:strCache>
                <c:ptCount val="1"/>
                <c:pt idx="0">
                  <c:v>IPTU + 
ITBI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3333333333333332E-3"/>
                  <c:y val="8.59571585809838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79C-4530-97FF-02AF5A5D214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0.124666836000338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79C-4530-97FF-02AF5A5D2145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Planilha1!$H$19:$H$22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Planilha1!$K$19:$K$22</c:f>
              <c:numCache>
                <c:formatCode>0</c:formatCode>
                <c:ptCount val="4"/>
                <c:pt idx="0">
                  <c:v>205.01849257531003</c:v>
                </c:pt>
                <c:pt idx="1">
                  <c:v>138.95533368916588</c:v>
                </c:pt>
                <c:pt idx="2">
                  <c:v>352.71967455324364</c:v>
                </c:pt>
                <c:pt idx="3">
                  <c:v>583.31086172248501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9C-4530-97FF-02AF5A5D2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795176"/>
        <c:axId val="222790080"/>
      </c:barChart>
      <c:lineChart>
        <c:grouping val="standard"/>
        <c:varyColors val="0"/>
        <c:ser>
          <c:idx val="3"/>
          <c:order val="1"/>
          <c:tx>
            <c:strRef>
              <c:f>Planilha1!$P$2</c:f>
              <c:strCache>
                <c:ptCount val="1"/>
                <c:pt idx="0">
                  <c:v>média
IPTU +
ITBI</c:v>
                </c:pt>
              </c:strCache>
            </c:strRef>
          </c:tx>
          <c:spPr>
            <a:ln w="12700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79C-4530-97FF-02AF5A5D214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8206721589107273E-2"/>
                  <c:y val="-6.32816242386915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79C-4530-97FF-02AF5A5D214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79C-4530-97FF-02AF5A5D214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79C-4530-97FF-02AF5A5D2145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Planilha1!$H$19:$H$22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Planilha1!$P$19:$P$22</c:f>
              <c:numCache>
                <c:formatCode>0</c:formatCode>
                <c:ptCount val="4"/>
                <c:pt idx="0">
                  <c:v>320</c:v>
                </c:pt>
                <c:pt idx="1">
                  <c:v>320</c:v>
                </c:pt>
                <c:pt idx="2">
                  <c:v>320</c:v>
                </c:pt>
                <c:pt idx="3">
                  <c:v>320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B79C-4530-97FF-02AF5A5D2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795176"/>
        <c:axId val="222790080"/>
      </c:lineChart>
      <c:catAx>
        <c:axId val="222795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790080"/>
        <c:crosses val="autoZero"/>
        <c:auto val="1"/>
        <c:lblAlgn val="ctr"/>
        <c:lblOffset val="100"/>
        <c:noMultiLvlLbl val="0"/>
      </c:catAx>
      <c:valAx>
        <c:axId val="22279008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22795176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6">
          <a:lumMod val="50000"/>
        </a:schemeClr>
      </a:solidFill>
    </a:ln>
    <a:effectLst/>
  </c:spPr>
  <c:txPr>
    <a:bodyPr/>
    <a:lstStyle/>
    <a:p>
      <a:pPr>
        <a:defRPr sz="1100">
          <a:solidFill>
            <a:schemeClr val="accent6">
              <a:lumMod val="50000"/>
            </a:schemeClr>
          </a:solidFill>
        </a:defRPr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069378827646543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Planilha1!$K$2</c:f>
              <c:strCache>
                <c:ptCount val="1"/>
                <c:pt idx="0">
                  <c:v>IPTU + 
ITBI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Planilha1!$H$23:$H$25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Planilha1!$K$23:$K$25</c:f>
              <c:numCache>
                <c:formatCode>0</c:formatCode>
                <c:ptCount val="3"/>
                <c:pt idx="0">
                  <c:v>281.59380047702945</c:v>
                </c:pt>
                <c:pt idx="1">
                  <c:v>339.57007486984105</c:v>
                </c:pt>
                <c:pt idx="2">
                  <c:v>297.877751369078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D8-408F-B582-666CF02E28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794392"/>
        <c:axId val="222792432"/>
      </c:barChart>
      <c:lineChart>
        <c:grouping val="standard"/>
        <c:varyColors val="0"/>
        <c:ser>
          <c:idx val="3"/>
          <c:order val="1"/>
          <c:tx>
            <c:strRef>
              <c:f>Planilha1!$P$2</c:f>
              <c:strCache>
                <c:ptCount val="1"/>
                <c:pt idx="0">
                  <c:v>média
IPTU +
ITBI</c:v>
                </c:pt>
              </c:strCache>
            </c:strRef>
          </c:tx>
          <c:spPr>
            <a:ln w="12700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9D8-408F-B582-666CF02E28D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3333333333333329E-2"/>
                  <c:y val="-5.1612903225806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9D8-408F-B582-666CF02E28D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9D8-408F-B582-666CF02E28D9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Planilha1!$H$23:$H$25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Planilha1!$P$23:$P$25</c:f>
              <c:numCache>
                <c:formatCode>0</c:formatCode>
                <c:ptCount val="3"/>
                <c:pt idx="0">
                  <c:v>306</c:v>
                </c:pt>
                <c:pt idx="1">
                  <c:v>306</c:v>
                </c:pt>
                <c:pt idx="2">
                  <c:v>306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29D8-408F-B582-666CF02E28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794392"/>
        <c:axId val="222792432"/>
      </c:lineChart>
      <c:catAx>
        <c:axId val="222794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792432"/>
        <c:crosses val="autoZero"/>
        <c:auto val="1"/>
        <c:lblAlgn val="ctr"/>
        <c:lblOffset val="100"/>
        <c:noMultiLvlLbl val="0"/>
      </c:catAx>
      <c:valAx>
        <c:axId val="22279243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22794392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6">
          <a:lumMod val="50000"/>
        </a:schemeClr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624934383202096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Planilha1!$K$2</c:f>
              <c:strCache>
                <c:ptCount val="1"/>
                <c:pt idx="0">
                  <c:v>IPTU + 
ITBI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Planilha1!$H$26:$H$29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Planilha1!$K$26:$K$29</c:f>
              <c:numCache>
                <c:formatCode>0</c:formatCode>
                <c:ptCount val="4"/>
                <c:pt idx="0">
                  <c:v>337.53252827042587</c:v>
                </c:pt>
                <c:pt idx="1">
                  <c:v>240.52072767960831</c:v>
                </c:pt>
                <c:pt idx="2">
                  <c:v>243.19492626728248</c:v>
                </c:pt>
                <c:pt idx="3">
                  <c:v>441.88472901622794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C4-4773-8737-4F9499BBBB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789688"/>
        <c:axId val="222790472"/>
      </c:barChart>
      <c:lineChart>
        <c:grouping val="standard"/>
        <c:varyColors val="0"/>
        <c:ser>
          <c:idx val="3"/>
          <c:order val="1"/>
          <c:tx>
            <c:strRef>
              <c:f>Planilha1!$P$2</c:f>
              <c:strCache>
                <c:ptCount val="1"/>
                <c:pt idx="0">
                  <c:v>média
IPTU +
ITBI</c:v>
                </c:pt>
              </c:strCache>
            </c:strRef>
          </c:tx>
          <c:spPr>
            <a:ln w="9525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0C4-4773-8737-4F9499BBBBE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1091370347470331E-2"/>
                  <c:y val="-6.539979192336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0C4-4773-8737-4F9499BBBBE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0C4-4773-8737-4F9499BBBBE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0C4-4773-8737-4F9499BBBBE3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Planilha1!$H$26:$H$29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Planilha1!$P$26:$P$29</c:f>
              <c:numCache>
                <c:formatCode>0</c:formatCode>
                <c:ptCount val="4"/>
                <c:pt idx="0">
                  <c:v>316</c:v>
                </c:pt>
                <c:pt idx="1">
                  <c:v>316</c:v>
                </c:pt>
                <c:pt idx="2">
                  <c:v>316</c:v>
                </c:pt>
                <c:pt idx="3">
                  <c:v>316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00C4-4773-8737-4F9499BBBB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789688"/>
        <c:axId val="222790472"/>
      </c:lineChart>
      <c:catAx>
        <c:axId val="222789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790472"/>
        <c:crosses val="autoZero"/>
        <c:auto val="1"/>
        <c:lblAlgn val="ctr"/>
        <c:lblOffset val="100"/>
        <c:noMultiLvlLbl val="0"/>
      </c:catAx>
      <c:valAx>
        <c:axId val="22279047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22789688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6">
          <a:lumMod val="50000"/>
        </a:schemeClr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Planilha1!$H$3:$H$9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Planilha1!$U$3:$U$9</c:f>
              <c:numCache>
                <c:formatCode>0.00%</c:formatCode>
                <c:ptCount val="7"/>
                <c:pt idx="0">
                  <c:v>2.1466524374410471E-3</c:v>
                </c:pt>
                <c:pt idx="1">
                  <c:v>2.0893330748645018E-3</c:v>
                </c:pt>
                <c:pt idx="2">
                  <c:v>2.6981693627887841E-3</c:v>
                </c:pt>
                <c:pt idx="3">
                  <c:v>2.1399745559063299E-3</c:v>
                </c:pt>
                <c:pt idx="4">
                  <c:v>1.680880151248038E-3</c:v>
                </c:pt>
                <c:pt idx="5">
                  <c:v>7.212996231718235E-4</c:v>
                </c:pt>
                <c:pt idx="6">
                  <c:v>2.6463005454115921E-3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AF-49A2-A089-B96238233F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794784"/>
        <c:axId val="223496936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6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9AF-49A2-A089-B96238233F7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9AF-49A2-A089-B96238233F7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9AF-49A2-A089-B96238233F7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9AF-49A2-A089-B96238233F7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spPr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9AF-49A2-A089-B96238233F7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9AF-49A2-A089-B96238233F7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9AF-49A2-A089-B96238233F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Planilha1!$H$3:$H$9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Planilha1!$X$3:$X$9</c:f>
              <c:numCache>
                <c:formatCode>0.00%</c:formatCode>
                <c:ptCount val="7"/>
                <c:pt idx="0">
                  <c:v>2E-3</c:v>
                </c:pt>
                <c:pt idx="1">
                  <c:v>2E-3</c:v>
                </c:pt>
                <c:pt idx="2">
                  <c:v>2E-3</c:v>
                </c:pt>
                <c:pt idx="3">
                  <c:v>2E-3</c:v>
                </c:pt>
                <c:pt idx="4">
                  <c:v>2E-3</c:v>
                </c:pt>
                <c:pt idx="5">
                  <c:v>2E-3</c:v>
                </c:pt>
                <c:pt idx="6">
                  <c:v>2E-3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59AF-49A2-A089-B96238233F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794784"/>
        <c:axId val="223496936"/>
      </c:lineChart>
      <c:catAx>
        <c:axId val="22279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3496936"/>
        <c:crosses val="autoZero"/>
        <c:auto val="1"/>
        <c:lblAlgn val="ctr"/>
        <c:lblOffset val="100"/>
        <c:noMultiLvlLbl val="0"/>
      </c:catAx>
      <c:valAx>
        <c:axId val="22349693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279478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6">
          <a:lumMod val="50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Planilha1!$H$10:$H$18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Planilha1!$U$10:$U$18</c:f>
              <c:numCache>
                <c:formatCode>0.00%</c:formatCode>
                <c:ptCount val="9"/>
                <c:pt idx="0">
                  <c:v>1.4815984590370388E-3</c:v>
                </c:pt>
                <c:pt idx="1">
                  <c:v>2.0468350316230539E-3</c:v>
                </c:pt>
                <c:pt idx="2">
                  <c:v>4.3732412930588297E-3</c:v>
                </c:pt>
                <c:pt idx="3">
                  <c:v>3.7808968793980589E-3</c:v>
                </c:pt>
                <c:pt idx="4">
                  <c:v>2.4194931184497014E-3</c:v>
                </c:pt>
                <c:pt idx="5">
                  <c:v>4.2533655454304979E-3</c:v>
                </c:pt>
                <c:pt idx="6">
                  <c:v>3.4707322551312783E-3</c:v>
                </c:pt>
                <c:pt idx="7">
                  <c:v>5.2683884617379601E-3</c:v>
                </c:pt>
                <c:pt idx="8">
                  <c:v>4.470724246338962E-3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04-49F1-A805-3850BDF7A6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3492232"/>
        <c:axId val="223496544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6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777777777777905E-3"/>
                  <c:y val="-6.4516129032258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F04-49F1-A805-3850BDF7A65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F04-49F1-A805-3850BDF7A65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F04-49F1-A805-3850BDF7A65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F04-49F1-A805-3850BDF7A65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F04-49F1-A805-3850BDF7A65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F04-49F1-A805-3850BDF7A653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F04-49F1-A805-3850BDF7A65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F04-49F1-A805-3850BDF7A65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F04-49F1-A805-3850BDF7A653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Planilha1!$H$10:$H$18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Planilha1!$X$10:$X$18</c:f>
              <c:numCache>
                <c:formatCode>0.00%</c:formatCode>
                <c:ptCount val="9"/>
                <c:pt idx="0">
                  <c:v>3.5000000000000001E-3</c:v>
                </c:pt>
                <c:pt idx="1">
                  <c:v>3.5000000000000001E-3</c:v>
                </c:pt>
                <c:pt idx="2">
                  <c:v>3.5000000000000001E-3</c:v>
                </c:pt>
                <c:pt idx="3">
                  <c:v>3.5000000000000001E-3</c:v>
                </c:pt>
                <c:pt idx="4">
                  <c:v>3.5000000000000001E-3</c:v>
                </c:pt>
                <c:pt idx="5">
                  <c:v>3.5000000000000001E-3</c:v>
                </c:pt>
                <c:pt idx="6">
                  <c:v>3.5000000000000001E-3</c:v>
                </c:pt>
                <c:pt idx="7">
                  <c:v>3.5000000000000001E-3</c:v>
                </c:pt>
                <c:pt idx="8">
                  <c:v>3.5000000000000001E-3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AF04-49F1-A805-3850BDF7A6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492232"/>
        <c:axId val="223496544"/>
      </c:lineChart>
      <c:catAx>
        <c:axId val="223492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3496544"/>
        <c:crosses val="autoZero"/>
        <c:auto val="1"/>
        <c:lblAlgn val="ctr"/>
        <c:lblOffset val="100"/>
        <c:noMultiLvlLbl val="0"/>
      </c:catAx>
      <c:valAx>
        <c:axId val="22349654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3492232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6">
          <a:lumMod val="50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none" strike="noStrike" kern="1200" spc="0" baseline="0">
                <a:solidFill>
                  <a:schemeClr val="tx1"/>
                </a:solidFill>
                <a:latin typeface="Bahnschrift Light" panose="020B0502040204020203" pitchFamily="34" charset="0"/>
                <a:ea typeface="+mn-ea"/>
                <a:cs typeface="+mn-cs"/>
              </a:defRPr>
            </a:pPr>
            <a:r>
              <a:rPr lang="pt-BR" sz="1400" b="1">
                <a:latin typeface="Bahnschrift Light" panose="020B0502040204020203" pitchFamily="34" charset="0"/>
              </a:rPr>
              <a:t>Norte e Nordeste</a:t>
            </a:r>
          </a:p>
        </c:rich>
      </c:tx>
      <c:layout>
        <c:manualLayout>
          <c:xMode val="edge"/>
          <c:yMode val="edge"/>
          <c:x val="2.3840113735783021E-2"/>
          <c:y val="3.906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1" i="0" u="none" strike="noStrike" kern="1200" spc="0" baseline="0">
              <a:solidFill>
                <a:schemeClr val="tx1"/>
              </a:solidFill>
              <a:latin typeface="Bahnschrift Light" panose="020B0502040204020203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4984951881014874"/>
          <c:y val="0.1643201826334208"/>
          <c:w val="0.50769794400699908"/>
          <c:h val="0.7932780375109361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63E-492D-8ED3-ACB4C79AE6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63E-492D-8ED3-ACB4C79AE6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63E-492D-8ED3-ACB4C79AE6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63E-492D-8ED3-ACB4C79AE6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63E-492D-8ED3-ACB4C79AE6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63E-492D-8ED3-ACB4C79AE6D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63E-492D-8ED3-ACB4C79AE6D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63E-492D-8ED3-ACB4C79AE6D4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Planilha6!$B$2:$B$9</c:f>
              <c:strCache>
                <c:ptCount val="8"/>
                <c:pt idx="0">
                  <c:v>ICMS</c:v>
                </c:pt>
                <c:pt idx="1">
                  <c:v>IPVA</c:v>
                </c:pt>
                <c:pt idx="2">
                  <c:v>FPE</c:v>
                </c:pt>
                <c:pt idx="3">
                  <c:v>FPM</c:v>
                </c:pt>
                <c:pt idx="4">
                  <c:v>IPTU</c:v>
                </c:pt>
                <c:pt idx="5">
                  <c:v>ISS</c:v>
                </c:pt>
                <c:pt idx="6">
                  <c:v>Fundeb-Comp</c:v>
                </c:pt>
                <c:pt idx="7">
                  <c:v>Outras</c:v>
                </c:pt>
              </c:strCache>
            </c:strRef>
          </c:cat>
          <c:val>
            <c:numRef>
              <c:f>Planilha6!$F$2:$F$9</c:f>
              <c:numCache>
                <c:formatCode>0%</c:formatCode>
                <c:ptCount val="8"/>
                <c:pt idx="0">
                  <c:v>0.42358913515896929</c:v>
                </c:pt>
                <c:pt idx="1">
                  <c:v>2.7604649591896777E-2</c:v>
                </c:pt>
                <c:pt idx="2">
                  <c:v>0.26608669304847538</c:v>
                </c:pt>
                <c:pt idx="3">
                  <c:v>0.16046656710601351</c:v>
                </c:pt>
                <c:pt idx="4">
                  <c:v>1.9037149625501713E-2</c:v>
                </c:pt>
                <c:pt idx="5">
                  <c:v>4.4354266098820622E-2</c:v>
                </c:pt>
                <c:pt idx="6">
                  <c:v>5.8861539370322701E-2</c:v>
                </c:pt>
                <c:pt idx="7">
                  <c:v>1.0122665633595715E-2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763E-492D-8ED3-ACB4C79AE6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906342957130363"/>
          <c:y val="0.13615212160979878"/>
          <c:w val="0.25926990376202974"/>
          <c:h val="0.818841248359580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3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Planilha1!$R$19:$R$22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Planilha1!$U$19:$U$22</c:f>
              <c:numCache>
                <c:formatCode>0.00%</c:formatCode>
                <c:ptCount val="4"/>
                <c:pt idx="0">
                  <c:v>5.3301432720263857E-3</c:v>
                </c:pt>
                <c:pt idx="1">
                  <c:v>2.9456430117305358E-3</c:v>
                </c:pt>
                <c:pt idx="2">
                  <c:v>6.3895102171850418E-3</c:v>
                </c:pt>
                <c:pt idx="3">
                  <c:v>9.9923840944317506E-3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32B-4D34-A94D-D1F78A117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3489880"/>
        <c:axId val="223492624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6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32B-4D34-A94D-D1F78A117A6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0000000000000051E-2"/>
                  <c:y val="-4.3010752688172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32B-4D34-A94D-D1F78A117A6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32B-4D34-A94D-D1F78A117A6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32B-4D34-A94D-D1F78A117A6D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Planilha1!$R$19:$R$22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Planilha1!$X$19:$X$22</c:f>
              <c:numCache>
                <c:formatCode>0.00%</c:formatCode>
                <c:ptCount val="4"/>
                <c:pt idx="0">
                  <c:v>6.1999999999999998E-3</c:v>
                </c:pt>
                <c:pt idx="1">
                  <c:v>6.1999999999999998E-3</c:v>
                </c:pt>
                <c:pt idx="2">
                  <c:v>6.1999999999999998E-3</c:v>
                </c:pt>
                <c:pt idx="3">
                  <c:v>6.1999999999999998E-3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D32B-4D34-A94D-D1F78A117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489880"/>
        <c:axId val="223492624"/>
      </c:lineChart>
      <c:catAx>
        <c:axId val="223489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3492624"/>
        <c:crosses val="autoZero"/>
        <c:auto val="1"/>
        <c:lblAlgn val="ctr"/>
        <c:lblOffset val="100"/>
        <c:noMultiLvlLbl val="0"/>
      </c:catAx>
      <c:valAx>
        <c:axId val="223492624"/>
        <c:scaling>
          <c:orientation val="minMax"/>
          <c:max val="1.1000000000000003E-2"/>
        </c:scaling>
        <c:delete val="1"/>
        <c:axPos val="l"/>
        <c:numFmt formatCode="0.00%" sourceLinked="1"/>
        <c:majorTickMark val="out"/>
        <c:minorTickMark val="none"/>
        <c:tickLblPos val="nextTo"/>
        <c:crossAx val="223489880"/>
        <c:crosses val="autoZero"/>
        <c:crossBetween val="between"/>
        <c:majorUnit val="1.0000000000000002E-3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6">
          <a:lumMod val="50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Planilha1!$R$23:$R$25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Planilha1!$U$23:$U$25</c:f>
              <c:numCache>
                <c:formatCode>0.00%</c:formatCode>
                <c:ptCount val="3"/>
                <c:pt idx="0">
                  <c:v>5.239839268501194E-3</c:v>
                </c:pt>
                <c:pt idx="1">
                  <c:v>5.9727503731708065E-3</c:v>
                </c:pt>
                <c:pt idx="2">
                  <c:v>5.5150569507876387E-3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55-4D25-98B3-A3B813066E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3490272"/>
        <c:axId val="223493800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6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85835368436694E-2"/>
                  <c:y val="-6.9821524454943149E-2"/>
                </c:manualLayout>
              </c:layout>
              <c:spPr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F55-4D25-98B3-A3B813066E4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F55-4D25-98B3-A3B813066E4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F55-4D25-98B3-A3B813066E4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Planilha1!$R$23:$R$25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Planilha1!$X$23:$X$25</c:f>
              <c:numCache>
                <c:formatCode>0.00%</c:formatCode>
                <c:ptCount val="3"/>
                <c:pt idx="0">
                  <c:v>5.5999999999999999E-3</c:v>
                </c:pt>
                <c:pt idx="1">
                  <c:v>5.5999999999999999E-3</c:v>
                </c:pt>
                <c:pt idx="2">
                  <c:v>5.5999999999999999E-3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F55-4D25-98B3-A3B813066E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490272"/>
        <c:axId val="223493800"/>
      </c:lineChart>
      <c:catAx>
        <c:axId val="22349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3493800"/>
        <c:crosses val="autoZero"/>
        <c:auto val="1"/>
        <c:lblAlgn val="ctr"/>
        <c:lblOffset val="100"/>
        <c:noMultiLvlLbl val="0"/>
      </c:catAx>
      <c:valAx>
        <c:axId val="223493800"/>
        <c:scaling>
          <c:orientation val="minMax"/>
          <c:max val="7.0000000000000019E-3"/>
        </c:scaling>
        <c:delete val="1"/>
        <c:axPos val="l"/>
        <c:numFmt formatCode="0.00%" sourceLinked="1"/>
        <c:majorTickMark val="out"/>
        <c:minorTickMark val="none"/>
        <c:tickLblPos val="nextTo"/>
        <c:crossAx val="223490272"/>
        <c:crosses val="autoZero"/>
        <c:crossBetween val="between"/>
        <c:majorUnit val="1.0000000000000002E-3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6">
          <a:lumMod val="50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Planilha1!$R$26:$R$29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Planilha1!$U$26:$U$29</c:f>
              <c:numCache>
                <c:formatCode>0.00%</c:formatCode>
                <c:ptCount val="4"/>
                <c:pt idx="0">
                  <c:v>6.7869797309475302E-3</c:v>
                </c:pt>
                <c:pt idx="1">
                  <c:v>4.1555780488046591E-3</c:v>
                </c:pt>
                <c:pt idx="2">
                  <c:v>6.1521777045548103E-3</c:v>
                </c:pt>
                <c:pt idx="3">
                  <c:v>3.6507247098735863E-3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04-41EF-B592-6C9C13660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3491448"/>
        <c:axId val="223490664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6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704-41EF-B592-6C9C136603B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704-41EF-B592-6C9C136603B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704-41EF-B592-6C9C136603B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spPr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704-41EF-B592-6C9C136603B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Planilha1!$R$26:$R$29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Planilha1!$X$26:$X$29</c:f>
              <c:numCache>
                <c:formatCode>0.00%</c:formatCode>
                <c:ptCount val="4"/>
                <c:pt idx="0">
                  <c:v>5.1999999999999998E-3</c:v>
                </c:pt>
                <c:pt idx="1">
                  <c:v>5.1999999999999998E-3</c:v>
                </c:pt>
                <c:pt idx="2">
                  <c:v>5.1999999999999998E-3</c:v>
                </c:pt>
                <c:pt idx="3">
                  <c:v>5.1999999999999998E-3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704-41EF-B592-6C9C13660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491448"/>
        <c:axId val="223490664"/>
      </c:lineChart>
      <c:catAx>
        <c:axId val="223491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3490664"/>
        <c:crosses val="autoZero"/>
        <c:auto val="1"/>
        <c:lblAlgn val="ctr"/>
        <c:lblOffset val="100"/>
        <c:noMultiLvlLbl val="0"/>
      </c:catAx>
      <c:valAx>
        <c:axId val="223490664"/>
        <c:scaling>
          <c:orientation val="minMax"/>
          <c:max val="8.0000000000000019E-3"/>
        </c:scaling>
        <c:delete val="1"/>
        <c:axPos val="l"/>
        <c:numFmt formatCode="0.00%" sourceLinked="1"/>
        <c:majorTickMark val="out"/>
        <c:minorTickMark val="none"/>
        <c:tickLblPos val="nextTo"/>
        <c:crossAx val="223491448"/>
        <c:crosses val="autoZero"/>
        <c:crossBetween val="between"/>
        <c:majorUnit val="1.0000000000000002E-3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6">
          <a:lumMod val="50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Planilha1!$H$3:$H$9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Planilha1!$L$3:$L$9</c:f>
              <c:numCache>
                <c:formatCode>#,##0</c:formatCode>
                <c:ptCount val="7"/>
                <c:pt idx="0">
                  <c:v>2419.5377917157871</c:v>
                </c:pt>
                <c:pt idx="1">
                  <c:v>1730.2762812191206</c:v>
                </c:pt>
                <c:pt idx="2">
                  <c:v>2318.1143620146304</c:v>
                </c:pt>
                <c:pt idx="3">
                  <c:v>1710.4216282823411</c:v>
                </c:pt>
                <c:pt idx="4">
                  <c:v>1319.8993294046797</c:v>
                </c:pt>
                <c:pt idx="5">
                  <c:v>1093.1006384292371</c:v>
                </c:pt>
                <c:pt idx="6">
                  <c:v>2566.4776263714184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F-4575-84F0-288F63914C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3491840"/>
        <c:axId val="223494192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3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BBF-4575-84F0-288F63914C3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BBF-4575-84F0-288F63914C3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BBF-4575-84F0-288F63914C3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BBF-4575-84F0-288F63914C32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185067526415994E-16"/>
                  <c:y val="-5.5913978494623658E-2"/>
                </c:manualLayout>
              </c:layout>
              <c:spPr>
                <a:solidFill>
                  <a:schemeClr val="bg2">
                    <a:lumMod val="90000"/>
                  </a:schemeClr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BBF-4575-84F0-288F63914C3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BBF-4575-84F0-288F63914C32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BBF-4575-84F0-288F63914C32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Planilha1!$H$3:$H$9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Planilha1!$Q$3:$Q$9</c:f>
              <c:numCache>
                <c:formatCode>#,##0</c:formatCode>
                <c:ptCount val="7"/>
                <c:pt idx="0">
                  <c:v>1880</c:v>
                </c:pt>
                <c:pt idx="1">
                  <c:v>1880</c:v>
                </c:pt>
                <c:pt idx="2">
                  <c:v>1880</c:v>
                </c:pt>
                <c:pt idx="3">
                  <c:v>1880</c:v>
                </c:pt>
                <c:pt idx="4">
                  <c:v>1880</c:v>
                </c:pt>
                <c:pt idx="5">
                  <c:v>1880</c:v>
                </c:pt>
                <c:pt idx="6">
                  <c:v>1880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1BBF-4575-84F0-288F63914C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491840"/>
        <c:axId val="223494192"/>
      </c:lineChart>
      <c:catAx>
        <c:axId val="22349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3494192"/>
        <c:crosses val="autoZero"/>
        <c:auto val="1"/>
        <c:lblAlgn val="ctr"/>
        <c:lblOffset val="100"/>
        <c:noMultiLvlLbl val="0"/>
      </c:catAx>
      <c:valAx>
        <c:axId val="22349419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3491840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2">
          <a:lumMod val="25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Planilha1!$H$10:$H$18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Planilha1!$L$10:$L$18</c:f>
              <c:numCache>
                <c:formatCode>#,##0</c:formatCode>
                <c:ptCount val="9"/>
                <c:pt idx="0">
                  <c:v>953.61234903011712</c:v>
                </c:pt>
                <c:pt idx="1">
                  <c:v>1302.3314018890599</c:v>
                </c:pt>
                <c:pt idx="2">
                  <c:v>985.68228831338263</c:v>
                </c:pt>
                <c:pt idx="3">
                  <c:v>1588.7100951655223</c:v>
                </c:pt>
                <c:pt idx="4">
                  <c:v>1349.6965303375619</c:v>
                </c:pt>
                <c:pt idx="5">
                  <c:v>1637.5349487818501</c:v>
                </c:pt>
                <c:pt idx="6">
                  <c:v>1192.8414410816672</c:v>
                </c:pt>
                <c:pt idx="7">
                  <c:v>1494.8287514095593</c:v>
                </c:pt>
                <c:pt idx="8">
                  <c:v>1485.8097055660285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30-42B6-AC61-254D5D4797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3493408"/>
        <c:axId val="223495760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3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B30-42B6-AC61-254D5D47972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777845104147533E-2"/>
                  <c:y val="-5.6599696136990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B30-42B6-AC61-254D5D47972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B30-42B6-AC61-254D5D47972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B30-42B6-AC61-254D5D47972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B30-42B6-AC61-254D5D47972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B30-42B6-AC61-254D5D47972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B30-42B6-AC61-254D5D47972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B30-42B6-AC61-254D5D47972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B30-42B6-AC61-254D5D47972C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Planilha1!$H$10:$H$18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Planilha1!$Q$10:$Q$18</c:f>
              <c:numCache>
                <c:formatCode>#,##0</c:formatCode>
                <c:ptCount val="9"/>
                <c:pt idx="0">
                  <c:v>1332</c:v>
                </c:pt>
                <c:pt idx="1">
                  <c:v>1332</c:v>
                </c:pt>
                <c:pt idx="2">
                  <c:v>1332</c:v>
                </c:pt>
                <c:pt idx="3">
                  <c:v>1332</c:v>
                </c:pt>
                <c:pt idx="4">
                  <c:v>1332</c:v>
                </c:pt>
                <c:pt idx="5">
                  <c:v>1332</c:v>
                </c:pt>
                <c:pt idx="6">
                  <c:v>1332</c:v>
                </c:pt>
                <c:pt idx="7">
                  <c:v>1332</c:v>
                </c:pt>
                <c:pt idx="8">
                  <c:v>1332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7B30-42B6-AC61-254D5D4797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493408"/>
        <c:axId val="223495760"/>
      </c:lineChart>
      <c:catAx>
        <c:axId val="223493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3495760"/>
        <c:crosses val="autoZero"/>
        <c:auto val="1"/>
        <c:lblAlgn val="ctr"/>
        <c:lblOffset val="100"/>
        <c:noMultiLvlLbl val="0"/>
      </c:catAx>
      <c:valAx>
        <c:axId val="2234957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3493408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3">
          <a:lumMod val="50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Planilha1!$H$19:$H$22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Planilha1!$L$19:$L$22</c:f>
              <c:numCache>
                <c:formatCode>#,##0</c:formatCode>
                <c:ptCount val="4"/>
                <c:pt idx="0">
                  <c:v>2314.4842501271573</c:v>
                </c:pt>
                <c:pt idx="1">
                  <c:v>2538.3090685424681</c:v>
                </c:pt>
                <c:pt idx="2">
                  <c:v>2262.8982124995705</c:v>
                </c:pt>
                <c:pt idx="3">
                  <c:v>3091.8257727049736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4D-4136-9671-E12FE50CC9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4118848"/>
        <c:axId val="224122768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3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5.1612903225806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E4D-4136-9671-E12FE50CC93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E4D-4136-9671-E12FE50CC93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E4D-4136-9671-E12FE50CC93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E4D-4136-9671-E12FE50CC931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Planilha1!$H$19:$H$22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Planilha1!$Q$19:$Q$22</c:f>
              <c:numCache>
                <c:formatCode>#,##0</c:formatCode>
                <c:ptCount val="4"/>
                <c:pt idx="0">
                  <c:v>2552</c:v>
                </c:pt>
                <c:pt idx="1">
                  <c:v>2552</c:v>
                </c:pt>
                <c:pt idx="2">
                  <c:v>2552</c:v>
                </c:pt>
                <c:pt idx="3">
                  <c:v>2552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E4D-4136-9671-E12FE50CC9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118848"/>
        <c:axId val="224122768"/>
      </c:lineChart>
      <c:catAx>
        <c:axId val="22411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122768"/>
        <c:crosses val="autoZero"/>
        <c:auto val="1"/>
        <c:lblAlgn val="ctr"/>
        <c:lblOffset val="100"/>
        <c:noMultiLvlLbl val="0"/>
      </c:catAx>
      <c:valAx>
        <c:axId val="22412276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4118848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2">
          <a:lumMod val="25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Planilha1!$H$23:$H$25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Planilha1!$L$23:$L$25</c:f>
              <c:numCache>
                <c:formatCode>#,##0</c:formatCode>
                <c:ptCount val="3"/>
                <c:pt idx="0">
                  <c:v>2664.3265821553859</c:v>
                </c:pt>
                <c:pt idx="1">
                  <c:v>3087.3855211399145</c:v>
                </c:pt>
                <c:pt idx="2">
                  <c:v>3061.2243897009703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DD-4FA3-BECB-CF55C643B6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4120808"/>
        <c:axId val="224116888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3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462668816039986E-17"/>
                  <c:y val="-6.0215053763440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EDD-4FA3-BECB-CF55C643B6D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EDD-4FA3-BECB-CF55C643B6D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EDD-4FA3-BECB-CF55C643B6D4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Planilha1!$H$23:$H$25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Planilha1!$Q$23:$Q$25</c:f>
              <c:numCache>
                <c:formatCode>#,##0</c:formatCode>
                <c:ptCount val="3"/>
                <c:pt idx="0">
                  <c:v>2938</c:v>
                </c:pt>
                <c:pt idx="1">
                  <c:v>2938</c:v>
                </c:pt>
                <c:pt idx="2">
                  <c:v>2938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EDD-4FA3-BECB-CF55C643B6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120808"/>
        <c:axId val="224116888"/>
      </c:lineChart>
      <c:catAx>
        <c:axId val="224120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116888"/>
        <c:crosses val="autoZero"/>
        <c:auto val="1"/>
        <c:lblAlgn val="ctr"/>
        <c:lblOffset val="100"/>
        <c:noMultiLvlLbl val="0"/>
      </c:catAx>
      <c:valAx>
        <c:axId val="22411688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4120808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2">
          <a:lumMod val="25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Planilha1!$H$26:$H$29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Planilha1!$L$26:$L$29</c:f>
              <c:numCache>
                <c:formatCode>#,##0</c:formatCode>
                <c:ptCount val="4"/>
                <c:pt idx="0">
                  <c:v>3166.5089592251079</c:v>
                </c:pt>
                <c:pt idx="1">
                  <c:v>3997.421157841206</c:v>
                </c:pt>
                <c:pt idx="2">
                  <c:v>3391.6312082863205</c:v>
                </c:pt>
                <c:pt idx="3">
                  <c:v>2732.6796841042101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16-4461-93DB-CD4752224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4117672"/>
        <c:axId val="224124336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3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C16-4461-93DB-CD4752224BC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C16-4461-93DB-CD4752224BC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C16-4461-93DB-CD4752224BC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3888888888888995E-2"/>
                  <c:y val="-5.5913978494623658E-2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bg2">
                      <a:lumMod val="2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C16-4461-93DB-CD4752224BC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solidFill>
                  <a:schemeClr val="bg2">
                    <a:lumMod val="2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Planilha1!$H$26:$H$29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Planilha1!$Q$26:$Q$29</c:f>
              <c:numCache>
                <c:formatCode>#,##0</c:formatCode>
                <c:ptCount val="4"/>
                <c:pt idx="0">
                  <c:v>3322</c:v>
                </c:pt>
                <c:pt idx="1">
                  <c:v>3322</c:v>
                </c:pt>
                <c:pt idx="2">
                  <c:v>3322</c:v>
                </c:pt>
                <c:pt idx="3">
                  <c:v>3322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C16-4461-93DB-CD4752224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117672"/>
        <c:axId val="224124336"/>
      </c:lineChart>
      <c:catAx>
        <c:axId val="224117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124336"/>
        <c:crosses val="autoZero"/>
        <c:auto val="1"/>
        <c:lblAlgn val="ctr"/>
        <c:lblOffset val="100"/>
        <c:noMultiLvlLbl val="0"/>
      </c:catAx>
      <c:valAx>
        <c:axId val="22412433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4117672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2">
          <a:lumMod val="25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Planilha1!$R$3:$R$9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Planilha1!$V$3:$V$9</c:f>
              <c:numCache>
                <c:formatCode>0.00%</c:formatCode>
                <c:ptCount val="7"/>
                <c:pt idx="0">
                  <c:v>9.6281586060879124E-2</c:v>
                </c:pt>
                <c:pt idx="1">
                  <c:v>9.2171603030158228E-2</c:v>
                </c:pt>
                <c:pt idx="2">
                  <c:v>9.2661998051345076E-2</c:v>
                </c:pt>
                <c:pt idx="3">
                  <c:v>6.5785281311585536E-2</c:v>
                </c:pt>
                <c:pt idx="4">
                  <c:v>6.7738317483375401E-2</c:v>
                </c:pt>
                <c:pt idx="5">
                  <c:v>5.0914953349171552E-2</c:v>
                </c:pt>
                <c:pt idx="6">
                  <c:v>0.11030501014042611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BA-4479-92D1-A2A694A8A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4118064"/>
        <c:axId val="224123552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3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7BA-4479-92D1-A2A694A8A82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7BA-4479-92D1-A2A694A8A82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7BA-4479-92D1-A2A694A8A82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7BA-4479-92D1-A2A694A8A82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7BA-4479-92D1-A2A694A8A82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7BA-4479-92D1-A2A694A8A824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7BA-4479-92D1-A2A694A8A82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Planilha1!$R$3:$R$9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Planilha1!$Y$3:$Y$9</c:f>
              <c:numCache>
                <c:formatCode>0.00%</c:formatCode>
                <c:ptCount val="7"/>
                <c:pt idx="0">
                  <c:v>8.2299999999999998E-2</c:v>
                </c:pt>
                <c:pt idx="1">
                  <c:v>8.2299999999999998E-2</c:v>
                </c:pt>
                <c:pt idx="2">
                  <c:v>8.2299999999999998E-2</c:v>
                </c:pt>
                <c:pt idx="3">
                  <c:v>8.2299999999999998E-2</c:v>
                </c:pt>
                <c:pt idx="4">
                  <c:v>8.2299999999999998E-2</c:v>
                </c:pt>
                <c:pt idx="5">
                  <c:v>8.2299999999999998E-2</c:v>
                </c:pt>
                <c:pt idx="6">
                  <c:v>8.2299999999999998E-2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97BA-4479-92D1-A2A694A8A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118064"/>
        <c:axId val="224123552"/>
      </c:lineChart>
      <c:catAx>
        <c:axId val="22411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123552"/>
        <c:crosses val="autoZero"/>
        <c:auto val="1"/>
        <c:lblAlgn val="ctr"/>
        <c:lblOffset val="100"/>
        <c:noMultiLvlLbl val="0"/>
      </c:catAx>
      <c:valAx>
        <c:axId val="224123552"/>
        <c:scaling>
          <c:orientation val="minMax"/>
          <c:max val="0.13"/>
        </c:scaling>
        <c:delete val="1"/>
        <c:axPos val="l"/>
        <c:numFmt formatCode="0.00%" sourceLinked="1"/>
        <c:majorTickMark val="out"/>
        <c:minorTickMark val="none"/>
        <c:tickLblPos val="nextTo"/>
        <c:crossAx val="224118064"/>
        <c:crosses val="autoZero"/>
        <c:crossBetween val="between"/>
        <c:majorUnit val="1.0000000000000002E-2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2">
          <a:lumMod val="25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2.7778085450528367E-3"/>
                  <c:y val="0.1588696075976885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7778085450527951E-3"/>
                  <c:y val="0.1774388487627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3189780885186287E-17"/>
                  <c:y val="0.1638532166253197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5376768309436689E-3"/>
                  <c:y val="0.1559335947831423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7778085450528784E-3"/>
                  <c:y val="0.1446011817824368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46B-4E19-8772-F73B1BDADEE9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Planilha1!$R$10:$R$18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Planilha1!$V$10:$V$18</c:f>
              <c:numCache>
                <c:formatCode>0.00%</c:formatCode>
                <c:ptCount val="9"/>
                <c:pt idx="0">
                  <c:v>6.754419098434046E-2</c:v>
                </c:pt>
                <c:pt idx="1">
                  <c:v>8.3262588808158372E-2</c:v>
                </c:pt>
                <c:pt idx="2">
                  <c:v>5.6671629906778896E-2</c:v>
                </c:pt>
                <c:pt idx="3">
                  <c:v>8.2477993457503881E-2</c:v>
                </c:pt>
                <c:pt idx="4">
                  <c:v>8.3854203229912716E-2</c:v>
                </c:pt>
                <c:pt idx="5">
                  <c:v>8.2691659476753832E-2</c:v>
                </c:pt>
                <c:pt idx="6">
                  <c:v>7.3919852187462276E-2</c:v>
                </c:pt>
                <c:pt idx="7">
                  <c:v>8.0607194603006138E-2</c:v>
                </c:pt>
                <c:pt idx="8">
                  <c:v>8.1117861508663291E-2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46B-4E19-8772-F73B1BDADE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4121200"/>
        <c:axId val="224118456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3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1950147010010404E-2"/>
                  <c:y val="-6.4516154349042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446B-4E19-8772-F73B1BDADEE9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446B-4E19-8772-F73B1BDADEE9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Planilha1!$R$10:$R$18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Planilha1!$Y$10:$Y$18</c:f>
              <c:numCache>
                <c:formatCode>0.00%</c:formatCode>
                <c:ptCount val="9"/>
                <c:pt idx="0">
                  <c:v>7.6899999999999996E-2</c:v>
                </c:pt>
                <c:pt idx="1">
                  <c:v>7.6899999999999996E-2</c:v>
                </c:pt>
                <c:pt idx="2">
                  <c:v>7.6899999999999996E-2</c:v>
                </c:pt>
                <c:pt idx="3">
                  <c:v>7.6899999999999996E-2</c:v>
                </c:pt>
                <c:pt idx="4">
                  <c:v>7.6899999999999996E-2</c:v>
                </c:pt>
                <c:pt idx="5">
                  <c:v>7.6899999999999996E-2</c:v>
                </c:pt>
                <c:pt idx="6">
                  <c:v>7.6899999999999996E-2</c:v>
                </c:pt>
                <c:pt idx="7">
                  <c:v>7.6899999999999996E-2</c:v>
                </c:pt>
                <c:pt idx="8">
                  <c:v>7.6899999999999996E-2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446B-4E19-8772-F73B1BDADE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121200"/>
        <c:axId val="224118456"/>
      </c:lineChart>
      <c:catAx>
        <c:axId val="224121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118456"/>
        <c:crosses val="autoZero"/>
        <c:auto val="1"/>
        <c:lblAlgn val="ctr"/>
        <c:lblOffset val="100"/>
        <c:noMultiLvlLbl val="0"/>
      </c:catAx>
      <c:valAx>
        <c:axId val="224118456"/>
        <c:scaling>
          <c:orientation val="minMax"/>
          <c:max val="0.1"/>
        </c:scaling>
        <c:delete val="1"/>
        <c:axPos val="l"/>
        <c:numFmt formatCode="0.00%" sourceLinked="1"/>
        <c:majorTickMark val="out"/>
        <c:minorTickMark val="none"/>
        <c:tickLblPos val="nextTo"/>
        <c:crossAx val="224121200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2">
          <a:lumMod val="25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4126334208223972"/>
          <c:h val="0.84493912454491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Planilha1!$J$2</c:f>
              <c:strCache>
                <c:ptCount val="1"/>
                <c:pt idx="0">
                  <c:v>ISS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Planilha1!$H$3:$H$9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Planilha1!$J$3:$J$9</c:f>
              <c:numCache>
                <c:formatCode>0</c:formatCode>
                <c:ptCount val="7"/>
                <c:pt idx="0">
                  <c:v>150.12566831211635</c:v>
                </c:pt>
                <c:pt idx="1">
                  <c:v>135.90910912117488</c:v>
                </c:pt>
                <c:pt idx="2">
                  <c:v>189.67914367604794</c:v>
                </c:pt>
                <c:pt idx="3">
                  <c:v>167.57877587843163</c:v>
                </c:pt>
                <c:pt idx="4">
                  <c:v>130.39245488015661</c:v>
                </c:pt>
                <c:pt idx="5">
                  <c:v>107.23713660899412</c:v>
                </c:pt>
                <c:pt idx="6">
                  <c:v>138.16532196615401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73-433A-901D-FEC3784D49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4365008"/>
        <c:axId val="144365400"/>
      </c:barChart>
      <c:lineChart>
        <c:grouping val="standard"/>
        <c:varyColors val="0"/>
        <c:ser>
          <c:idx val="2"/>
          <c:order val="1"/>
          <c:tx>
            <c:strRef>
              <c:f>Planilha1!$O$2</c:f>
              <c:strCache>
                <c:ptCount val="1"/>
                <c:pt idx="0">
                  <c:v>média
ISS</c:v>
                </c:pt>
              </c:strCache>
            </c:strRef>
          </c:tx>
          <c:spPr>
            <a:ln w="19050" cap="rnd">
              <a:solidFill>
                <a:schemeClr val="accent1">
                  <a:lumMod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973-433A-901D-FEC3784D491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973-433A-901D-FEC3784D491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973-433A-901D-FEC3784D491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973-433A-901D-FEC3784D491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4.301075268817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973-433A-901D-FEC3784D491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973-433A-901D-FEC3784D491A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973-433A-901D-FEC3784D491A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Planilha1!$H$3:$H$9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Planilha1!$O$3:$O$9</c:f>
              <c:numCache>
                <c:formatCode>0</c:formatCode>
                <c:ptCount val="7"/>
                <c:pt idx="0">
                  <c:v>145.58394434901078</c:v>
                </c:pt>
                <c:pt idx="1">
                  <c:v>146</c:v>
                </c:pt>
                <c:pt idx="2">
                  <c:v>146</c:v>
                </c:pt>
                <c:pt idx="3">
                  <c:v>146</c:v>
                </c:pt>
                <c:pt idx="4">
                  <c:v>146</c:v>
                </c:pt>
                <c:pt idx="5">
                  <c:v>146</c:v>
                </c:pt>
                <c:pt idx="6">
                  <c:v>146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0973-433A-901D-FEC3784D49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365008"/>
        <c:axId val="144365400"/>
      </c:lineChart>
      <c:catAx>
        <c:axId val="1443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4365400"/>
        <c:crosses val="autoZero"/>
        <c:auto val="1"/>
        <c:lblAlgn val="ctr"/>
        <c:lblOffset val="100"/>
        <c:noMultiLvlLbl val="0"/>
      </c:catAx>
      <c:valAx>
        <c:axId val="14436540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44365008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Planilha1!$R$19:$R$22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Planilha1!$V$19:$V$22</c:f>
              <c:numCache>
                <c:formatCode>0.00%</c:formatCode>
                <c:ptCount val="4"/>
                <c:pt idx="0">
                  <c:v>7.9037946111771687E-2</c:v>
                </c:pt>
                <c:pt idx="1">
                  <c:v>7.3724861738782094E-2</c:v>
                </c:pt>
                <c:pt idx="2">
                  <c:v>4.9608113347231246E-2</c:v>
                </c:pt>
                <c:pt idx="3">
                  <c:v>6.2589638223766814E-2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77-478C-BCCB-07AF242213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4119632"/>
        <c:axId val="224120024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3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377-478C-BCCB-07AF2422131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377-478C-BCCB-07AF2422131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5000000000000001E-2"/>
                  <c:y val="-4.7311827956989246E-2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  <a:ln>
                  <a:solidFill>
                    <a:schemeClr val="accent3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377-478C-BCCB-07AF2422131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377-478C-BCCB-07AF2422131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Planilha1!$R$19:$R$22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Planilha1!$Y$19:$Y$22</c:f>
              <c:numCache>
                <c:formatCode>0.00%</c:formatCode>
                <c:ptCount val="4"/>
                <c:pt idx="0">
                  <c:v>6.6199999999999995E-2</c:v>
                </c:pt>
                <c:pt idx="1">
                  <c:v>6.6199999999999995E-2</c:v>
                </c:pt>
                <c:pt idx="2">
                  <c:v>6.6199999999999995E-2</c:v>
                </c:pt>
                <c:pt idx="3">
                  <c:v>6.6199999999999995E-2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377-478C-BCCB-07AF242213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119632"/>
        <c:axId val="224120024"/>
      </c:lineChart>
      <c:catAx>
        <c:axId val="22411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120024"/>
        <c:crosses val="autoZero"/>
        <c:auto val="1"/>
        <c:lblAlgn val="ctr"/>
        <c:lblOffset val="100"/>
        <c:noMultiLvlLbl val="0"/>
      </c:catAx>
      <c:valAx>
        <c:axId val="22412002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4119632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2">
          <a:lumMod val="25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Planilha1!$R$23:$R$25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Planilha1!$V$23:$V$25</c:f>
              <c:numCache>
                <c:formatCode>0.00%</c:formatCode>
                <c:ptCount val="3"/>
                <c:pt idx="0">
                  <c:v>6.8073355001535094E-2</c:v>
                </c:pt>
                <c:pt idx="1">
                  <c:v>7.1619468221607308E-2</c:v>
                </c:pt>
                <c:pt idx="2">
                  <c:v>7.6167967952282575E-2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F8-4037-84B4-139F5EAE5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4121984"/>
        <c:axId val="224122376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3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777777777777779E-3"/>
                  <c:y val="-6.451612903225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2F8-4037-84B4-139F5EAE53D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2F8-4037-84B4-139F5EAE53D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2F8-4037-84B4-139F5EAE53D2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Planilha1!$R$23:$R$25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Planilha1!$Y$23:$Y$25</c:f>
              <c:numCache>
                <c:formatCode>0.00%</c:formatCode>
                <c:ptCount val="3"/>
                <c:pt idx="0">
                  <c:v>7.1999999999999995E-2</c:v>
                </c:pt>
                <c:pt idx="1">
                  <c:v>7.1999999999999995E-2</c:v>
                </c:pt>
                <c:pt idx="2">
                  <c:v>7.1999999999999995E-2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2F8-4037-84B4-139F5EAE5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121984"/>
        <c:axId val="224122376"/>
      </c:lineChart>
      <c:catAx>
        <c:axId val="22412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122376"/>
        <c:crosses val="autoZero"/>
        <c:auto val="1"/>
        <c:lblAlgn val="ctr"/>
        <c:lblOffset val="100"/>
        <c:noMultiLvlLbl val="0"/>
      </c:catAx>
      <c:valAx>
        <c:axId val="22412237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412198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2">
          <a:lumMod val="25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848556430446195"/>
          <c:h val="0.8449391245449157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Planilha1!$R$26:$R$29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Planilha1!$V$26:$V$29</c:f>
              <c:numCache>
                <c:formatCode>0.00%</c:formatCode>
                <c:ptCount val="4"/>
                <c:pt idx="0">
                  <c:v>8.0018836421512252E-2</c:v>
                </c:pt>
                <c:pt idx="1">
                  <c:v>9.8821651148646342E-2</c:v>
                </c:pt>
                <c:pt idx="2">
                  <c:v>0.1162616396234243</c:v>
                </c:pt>
                <c:pt idx="3">
                  <c:v>3.1927897836505167E-2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B6-4C74-B10F-26073138D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4425400"/>
        <c:axId val="224423048"/>
      </c:barChart>
      <c:lineChart>
        <c:grouping val="standard"/>
        <c:varyColors val="0"/>
        <c:ser>
          <c:idx val="0"/>
          <c:order val="1"/>
          <c:spPr>
            <a:ln w="19050" cap="rnd">
              <a:solidFill>
                <a:schemeClr val="accent3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B6-4C74-B10F-26073138D52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B6-4C74-B10F-26073138D52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B6-4C74-B10F-26073138D52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6168874628049846E-2"/>
                  <c:y val="-6.3127317360741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B6-4C74-B10F-26073138D523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Planilha1!$R$26:$R$29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Planilha1!$Y$26:$Y$29</c:f>
              <c:numCache>
                <c:formatCode>0.00%</c:formatCode>
                <c:ptCount val="4"/>
                <c:pt idx="0">
                  <c:v>8.1799999999999998E-2</c:v>
                </c:pt>
                <c:pt idx="1">
                  <c:v>8.1799999999999998E-2</c:v>
                </c:pt>
                <c:pt idx="2">
                  <c:v>8.1799999999999998E-2</c:v>
                </c:pt>
                <c:pt idx="3">
                  <c:v>8.1799999999999998E-2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B6-4C74-B10F-26073138D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425400"/>
        <c:axId val="224423048"/>
      </c:lineChart>
      <c:catAx>
        <c:axId val="224425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423048"/>
        <c:crosses val="autoZero"/>
        <c:auto val="1"/>
        <c:lblAlgn val="ctr"/>
        <c:lblOffset val="100"/>
        <c:noMultiLvlLbl val="0"/>
      </c:catAx>
      <c:valAx>
        <c:axId val="22442304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4425400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2">
          <a:lumMod val="25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530-467A-99B5-51250EFE8728}"/>
              </c:ext>
            </c:extLst>
          </c:dPt>
          <c:dLbls>
            <c:dLbl>
              <c:idx val="1"/>
              <c:spPr>
                <a:solidFill>
                  <a:schemeClr val="bg1"/>
                </a:solidFill>
                <a:ln>
                  <a:solidFill>
                    <a:schemeClr val="accent5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530-467A-99B5-51250EFE8728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'iptu 19-20'!$B$2:$B$8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'iptu 19-20'!$J$2:$J$8</c:f>
              <c:numCache>
                <c:formatCode>0.0%</c:formatCode>
                <c:ptCount val="7"/>
                <c:pt idx="0">
                  <c:v>-1.5205236905903235E-2</c:v>
                </c:pt>
                <c:pt idx="1">
                  <c:v>0.31672943699954198</c:v>
                </c:pt>
                <c:pt idx="2">
                  <c:v>-8.1119220829515656E-2</c:v>
                </c:pt>
                <c:pt idx="3">
                  <c:v>-1.9108803556858168E-2</c:v>
                </c:pt>
                <c:pt idx="4">
                  <c:v>-2.5037517716302488E-2</c:v>
                </c:pt>
                <c:pt idx="5">
                  <c:v>-5.3334536976696378E-2</c:v>
                </c:pt>
                <c:pt idx="6">
                  <c:v>-0.17472772558400693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530-467A-99B5-51250EFE8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4426968"/>
        <c:axId val="224425008"/>
      </c:barChart>
      <c:catAx>
        <c:axId val="224426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425008"/>
        <c:crosses val="autoZero"/>
        <c:auto val="1"/>
        <c:lblAlgn val="ctr"/>
        <c:lblOffset val="100"/>
        <c:noMultiLvlLbl val="0"/>
      </c:catAx>
      <c:valAx>
        <c:axId val="224425008"/>
        <c:scaling>
          <c:orientation val="minMax"/>
          <c:max val="5.000000000000001E-2"/>
          <c:min val="-0.22000000000000003"/>
        </c:scaling>
        <c:delete val="1"/>
        <c:axPos val="l"/>
        <c:numFmt formatCode="0%" sourceLinked="0"/>
        <c:majorTickMark val="out"/>
        <c:minorTickMark val="none"/>
        <c:tickLblPos val="nextTo"/>
        <c:crossAx val="224426968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79D-44CC-8506-41AD83EAAE4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79D-44CC-8506-41AD83EAAE44}"/>
              </c:ext>
            </c:extLst>
          </c:dPt>
          <c:dLbls>
            <c:dLbl>
              <c:idx val="0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79D-44CC-8506-41AD83EAAE4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79D-44CC-8506-41AD83EAAE44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"/>
                  <c:y val="-6.0184820647419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79D-44CC-8506-41AD83EAAE44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'iptu 19-20'!$B$9:$B$17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'iptu 19-20'!$J$9:$J$17</c:f>
              <c:numCache>
                <c:formatCode>0.0%</c:formatCode>
                <c:ptCount val="9"/>
                <c:pt idx="0">
                  <c:v>7.158156255403221E-2</c:v>
                </c:pt>
                <c:pt idx="1">
                  <c:v>-0.13616056812640531</c:v>
                </c:pt>
                <c:pt idx="2">
                  <c:v>-7.9344348426808681E-2</c:v>
                </c:pt>
                <c:pt idx="3">
                  <c:v>-3.8909201924662372E-2</c:v>
                </c:pt>
                <c:pt idx="4">
                  <c:v>8.7142520169263576E-2</c:v>
                </c:pt>
                <c:pt idx="5">
                  <c:v>-9.465928779054282E-2</c:v>
                </c:pt>
                <c:pt idx="6">
                  <c:v>-8.5995753488920343E-2</c:v>
                </c:pt>
                <c:pt idx="7">
                  <c:v>-3.4462721695195883E-3</c:v>
                </c:pt>
                <c:pt idx="8">
                  <c:v>-1.9812612464649514E-2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79D-44CC-8506-41AD83EAAE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24422264"/>
        <c:axId val="224423440"/>
      </c:barChart>
      <c:catAx>
        <c:axId val="224422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423440"/>
        <c:crosses val="autoZero"/>
        <c:auto val="1"/>
        <c:lblAlgn val="ctr"/>
        <c:lblOffset val="100"/>
        <c:noMultiLvlLbl val="0"/>
      </c:catAx>
      <c:valAx>
        <c:axId val="224423440"/>
        <c:scaling>
          <c:orientation val="minMax"/>
          <c:max val="5.000000000000001E-2"/>
          <c:min val="-0.16000000000000003"/>
        </c:scaling>
        <c:delete val="1"/>
        <c:axPos val="l"/>
        <c:numFmt formatCode="0%" sourceLinked="0"/>
        <c:majorTickMark val="out"/>
        <c:minorTickMark val="none"/>
        <c:tickLblPos val="nextTo"/>
        <c:crossAx val="22442226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'iptu 19-20'!$B$18:$B$21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'iptu 19-20'!$J$18:$J$21</c:f>
              <c:numCache>
                <c:formatCode>0.0%</c:formatCode>
                <c:ptCount val="4"/>
                <c:pt idx="0">
                  <c:v>-3.451593616463354E-2</c:v>
                </c:pt>
                <c:pt idx="1">
                  <c:v>-6.4845379915086362E-2</c:v>
                </c:pt>
                <c:pt idx="2">
                  <c:v>-9.3310158313736735E-2</c:v>
                </c:pt>
                <c:pt idx="3">
                  <c:v>-3.9779886325686888E-2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08-4ED9-876D-764612AA4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4426184"/>
        <c:axId val="224427360"/>
      </c:barChart>
      <c:catAx>
        <c:axId val="224426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427360"/>
        <c:crosses val="autoZero"/>
        <c:auto val="1"/>
        <c:lblAlgn val="ctr"/>
        <c:lblOffset val="100"/>
        <c:noMultiLvlLbl val="0"/>
      </c:catAx>
      <c:valAx>
        <c:axId val="224427360"/>
        <c:scaling>
          <c:orientation val="minMax"/>
          <c:max val="0"/>
          <c:min val="-0.11000000000000001"/>
        </c:scaling>
        <c:delete val="0"/>
        <c:axPos val="l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42618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'iptu 19-20'!$B$22:$B$24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'iptu 19-20'!$J$22:$J$24</c:f>
              <c:numCache>
                <c:formatCode>0.0%</c:formatCode>
                <c:ptCount val="3"/>
                <c:pt idx="0">
                  <c:v>-1.8683094805552421E-2</c:v>
                </c:pt>
                <c:pt idx="1">
                  <c:v>-2.2768649523311511E-2</c:v>
                </c:pt>
                <c:pt idx="2">
                  <c:v>-1.9271442553685254E-2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1F-4D4C-85F9-EE0752E8ED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-27"/>
        <c:axId val="224421088"/>
        <c:axId val="224425792"/>
      </c:barChart>
      <c:catAx>
        <c:axId val="22442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425792"/>
        <c:crosses val="autoZero"/>
        <c:auto val="1"/>
        <c:lblAlgn val="ctr"/>
        <c:lblOffset val="100"/>
        <c:noMultiLvlLbl val="0"/>
      </c:catAx>
      <c:valAx>
        <c:axId val="224425792"/>
        <c:scaling>
          <c:orientation val="minMax"/>
          <c:max val="0"/>
          <c:min val="-3.0000000000000006E-2"/>
        </c:scaling>
        <c:delete val="1"/>
        <c:axPos val="l"/>
        <c:numFmt formatCode="0%" sourceLinked="0"/>
        <c:majorTickMark val="out"/>
        <c:minorTickMark val="none"/>
        <c:tickLblPos val="low"/>
        <c:crossAx val="224421088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'iptu 19-20'!$B$25:$B$28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'iptu 19-20'!$J$25:$J$28</c:f>
              <c:numCache>
                <c:formatCode>0.0%</c:formatCode>
                <c:ptCount val="4"/>
                <c:pt idx="0">
                  <c:v>-2.9748041654177191E-2</c:v>
                </c:pt>
                <c:pt idx="1">
                  <c:v>-5.2715266856417337E-2</c:v>
                </c:pt>
                <c:pt idx="2">
                  <c:v>-9.9103204893999888E-2</c:v>
                </c:pt>
                <c:pt idx="3">
                  <c:v>-5.5211898799302061E-3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DA-4C7A-9DAE-D9AEB29E73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4426576"/>
        <c:axId val="224420696"/>
      </c:barChart>
      <c:catAx>
        <c:axId val="22442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4420696"/>
        <c:crosses val="autoZero"/>
        <c:auto val="1"/>
        <c:lblAlgn val="ctr"/>
        <c:lblOffset val="100"/>
        <c:noMultiLvlLbl val="0"/>
      </c:catAx>
      <c:valAx>
        <c:axId val="224420696"/>
        <c:scaling>
          <c:orientation val="minMax"/>
          <c:max val="0"/>
          <c:min val="-0.12000000000000001"/>
        </c:scaling>
        <c:delete val="1"/>
        <c:axPos val="l"/>
        <c:numFmt formatCode="0%" sourceLinked="0"/>
        <c:majorTickMark val="out"/>
        <c:minorTickMark val="none"/>
        <c:tickLblPos val="low"/>
        <c:crossAx val="224426576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F68-43E9-8B2D-206F10FA4ED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F68-43E9-8B2D-206F10FA4ED3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F68-43E9-8B2D-206F10FA4ED3}"/>
              </c:ext>
            </c:extLst>
          </c:dPt>
          <c:dLbls>
            <c:dLbl>
              <c:idx val="1"/>
              <c:spPr>
                <a:solidFill>
                  <a:schemeClr val="bg1"/>
                </a:solidFill>
                <a:ln>
                  <a:solidFill>
                    <a:schemeClr val="accent5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F68-43E9-8B2D-206F10FA4ED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F68-43E9-8B2D-206F10FA4ED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F68-43E9-8B2D-206F10FA4ED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0F68-43E9-8B2D-206F10FA4ED3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'ISS 19-20'!$B$2:$B$8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'ISS 19-20'!$J$2:$J$8</c:f>
              <c:numCache>
                <c:formatCode>0.0%</c:formatCode>
                <c:ptCount val="7"/>
                <c:pt idx="0">
                  <c:v>-4.2305719422804061E-2</c:v>
                </c:pt>
                <c:pt idx="1">
                  <c:v>0.19551201489906983</c:v>
                </c:pt>
                <c:pt idx="2">
                  <c:v>-2.202854444653657E-3</c:v>
                </c:pt>
                <c:pt idx="3">
                  <c:v>4.8944394499740827E-2</c:v>
                </c:pt>
                <c:pt idx="4">
                  <c:v>7.1531375976808267E-2</c:v>
                </c:pt>
                <c:pt idx="5">
                  <c:v>0.18181637493716804</c:v>
                </c:pt>
                <c:pt idx="6">
                  <c:v>6.4552032026813349E-3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0F68-43E9-8B2D-206F10FA4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24420304"/>
        <c:axId val="225525120"/>
      </c:barChart>
      <c:catAx>
        <c:axId val="22442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5525120"/>
        <c:crosses val="autoZero"/>
        <c:auto val="1"/>
        <c:lblAlgn val="ctr"/>
        <c:lblOffset val="100"/>
        <c:noMultiLvlLbl val="0"/>
      </c:catAx>
      <c:valAx>
        <c:axId val="225525120"/>
        <c:scaling>
          <c:orientation val="minMax"/>
          <c:max val="0.2"/>
          <c:min val="-7.0000000000000007E-2"/>
        </c:scaling>
        <c:delete val="1"/>
        <c:axPos val="l"/>
        <c:numFmt formatCode="0%" sourceLinked="0"/>
        <c:majorTickMark val="out"/>
        <c:minorTickMark val="none"/>
        <c:tickLblPos val="nextTo"/>
        <c:crossAx val="22442030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945-43D6-B870-E871EDD7EEC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945-43D6-B870-E871EDD7EEC4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'ISS 19-20'!$B$9:$B$17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'ISS 19-20'!$J$9:$J$17</c:f>
              <c:numCache>
                <c:formatCode>0.0%</c:formatCode>
                <c:ptCount val="9"/>
                <c:pt idx="0">
                  <c:v>1.4203417457767957E-2</c:v>
                </c:pt>
                <c:pt idx="1">
                  <c:v>-5.5116075719636719E-2</c:v>
                </c:pt>
                <c:pt idx="2">
                  <c:v>-7.0523600275356368E-2</c:v>
                </c:pt>
                <c:pt idx="3">
                  <c:v>-3.8072554284425228E-2</c:v>
                </c:pt>
                <c:pt idx="4">
                  <c:v>-6.1666454375905039E-2</c:v>
                </c:pt>
                <c:pt idx="5">
                  <c:v>-0.12732456869450087</c:v>
                </c:pt>
                <c:pt idx="6">
                  <c:v>4.8503007161805979E-2</c:v>
                </c:pt>
                <c:pt idx="7">
                  <c:v>-9.3964854199111825E-2</c:v>
                </c:pt>
                <c:pt idx="8">
                  <c:v>-4.7505943991044047E-2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945-43D6-B870-E871EDD7E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25519632"/>
        <c:axId val="225522768"/>
      </c:barChart>
      <c:catAx>
        <c:axId val="22551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5522768"/>
        <c:crosses val="autoZero"/>
        <c:auto val="1"/>
        <c:lblAlgn val="ctr"/>
        <c:lblOffset val="100"/>
        <c:noMultiLvlLbl val="0"/>
      </c:catAx>
      <c:valAx>
        <c:axId val="225522768"/>
        <c:scaling>
          <c:orientation val="minMax"/>
          <c:max val="6.0000000000000012E-2"/>
          <c:min val="-0.16000000000000003"/>
        </c:scaling>
        <c:delete val="1"/>
        <c:axPos val="l"/>
        <c:numFmt formatCode="0%" sourceLinked="0"/>
        <c:majorTickMark val="out"/>
        <c:minorTickMark val="none"/>
        <c:tickLblPos val="nextTo"/>
        <c:crossAx val="225519632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4404111986001749"/>
          <c:h val="0.84493912454491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Planilha1!$J$2</c:f>
              <c:strCache>
                <c:ptCount val="1"/>
                <c:pt idx="0">
                  <c:v>ISS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Planilha1!$H$10:$H$18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Planilha1!$J$10:$J$18</c:f>
              <c:numCache>
                <c:formatCode>0</c:formatCode>
                <c:ptCount val="9"/>
                <c:pt idx="0">
                  <c:v>117.37726989074223</c:v>
                </c:pt>
                <c:pt idx="1">
                  <c:v>114.60626066910372</c:v>
                </c:pt>
                <c:pt idx="2">
                  <c:v>141.87821899215771</c:v>
                </c:pt>
                <c:pt idx="3">
                  <c:v>170.97985630698338</c:v>
                </c:pt>
                <c:pt idx="4">
                  <c:v>104.7619075144363</c:v>
                </c:pt>
                <c:pt idx="5">
                  <c:v>171.78593105060068</c:v>
                </c:pt>
                <c:pt idx="6">
                  <c:v>103.68877673607419</c:v>
                </c:pt>
                <c:pt idx="7">
                  <c:v>167.37425616970455</c:v>
                </c:pt>
                <c:pt idx="8">
                  <c:v>137.88698308265879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16-4A0E-A45D-48AA7254C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4370496"/>
        <c:axId val="144369712"/>
      </c:barChart>
      <c:lineChart>
        <c:grouping val="standard"/>
        <c:varyColors val="0"/>
        <c:ser>
          <c:idx val="2"/>
          <c:order val="1"/>
          <c:tx>
            <c:strRef>
              <c:f>Planilha1!$O$2</c:f>
              <c:strCache>
                <c:ptCount val="1"/>
                <c:pt idx="0">
                  <c:v>média
ISS</c:v>
                </c:pt>
              </c:strCache>
            </c:strRef>
          </c:tx>
          <c:spPr>
            <a:ln w="19050" cap="rnd">
              <a:solidFill>
                <a:schemeClr val="accent1">
                  <a:lumMod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A16-4A0E-A45D-48AA7254CEE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7222222222222224E-2"/>
                  <c:y val="-5.1612903225806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A16-4A0E-A45D-48AA7254CEE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A16-4A0E-A45D-48AA7254CEE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A16-4A0E-A45D-48AA7254CEE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A16-4A0E-A45D-48AA7254CEE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A16-4A0E-A45D-48AA7254CEE1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A16-4A0E-A45D-48AA7254CEE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A16-4A0E-A45D-48AA7254CEE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A16-4A0E-A45D-48AA7254CEE1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Planilha1!$H$10:$H$18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Planilha1!$O$10:$O$18</c:f>
              <c:numCache>
                <c:formatCode>0</c:formatCode>
                <c:ptCount val="9"/>
                <c:pt idx="0">
                  <c:v>136.7043844902735</c:v>
                </c:pt>
                <c:pt idx="1">
                  <c:v>137</c:v>
                </c:pt>
                <c:pt idx="2">
                  <c:v>137</c:v>
                </c:pt>
                <c:pt idx="3">
                  <c:v>137</c:v>
                </c:pt>
                <c:pt idx="4">
                  <c:v>137</c:v>
                </c:pt>
                <c:pt idx="5">
                  <c:v>137</c:v>
                </c:pt>
                <c:pt idx="6">
                  <c:v>137</c:v>
                </c:pt>
                <c:pt idx="7">
                  <c:v>137</c:v>
                </c:pt>
                <c:pt idx="8">
                  <c:v>137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DA16-4A0E-A45D-48AA7254C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370496"/>
        <c:axId val="144369712"/>
      </c:lineChart>
      <c:catAx>
        <c:axId val="14437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4369712"/>
        <c:crosses val="autoZero"/>
        <c:auto val="1"/>
        <c:lblAlgn val="ctr"/>
        <c:lblOffset val="100"/>
        <c:noMultiLvlLbl val="0"/>
      </c:catAx>
      <c:valAx>
        <c:axId val="14436971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144370496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'ISS 19-20'!$B$18:$B$21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'ISS 19-20'!$J$18:$J$21</c:f>
              <c:numCache>
                <c:formatCode>0.0%</c:formatCode>
                <c:ptCount val="4"/>
                <c:pt idx="0">
                  <c:v>-3.223427523539791E-3</c:v>
                </c:pt>
                <c:pt idx="1">
                  <c:v>-1.5425875825965749E-2</c:v>
                </c:pt>
                <c:pt idx="2">
                  <c:v>-9.0900056994350886E-2</c:v>
                </c:pt>
                <c:pt idx="3">
                  <c:v>-4.2878203964122341E-2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39-4A6D-921A-45BCE250A0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5521984"/>
        <c:axId val="225518456"/>
      </c:barChart>
      <c:catAx>
        <c:axId val="22552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5518456"/>
        <c:crosses val="autoZero"/>
        <c:auto val="1"/>
        <c:lblAlgn val="ctr"/>
        <c:lblOffset val="100"/>
        <c:noMultiLvlLbl val="0"/>
      </c:catAx>
      <c:valAx>
        <c:axId val="225518456"/>
        <c:scaling>
          <c:orientation val="minMax"/>
          <c:max val="0"/>
          <c:min val="-0.11000000000000001"/>
        </c:scaling>
        <c:delete val="1"/>
        <c:axPos val="l"/>
        <c:numFmt formatCode="0%" sourceLinked="0"/>
        <c:majorTickMark val="out"/>
        <c:minorTickMark val="none"/>
        <c:tickLblPos val="nextTo"/>
        <c:crossAx val="22552198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B20-4413-A949-83C4E57D9B1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B20-4413-A949-83C4E57D9B15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'ISS 19-20'!$B$25:$B$28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'ISS 19-20'!$J$25:$J$28</c:f>
              <c:numCache>
                <c:formatCode>0.0%</c:formatCode>
                <c:ptCount val="4"/>
                <c:pt idx="0">
                  <c:v>-1.6459027778892167E-2</c:v>
                </c:pt>
                <c:pt idx="1">
                  <c:v>2.7726340637874956E-3</c:v>
                </c:pt>
                <c:pt idx="2">
                  <c:v>1.3662878968245277E-2</c:v>
                </c:pt>
                <c:pt idx="3">
                  <c:v>-9.0223359294005143E-2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20-4413-A949-83C4E57D9B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5520416"/>
        <c:axId val="225523160"/>
      </c:barChart>
      <c:catAx>
        <c:axId val="225520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5523160"/>
        <c:crosses val="autoZero"/>
        <c:auto val="1"/>
        <c:lblAlgn val="ctr"/>
        <c:lblOffset val="100"/>
        <c:noMultiLvlLbl val="0"/>
      </c:catAx>
      <c:valAx>
        <c:axId val="225523160"/>
        <c:scaling>
          <c:orientation val="minMax"/>
          <c:max val="3.0000000000000006E-2"/>
          <c:min val="-0.11000000000000001"/>
        </c:scaling>
        <c:delete val="1"/>
        <c:axPos val="l"/>
        <c:numFmt formatCode="0%" sourceLinked="0"/>
        <c:majorTickMark val="out"/>
        <c:minorTickMark val="none"/>
        <c:tickLblPos val="nextTo"/>
        <c:crossAx val="225520416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'ISS 19-20'!$B$22:$B$24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'ISS 19-20'!$J$22:$J$24</c:f>
              <c:numCache>
                <c:formatCode>0.0%</c:formatCode>
                <c:ptCount val="3"/>
                <c:pt idx="0">
                  <c:v>-5.4265947468233294E-2</c:v>
                </c:pt>
                <c:pt idx="1">
                  <c:v>-2.5145649538453073E-2</c:v>
                </c:pt>
                <c:pt idx="2">
                  <c:v>-7.6157301316642889E-2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B8-48DE-B2CB-4F59A699249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5520808"/>
        <c:axId val="225521592"/>
      </c:barChart>
      <c:catAx>
        <c:axId val="225520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5521592"/>
        <c:crosses val="autoZero"/>
        <c:auto val="1"/>
        <c:lblAlgn val="ctr"/>
        <c:lblOffset val="100"/>
        <c:noMultiLvlLbl val="0"/>
      </c:catAx>
      <c:valAx>
        <c:axId val="225521592"/>
        <c:scaling>
          <c:orientation val="minMax"/>
          <c:max val="0"/>
          <c:min val="-9.0000000000000024E-2"/>
        </c:scaling>
        <c:delete val="1"/>
        <c:axPos val="l"/>
        <c:numFmt formatCode="0%" sourceLinked="0"/>
        <c:majorTickMark val="out"/>
        <c:minorTickMark val="none"/>
        <c:tickLblPos val="low"/>
        <c:crossAx val="225520808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F05-45CF-8887-567E6D3880E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F05-45CF-8887-567E6D3880E5}"/>
              </c:ext>
            </c:extLst>
          </c:dPt>
          <c:dLbls>
            <c:dLbl>
              <c:idx val="7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F05-45CF-8887-567E6D3880E5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F05-45CF-8887-567E6D3880E5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'icms 19-20'!$B$18:$B$28</c:f>
              <c:strCache>
                <c:ptCount val="11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  <c:pt idx="4">
                  <c:v>PR</c:v>
                </c:pt>
                <c:pt idx="5">
                  <c:v>SC</c:v>
                </c:pt>
                <c:pt idx="6">
                  <c:v>RS</c:v>
                </c:pt>
                <c:pt idx="7">
                  <c:v>MS</c:v>
                </c:pt>
                <c:pt idx="8">
                  <c:v>MT</c:v>
                </c:pt>
                <c:pt idx="9">
                  <c:v>GO</c:v>
                </c:pt>
                <c:pt idx="10">
                  <c:v>DF</c:v>
                </c:pt>
              </c:strCache>
            </c:strRef>
          </c:cat>
          <c:val>
            <c:numRef>
              <c:f>'icms 19-20'!$L$18:$L$28</c:f>
              <c:numCache>
                <c:formatCode>0.0%</c:formatCode>
                <c:ptCount val="11"/>
                <c:pt idx="0">
                  <c:v>-4.0360888074109473E-2</c:v>
                </c:pt>
                <c:pt idx="1">
                  <c:v>-1.166053391097825E-2</c:v>
                </c:pt>
                <c:pt idx="2">
                  <c:v>-4.2226134164594998E-3</c:v>
                </c:pt>
                <c:pt idx="3">
                  <c:v>-4.9469299828369402E-2</c:v>
                </c:pt>
                <c:pt idx="4">
                  <c:v>-5.2016053464661469E-2</c:v>
                </c:pt>
                <c:pt idx="5">
                  <c:v>-4.6841468836166085E-2</c:v>
                </c:pt>
                <c:pt idx="6">
                  <c:v>-5.1270874929943526E-2</c:v>
                </c:pt>
                <c:pt idx="7">
                  <c:v>5.5356873690734859E-2</c:v>
                </c:pt>
                <c:pt idx="8">
                  <c:v>0.11627715099453662</c:v>
                </c:pt>
                <c:pt idx="9">
                  <c:v>-1.3576894390290179E-2</c:v>
                </c:pt>
                <c:pt idx="10">
                  <c:v>-1.8364559507394556E-3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90D-4CDF-ADCF-21D3C140B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5521200"/>
        <c:axId val="225522376"/>
      </c:barChart>
      <c:catAx>
        <c:axId val="225521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5522376"/>
        <c:crosses val="autoZero"/>
        <c:auto val="1"/>
        <c:lblAlgn val="ctr"/>
        <c:lblOffset val="100"/>
        <c:noMultiLvlLbl val="0"/>
      </c:catAx>
      <c:valAx>
        <c:axId val="225522376"/>
        <c:scaling>
          <c:orientation val="minMax"/>
          <c:max val="7.0000000000000007E-2"/>
          <c:min val="-8.0000000000000016E-2"/>
        </c:scaling>
        <c:delete val="1"/>
        <c:axPos val="l"/>
        <c:numFmt formatCode="0%" sourceLinked="0"/>
        <c:majorTickMark val="out"/>
        <c:minorTickMark val="none"/>
        <c:tickLblPos val="nextTo"/>
        <c:crossAx val="225521200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2"/>
      </a:solidFill>
      <a:round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5C-46A7-968C-6471837D85B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5C-46A7-968C-6471837D85B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5C-46A7-968C-6471837D85B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5C-46A7-968C-6471837D85B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5C-46A7-968C-6471837D85B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5C-46A7-968C-6471837D85B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5C-46A7-968C-6471837D85B4}"/>
              </c:ext>
            </c:extLst>
          </c:dPt>
          <c:dLbls>
            <c:dLbl>
              <c:idx val="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85C-46A7-968C-6471837D85B4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85C-46A7-968C-6471837D85B4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'icms 19-20'!$B$2:$B$17</c:f>
              <c:strCache>
                <c:ptCount val="16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  <c:pt idx="7">
                  <c:v>MA</c:v>
                </c:pt>
                <c:pt idx="8">
                  <c:v>PI</c:v>
                </c:pt>
                <c:pt idx="9">
                  <c:v>CE</c:v>
                </c:pt>
                <c:pt idx="10">
                  <c:v>RN</c:v>
                </c:pt>
                <c:pt idx="11">
                  <c:v>PB</c:v>
                </c:pt>
                <c:pt idx="12">
                  <c:v>PE</c:v>
                </c:pt>
                <c:pt idx="13">
                  <c:v>AL</c:v>
                </c:pt>
                <c:pt idx="14">
                  <c:v>SE</c:v>
                </c:pt>
                <c:pt idx="15">
                  <c:v>BA</c:v>
                </c:pt>
              </c:strCache>
            </c:strRef>
          </c:cat>
          <c:val>
            <c:numRef>
              <c:f>'icms 19-20'!$L$2:$L$17</c:f>
              <c:numCache>
                <c:formatCode>0.0%</c:formatCode>
                <c:ptCount val="16"/>
                <c:pt idx="0">
                  <c:v>2.985785342595617E-2</c:v>
                </c:pt>
                <c:pt idx="1">
                  <c:v>-8.2774711363384421E-2</c:v>
                </c:pt>
                <c:pt idx="2">
                  <c:v>1.3698971643552077E-2</c:v>
                </c:pt>
                <c:pt idx="3">
                  <c:v>1.0821460620072798E-2</c:v>
                </c:pt>
                <c:pt idx="4">
                  <c:v>7.3546994498212642E-2</c:v>
                </c:pt>
                <c:pt idx="5">
                  <c:v>7.3335206612198285E-3</c:v>
                </c:pt>
                <c:pt idx="6">
                  <c:v>7.2556313615508766E-2</c:v>
                </c:pt>
                <c:pt idx="7">
                  <c:v>-1.830143548442096E-2</c:v>
                </c:pt>
                <c:pt idx="8">
                  <c:v>4.8249830017170776E-3</c:v>
                </c:pt>
                <c:pt idx="9">
                  <c:v>-4.2613565782970854E-2</c:v>
                </c:pt>
                <c:pt idx="10">
                  <c:v>-2.564457276617086E-2</c:v>
                </c:pt>
                <c:pt idx="11">
                  <c:v>-1.3673156783873808E-2</c:v>
                </c:pt>
                <c:pt idx="12">
                  <c:v>-5.2373805764283569E-2</c:v>
                </c:pt>
                <c:pt idx="13">
                  <c:v>-1.2155582711942068E-2</c:v>
                </c:pt>
                <c:pt idx="14">
                  <c:v>-5.7203479105684539E-2</c:v>
                </c:pt>
                <c:pt idx="15">
                  <c:v>-4.2349683625570227E-2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D85C-46A7-968C-6471837D85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5523552"/>
        <c:axId val="225517672"/>
      </c:barChart>
      <c:catAx>
        <c:axId val="22552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5517672"/>
        <c:crosses val="autoZero"/>
        <c:auto val="1"/>
        <c:lblAlgn val="ctr"/>
        <c:lblOffset val="100"/>
        <c:noMultiLvlLbl val="0"/>
      </c:catAx>
      <c:valAx>
        <c:axId val="225517672"/>
        <c:scaling>
          <c:orientation val="minMax"/>
          <c:max val="5.000000000000001E-2"/>
          <c:min val="-0.11000000000000001"/>
        </c:scaling>
        <c:delete val="1"/>
        <c:axPos val="l"/>
        <c:numFmt formatCode="0%" sourceLinked="0"/>
        <c:majorTickMark val="out"/>
        <c:minorTickMark val="none"/>
        <c:tickLblPos val="nextTo"/>
        <c:crossAx val="225523552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2"/>
      </a:solidFill>
      <a:round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56-4093-9F9E-299F7DD2404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256-4093-9F9E-299F7DD2404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256-4093-9F9E-299F7DD2404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256-4093-9F9E-299F7DD2404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256-4093-9F9E-299F7DD2404A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256-4093-9F9E-299F7DD2404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256-4093-9F9E-299F7DD2404A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'ipva 19-20'!$B$2:$B$17</c:f>
              <c:strCache>
                <c:ptCount val="16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  <c:pt idx="7">
                  <c:v>MA</c:v>
                </c:pt>
                <c:pt idx="8">
                  <c:v>PI</c:v>
                </c:pt>
                <c:pt idx="9">
                  <c:v>CE</c:v>
                </c:pt>
                <c:pt idx="10">
                  <c:v>RN</c:v>
                </c:pt>
                <c:pt idx="11">
                  <c:v>PB</c:v>
                </c:pt>
                <c:pt idx="12">
                  <c:v>PE</c:v>
                </c:pt>
                <c:pt idx="13">
                  <c:v>AL</c:v>
                </c:pt>
                <c:pt idx="14">
                  <c:v>SE</c:v>
                </c:pt>
                <c:pt idx="15">
                  <c:v>BA</c:v>
                </c:pt>
              </c:strCache>
            </c:strRef>
          </c:cat>
          <c:val>
            <c:numRef>
              <c:f>'ipva 19-20'!$K$2:$K$17</c:f>
              <c:numCache>
                <c:formatCode>0.0%</c:formatCode>
                <c:ptCount val="16"/>
                <c:pt idx="0">
                  <c:v>-2.4379567116893036E-3</c:v>
                </c:pt>
                <c:pt idx="1">
                  <c:v>-1.6264624614879149E-2</c:v>
                </c:pt>
                <c:pt idx="2">
                  <c:v>5.5901219399275379E-2</c:v>
                </c:pt>
                <c:pt idx="3">
                  <c:v>-2.2455900472582939E-2</c:v>
                </c:pt>
                <c:pt idx="4">
                  <c:v>1.2647447541629189E-2</c:v>
                </c:pt>
                <c:pt idx="5">
                  <c:v>-7.3300664009382288E-2</c:v>
                </c:pt>
                <c:pt idx="6">
                  <c:v>7.7307828207276261E-2</c:v>
                </c:pt>
                <c:pt idx="7">
                  <c:v>3.8189281449566154E-2</c:v>
                </c:pt>
                <c:pt idx="8">
                  <c:v>3.4670003085651331E-2</c:v>
                </c:pt>
                <c:pt idx="9">
                  <c:v>-4.0937857704557244E-3</c:v>
                </c:pt>
                <c:pt idx="10">
                  <c:v>-1.0561496597823215E-2</c:v>
                </c:pt>
                <c:pt idx="11">
                  <c:v>2.5892775891233098E-2</c:v>
                </c:pt>
                <c:pt idx="12">
                  <c:v>-1.8051110088806228E-2</c:v>
                </c:pt>
                <c:pt idx="13">
                  <c:v>1.2235076792891139E-2</c:v>
                </c:pt>
                <c:pt idx="14">
                  <c:v>-9.5650138397712237E-3</c:v>
                </c:pt>
                <c:pt idx="15">
                  <c:v>-3.9342485186558904E-3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3256-4093-9F9E-299F7DD240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5321064"/>
        <c:axId val="225328120"/>
      </c:barChart>
      <c:catAx>
        <c:axId val="225321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5328120"/>
        <c:crosses val="autoZero"/>
        <c:auto val="1"/>
        <c:lblAlgn val="ctr"/>
        <c:lblOffset val="100"/>
        <c:noMultiLvlLbl val="0"/>
      </c:catAx>
      <c:valAx>
        <c:axId val="225328120"/>
        <c:scaling>
          <c:orientation val="minMax"/>
          <c:max val="9.0000000000000024E-2"/>
          <c:min val="-0.1"/>
        </c:scaling>
        <c:delete val="1"/>
        <c:axPos val="l"/>
        <c:numFmt formatCode="0%" sourceLinked="0"/>
        <c:majorTickMark val="out"/>
        <c:minorTickMark val="none"/>
        <c:tickLblPos val="nextTo"/>
        <c:crossAx val="22532106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2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36D-48E4-9D1B-C3D9BDCD921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36D-48E4-9D1B-C3D9BDCD921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36D-48E4-9D1B-C3D9BDCD921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36D-48E4-9D1B-C3D9BDCD9212}"/>
              </c:ext>
            </c:extLst>
          </c:dPt>
          <c:dLbls>
            <c:dLbl>
              <c:idx val="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936D-48E4-9D1B-C3D9BDCD9212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'ipva 19-20'!$B$18:$B$28</c:f>
              <c:strCache>
                <c:ptCount val="11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  <c:pt idx="4">
                  <c:v>PR</c:v>
                </c:pt>
                <c:pt idx="5">
                  <c:v>SC</c:v>
                </c:pt>
                <c:pt idx="6">
                  <c:v>RS</c:v>
                </c:pt>
                <c:pt idx="7">
                  <c:v>MS</c:v>
                </c:pt>
                <c:pt idx="8">
                  <c:v>MT</c:v>
                </c:pt>
                <c:pt idx="9">
                  <c:v>GO</c:v>
                </c:pt>
                <c:pt idx="10">
                  <c:v>DF</c:v>
                </c:pt>
              </c:strCache>
            </c:strRef>
          </c:cat>
          <c:val>
            <c:numRef>
              <c:f>'ipva 19-20'!$K$18:$K$28</c:f>
              <c:numCache>
                <c:formatCode>0.0%</c:formatCode>
                <c:ptCount val="11"/>
                <c:pt idx="0">
                  <c:v>-1.061590518789993E-2</c:v>
                </c:pt>
                <c:pt idx="1">
                  <c:v>3.247477734977289E-3</c:v>
                </c:pt>
                <c:pt idx="2">
                  <c:v>-9.1588039283506215E-2</c:v>
                </c:pt>
                <c:pt idx="3">
                  <c:v>-4.7259155655001144E-3</c:v>
                </c:pt>
                <c:pt idx="4">
                  <c:v>8.6502107329325516E-3</c:v>
                </c:pt>
                <c:pt idx="5">
                  <c:v>3.5355649981667889E-2</c:v>
                </c:pt>
                <c:pt idx="6">
                  <c:v>-2.2707616518144683E-3</c:v>
                </c:pt>
                <c:pt idx="7">
                  <c:v>5.7978715536254069E-2</c:v>
                </c:pt>
                <c:pt idx="8">
                  <c:v>-0.10693592248930249</c:v>
                </c:pt>
                <c:pt idx="9">
                  <c:v>-0.26180887849275086</c:v>
                </c:pt>
                <c:pt idx="10">
                  <c:v>-0.10970559694842957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36D-48E4-9D1B-C3D9BDCD92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5324200"/>
        <c:axId val="225325768"/>
      </c:barChart>
      <c:catAx>
        <c:axId val="225324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solidFill>
            <a:schemeClr val="bg1"/>
          </a:solidFill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5325768"/>
        <c:crosses val="autoZero"/>
        <c:auto val="1"/>
        <c:lblAlgn val="ctr"/>
        <c:lblOffset val="100"/>
        <c:noMultiLvlLbl val="0"/>
      </c:catAx>
      <c:valAx>
        <c:axId val="225325768"/>
        <c:scaling>
          <c:orientation val="minMax"/>
          <c:max val="8.0000000000000016E-2"/>
          <c:min val="-0.15000000000000002"/>
        </c:scaling>
        <c:delete val="1"/>
        <c:axPos val="l"/>
        <c:numFmt formatCode="0%" sourceLinked="0"/>
        <c:majorTickMark val="out"/>
        <c:minorTickMark val="none"/>
        <c:tickLblPos val="nextTo"/>
        <c:crossAx val="225324200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2"/>
      </a:solidFill>
      <a:round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4681889763779525"/>
          <c:h val="0.84493912454491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Planilha1!$J$2</c:f>
              <c:strCache>
                <c:ptCount val="1"/>
                <c:pt idx="0">
                  <c:v>ISS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Planilha1!$H$19:$H$22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Planilha1!$J$19:$J$22</c:f>
              <c:numCache>
                <c:formatCode>0</c:formatCode>
                <c:ptCount val="4"/>
                <c:pt idx="0">
                  <c:v>187.87618231716812</c:v>
                </c:pt>
                <c:pt idx="1">
                  <c:v>283.6795527100054</c:v>
                </c:pt>
                <c:pt idx="2">
                  <c:v>492.78568020156291</c:v>
                </c:pt>
                <c:pt idx="3">
                  <c:v>611.91606059723017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68-4A7E-9C99-748920571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132400"/>
        <c:axId val="222137496"/>
      </c:barChart>
      <c:lineChart>
        <c:grouping val="standard"/>
        <c:varyColors val="0"/>
        <c:ser>
          <c:idx val="2"/>
          <c:order val="1"/>
          <c:tx>
            <c:strRef>
              <c:f>Planilha1!$O$2</c:f>
              <c:strCache>
                <c:ptCount val="1"/>
                <c:pt idx="0">
                  <c:v>média
ISS</c:v>
                </c:pt>
              </c:strCache>
            </c:strRef>
          </c:tx>
          <c:spPr>
            <a:ln w="127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768-4A7E-9C99-74892057101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277777777777777E-2"/>
                  <c:y val="-4.5129116924900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768-4A7E-9C99-74892057101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768-4A7E-9C99-74892057101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768-4A7E-9C99-74892057101E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Planilha1!$H$19:$H$22</c:f>
              <c:strCache>
                <c:ptCount val="4"/>
                <c:pt idx="0">
                  <c:v>MG</c:v>
                </c:pt>
                <c:pt idx="1">
                  <c:v>ES</c:v>
                </c:pt>
                <c:pt idx="2">
                  <c:v>RJ</c:v>
                </c:pt>
                <c:pt idx="3">
                  <c:v>SP</c:v>
                </c:pt>
              </c:strCache>
            </c:strRef>
          </c:cat>
          <c:val>
            <c:numRef>
              <c:f>Planilha1!$O$19:$O$22</c:f>
              <c:numCache>
                <c:formatCode>0</c:formatCode>
                <c:ptCount val="4"/>
                <c:pt idx="0">
                  <c:v>394</c:v>
                </c:pt>
                <c:pt idx="1">
                  <c:v>394</c:v>
                </c:pt>
                <c:pt idx="2">
                  <c:v>394</c:v>
                </c:pt>
                <c:pt idx="3">
                  <c:v>394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9768-4A7E-9C99-748920571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132400"/>
        <c:axId val="222137496"/>
      </c:lineChart>
      <c:catAx>
        <c:axId val="222132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137496"/>
        <c:crosses val="autoZero"/>
        <c:auto val="1"/>
        <c:lblAlgn val="ctr"/>
        <c:lblOffset val="100"/>
        <c:noMultiLvlLbl val="0"/>
      </c:catAx>
      <c:valAx>
        <c:axId val="22213749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22132400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334715660542432"/>
          <c:h val="0.84493912454491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Planilha1!$J$2</c:f>
              <c:strCache>
                <c:ptCount val="1"/>
                <c:pt idx="0">
                  <c:v>ISS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Planilha1!$H$23:$H$25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Planilha1!$J$23:$J$25</c:f>
              <c:numCache>
                <c:formatCode>0</c:formatCode>
                <c:ptCount val="3"/>
                <c:pt idx="0">
                  <c:v>264.72145866686111</c:v>
                </c:pt>
                <c:pt idx="1">
                  <c:v>277.83788669305699</c:v>
                </c:pt>
                <c:pt idx="2">
                  <c:v>246.88918990799596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27-47B6-B647-B89D675B0F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131616"/>
        <c:axId val="222136320"/>
      </c:barChart>
      <c:lineChart>
        <c:grouping val="standard"/>
        <c:varyColors val="0"/>
        <c:ser>
          <c:idx val="2"/>
          <c:order val="1"/>
          <c:tx>
            <c:strRef>
              <c:f>Planilha1!$O$2</c:f>
              <c:strCache>
                <c:ptCount val="1"/>
                <c:pt idx="0">
                  <c:v>média
ISS</c:v>
                </c:pt>
              </c:strCache>
            </c:strRef>
          </c:tx>
          <c:spPr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A27-47B6-B647-B89D675B0FD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4899987890306304"/>
                  <c:y val="-5.4437161284754801E-2"/>
                </c:manualLayout>
              </c:layout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A27-47B6-B647-B89D675B0FD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A27-47B6-B647-B89D675B0FD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Planilha1!$H$23:$H$25</c:f>
              <c:strCache>
                <c:ptCount val="3"/>
                <c:pt idx="0">
                  <c:v>PR</c:v>
                </c:pt>
                <c:pt idx="1">
                  <c:v>SC</c:v>
                </c:pt>
                <c:pt idx="2">
                  <c:v>RS</c:v>
                </c:pt>
              </c:strCache>
            </c:strRef>
          </c:cat>
          <c:val>
            <c:numRef>
              <c:f>Planilha1!$O$23:$O$25</c:f>
              <c:numCache>
                <c:formatCode>0</c:formatCode>
                <c:ptCount val="3"/>
                <c:pt idx="0">
                  <c:v>263</c:v>
                </c:pt>
                <c:pt idx="1">
                  <c:v>263</c:v>
                </c:pt>
                <c:pt idx="2">
                  <c:v>263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2A27-47B6-B647-B89D675B0F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131616"/>
        <c:axId val="222136320"/>
      </c:lineChart>
      <c:catAx>
        <c:axId val="22213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136320"/>
        <c:crosses val="autoZero"/>
        <c:auto val="1"/>
        <c:lblAlgn val="ctr"/>
        <c:lblOffset val="100"/>
        <c:noMultiLvlLbl val="0"/>
      </c:catAx>
      <c:valAx>
        <c:axId val="22213632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22131616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2236045494313212"/>
          <c:h val="0.84493912454491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Planilha1!$J$2</c:f>
              <c:strCache>
                <c:ptCount val="1"/>
                <c:pt idx="0">
                  <c:v>ISS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Planilha1!$H$26:$H$29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Planilha1!$J$26:$J$29</c:f>
              <c:numCache>
                <c:formatCode>0</c:formatCode>
                <c:ptCount val="4"/>
                <c:pt idx="0">
                  <c:v>261.08515460834008</c:v>
                </c:pt>
                <c:pt idx="1">
                  <c:v>261.96494706227043</c:v>
                </c:pt>
                <c:pt idx="2">
                  <c:v>191.21100969923785</c:v>
                </c:pt>
                <c:pt idx="3">
                  <c:v>563.15121122152607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15-46C9-9DF1-833260924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133184"/>
        <c:axId val="222135144"/>
      </c:barChart>
      <c:lineChart>
        <c:grouping val="standard"/>
        <c:varyColors val="0"/>
        <c:ser>
          <c:idx val="2"/>
          <c:order val="1"/>
          <c:tx>
            <c:strRef>
              <c:f>Planilha1!$O$2</c:f>
              <c:strCache>
                <c:ptCount val="1"/>
                <c:pt idx="0">
                  <c:v>média
ISS</c:v>
                </c:pt>
              </c:strCache>
            </c:strRef>
          </c:tx>
          <c:spPr>
            <a:ln w="952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B15-46C9-9DF1-83326092456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7777777777777779E-2"/>
                  <c:y val="-5.1612903225806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B15-46C9-9DF1-83326092456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B15-46C9-9DF1-83326092456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B15-46C9-9DF1-833260924568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Planilha1!$H$26:$H$29</c:f>
              <c:strCache>
                <c:ptCount val="4"/>
                <c:pt idx="0">
                  <c:v>MS</c:v>
                </c:pt>
                <c:pt idx="1">
                  <c:v>MT</c:v>
                </c:pt>
                <c:pt idx="2">
                  <c:v>GO</c:v>
                </c:pt>
                <c:pt idx="3">
                  <c:v>DF</c:v>
                </c:pt>
              </c:strCache>
            </c:strRef>
          </c:cat>
          <c:val>
            <c:numRef>
              <c:f>Planilha1!$O$26:$O$29</c:f>
              <c:numCache>
                <c:formatCode>0</c:formatCode>
                <c:ptCount val="4"/>
                <c:pt idx="0">
                  <c:v>319</c:v>
                </c:pt>
                <c:pt idx="1">
                  <c:v>319</c:v>
                </c:pt>
                <c:pt idx="2">
                  <c:v>319</c:v>
                </c:pt>
                <c:pt idx="3">
                  <c:v>319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2B15-46C9-9DF1-833260924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133184"/>
        <c:axId val="222135144"/>
      </c:lineChart>
      <c:catAx>
        <c:axId val="222133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135144"/>
        <c:crosses val="autoZero"/>
        <c:auto val="1"/>
        <c:lblAlgn val="ctr"/>
        <c:lblOffset val="100"/>
        <c:noMultiLvlLbl val="0"/>
      </c:catAx>
      <c:valAx>
        <c:axId val="22213514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22133184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4.7311827956989246E-2"/>
          <c:w val="0.94126334208223972"/>
          <c:h val="0.84493912454491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Planilha1!$T$2</c:f>
              <c:strCache>
                <c:ptCount val="1"/>
                <c:pt idx="0">
                  <c:v>ISS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Planilha1!$R$3:$R$9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Planilha1!$T$3:$T$9</c:f>
              <c:numCache>
                <c:formatCode>0.00%</c:formatCode>
                <c:ptCount val="7"/>
                <c:pt idx="0">
                  <c:v>6.0358743418942092E-3</c:v>
                </c:pt>
                <c:pt idx="1">
                  <c:v>7.3545024863932327E-3</c:v>
                </c:pt>
                <c:pt idx="2">
                  <c:v>7.699417773336683E-3</c:v>
                </c:pt>
                <c:pt idx="3">
                  <c:v>6.5506942058992353E-3</c:v>
                </c:pt>
                <c:pt idx="4">
                  <c:v>6.7551511504493483E-3</c:v>
                </c:pt>
                <c:pt idx="5">
                  <c:v>5.0934427176822783E-3</c:v>
                </c:pt>
                <c:pt idx="6">
                  <c:v>6.0052137520176388E-3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ED8-41D6-8B1F-13DCA23ACF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134360"/>
        <c:axId val="222135536"/>
      </c:barChart>
      <c:lineChart>
        <c:grouping val="standard"/>
        <c:varyColors val="0"/>
        <c:ser>
          <c:idx val="1"/>
          <c:order val="1"/>
          <c:tx>
            <c:strRef>
              <c:f>Planilha1!$W$2</c:f>
              <c:strCache>
                <c:ptCount val="1"/>
                <c:pt idx="0">
                  <c:v>média
ISS</c:v>
                </c:pt>
              </c:strCache>
            </c:strRef>
          </c:tx>
          <c:spPr>
            <a:ln w="1905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ED8-41D6-8B1F-13DCA23ACF9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ED8-41D6-8B1F-13DCA23ACF9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ED8-41D6-8B1F-13DCA23ACF9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ED8-41D6-8B1F-13DCA23ACF9D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ED8-41D6-8B1F-13DCA23ACF9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ED8-41D6-8B1F-13DCA23ACF9D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ED8-41D6-8B1F-13DCA23ACF9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Planilha1!$R$3:$R$9</c:f>
              <c:strCache>
                <c:ptCount val="7"/>
                <c:pt idx="0">
                  <c:v>RO</c:v>
                </c:pt>
                <c:pt idx="1">
                  <c:v>AC</c:v>
                </c:pt>
                <c:pt idx="2">
                  <c:v>AM</c:v>
                </c:pt>
                <c:pt idx="3">
                  <c:v>RR</c:v>
                </c:pt>
                <c:pt idx="4">
                  <c:v>PA</c:v>
                </c:pt>
                <c:pt idx="5">
                  <c:v>AP</c:v>
                </c:pt>
                <c:pt idx="6">
                  <c:v>TO</c:v>
                </c:pt>
              </c:strCache>
            </c:strRef>
          </c:cat>
          <c:val>
            <c:numRef>
              <c:f>Planilha1!$W$3:$W$9</c:f>
              <c:numCache>
                <c:formatCode>0.00%</c:formatCode>
                <c:ptCount val="7"/>
                <c:pt idx="0">
                  <c:v>6.4999999999999997E-3</c:v>
                </c:pt>
                <c:pt idx="1">
                  <c:v>6.4999999999999997E-3</c:v>
                </c:pt>
                <c:pt idx="2">
                  <c:v>6.4999999999999997E-3</c:v>
                </c:pt>
                <c:pt idx="3">
                  <c:v>6.4999999999999997E-3</c:v>
                </c:pt>
                <c:pt idx="4">
                  <c:v>6.4999999999999997E-3</c:v>
                </c:pt>
                <c:pt idx="5">
                  <c:v>6.4999999999999997E-3</c:v>
                </c:pt>
                <c:pt idx="6">
                  <c:v>6.4999999999999997E-3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5ED8-41D6-8B1F-13DCA23ACF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134360"/>
        <c:axId val="222135536"/>
      </c:lineChart>
      <c:catAx>
        <c:axId val="22213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135536"/>
        <c:crosses val="autoZero"/>
        <c:auto val="1"/>
        <c:lblAlgn val="ctr"/>
        <c:lblOffset val="100"/>
        <c:noMultiLvlLbl val="0"/>
      </c:catAx>
      <c:valAx>
        <c:axId val="22213553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22134360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8.1720430107526887E-2"/>
          <c:w val="0.94126334208223972"/>
          <c:h val="0.8105305223943781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Planilha1!$R$10:$R$18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Planilha1!$T$10:$T$18</c:f>
              <c:numCache>
                <c:formatCode>0.00%</c:formatCode>
                <c:ptCount val="9"/>
                <c:pt idx="0">
                  <c:v>8.3690363568956049E-3</c:v>
                </c:pt>
                <c:pt idx="1">
                  <c:v>7.3093081389931846E-3</c:v>
                </c:pt>
                <c:pt idx="2">
                  <c:v>8.208950622663698E-3</c:v>
                </c:pt>
                <c:pt idx="3">
                  <c:v>8.9481959843389376E-3</c:v>
                </c:pt>
                <c:pt idx="4">
                  <c:v>6.5512130006021851E-3</c:v>
                </c:pt>
                <c:pt idx="5">
                  <c:v>8.7327961925837624E-3</c:v>
                </c:pt>
                <c:pt idx="6">
                  <c:v>6.4352612458457529E-3</c:v>
                </c:pt>
                <c:pt idx="7">
                  <c:v>9.1144719927024956E-3</c:v>
                </c:pt>
                <c:pt idx="8">
                  <c:v>7.5121922435635383E-3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B8-463E-A9CD-3397C3188A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22133576"/>
        <c:axId val="222137104"/>
      </c:barChart>
      <c:lineChart>
        <c:grouping val="standard"/>
        <c:varyColors val="0"/>
        <c:ser>
          <c:idx val="1"/>
          <c:order val="1"/>
          <c:spPr>
            <a:ln w="19050" cap="rnd">
              <a:solidFill>
                <a:schemeClr val="accent1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EB8-463E-A9CD-3397C3188A6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EB8-463E-A9CD-3397C3188A6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EB8-463E-A9CD-3397C3188A6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EB8-463E-A9CD-3397C3188A6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EB8-463E-A9CD-3397C3188A6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EB8-463E-A9CD-3397C3188A63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EB8-463E-A9CD-3397C3188A6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EB8-463E-A9CD-3397C3188A6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77147367881180162"/>
                  <c:y val="-6.4516129032258104E-2"/>
                </c:manualLayout>
              </c:layout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EB8-463E-A9CD-3397C3188A6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Planilha1!$R$10:$R$18</c:f>
              <c:strCache>
                <c:ptCount val="9"/>
                <c:pt idx="0">
                  <c:v>MA</c:v>
                </c:pt>
                <c:pt idx="1">
                  <c:v>PI</c:v>
                </c:pt>
                <c:pt idx="2">
                  <c:v>CE</c:v>
                </c:pt>
                <c:pt idx="3">
                  <c:v>RN</c:v>
                </c:pt>
                <c:pt idx="4">
                  <c:v>PB</c:v>
                </c:pt>
                <c:pt idx="5">
                  <c:v>PE</c:v>
                </c:pt>
                <c:pt idx="6">
                  <c:v>AL</c:v>
                </c:pt>
                <c:pt idx="7">
                  <c:v>SE</c:v>
                </c:pt>
                <c:pt idx="8">
                  <c:v>BA</c:v>
                </c:pt>
              </c:strCache>
            </c:strRef>
          </c:cat>
          <c:val>
            <c:numRef>
              <c:f>Planilha1!$W$10:$W$18</c:f>
              <c:numCache>
                <c:formatCode>0.00%</c:formatCode>
                <c:ptCount val="9"/>
                <c:pt idx="0">
                  <c:v>7.9000000000000008E-3</c:v>
                </c:pt>
                <c:pt idx="1">
                  <c:v>7.9000000000000008E-3</c:v>
                </c:pt>
                <c:pt idx="2">
                  <c:v>7.9000000000000008E-3</c:v>
                </c:pt>
                <c:pt idx="3">
                  <c:v>7.9000000000000008E-3</c:v>
                </c:pt>
                <c:pt idx="4">
                  <c:v>7.9000000000000008E-3</c:v>
                </c:pt>
                <c:pt idx="5">
                  <c:v>7.9000000000000008E-3</c:v>
                </c:pt>
                <c:pt idx="6">
                  <c:v>7.9000000000000008E-3</c:v>
                </c:pt>
                <c:pt idx="7">
                  <c:v>7.9000000000000008E-3</c:v>
                </c:pt>
                <c:pt idx="8">
                  <c:v>7.9000000000000008E-3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3EB8-463E-A9CD-3397C3188A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133576"/>
        <c:axId val="222137104"/>
      </c:lineChart>
      <c:catAx>
        <c:axId val="222133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2137104"/>
        <c:crosses val="autoZero"/>
        <c:auto val="1"/>
        <c:lblAlgn val="ctr"/>
        <c:lblOffset val="100"/>
        <c:noMultiLvlLbl val="0"/>
      </c:catAx>
      <c:valAx>
        <c:axId val="222137104"/>
        <c:scaling>
          <c:orientation val="minMax"/>
          <c:max val="1.0500000000000002E-2"/>
          <c:min val="0"/>
        </c:scaling>
        <c:delete val="1"/>
        <c:axPos val="l"/>
        <c:numFmt formatCode="0.00%" sourceLinked="1"/>
        <c:majorTickMark val="out"/>
        <c:minorTickMark val="none"/>
        <c:tickLblPos val="nextTo"/>
        <c:crossAx val="222133576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169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99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313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3DFF278-D809-4EA6-9AC1-A280052B3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CB6A670-9183-4FD0-93DA-D43EB5936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4C9E49F-A2B4-441C-900C-32CD3817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E8DCB3C-A18B-4B41-A077-A246CC8C0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C61D323-77B7-4FDD-ADAF-75C433C4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2581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952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191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424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960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6002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632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5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876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2393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2239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4657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97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932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31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222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27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259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415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63301076-F237-49D6-9AF4-375B5432FD83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91594A4-8141-4920-86C9-02392E94B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88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43300"/>
            <a:ext cx="12192000" cy="331470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07" y="4664364"/>
            <a:ext cx="4212212" cy="105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55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2.xml"/><Relationship Id="rId3" Type="http://schemas.openxmlformats.org/officeDocument/2006/relationships/image" Target="../media/image4.png"/><Relationship Id="rId7" Type="http://schemas.openxmlformats.org/officeDocument/2006/relationships/chart" Target="../charts/chart4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40.xml"/><Relationship Id="rId5" Type="http://schemas.openxmlformats.org/officeDocument/2006/relationships/chart" Target="../charts/chart39.xml"/><Relationship Id="rId4" Type="http://schemas.openxmlformats.org/officeDocument/2006/relationships/chart" Target="../charts/chart3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44.xml"/><Relationship Id="rId4" Type="http://schemas.openxmlformats.org/officeDocument/2006/relationships/chart" Target="../charts/chart4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46.xml"/><Relationship Id="rId4" Type="http://schemas.openxmlformats.org/officeDocument/2006/relationships/chart" Target="../charts/chart4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4.png"/><Relationship Id="rId7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image" Target="../media/image4.png"/><Relationship Id="rId7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7.xml"/><Relationship Id="rId3" Type="http://schemas.openxmlformats.org/officeDocument/2006/relationships/image" Target="../media/image4.png"/><Relationship Id="rId7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2.xml"/><Relationship Id="rId3" Type="http://schemas.openxmlformats.org/officeDocument/2006/relationships/image" Target="../media/image4.png"/><Relationship Id="rId7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7.xml"/><Relationship Id="rId3" Type="http://schemas.openxmlformats.org/officeDocument/2006/relationships/image" Target="../media/image4.png"/><Relationship Id="rId7" Type="http://schemas.openxmlformats.org/officeDocument/2006/relationships/chart" Target="../charts/chart2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25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2.xml"/><Relationship Id="rId3" Type="http://schemas.openxmlformats.org/officeDocument/2006/relationships/image" Target="../media/image4.png"/><Relationship Id="rId7" Type="http://schemas.openxmlformats.org/officeDocument/2006/relationships/chart" Target="../charts/chart3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30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7.xml"/><Relationship Id="rId3" Type="http://schemas.openxmlformats.org/officeDocument/2006/relationships/image" Target="../media/image4.png"/><Relationship Id="rId7" Type="http://schemas.openxmlformats.org/officeDocument/2006/relationships/chart" Target="../charts/chart3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35.xml"/><Relationship Id="rId5" Type="http://schemas.openxmlformats.org/officeDocument/2006/relationships/chart" Target="../charts/chart34.xml"/><Relationship Id="rId4" Type="http://schemas.openxmlformats.org/officeDocument/2006/relationships/chart" Target="../charts/char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EC9DB5-8607-47DF-A8B1-1493EAA65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0261"/>
            <a:ext cx="9144000" cy="2734323"/>
          </a:xfrm>
        </p:spPr>
        <p:txBody>
          <a:bodyPr numCol="1"/>
          <a:lstStyle/>
          <a:p>
            <a:pPr>
              <a:lnSpc>
                <a:spcPct val="100000"/>
              </a:lnSpc>
            </a:pPr>
            <a:r>
              <a:rPr lang="pt-BR" sz="3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Fundeb: Indicadores referentes ao potencial de arrecadação de cada ente federado</a:t>
            </a:r>
            <a:r>
              <a:rPr lang="pt-B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pt-B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t-B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                                      		        </a:t>
            </a:r>
            <a:br>
              <a:rPr lang="pt-B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t-B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Audiência Pública Comissão de Educação da Câmara dos Deputados</a:t>
            </a:r>
            <a:br>
              <a:rPr lang="pt-B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t-BR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 de </a:t>
            </a:r>
            <a:r>
              <a:rPr lang="pt-B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agosto de 2021</a:t>
            </a:r>
            <a:endParaRPr lang="pt-BR" sz="1800" i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B1AFD8B-03B2-419C-90FF-9DA87C5259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8217" y="5060272"/>
            <a:ext cx="8043170" cy="1571347"/>
          </a:xfrm>
        </p:spPr>
        <p:txBody>
          <a:bodyPr/>
          <a:lstStyle/>
          <a:p>
            <a:pPr lvl="1">
              <a:lnSpc>
                <a:spcPts val="2000"/>
              </a:lnSpc>
            </a:pPr>
            <a:endParaRPr lang="pt-BR" sz="1900" dirty="0">
              <a:solidFill>
                <a:schemeClr val="bg1"/>
              </a:solidFill>
            </a:endParaRPr>
          </a:p>
          <a:p>
            <a:pPr lvl="1">
              <a:lnSpc>
                <a:spcPts val="2000"/>
              </a:lnSpc>
            </a:pPr>
            <a:r>
              <a:rPr lang="pt-BR" sz="1900" dirty="0">
                <a:solidFill>
                  <a:schemeClr val="bg1"/>
                </a:solidFill>
              </a:rPr>
              <a:t>Pedro HB Carvalho Junior</a:t>
            </a:r>
          </a:p>
          <a:p>
            <a:pPr lvl="1">
              <a:lnSpc>
                <a:spcPts val="2000"/>
              </a:lnSpc>
            </a:pPr>
            <a:r>
              <a:rPr lang="pt-BR" sz="1900" dirty="0">
                <a:solidFill>
                  <a:schemeClr val="bg1"/>
                </a:solidFill>
              </a:rPr>
              <a:t>Pesquisador do IPEA, Doutor em Política Tributária </a:t>
            </a:r>
          </a:p>
          <a:p>
            <a:pPr lvl="1">
              <a:lnSpc>
                <a:spcPts val="2000"/>
              </a:lnSpc>
            </a:pPr>
            <a:r>
              <a:rPr lang="pt-BR" sz="1900" dirty="0">
                <a:solidFill>
                  <a:schemeClr val="bg1"/>
                </a:solidFill>
              </a:rPr>
              <a:t>pedro.carvalho@ipea.gov.br</a:t>
            </a:r>
          </a:p>
        </p:txBody>
      </p:sp>
    </p:spTree>
    <p:extLst>
      <p:ext uri="{BB962C8B-B14F-4D97-AF65-F5344CB8AC3E}">
        <p14:creationId xmlns:p14="http://schemas.microsoft.com/office/powerpoint/2010/main" val="3420991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147054"/>
            <a:ext cx="10306974" cy="6248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600" dirty="0">
                <a:latin typeface="Bahnschrift" panose="020B0502040204020203" pitchFamily="34" charset="0"/>
              </a:rPr>
              <a:t>Variação da arrecadação </a:t>
            </a:r>
            <a:r>
              <a:rPr lang="pt-BR" sz="1600" i="1" dirty="0">
                <a:latin typeface="Bahnschrift" panose="020B0502040204020203" pitchFamily="34" charset="0"/>
              </a:rPr>
              <a:t>per capita </a:t>
            </a:r>
            <a:r>
              <a:rPr lang="pt-BR" sz="1600" dirty="0">
                <a:latin typeface="Bahnschrift" panose="020B0502040204020203" pitchFamily="34" charset="0"/>
              </a:rPr>
              <a:t>do ISS entre 2019 e 2020 (em valores reais pelo IPCA, por ente federado)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8A7C2187-CE7F-4CB1-A0B7-868DD010E3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5875758"/>
              </p:ext>
            </p:extLst>
          </p:nvPr>
        </p:nvGraphicFramePr>
        <p:xfrm>
          <a:off x="1589102" y="806943"/>
          <a:ext cx="477618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ABE073AA-390C-4597-AD08-5D74C05828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709305"/>
              </p:ext>
            </p:extLst>
          </p:nvPr>
        </p:nvGraphicFramePr>
        <p:xfrm>
          <a:off x="6542843" y="806943"/>
          <a:ext cx="51756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B2074973-DB33-4117-82DD-F004378DD8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969500"/>
              </p:ext>
            </p:extLst>
          </p:nvPr>
        </p:nvGraphicFramePr>
        <p:xfrm>
          <a:off x="1589101" y="3766215"/>
          <a:ext cx="3506681" cy="2821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xmlns="" id="{EB8456F8-6D84-4F36-B6BA-D9DA749FEB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677838"/>
              </p:ext>
            </p:extLst>
          </p:nvPr>
        </p:nvGraphicFramePr>
        <p:xfrm>
          <a:off x="8513684" y="3766215"/>
          <a:ext cx="3204839" cy="2821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xmlns="" id="{BED49118-A572-4CB4-89CB-9CB0E78605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720751"/>
              </p:ext>
            </p:extLst>
          </p:nvPr>
        </p:nvGraphicFramePr>
        <p:xfrm>
          <a:off x="5175681" y="3766215"/>
          <a:ext cx="3204839" cy="2821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71666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147054"/>
            <a:ext cx="10306974" cy="6248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600" dirty="0">
                <a:latin typeface="Bahnschrift" panose="020B0502040204020203" pitchFamily="34" charset="0"/>
              </a:rPr>
              <a:t>Variação da arrecadação </a:t>
            </a:r>
            <a:r>
              <a:rPr lang="pt-BR" sz="1600" i="1" dirty="0">
                <a:latin typeface="Bahnschrift" panose="020B0502040204020203" pitchFamily="34" charset="0"/>
              </a:rPr>
              <a:t>per capita </a:t>
            </a:r>
            <a:r>
              <a:rPr lang="pt-BR" sz="1600" dirty="0">
                <a:latin typeface="Bahnschrift" panose="020B0502040204020203" pitchFamily="34" charset="0"/>
              </a:rPr>
              <a:t>do ICMS entre 2019 e 2020 (em valores reais pelo IPCA, por ente federado)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xmlns="" id="{8342718F-F96F-477B-B0A2-B79EB1F6EB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3430313"/>
              </p:ext>
            </p:extLst>
          </p:nvPr>
        </p:nvGraphicFramePr>
        <p:xfrm>
          <a:off x="1541823" y="3701988"/>
          <a:ext cx="10158946" cy="2883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xmlns="" id="{08C72489-CCF4-4C44-8E08-C44B767273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0949777"/>
              </p:ext>
            </p:extLst>
          </p:nvPr>
        </p:nvGraphicFramePr>
        <p:xfrm>
          <a:off x="1541822" y="771895"/>
          <a:ext cx="1015894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2850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147054"/>
            <a:ext cx="10306974" cy="6248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600" dirty="0">
                <a:latin typeface="Bahnschrift" panose="020B0502040204020203" pitchFamily="34" charset="0"/>
              </a:rPr>
              <a:t>Variação da arrecadação </a:t>
            </a:r>
            <a:r>
              <a:rPr lang="pt-BR" sz="1600" i="1" dirty="0">
                <a:latin typeface="Bahnschrift" panose="020B0502040204020203" pitchFamily="34" charset="0"/>
              </a:rPr>
              <a:t>per capita </a:t>
            </a:r>
            <a:r>
              <a:rPr lang="pt-BR" sz="1600" dirty="0">
                <a:latin typeface="Bahnschrift" panose="020B0502040204020203" pitchFamily="34" charset="0"/>
              </a:rPr>
              <a:t>do IPVA entre 2019 e 2020 (em valores reais pelo IPCA, por ente federado)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B89494D3-73A4-4643-A8D3-CECC9495B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400526"/>
              </p:ext>
            </p:extLst>
          </p:nvPr>
        </p:nvGraphicFramePr>
        <p:xfrm>
          <a:off x="1651247" y="894425"/>
          <a:ext cx="10040644" cy="2940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F914AB4E-C6F5-4EC8-9719-33230BBFA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994131"/>
              </p:ext>
            </p:extLst>
          </p:nvPr>
        </p:nvGraphicFramePr>
        <p:xfrm>
          <a:off x="1651247" y="3957682"/>
          <a:ext cx="1004064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7815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147054"/>
            <a:ext cx="10306974" cy="6248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600" dirty="0">
                <a:latin typeface="Bahnschrift" panose="020B0502040204020203" pitchFamily="34" charset="0"/>
              </a:rPr>
              <a:t>Estudo Anterior: Potencial de Arrecadação do IPTU pelo PIB em 52 municípios + DF em 2017.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A6A8B802-0562-4FA0-AD1C-682F7F2A2892}"/>
              </a:ext>
            </a:extLst>
          </p:cNvPr>
          <p:cNvSpPr txBox="1"/>
          <p:nvPr/>
        </p:nvSpPr>
        <p:spPr>
          <a:xfrm>
            <a:off x="1623547" y="638730"/>
            <a:ext cx="10086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Baseado nos municípios com melhores indicadores de arrecadação, mas  levando em conta as diferenças no porte e renda das cidades. Além disso, uma administração tributária eficiente, nível de alíquota adequado e isenções mínimas.  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84393C80-27A8-4BD5-A4D5-367C9975BB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5832" y="1349405"/>
            <a:ext cx="5405485" cy="53156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C469F296-854E-419B-BB05-512E67D1C7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7647" y="1349405"/>
            <a:ext cx="4714042" cy="53615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1825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550" y="163023"/>
            <a:ext cx="10467670" cy="52055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800" dirty="0">
                <a:latin typeface="Bahnschrift" panose="020B0502040204020203" pitchFamily="34" charset="0"/>
              </a:rPr>
              <a:t>Principais Fontes de Receita da Educação em 2019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xmlns="" id="{A092C3CF-7E19-405C-A1EF-0F42499927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4976478"/>
              </p:ext>
            </p:extLst>
          </p:nvPr>
        </p:nvGraphicFramePr>
        <p:xfrm>
          <a:off x="1590581" y="962783"/>
          <a:ext cx="5271857" cy="2677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xmlns="" id="{A2B4337E-0663-4B5B-BE34-D7A6CCDCED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612926"/>
              </p:ext>
            </p:extLst>
          </p:nvPr>
        </p:nvGraphicFramePr>
        <p:xfrm>
          <a:off x="1590581" y="3837668"/>
          <a:ext cx="5271857" cy="285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2932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550" y="163023"/>
            <a:ext cx="10467670" cy="52055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pt-BR" sz="1600" dirty="0">
                <a:latin typeface="Bahnschrift" panose="020B0502040204020203" pitchFamily="34" charset="0"/>
              </a:rPr>
              <a:t>Arrecadação Municipal do </a:t>
            </a:r>
            <a:r>
              <a:rPr lang="pt-BR" sz="1600" u="sng" dirty="0">
                <a:latin typeface="Bahnschrift" panose="020B0502040204020203" pitchFamily="34" charset="0"/>
              </a:rPr>
              <a:t>ISS</a:t>
            </a:r>
            <a:r>
              <a:rPr lang="pt-BR" sz="1600" dirty="0">
                <a:latin typeface="Bahnschrift" panose="020B0502040204020203" pitchFamily="34" charset="0"/>
              </a:rPr>
              <a:t> em 2018 (em R$ </a:t>
            </a:r>
            <a:r>
              <a:rPr lang="pt-BR" sz="1600" i="1" dirty="0">
                <a:latin typeface="Bahnschrift" panose="020B0502040204020203" pitchFamily="34" charset="0"/>
              </a:rPr>
              <a:t>per capita</a:t>
            </a:r>
            <a:r>
              <a:rPr lang="pt-BR" sz="1600" dirty="0">
                <a:latin typeface="Bahnschrift" panose="020B0502040204020203" pitchFamily="34" charset="0"/>
              </a:rPr>
              <a:t>, total por ente federado)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xmlns="" id="{D9D57F7D-765F-41FE-B90F-1A6245845E7A}"/>
              </a:ext>
            </a:extLst>
          </p:cNvPr>
          <p:cNvGraphicFramePr>
            <a:graphicFrameLocks/>
          </p:cNvGraphicFramePr>
          <p:nvPr/>
        </p:nvGraphicFramePr>
        <p:xfrm>
          <a:off x="1523999" y="789477"/>
          <a:ext cx="4788023" cy="2743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xmlns="" id="{0F825F46-FDED-4029-9074-433040A000DC}"/>
              </a:ext>
            </a:extLst>
          </p:cNvPr>
          <p:cNvGraphicFramePr>
            <a:graphicFrameLocks/>
          </p:cNvGraphicFramePr>
          <p:nvPr/>
        </p:nvGraphicFramePr>
        <p:xfrm>
          <a:off x="6505643" y="789477"/>
          <a:ext cx="5370459" cy="2743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xmlns="" id="{0D9D38FB-A476-4C81-A9B8-677271089809}"/>
              </a:ext>
            </a:extLst>
          </p:cNvPr>
          <p:cNvGraphicFramePr>
            <a:graphicFrameLocks/>
          </p:cNvGraphicFramePr>
          <p:nvPr/>
        </p:nvGraphicFramePr>
        <p:xfrm>
          <a:off x="1490551" y="3728621"/>
          <a:ext cx="3445433" cy="2966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xmlns="" id="{AC991E94-B020-4FFD-934C-FF6DC2FDE2AD}"/>
              </a:ext>
            </a:extLst>
          </p:cNvPr>
          <p:cNvGraphicFramePr>
            <a:graphicFrameLocks/>
          </p:cNvGraphicFramePr>
          <p:nvPr/>
        </p:nvGraphicFramePr>
        <p:xfrm>
          <a:off x="5184296" y="3728621"/>
          <a:ext cx="3080177" cy="2966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xmlns="" id="{7E8501B0-2C79-4EFB-A7C3-48A2B7FA7C36}"/>
              </a:ext>
            </a:extLst>
          </p:cNvPr>
          <p:cNvGraphicFramePr>
            <a:graphicFrameLocks/>
          </p:cNvGraphicFramePr>
          <p:nvPr/>
        </p:nvGraphicFramePr>
        <p:xfrm>
          <a:off x="8478755" y="3728621"/>
          <a:ext cx="3397347" cy="2966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96821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147054"/>
            <a:ext cx="10306974" cy="6248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600" dirty="0">
                <a:latin typeface="Bahnschrift" panose="020B0502040204020203" pitchFamily="34" charset="0"/>
              </a:rPr>
              <a:t>Arrecadação Municipal do </a:t>
            </a:r>
            <a:r>
              <a:rPr lang="pt-BR" sz="1600" u="sng" dirty="0">
                <a:latin typeface="Bahnschrift" panose="020B0502040204020203" pitchFamily="34" charset="0"/>
              </a:rPr>
              <a:t>ISS</a:t>
            </a:r>
            <a:r>
              <a:rPr lang="pt-BR" sz="1600" dirty="0">
                <a:latin typeface="Bahnschrift" panose="020B0502040204020203" pitchFamily="34" charset="0"/>
              </a:rPr>
              <a:t> em 2018 (em % do PIB, total por ente federado)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xmlns="" id="{44B1AF59-3186-46A0-9283-52A707A321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34736"/>
              </p:ext>
            </p:extLst>
          </p:nvPr>
        </p:nvGraphicFramePr>
        <p:xfrm>
          <a:off x="1524000" y="789188"/>
          <a:ext cx="4672614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xmlns="" id="{75662172-1238-41F1-A766-E30F454689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666544"/>
              </p:ext>
            </p:extLst>
          </p:nvPr>
        </p:nvGraphicFramePr>
        <p:xfrm>
          <a:off x="6390236" y="789188"/>
          <a:ext cx="543482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xmlns="" id="{2FDEBABD-E798-4F83-885C-47222F5B32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6819377"/>
              </p:ext>
            </p:extLst>
          </p:nvPr>
        </p:nvGraphicFramePr>
        <p:xfrm>
          <a:off x="1524000" y="3897297"/>
          <a:ext cx="3411984" cy="2813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xmlns="" id="{334225C4-F371-4669-8D09-B3171762EE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7749094"/>
              </p:ext>
            </p:extLst>
          </p:nvPr>
        </p:nvGraphicFramePr>
        <p:xfrm>
          <a:off x="5129606" y="3897297"/>
          <a:ext cx="2753765" cy="2813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xmlns="" id="{4D4BD0AB-DEB1-4178-9809-A1C8188D7C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0303991"/>
              </p:ext>
            </p:extLst>
          </p:nvPr>
        </p:nvGraphicFramePr>
        <p:xfrm>
          <a:off x="8076992" y="3897296"/>
          <a:ext cx="3748063" cy="2804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63664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147054"/>
            <a:ext cx="10306974" cy="6248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600" dirty="0">
                <a:latin typeface="Bahnschrift" panose="020B0502040204020203" pitchFamily="34" charset="0"/>
              </a:rPr>
              <a:t>Arrecadação Municipal do </a:t>
            </a:r>
            <a:r>
              <a:rPr lang="pt-BR" sz="1600" u="sng" dirty="0">
                <a:latin typeface="Bahnschrift" panose="020B0502040204020203" pitchFamily="34" charset="0"/>
              </a:rPr>
              <a:t>IPTU + ITBI em 2018</a:t>
            </a:r>
            <a:r>
              <a:rPr lang="pt-BR" sz="1600" dirty="0">
                <a:latin typeface="Bahnschrift" panose="020B0502040204020203" pitchFamily="34" charset="0"/>
              </a:rPr>
              <a:t> (em R$ </a:t>
            </a:r>
            <a:r>
              <a:rPr lang="pt-BR" sz="1600" i="1" dirty="0">
                <a:latin typeface="Bahnschrift" panose="020B0502040204020203" pitchFamily="34" charset="0"/>
              </a:rPr>
              <a:t>per capita</a:t>
            </a:r>
            <a:r>
              <a:rPr lang="pt-BR" sz="1600" dirty="0">
                <a:latin typeface="Bahnschrift" panose="020B0502040204020203" pitchFamily="34" charset="0"/>
              </a:rPr>
              <a:t>, total por ente federado)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A0449B08-31D8-4B32-859F-1EF8EFEC81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380980"/>
              </p:ext>
            </p:extLst>
          </p:nvPr>
        </p:nvGraphicFramePr>
        <p:xfrm>
          <a:off x="1524000" y="771895"/>
          <a:ext cx="4672614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1FBBA8FE-ED32-4199-8B7F-2D40FA32F8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839432"/>
              </p:ext>
            </p:extLst>
          </p:nvPr>
        </p:nvGraphicFramePr>
        <p:xfrm>
          <a:off x="6416869" y="771895"/>
          <a:ext cx="539931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F3B80E1F-FE54-4335-8011-3146542562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9019039"/>
              </p:ext>
            </p:extLst>
          </p:nvPr>
        </p:nvGraphicFramePr>
        <p:xfrm>
          <a:off x="1523999" y="3905250"/>
          <a:ext cx="3600451" cy="2805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xmlns="" id="{71287BFF-510C-4965-8ED3-C48533C747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153080"/>
              </p:ext>
            </p:extLst>
          </p:nvPr>
        </p:nvGraphicFramePr>
        <p:xfrm>
          <a:off x="5238750" y="3905250"/>
          <a:ext cx="3343275" cy="2805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xmlns="" id="{30EF4B9C-78EF-4D99-A6CA-F02DB0692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04244"/>
              </p:ext>
            </p:extLst>
          </p:nvPr>
        </p:nvGraphicFramePr>
        <p:xfrm>
          <a:off x="8687447" y="3918563"/>
          <a:ext cx="3249227" cy="2805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92064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147054"/>
            <a:ext cx="10306974" cy="6248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600" dirty="0">
                <a:latin typeface="Bahnschrift" panose="020B0502040204020203" pitchFamily="34" charset="0"/>
              </a:rPr>
              <a:t>Arrecadação Municipal do </a:t>
            </a:r>
            <a:r>
              <a:rPr lang="pt-BR" sz="1600" u="sng" dirty="0">
                <a:latin typeface="Bahnschrift" panose="020B0502040204020203" pitchFamily="34" charset="0"/>
              </a:rPr>
              <a:t>IPTU + ITBI</a:t>
            </a:r>
            <a:r>
              <a:rPr lang="pt-BR" sz="1600" dirty="0">
                <a:latin typeface="Bahnschrift" panose="020B0502040204020203" pitchFamily="34" charset="0"/>
              </a:rPr>
              <a:t> (em % do PIB, total por ente federado)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xmlns="" id="{92D39B03-B787-4C9D-B6B7-1C3D91F6C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449505"/>
              </p:ext>
            </p:extLst>
          </p:nvPr>
        </p:nvGraphicFramePr>
        <p:xfrm>
          <a:off x="1651247" y="834039"/>
          <a:ext cx="4678532" cy="2832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xmlns="" id="{45F24ED5-6565-49F7-B3D7-1B6D315D8D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643589"/>
              </p:ext>
            </p:extLst>
          </p:nvPr>
        </p:nvGraphicFramePr>
        <p:xfrm>
          <a:off x="6544116" y="834039"/>
          <a:ext cx="5325329" cy="2832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xmlns="" id="{6B86D1EC-3B8F-4283-A74E-6D3A4D4662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172351"/>
              </p:ext>
            </p:extLst>
          </p:nvPr>
        </p:nvGraphicFramePr>
        <p:xfrm>
          <a:off x="1651249" y="3915052"/>
          <a:ext cx="3240348" cy="2728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xmlns="" id="{00987884-38D4-4961-ADF6-62C7A5B548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914659"/>
              </p:ext>
            </p:extLst>
          </p:nvPr>
        </p:nvGraphicFramePr>
        <p:xfrm>
          <a:off x="5098002" y="3915052"/>
          <a:ext cx="2998433" cy="2728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xmlns="" id="{BBECC336-792A-4A3F-9ACC-A8A783AECB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9585400"/>
              </p:ext>
            </p:extLst>
          </p:nvPr>
        </p:nvGraphicFramePr>
        <p:xfrm>
          <a:off x="8302840" y="3915051"/>
          <a:ext cx="3566605" cy="2728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78924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147054"/>
            <a:ext cx="10306974" cy="6248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600" dirty="0">
                <a:latin typeface="Bahnschrift" panose="020B0502040204020203" pitchFamily="34" charset="0"/>
              </a:rPr>
              <a:t>Arrecadação Estadual do </a:t>
            </a:r>
            <a:r>
              <a:rPr lang="pt-BR" sz="1600" u="sng" dirty="0">
                <a:latin typeface="Bahnschrift" panose="020B0502040204020203" pitchFamily="34" charset="0"/>
              </a:rPr>
              <a:t>ICMS em 2018 </a:t>
            </a:r>
            <a:r>
              <a:rPr lang="pt-BR" sz="1600" dirty="0">
                <a:latin typeface="Bahnschrift" panose="020B0502040204020203" pitchFamily="34" charset="0"/>
              </a:rPr>
              <a:t>(em R$ </a:t>
            </a:r>
            <a:r>
              <a:rPr lang="pt-BR" sz="1600" i="1" dirty="0">
                <a:latin typeface="Bahnschrift" panose="020B0502040204020203" pitchFamily="34" charset="0"/>
              </a:rPr>
              <a:t>per capita</a:t>
            </a:r>
            <a:r>
              <a:rPr lang="pt-BR" sz="1600" dirty="0">
                <a:latin typeface="Bahnschrift" panose="020B0502040204020203" pitchFamily="34" charset="0"/>
              </a:rPr>
              <a:t>, total por ente federado))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xmlns="" id="{026443CE-C18C-4EA4-8127-EB9EED3A17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704843"/>
              </p:ext>
            </p:extLst>
          </p:nvPr>
        </p:nvGraphicFramePr>
        <p:xfrm>
          <a:off x="1457417" y="771895"/>
          <a:ext cx="4756951" cy="2734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xmlns="" id="{F9B85C76-BA03-425A-B8C5-7C971723A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125224"/>
              </p:ext>
            </p:extLst>
          </p:nvPr>
        </p:nvGraphicFramePr>
        <p:xfrm>
          <a:off x="6408198" y="771895"/>
          <a:ext cx="5363591" cy="2734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xmlns="" id="{DDC65F1F-C806-4B81-9924-C45F9D6EB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060088"/>
              </p:ext>
            </p:extLst>
          </p:nvPr>
        </p:nvGraphicFramePr>
        <p:xfrm>
          <a:off x="1457417" y="3683770"/>
          <a:ext cx="3647243" cy="302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xmlns="" id="{D9D8F6CB-F749-4B38-814B-F101D15339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505832"/>
              </p:ext>
            </p:extLst>
          </p:nvPr>
        </p:nvGraphicFramePr>
        <p:xfrm>
          <a:off x="5231699" y="3683771"/>
          <a:ext cx="2944634" cy="3027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xmlns="" id="{CFE77524-3A07-4154-8763-72A126FCA1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850288"/>
              </p:ext>
            </p:extLst>
          </p:nvPr>
        </p:nvGraphicFramePr>
        <p:xfrm>
          <a:off x="8311509" y="3683770"/>
          <a:ext cx="3460280" cy="3027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01813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147054"/>
            <a:ext cx="10306974" cy="6248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600" dirty="0">
                <a:latin typeface="Bahnschrift" panose="020B0502040204020203" pitchFamily="34" charset="0"/>
              </a:rPr>
              <a:t>Arrecadação Estadual do </a:t>
            </a:r>
            <a:r>
              <a:rPr lang="pt-BR" sz="1600" u="sng" dirty="0">
                <a:latin typeface="Bahnschrift" panose="020B0502040204020203" pitchFamily="34" charset="0"/>
              </a:rPr>
              <a:t>ICMS </a:t>
            </a:r>
            <a:r>
              <a:rPr lang="pt-BR" sz="1600" dirty="0">
                <a:latin typeface="Bahnschrift" panose="020B0502040204020203" pitchFamily="34" charset="0"/>
              </a:rPr>
              <a:t>(em % do PIB, total por ente federado)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D7FC38FB-F717-4126-8AD2-8345013A41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762437"/>
              </p:ext>
            </p:extLst>
          </p:nvPr>
        </p:nvGraphicFramePr>
        <p:xfrm>
          <a:off x="1524000" y="771895"/>
          <a:ext cx="4572000" cy="2548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3D423359-36F4-456F-B922-086E3F492E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1967138"/>
              </p:ext>
            </p:extLst>
          </p:nvPr>
        </p:nvGraphicFramePr>
        <p:xfrm>
          <a:off x="6289622" y="771895"/>
          <a:ext cx="5597578" cy="2548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ACB169C0-BCFD-43C2-98F4-C0FFE990F3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325985"/>
              </p:ext>
            </p:extLst>
          </p:nvPr>
        </p:nvGraphicFramePr>
        <p:xfrm>
          <a:off x="1523999" y="3537752"/>
          <a:ext cx="3332085" cy="30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xmlns="" id="{FA9CD363-E555-41BB-9983-D88E14650B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427277"/>
              </p:ext>
            </p:extLst>
          </p:nvPr>
        </p:nvGraphicFramePr>
        <p:xfrm>
          <a:off x="5049705" y="3537752"/>
          <a:ext cx="2975709" cy="303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xmlns="" id="{06DF14F6-E0E7-4E16-B5B6-43D62398EB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3958702"/>
              </p:ext>
            </p:extLst>
          </p:nvPr>
        </p:nvGraphicFramePr>
        <p:xfrm>
          <a:off x="8219035" y="3556664"/>
          <a:ext cx="3668165" cy="3017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8634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E57A1D05-1090-4111-9031-3F00EB4CE8AD}"/>
              </a:ext>
            </a:extLst>
          </p:cNvPr>
          <p:cNvSpPr txBox="1">
            <a:spLocks/>
          </p:cNvSpPr>
          <p:nvPr/>
        </p:nvSpPr>
        <p:spPr>
          <a:xfrm>
            <a:off x="-9084" y="2"/>
            <a:ext cx="1339462" cy="685799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958B95-86D3-4D08-8872-DF69091A2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3966" r="56556" b="-1"/>
          <a:stretch/>
        </p:blipFill>
        <p:spPr>
          <a:xfrm>
            <a:off x="63532" y="5619750"/>
            <a:ext cx="1097498" cy="7429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7EFAEC-C2C3-4E9D-BF17-B498E1E0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247" y="147054"/>
            <a:ext cx="10306974" cy="6248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1600" dirty="0">
                <a:latin typeface="Bahnschrift" panose="020B0502040204020203" pitchFamily="34" charset="0"/>
              </a:rPr>
              <a:t>Variação da arrecadação </a:t>
            </a:r>
            <a:r>
              <a:rPr lang="pt-BR" sz="1600" i="1" dirty="0">
                <a:latin typeface="Bahnschrift" panose="020B0502040204020203" pitchFamily="34" charset="0"/>
              </a:rPr>
              <a:t>per capita </a:t>
            </a:r>
            <a:r>
              <a:rPr lang="pt-BR" sz="1600" dirty="0">
                <a:latin typeface="Bahnschrift" panose="020B0502040204020203" pitchFamily="34" charset="0"/>
              </a:rPr>
              <a:t>do IPTU entre 2019 e 2020 (em valores reais pelo IPCA, por ente federado)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BDD50165-90AF-4FB6-BAAF-BF1820406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85" t="1361"/>
          <a:stretch/>
        </p:blipFill>
        <p:spPr>
          <a:xfrm>
            <a:off x="40482" y="6255082"/>
            <a:ext cx="1210775" cy="508666"/>
          </a:xfrm>
          <a:prstGeom prst="rect">
            <a:avLst/>
          </a:prstGeom>
        </p:spPr>
      </p:pic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xmlns="" id="{92B0F0C6-A2FA-45F2-B1FC-B3A8665071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23312"/>
              </p:ext>
            </p:extLst>
          </p:nvPr>
        </p:nvGraphicFramePr>
        <p:xfrm>
          <a:off x="1543049" y="771895"/>
          <a:ext cx="49053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xmlns="" id="{888ED1EE-D35A-48B4-A20A-B2EEC3C679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5920"/>
              </p:ext>
            </p:extLst>
          </p:nvPr>
        </p:nvGraphicFramePr>
        <p:xfrm>
          <a:off x="6769293" y="762370"/>
          <a:ext cx="518892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xmlns="" id="{C73EDE3C-21C3-4597-AE91-5016AD63DE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013496"/>
              </p:ext>
            </p:extLst>
          </p:nvPr>
        </p:nvGraphicFramePr>
        <p:xfrm>
          <a:off x="1543049" y="3766214"/>
          <a:ext cx="3366302" cy="284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xmlns="" id="{07109542-CC0D-4D49-952E-3BDBC225BB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668248"/>
              </p:ext>
            </p:extLst>
          </p:nvPr>
        </p:nvGraphicFramePr>
        <p:xfrm>
          <a:off x="5122021" y="3766214"/>
          <a:ext cx="3187477" cy="284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xmlns="" id="{D75EE722-6939-49C2-9C3A-376560A5C4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1303547"/>
              </p:ext>
            </p:extLst>
          </p:nvPr>
        </p:nvGraphicFramePr>
        <p:xfrm>
          <a:off x="8522167" y="3766213"/>
          <a:ext cx="3436053" cy="284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62359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4005</TotalTime>
  <Words>286</Words>
  <Application>Microsoft Office PowerPoint</Application>
  <PresentationFormat>Widescreen</PresentationFormat>
  <Paragraphs>20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13</vt:i4>
      </vt:variant>
    </vt:vector>
  </HeadingPairs>
  <TitlesOfParts>
    <vt:vector size="21" baseType="lpstr">
      <vt:lpstr>Arial</vt:lpstr>
      <vt:lpstr>Bahnschrift</vt:lpstr>
      <vt:lpstr>Bahnschrift Light</vt:lpstr>
      <vt:lpstr>Calibri</vt:lpstr>
      <vt:lpstr>Calibri Light</vt:lpstr>
      <vt:lpstr>Times New Roman</vt:lpstr>
      <vt:lpstr>Personalizar design</vt:lpstr>
      <vt:lpstr>Office Theme</vt:lpstr>
      <vt:lpstr>Fundeb: Indicadores referentes ao potencial de arrecadação de cada ente federado                                                                                              Audiência Pública Comissão de Educação da Câmara dos Deputados 13 de agosto de 2021</vt:lpstr>
      <vt:lpstr>Principais Fontes de Receita da Educação em 2019</vt:lpstr>
      <vt:lpstr>Arrecadação Municipal do ISS em 2018 (em R$ per capita, total por ente federado)</vt:lpstr>
      <vt:lpstr>Arrecadação Municipal do ISS em 2018 (em % do PIB, total por ente federado)</vt:lpstr>
      <vt:lpstr>Arrecadação Municipal do IPTU + ITBI em 2018 (em R$ per capita, total por ente federado)</vt:lpstr>
      <vt:lpstr>Arrecadação Municipal do IPTU + ITBI (em % do PIB, total por ente federado)</vt:lpstr>
      <vt:lpstr>Arrecadação Estadual do ICMS em 2018 (em R$ per capita, total por ente federado))</vt:lpstr>
      <vt:lpstr>Arrecadação Estadual do ICMS (em % do PIB, total por ente federado)</vt:lpstr>
      <vt:lpstr>Variação da arrecadação per capita do IPTU entre 2019 e 2020 (em valores reais pelo IPCA, por ente federado)</vt:lpstr>
      <vt:lpstr>Variação da arrecadação per capita do ISS entre 2019 e 2020 (em valores reais pelo IPCA, por ente federado)</vt:lpstr>
      <vt:lpstr>Variação da arrecadação per capita do ICMS entre 2019 e 2020 (em valores reais pelo IPCA, por ente federado)</vt:lpstr>
      <vt:lpstr>Variação da arrecadação per capita do IPVA entre 2019 e 2020 (em valores reais pelo IPCA, por ente federado)</vt:lpstr>
      <vt:lpstr>Estudo Anterior: Potencial de Arrecadação do IPTU pelo PIB em 52 municípios + DF em 2017.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Taxing Wealth:  General Principles, International Perspectives and Lessons for Brazil                                                                                              agosto de 2021</dc:title>
  <dc:creator>Pedro Carvalho</dc:creator>
  <cp:lastModifiedBy>Luciana Rezende da Rocha Andrade</cp:lastModifiedBy>
  <cp:revision>5</cp:revision>
  <dcterms:created xsi:type="dcterms:W3CDTF">2021-07-13T13:37:21Z</dcterms:created>
  <dcterms:modified xsi:type="dcterms:W3CDTF">2021-08-13T10:24:27Z</dcterms:modified>
</cp:coreProperties>
</file>