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15BE1-F719-4567-80DC-7235A0392733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6DF3-9311-478B-9710-FD4C662B42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09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EB98550-2AA3-427C-8530-E6B958473202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156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B43A99-2007-4EDF-ABFE-EA291FC07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34ECE00-5B81-43A6-B34C-B9D3CD76C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4625BC5-18FB-4368-99C8-BAD2796C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0801742-BD9C-4E72-9E8B-0855738F6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73580A3-4792-4EF5-97CB-915AEA732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1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D5A29B-7C16-403A-8723-FF37CFBD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0C5442B-F376-4913-98A7-9002A8A23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685C6D7-2DEB-49FC-9955-282F8E067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83666A6-BE57-4C25-A5D0-FBCCB126F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F6B476F-04E1-4833-9F55-4198410F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11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B8B4676-6C81-404E-82B0-AABB9BAEB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2D7F6DB-C5EE-45DF-8DDE-C244C7FDE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0A0F007-9539-4E56-B58E-09502B63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B158F13-DAE2-4A0D-8237-97AD1CEC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927A2AE-8639-40D8-A4AC-A3FBF28B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46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001"/>
            <a:ext cx="10515600" cy="1325389"/>
          </a:xfrm>
          <a:prstGeom prst="rect">
            <a:avLst/>
          </a:prstGeom>
        </p:spPr>
        <p:txBody>
          <a:bodyPr rtlCol="0"/>
          <a:lstStyle>
            <a:lvl1pPr rtl="0">
              <a:defRPr baseline="0"/>
            </a:lvl1pPr>
          </a:lstStyle>
          <a:p>
            <a:pPr rtl="0"/>
            <a:r>
              <a:rPr lang="pt-BR" noProof="0" dirty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14269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5153DA-55C1-4815-98F8-AFF9B287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7E6850F-1235-4DEB-9E9D-3E303FAC5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30DF11A-8E6F-41D6-BE85-AF60AE16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CAC17BD-16C0-4D38-A99A-2A65894A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6F7C117-91D3-4969-BCA1-CA5AA0D0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90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4EAA7A-7078-4A4F-82D0-2043940B0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AAE6FF3-5CD1-4004-8404-90E3D3C9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7E1998-F3C2-4539-877B-4E8B3FCAF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AD7E70-C35D-4DCA-BB8D-C8AD974A6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00EDB91-7DAF-4849-B166-8639F0E1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74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60E542-4704-4B49-99A7-0F52F870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7DE58DB-55C1-4955-87B8-497E2C7C7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E99EF69-E2EE-4EFF-9B91-2DD80C733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94ACC23-C6BA-4F25-A042-83567707A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6F885AF-FB02-4338-9C4C-9336B945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576FD51-1725-4145-84A3-02AE4A54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61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4DBB9DB-3340-4467-A39E-31C7483E3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ED49417-3F19-4724-89CB-ACF5C4DE8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C614DE5-2E63-4B60-ADAB-4B8B2EC6F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54A45C03-81DE-4344-89A3-77AC62789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15204D85-433A-4783-83FA-928964A2E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D201BC43-E2CE-4F4B-8B4A-26F332EF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AB2AEB2-EBF8-473B-B9BA-BED4A00A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337ABCE-8277-4CEA-88FC-C1B82744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46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11DF02-556D-437F-8CE0-A7721D4F8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479DB1D6-3FE6-4AA7-B854-6C8DFCE8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B7819E7F-D575-49F4-B840-131AFB0B3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80B183EB-81DB-4C1E-9787-8F6697B7B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83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3BD3BB67-A31F-471E-A2DB-687C8ED2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463CD5F0-3489-499F-A525-333C7E9C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57DA9D3-EC62-4A43-A5F0-2FAD4ED7B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963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4F1C70-34C4-40B0-B065-A0C17191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09CC053-1A67-4F0B-928D-87D40C47A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4C903D0-1AD4-48D4-9592-F53BAA5B5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69625F3-DCD5-42EE-B5CC-ADECF809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CAE492A-1AA6-4196-A936-9867E4B8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968775F-8E8C-46B1-9D2F-2A656B34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39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F59D14-EC84-4A55-B828-95E1EE13F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46FD4BE0-176F-48FC-B527-0A1282118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4A6ED98-CDEB-499B-A0FC-1D2283641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637D725-1756-4383-B5EC-D67B3905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DA13920-FCC0-4FDD-A70D-42842E9D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AB7ED11-7CFE-4CA5-A43C-5B81D448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33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674D120D-45EE-41E2-97F5-ADA5A5D12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F33995E-FE0F-4722-A458-03F89FC79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2DBD8FB-E34F-4675-AB3E-0608AF24C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CE16-DA65-4172-985C-3C83EB674898}" type="datetimeFigureOut">
              <a:rPr lang="pt-BR" smtClean="0"/>
              <a:t>26/04/2021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C1A1394-4ABD-4C00-BD80-C166E52C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D1951A2-AE0E-41F9-97A1-64988CB22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2184C-77EB-4060-9570-7962F5C7C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9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microsoft.com/office/2007/relationships/hdphoto" Target="../media/hdphoto1.wdp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xmlns="" id="{A3881B40-1728-4058-8D5A-8EACB2AC1FBF}"/>
              </a:ext>
            </a:extLst>
          </p:cNvPr>
          <p:cNvGrpSpPr/>
          <p:nvPr/>
        </p:nvGrpSpPr>
        <p:grpSpPr>
          <a:xfrm>
            <a:off x="1864878" y="115124"/>
            <a:ext cx="8462244" cy="6705942"/>
            <a:chOff x="111731" y="158345"/>
            <a:chExt cx="8382912" cy="6553883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xmlns="" id="{001826C9-342E-4605-863D-20B90D1C00F8}"/>
                </a:ext>
              </a:extLst>
            </p:cNvPr>
            <p:cNvGrpSpPr/>
            <p:nvPr/>
          </p:nvGrpSpPr>
          <p:grpSpPr>
            <a:xfrm>
              <a:off x="111731" y="158345"/>
              <a:ext cx="8382912" cy="6553883"/>
              <a:chOff x="111731" y="158345"/>
              <a:chExt cx="8382912" cy="6553883"/>
            </a:xfrm>
          </p:grpSpPr>
          <p:pic>
            <p:nvPicPr>
              <p:cNvPr id="4" name="Gráfico 3" descr="Livros na prateleira">
                <a:extLst>
                  <a:ext uri="{FF2B5EF4-FFF2-40B4-BE49-F238E27FC236}">
                    <a16:creationId xmlns:a16="http://schemas.microsoft.com/office/drawing/2014/main" xmlns="" id="{8E11EE73-77C4-48FD-BCF3-8ADEF1C8C8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xmlns="" r:embed="rId4"/>
                  </a:ext>
                </a:extLst>
              </a:blip>
              <a:stretch>
                <a:fillRect/>
              </a:stretch>
            </p:blipFill>
            <p:spPr>
              <a:xfrm>
                <a:off x="7505480" y="2299025"/>
                <a:ext cx="766222" cy="766222"/>
              </a:xfrm>
              <a:prstGeom prst="rect">
                <a:avLst/>
              </a:prstGeom>
            </p:spPr>
          </p:pic>
          <p:grpSp>
            <p:nvGrpSpPr>
              <p:cNvPr id="2" name="Agrupar 1">
                <a:extLst>
                  <a:ext uri="{FF2B5EF4-FFF2-40B4-BE49-F238E27FC236}">
                    <a16:creationId xmlns:a16="http://schemas.microsoft.com/office/drawing/2014/main" xmlns="" id="{A50D3262-D7F9-4752-BF17-865A08CF9573}"/>
                  </a:ext>
                </a:extLst>
              </p:cNvPr>
              <p:cNvGrpSpPr/>
              <p:nvPr/>
            </p:nvGrpSpPr>
            <p:grpSpPr>
              <a:xfrm>
                <a:off x="111731" y="158345"/>
                <a:ext cx="8382912" cy="6553883"/>
                <a:chOff x="111731" y="158345"/>
                <a:chExt cx="8382912" cy="6553883"/>
              </a:xfrm>
            </p:grpSpPr>
            <p:grpSp>
              <p:nvGrpSpPr>
                <p:cNvPr id="37" name="Agrupar 36">
                  <a:extLst>
                    <a:ext uri="{FF2B5EF4-FFF2-40B4-BE49-F238E27FC236}">
                      <a16:creationId xmlns:a16="http://schemas.microsoft.com/office/drawing/2014/main" xmlns="" id="{7DD0F67D-0E2A-4CF9-BDCA-2E6A725A1329}"/>
                    </a:ext>
                  </a:extLst>
                </p:cNvPr>
                <p:cNvGrpSpPr/>
                <p:nvPr/>
              </p:nvGrpSpPr>
              <p:grpSpPr>
                <a:xfrm>
                  <a:off x="111731" y="158345"/>
                  <a:ext cx="8382912" cy="6553883"/>
                  <a:chOff x="975464" y="642619"/>
                  <a:chExt cx="10743086" cy="8875382"/>
                </a:xfrm>
              </p:grpSpPr>
              <p:grpSp>
                <p:nvGrpSpPr>
                  <p:cNvPr id="121" name="Grupo 120" descr="Ponta do Lápis">
                    <a:extLst>
                      <a:ext uri="{FF2B5EF4-FFF2-40B4-BE49-F238E27FC236}">
                        <a16:creationId xmlns:a16="http://schemas.microsoft.com/office/drawing/2014/main" xmlns="" id="{8096D734-9A18-4CDD-8E63-5B1E0374F1A6}"/>
                      </a:ext>
                    </a:extLst>
                  </p:cNvPr>
                  <p:cNvGrpSpPr/>
                  <p:nvPr/>
                </p:nvGrpSpPr>
                <p:grpSpPr>
                  <a:xfrm>
                    <a:off x="5636833" y="642619"/>
                    <a:ext cx="1003525" cy="866250"/>
                    <a:chOff x="5570891" y="2683246"/>
                    <a:chExt cx="1003525" cy="866250"/>
                  </a:xfrm>
                </p:grpSpPr>
                <p:sp>
                  <p:nvSpPr>
                    <p:cNvPr id="27" name="Seta: Para baixo 26">
                      <a:extLst>
                        <a:ext uri="{FF2B5EF4-FFF2-40B4-BE49-F238E27FC236}">
                          <a16:creationId xmlns:a16="http://schemas.microsoft.com/office/drawing/2014/main" xmlns="" id="{B860C96A-5919-427D-ACDC-5B4ABDC6E4B8}"/>
                        </a:ext>
                      </a:extLst>
                    </p:cNvPr>
                    <p:cNvSpPr/>
                    <p:nvPr/>
                  </p:nvSpPr>
                  <p:spPr>
                    <a:xfrm rot="10800000" flipH="1">
                      <a:off x="5570891" y="2683246"/>
                      <a:ext cx="1003525" cy="866250"/>
                    </a:xfrm>
                    <a:prstGeom prst="downArrow">
                      <a:avLst>
                        <a:gd name="adj1" fmla="val 100000"/>
                        <a:gd name="adj2" fmla="val 72228"/>
                      </a:avLst>
                    </a:prstGeom>
                    <a:gradFill>
                      <a:gsLst>
                        <a:gs pos="0">
                          <a:srgbClr val="F2D9B0"/>
                        </a:gs>
                        <a:gs pos="31000">
                          <a:srgbClr val="CFBF9D"/>
                        </a:gs>
                        <a:gs pos="67000">
                          <a:srgbClr val="F2D9B0"/>
                        </a:gs>
                        <a:gs pos="100000">
                          <a:srgbClr val="CEAA6E"/>
                        </a:gs>
                      </a:gsLst>
                      <a:lin ang="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23" name="Forma Livre: Forma 122">
                      <a:extLst>
                        <a:ext uri="{FF2B5EF4-FFF2-40B4-BE49-F238E27FC236}">
                          <a16:creationId xmlns:a16="http://schemas.microsoft.com/office/drawing/2014/main" xmlns="" id="{20A2F263-68FD-41AC-9E8F-145F5952DF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48484" y="2683246"/>
                      <a:ext cx="270476" cy="178032"/>
                    </a:xfrm>
                    <a:custGeom>
                      <a:avLst/>
                      <a:gdLst>
                        <a:gd name="connsiteX0" fmla="*/ 151508 w 303016"/>
                        <a:gd name="connsiteY0" fmla="*/ 0 h 174988"/>
                        <a:gd name="connsiteX1" fmla="*/ 303016 w 303016"/>
                        <a:gd name="connsiteY1" fmla="*/ 174988 h 174988"/>
                        <a:gd name="connsiteX2" fmla="*/ 0 w 303016"/>
                        <a:gd name="connsiteY2" fmla="*/ 174988 h 17498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03016" h="174988">
                          <a:moveTo>
                            <a:pt x="151508" y="0"/>
                          </a:moveTo>
                          <a:lnTo>
                            <a:pt x="303016" y="174988"/>
                          </a:lnTo>
                          <a:lnTo>
                            <a:pt x="0" y="174988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  <a:lumOff val="35000"/>
                          </a:schemeClr>
                        </a:gs>
                      </a:gsLst>
                      <a:lin ang="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grpSp>
                <p:nvGrpSpPr>
                  <p:cNvPr id="34" name="Grupo 33" descr="Seção do Lápis">
                    <a:extLst>
                      <a:ext uri="{FF2B5EF4-FFF2-40B4-BE49-F238E27FC236}">
                        <a16:creationId xmlns:a16="http://schemas.microsoft.com/office/drawing/2014/main" xmlns="" id="{8C5CFB96-05C7-4060-B6EA-87F284A06808}"/>
                      </a:ext>
                    </a:extLst>
                  </p:cNvPr>
                  <p:cNvGrpSpPr/>
                  <p:nvPr/>
                </p:nvGrpSpPr>
                <p:grpSpPr>
                  <a:xfrm rot="10800000" flipH="1">
                    <a:off x="5608694" y="1177803"/>
                    <a:ext cx="1081893" cy="7466401"/>
                    <a:chOff x="720000" y="5200650"/>
                    <a:chExt cx="1440000" cy="3600000"/>
                  </a:xfrm>
                </p:grpSpPr>
                <p:sp>
                  <p:nvSpPr>
                    <p:cNvPr id="22" name="Seta: Para baixo 21">
                      <a:extLst>
                        <a:ext uri="{FF2B5EF4-FFF2-40B4-BE49-F238E27FC236}">
                          <a16:creationId xmlns:a16="http://schemas.microsoft.com/office/drawing/2014/main" xmlns="" id="{539DCB09-D489-4AEF-A57A-4276E752CE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0000" y="5200650"/>
                      <a:ext cx="360000" cy="3600000"/>
                    </a:xfrm>
                    <a:prstGeom prst="downArrow">
                      <a:avLst>
                        <a:gd name="adj1" fmla="val 100000"/>
                        <a:gd name="adj2" fmla="val 50000"/>
                      </a:avLst>
                    </a:prstGeom>
                    <a:solidFill>
                      <a:srgbClr val="00009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24" name="Seta: Para baixo 23">
                      <a:extLst>
                        <a:ext uri="{FF2B5EF4-FFF2-40B4-BE49-F238E27FC236}">
                          <a16:creationId xmlns:a16="http://schemas.microsoft.com/office/drawing/2014/main" xmlns="" id="{B6433480-891A-4EB9-865B-9B1BBD57D2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80000" y="5200650"/>
                      <a:ext cx="360000" cy="3600000"/>
                    </a:xfrm>
                    <a:prstGeom prst="downArrow">
                      <a:avLst>
                        <a:gd name="adj1" fmla="val 100000"/>
                        <a:gd name="adj2" fmla="val 50000"/>
                      </a:avLst>
                    </a:prstGeom>
                    <a:solidFill>
                      <a:srgbClr val="3366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25" name="Seta: Para baixo 24">
                      <a:extLst>
                        <a:ext uri="{FF2B5EF4-FFF2-40B4-BE49-F238E27FC236}">
                          <a16:creationId xmlns:a16="http://schemas.microsoft.com/office/drawing/2014/main" xmlns="" id="{B446CB75-8164-4D77-8F31-A19689A4309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40000" y="5200650"/>
                      <a:ext cx="360000" cy="3600000"/>
                    </a:xfrm>
                    <a:prstGeom prst="downArrow">
                      <a:avLst>
                        <a:gd name="adj1" fmla="val 100000"/>
                        <a:gd name="adj2" fmla="val 50000"/>
                      </a:avLst>
                    </a:prstGeom>
                    <a:solidFill>
                      <a:schemeClr val="tx2">
                        <a:lumMod val="10000"/>
                        <a:lumOff val="9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26" name="Seta: Para baixo 25">
                      <a:extLst>
                        <a:ext uri="{FF2B5EF4-FFF2-40B4-BE49-F238E27FC236}">
                          <a16:creationId xmlns:a16="http://schemas.microsoft.com/office/drawing/2014/main" xmlns="" id="{AB2BEF8A-0269-4173-AA05-AB31BEADFA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00000" y="5200650"/>
                      <a:ext cx="360000" cy="3600000"/>
                    </a:xfrm>
                    <a:prstGeom prst="downArrow">
                      <a:avLst>
                        <a:gd name="adj1" fmla="val 100000"/>
                        <a:gd name="adj2" fmla="val 50000"/>
                      </a:avLst>
                    </a:prstGeom>
                    <a:solidFill>
                      <a:srgbClr val="3366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grpSp>
                <p:nvGrpSpPr>
                  <p:cNvPr id="90" name="Grupo 89" descr="Faixa de Opções do Lápis">
                    <a:extLst>
                      <a:ext uri="{FF2B5EF4-FFF2-40B4-BE49-F238E27FC236}">
                        <a16:creationId xmlns:a16="http://schemas.microsoft.com/office/drawing/2014/main" xmlns="" id="{FAB42E28-35EA-4CE9-AD4D-037811A2670C}"/>
                      </a:ext>
                    </a:extLst>
                  </p:cNvPr>
                  <p:cNvGrpSpPr/>
                  <p:nvPr/>
                </p:nvGrpSpPr>
                <p:grpSpPr>
                  <a:xfrm>
                    <a:off x="5509482" y="2810768"/>
                    <a:ext cx="1328785" cy="1709872"/>
                    <a:chOff x="5436093" y="5459020"/>
                    <a:chExt cx="1328785" cy="1709872"/>
                  </a:xfrm>
                </p:grpSpPr>
                <p:sp>
                  <p:nvSpPr>
                    <p:cNvPr id="87" name="Forma Livre: Forma 86">
                      <a:extLst>
                        <a:ext uri="{FF2B5EF4-FFF2-40B4-BE49-F238E27FC236}">
                          <a16:creationId xmlns:a16="http://schemas.microsoft.com/office/drawing/2014/main" xmlns="" id="{7D2CC921-A04F-47C0-BBDB-AA5EC0BA41A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6158361" y="5918289"/>
                      <a:ext cx="1036842" cy="118678"/>
                    </a:xfrm>
                    <a:custGeom>
                      <a:avLst/>
                      <a:gdLst>
                        <a:gd name="connsiteX0" fmla="*/ 1005567 w 1005567"/>
                        <a:gd name="connsiteY0" fmla="*/ 0 h 118678"/>
                        <a:gd name="connsiteX1" fmla="*/ 1005567 w 1005567"/>
                        <a:gd name="connsiteY1" fmla="*/ 118384 h 118678"/>
                        <a:gd name="connsiteX2" fmla="*/ 152953 w 1005567"/>
                        <a:gd name="connsiteY2" fmla="*/ 118384 h 118678"/>
                        <a:gd name="connsiteX3" fmla="*/ 151765 w 1005567"/>
                        <a:gd name="connsiteY3" fmla="*/ 118678 h 118678"/>
                        <a:gd name="connsiteX4" fmla="*/ 149847 w 1005567"/>
                        <a:gd name="connsiteY4" fmla="*/ 118384 h 118678"/>
                        <a:gd name="connsiteX5" fmla="*/ 98080 w 1005567"/>
                        <a:gd name="connsiteY5" fmla="*/ 110463 h 118678"/>
                        <a:gd name="connsiteX6" fmla="*/ 17770 w 1005567"/>
                        <a:gd name="connsiteY6" fmla="*/ 37613 h 118678"/>
                        <a:gd name="connsiteX7" fmla="*/ 0 w 1005567"/>
                        <a:gd name="connsiteY7" fmla="*/ 0 h 1186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05567" h="118678">
                          <a:moveTo>
                            <a:pt x="1005567" y="0"/>
                          </a:moveTo>
                          <a:lnTo>
                            <a:pt x="1005567" y="118384"/>
                          </a:lnTo>
                          <a:lnTo>
                            <a:pt x="152953" y="118384"/>
                          </a:lnTo>
                          <a:lnTo>
                            <a:pt x="151765" y="118678"/>
                          </a:lnTo>
                          <a:lnTo>
                            <a:pt x="149847" y="118384"/>
                          </a:lnTo>
                          <a:cubicBezTo>
                            <a:pt x="132591" y="115744"/>
                            <a:pt x="139149" y="120250"/>
                            <a:pt x="98080" y="110463"/>
                          </a:cubicBezTo>
                          <a:cubicBezTo>
                            <a:pt x="63948" y="98234"/>
                            <a:pt x="34481" y="72985"/>
                            <a:pt x="17770" y="37613"/>
                          </a:cubicBez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  <a:lumOff val="35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89" name="Forma Livre: Forma 88">
                      <a:extLst>
                        <a:ext uri="{FF2B5EF4-FFF2-40B4-BE49-F238E27FC236}">
                          <a16:creationId xmlns:a16="http://schemas.microsoft.com/office/drawing/2014/main" xmlns="" id="{566B5788-E2E0-48F2-9B93-6D16F2940765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5409927" y="7011957"/>
                      <a:ext cx="186919" cy="126952"/>
                    </a:xfrm>
                    <a:custGeom>
                      <a:avLst/>
                      <a:gdLst>
                        <a:gd name="connsiteX0" fmla="*/ 186919 w 186919"/>
                        <a:gd name="connsiteY0" fmla="*/ 0 h 125314"/>
                        <a:gd name="connsiteX1" fmla="*/ 186919 w 186919"/>
                        <a:gd name="connsiteY1" fmla="*/ 125314 h 125314"/>
                        <a:gd name="connsiteX2" fmla="*/ 0 w 186919"/>
                        <a:gd name="connsiteY2" fmla="*/ 125314 h 125314"/>
                        <a:gd name="connsiteX3" fmla="*/ 7831 w 186919"/>
                        <a:gd name="connsiteY3" fmla="*/ 86525 h 125314"/>
                        <a:gd name="connsiteX4" fmla="*/ 138367 w 186919"/>
                        <a:gd name="connsiteY4" fmla="*/ 0 h 1253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919" h="125314">
                          <a:moveTo>
                            <a:pt x="186919" y="0"/>
                          </a:moveTo>
                          <a:lnTo>
                            <a:pt x="186919" y="125314"/>
                          </a:lnTo>
                          <a:lnTo>
                            <a:pt x="0" y="125314"/>
                          </a:lnTo>
                          <a:lnTo>
                            <a:pt x="7831" y="86525"/>
                          </a:lnTo>
                          <a:cubicBezTo>
                            <a:pt x="29338" y="35678"/>
                            <a:pt x="79686" y="0"/>
                            <a:pt x="138367" y="0"/>
                          </a:cubicBezTo>
                          <a:close/>
                        </a:path>
                      </a:pathLst>
                    </a:cu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66" name="Paralelogramo 65">
                      <a:extLst>
                        <a:ext uri="{FF2B5EF4-FFF2-40B4-BE49-F238E27FC236}">
                          <a16:creationId xmlns:a16="http://schemas.microsoft.com/office/drawing/2014/main" xmlns="" id="{A18CFA55-058C-4633-83E7-611FE3036453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5694138" y="6182300"/>
                      <a:ext cx="763161" cy="1083445"/>
                    </a:xfrm>
                    <a:prstGeom prst="parallelogram">
                      <a:avLst>
                        <a:gd name="adj" fmla="val 72728"/>
                      </a:avLst>
                    </a:prstGeom>
                    <a:solidFill>
                      <a:schemeClr val="tx1">
                        <a:alpha val="3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41" name="Paralelogramo 40">
                      <a:extLst>
                        <a:ext uri="{FF2B5EF4-FFF2-40B4-BE49-F238E27FC236}">
                          <a16:creationId xmlns:a16="http://schemas.microsoft.com/office/drawing/2014/main" xmlns="" id="{238853DE-EC73-4814-B7EE-3EF80DCDA05E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5306759" y="5588354"/>
                      <a:ext cx="1587453" cy="1328785"/>
                    </a:xfrm>
                    <a:prstGeom prst="parallelogram">
                      <a:avLst>
                        <a:gd name="adj" fmla="val 51278"/>
                      </a:avLst>
                    </a:prstGeom>
                    <a:solidFill>
                      <a:srgbClr val="99CC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grpSp>
                <p:nvGrpSpPr>
                  <p:cNvPr id="49" name="Grupo 48" descr="Apagador de Lápis">
                    <a:extLst>
                      <a:ext uri="{FF2B5EF4-FFF2-40B4-BE49-F238E27FC236}">
                        <a16:creationId xmlns:a16="http://schemas.microsoft.com/office/drawing/2014/main" xmlns="" id="{C1260421-D92C-4E2E-88CD-E4D9C935FEA5}"/>
                      </a:ext>
                    </a:extLst>
                  </p:cNvPr>
                  <p:cNvGrpSpPr/>
                  <p:nvPr/>
                </p:nvGrpSpPr>
                <p:grpSpPr>
                  <a:xfrm>
                    <a:off x="5602682" y="8654477"/>
                    <a:ext cx="1100305" cy="863524"/>
                    <a:chOff x="5537416" y="11137117"/>
                    <a:chExt cx="1100305" cy="863524"/>
                  </a:xfrm>
                </p:grpSpPr>
                <p:sp>
                  <p:nvSpPr>
                    <p:cNvPr id="28" name="Retângulo 27">
                      <a:extLst>
                        <a:ext uri="{FF2B5EF4-FFF2-40B4-BE49-F238E27FC236}">
                          <a16:creationId xmlns:a16="http://schemas.microsoft.com/office/drawing/2014/main" xmlns="" id="{5839231F-8AA0-47CC-9B7B-82EAF40A3A8D}"/>
                        </a:ext>
                      </a:extLst>
                    </p:cNvPr>
                    <p:cNvSpPr/>
                    <p:nvPr/>
                  </p:nvSpPr>
                  <p:spPr>
                    <a:xfrm rot="10800000" flipH="1">
                      <a:off x="5537416" y="11137117"/>
                      <a:ext cx="1083442" cy="484241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bg1">
                            <a:lumMod val="50000"/>
                          </a:schemeClr>
                        </a:gs>
                        <a:gs pos="76000">
                          <a:schemeClr val="bg1">
                            <a:lumMod val="75000"/>
                          </a:schemeClr>
                        </a:gs>
                        <a:gs pos="33000">
                          <a:schemeClr val="bg1">
                            <a:lumMod val="95000"/>
                          </a:schemeClr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29" name="Retângulo: Cantos superiores arredondados 28">
                      <a:extLst>
                        <a:ext uri="{FF2B5EF4-FFF2-40B4-BE49-F238E27FC236}">
                          <a16:creationId xmlns:a16="http://schemas.microsoft.com/office/drawing/2014/main" xmlns="" id="{3D1EA64C-5006-4013-9C14-9A1F00DE6C98}"/>
                        </a:ext>
                      </a:extLst>
                    </p:cNvPr>
                    <p:cNvSpPr/>
                    <p:nvPr/>
                  </p:nvSpPr>
                  <p:spPr>
                    <a:xfrm rot="10800000" flipH="1">
                      <a:off x="5537416" y="11621359"/>
                      <a:ext cx="1083442" cy="379282"/>
                    </a:xfrm>
                    <a:prstGeom prst="round2SameRect">
                      <a:avLst/>
                    </a:prstGeom>
                    <a:solidFill>
                      <a:schemeClr val="accent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31" name="Retângulo 30">
                      <a:extLst>
                        <a:ext uri="{FF2B5EF4-FFF2-40B4-BE49-F238E27FC236}">
                          <a16:creationId xmlns:a16="http://schemas.microsoft.com/office/drawing/2014/main" xmlns="" id="{9563BB47-CEF7-454E-BF04-B9383994F31A}"/>
                        </a:ext>
                      </a:extLst>
                    </p:cNvPr>
                    <p:cNvSpPr/>
                    <p:nvPr/>
                  </p:nvSpPr>
                  <p:spPr>
                    <a:xfrm rot="10800000" flipH="1">
                      <a:off x="5554279" y="11501012"/>
                      <a:ext cx="1083442" cy="34349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bg1">
                            <a:lumMod val="50000"/>
                          </a:schemeClr>
                        </a:gs>
                        <a:gs pos="76000">
                          <a:schemeClr val="bg1">
                            <a:lumMod val="75000"/>
                          </a:schemeClr>
                        </a:gs>
                        <a:gs pos="33000">
                          <a:schemeClr val="bg1">
                            <a:lumMod val="95000"/>
                          </a:schemeClr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0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32" name="Retângulo 31">
                      <a:extLst>
                        <a:ext uri="{FF2B5EF4-FFF2-40B4-BE49-F238E27FC236}">
                          <a16:creationId xmlns:a16="http://schemas.microsoft.com/office/drawing/2014/main" xmlns="" id="{72BFC936-E991-4F9F-8385-770D4414AA4B}"/>
                        </a:ext>
                      </a:extLst>
                    </p:cNvPr>
                    <p:cNvSpPr/>
                    <p:nvPr/>
                  </p:nvSpPr>
                  <p:spPr>
                    <a:xfrm rot="10800000" flipH="1">
                      <a:off x="5554279" y="11420788"/>
                      <a:ext cx="1083442" cy="34349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bg1">
                            <a:lumMod val="50000"/>
                          </a:schemeClr>
                        </a:gs>
                        <a:gs pos="76000">
                          <a:schemeClr val="bg1">
                            <a:lumMod val="75000"/>
                          </a:schemeClr>
                        </a:gs>
                        <a:gs pos="33000">
                          <a:schemeClr val="bg1">
                            <a:lumMod val="95000"/>
                          </a:schemeClr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0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33" name="Retângulo 32">
                      <a:extLst>
                        <a:ext uri="{FF2B5EF4-FFF2-40B4-BE49-F238E27FC236}">
                          <a16:creationId xmlns:a16="http://schemas.microsoft.com/office/drawing/2014/main" xmlns="" id="{4BDA4819-792D-4D2C-B416-C6FB5733E3F2}"/>
                        </a:ext>
                      </a:extLst>
                    </p:cNvPr>
                    <p:cNvSpPr/>
                    <p:nvPr/>
                  </p:nvSpPr>
                  <p:spPr>
                    <a:xfrm rot="10800000" flipH="1">
                      <a:off x="5554279" y="11340564"/>
                      <a:ext cx="1083442" cy="34349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bg1">
                            <a:lumMod val="50000"/>
                          </a:schemeClr>
                        </a:gs>
                        <a:gs pos="76000">
                          <a:schemeClr val="bg1">
                            <a:lumMod val="75000"/>
                          </a:schemeClr>
                        </a:gs>
                        <a:gs pos="33000">
                          <a:schemeClr val="bg1">
                            <a:lumMod val="95000"/>
                          </a:schemeClr>
                        </a:gs>
                        <a:gs pos="100000">
                          <a:schemeClr val="bg1">
                            <a:lumMod val="95000"/>
                          </a:schemeClr>
                        </a:gs>
                      </a:gsLst>
                      <a:lin ang="10800000" scaled="0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grpSp>
                <p:nvGrpSpPr>
                  <p:cNvPr id="9" name="Grupo 8" descr="Gráfico de cabeçalho">
                    <a:extLst>
                      <a:ext uri="{FF2B5EF4-FFF2-40B4-BE49-F238E27FC236}">
                        <a16:creationId xmlns:a16="http://schemas.microsoft.com/office/drawing/2014/main" xmlns="" id="{181D94F2-1E93-4B71-A78B-37D4B024053C}"/>
                      </a:ext>
                    </a:extLst>
                  </p:cNvPr>
                  <p:cNvGrpSpPr/>
                  <p:nvPr/>
                </p:nvGrpSpPr>
                <p:grpSpPr>
                  <a:xfrm>
                    <a:off x="1126880" y="4492099"/>
                    <a:ext cx="5787107" cy="1981475"/>
                    <a:chOff x="615120" y="5532750"/>
                    <a:chExt cx="6297068" cy="1981475"/>
                  </a:xfrm>
                </p:grpSpPr>
                <p:sp>
                  <p:nvSpPr>
                    <p:cNvPr id="190" name="Triângulo Isósceles 189">
                      <a:extLst>
                        <a:ext uri="{FF2B5EF4-FFF2-40B4-BE49-F238E27FC236}">
                          <a16:creationId xmlns:a16="http://schemas.microsoft.com/office/drawing/2014/main" xmlns="" id="{F3581DBC-9696-4462-B3C5-767EE02860D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6655238" y="7009878"/>
                      <a:ext cx="243424" cy="270475"/>
                    </a:xfrm>
                    <a:prstGeom prst="triangle">
                      <a:avLst>
                        <a:gd name="adj" fmla="val 0"/>
                      </a:avLst>
                    </a:pr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91" name="Retângulo 190">
                      <a:extLst>
                        <a:ext uri="{FF2B5EF4-FFF2-40B4-BE49-F238E27FC236}">
                          <a16:creationId xmlns:a16="http://schemas.microsoft.com/office/drawing/2014/main" xmlns="" id="{C72ABDA0-C156-472C-B9ED-6805DC489C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5120" y="5532750"/>
                      <a:ext cx="6297068" cy="1483721"/>
                    </a:xfrm>
                    <a:prstGeom prst="rect">
                      <a:avLst/>
                    </a:prstGeom>
                    <a:solidFill>
                      <a:srgbClr val="99CC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96" name="Retângulo 195">
                      <a:extLst>
                        <a:ext uri="{FF2B5EF4-FFF2-40B4-BE49-F238E27FC236}">
                          <a16:creationId xmlns:a16="http://schemas.microsoft.com/office/drawing/2014/main" xmlns="" id="{0D300D7F-079C-4116-A792-BD36BA3AEDE4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836477" y="4791597"/>
                      <a:ext cx="501274" cy="4943981"/>
                    </a:xfrm>
                    <a:prstGeom prst="rect">
                      <a:avLst/>
                    </a:prstGeom>
                    <a:solidFill>
                      <a:schemeClr val="tx1">
                        <a:alpha val="8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97" name="Retângulo 196">
                      <a:extLst>
                        <a:ext uri="{FF2B5EF4-FFF2-40B4-BE49-F238E27FC236}">
                          <a16:creationId xmlns:a16="http://schemas.microsoft.com/office/drawing/2014/main" xmlns="" id="{8D1A8F03-661A-46F2-BBC9-78FA1AE202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02786" y="7030487"/>
                      <a:ext cx="1138925" cy="220456"/>
                    </a:xfrm>
                    <a:prstGeom prst="rect">
                      <a:avLst/>
                    </a:prstGeom>
                    <a:solidFill>
                      <a:schemeClr val="tx1">
                        <a:alpha val="3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sp>
                <p:nvSpPr>
                  <p:cNvPr id="195" name="Caixa de texto 194">
                    <a:extLst>
                      <a:ext uri="{FF2B5EF4-FFF2-40B4-BE49-F238E27FC236}">
                        <a16:creationId xmlns:a16="http://schemas.microsoft.com/office/drawing/2014/main" xmlns="" id="{B52B03A8-C706-4D1C-B84D-C2CF3E66F5F5}"/>
                      </a:ext>
                    </a:extLst>
                  </p:cNvPr>
                  <p:cNvSpPr txBox="1"/>
                  <p:nvPr/>
                </p:nvSpPr>
                <p:spPr>
                  <a:xfrm>
                    <a:off x="1573280" y="4439030"/>
                    <a:ext cx="3085702" cy="14837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noAutofit/>
                  </a:bodyPr>
                  <a:lstStyle/>
                  <a:p>
                    <a:pPr rtl="0"/>
                    <a:r>
                      <a:rPr lang="pt-BR" sz="3800" b="1" spc="-63" dirty="0">
                        <a:solidFill>
                          <a:schemeClr val="bg1"/>
                        </a:solidFill>
                      </a:rPr>
                      <a:t>Educação Básica</a:t>
                    </a:r>
                    <a:endParaRPr lang="pt-BR" sz="3800" b="1" spc="-63" noProof="1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98" name="Caixa de texto 197">
                    <a:extLst>
                      <a:ext uri="{FF2B5EF4-FFF2-40B4-BE49-F238E27FC236}">
                        <a16:creationId xmlns:a16="http://schemas.microsoft.com/office/drawing/2014/main" xmlns="" id="{557E8AC8-4028-4FD4-93C6-1F9ABB601197}"/>
                      </a:ext>
                    </a:extLst>
                  </p:cNvPr>
                  <p:cNvSpPr txBox="1"/>
                  <p:nvPr/>
                </p:nvSpPr>
                <p:spPr>
                  <a:xfrm>
                    <a:off x="4207611" y="4655531"/>
                    <a:ext cx="2678410" cy="109983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rtl="0"/>
                    <a:r>
                      <a:rPr lang="pt-BR" b="1" dirty="0"/>
                      <a:t>Educação Infantil</a:t>
                    </a:r>
                  </a:p>
                  <a:p>
                    <a:pPr rtl="0"/>
                    <a:r>
                      <a:rPr lang="pt-BR" b="1" noProof="1"/>
                      <a:t>Ensino Fundamental</a:t>
                    </a:r>
                  </a:p>
                  <a:p>
                    <a:pPr rtl="0"/>
                    <a:r>
                      <a:rPr lang="pt-BR" b="1" noProof="1"/>
                      <a:t>Ensino Médio</a:t>
                    </a:r>
                  </a:p>
                </p:txBody>
              </p:sp>
              <p:sp>
                <p:nvSpPr>
                  <p:cNvPr id="200" name="Caixa de texto 199">
                    <a:extLst>
                      <a:ext uri="{FF2B5EF4-FFF2-40B4-BE49-F238E27FC236}">
                        <a16:creationId xmlns:a16="http://schemas.microsoft.com/office/drawing/2014/main" xmlns="" id="{A025D5D5-CF94-406F-9B0D-1B6A88C449C9}"/>
                      </a:ext>
                    </a:extLst>
                  </p:cNvPr>
                  <p:cNvSpPr txBox="1"/>
                  <p:nvPr/>
                </p:nvSpPr>
                <p:spPr>
                  <a:xfrm>
                    <a:off x="975464" y="2826329"/>
                    <a:ext cx="4085589" cy="145878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r" rtl="0"/>
                    <a:r>
                      <a:rPr lang="pt-BR" sz="3800" b="1" dirty="0"/>
                      <a:t>R$ 2  bilhões</a:t>
                    </a:r>
                  </a:p>
                  <a:p>
                    <a:pPr algn="r"/>
                    <a:r>
                      <a:rPr lang="pt-BR" sz="3000" noProof="1"/>
                      <a:t>de investimento</a:t>
                    </a:r>
                  </a:p>
                </p:txBody>
              </p:sp>
              <p:grpSp>
                <p:nvGrpSpPr>
                  <p:cNvPr id="1034" name="Grupo 1033" title="Título da Seção">
                    <a:extLst>
                      <a:ext uri="{FF2B5EF4-FFF2-40B4-BE49-F238E27FC236}">
                        <a16:creationId xmlns:a16="http://schemas.microsoft.com/office/drawing/2014/main" xmlns="" id="{20434B85-96ED-49B6-9A09-5BF47EF578EA}"/>
                      </a:ext>
                    </a:extLst>
                  </p:cNvPr>
                  <p:cNvGrpSpPr/>
                  <p:nvPr/>
                </p:nvGrpSpPr>
                <p:grpSpPr>
                  <a:xfrm>
                    <a:off x="5497548" y="1730308"/>
                    <a:ext cx="3350834" cy="1073527"/>
                    <a:chOff x="5431609" y="4234168"/>
                    <a:chExt cx="2976606" cy="1073527"/>
                  </a:xfrm>
                </p:grpSpPr>
                <p:sp>
                  <p:nvSpPr>
                    <p:cNvPr id="105" name="Retângulo 104">
                      <a:extLst>
                        <a:ext uri="{FF2B5EF4-FFF2-40B4-BE49-F238E27FC236}">
                          <a16:creationId xmlns:a16="http://schemas.microsoft.com/office/drawing/2014/main" xmlns="" id="{4706127D-A2D7-44C8-9AF6-2705A19F487B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7370788" y="4270268"/>
                      <a:ext cx="172831" cy="1902023"/>
                    </a:xfrm>
                    <a:prstGeom prst="rect">
                      <a:avLst/>
                    </a:prstGeom>
                    <a:solidFill>
                      <a:schemeClr val="tx1">
                        <a:alpha val="8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91" name="Forma Livre: Forma 90">
                      <a:extLst>
                        <a:ext uri="{FF2B5EF4-FFF2-40B4-BE49-F238E27FC236}">
                          <a16:creationId xmlns:a16="http://schemas.microsoft.com/office/drawing/2014/main" xmlns="" id="{C3D83180-0EA1-4C3E-A2CB-0156B818A52D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5384583" y="5119448"/>
                      <a:ext cx="225472" cy="126660"/>
                    </a:xfrm>
                    <a:custGeom>
                      <a:avLst/>
                      <a:gdLst>
                        <a:gd name="connsiteX0" fmla="*/ 221030 w 221030"/>
                        <a:gd name="connsiteY0" fmla="*/ 0 h 126660"/>
                        <a:gd name="connsiteX1" fmla="*/ 221030 w 221030"/>
                        <a:gd name="connsiteY1" fmla="*/ 126660 h 126660"/>
                        <a:gd name="connsiteX2" fmla="*/ 0 w 221030"/>
                        <a:gd name="connsiteY2" fmla="*/ 126660 h 126660"/>
                        <a:gd name="connsiteX3" fmla="*/ 992 w 221030"/>
                        <a:gd name="connsiteY3" fmla="*/ 121750 h 126660"/>
                        <a:gd name="connsiteX4" fmla="*/ 184669 w 221030"/>
                        <a:gd name="connsiteY4" fmla="*/ 0 h 1266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21030" h="126660">
                          <a:moveTo>
                            <a:pt x="221030" y="0"/>
                          </a:moveTo>
                          <a:lnTo>
                            <a:pt x="221030" y="126660"/>
                          </a:lnTo>
                          <a:lnTo>
                            <a:pt x="0" y="126660"/>
                          </a:lnTo>
                          <a:lnTo>
                            <a:pt x="992" y="121750"/>
                          </a:lnTo>
                          <a:cubicBezTo>
                            <a:pt x="31254" y="50203"/>
                            <a:pt x="102099" y="0"/>
                            <a:pt x="184669" y="0"/>
                          </a:cubicBezTo>
                          <a:close/>
                        </a:path>
                      </a:pathLst>
                    </a:cu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42" name="Retângulo 41">
                      <a:extLst>
                        <a:ext uri="{FF2B5EF4-FFF2-40B4-BE49-F238E27FC236}">
                          <a16:creationId xmlns:a16="http://schemas.microsoft.com/office/drawing/2014/main" xmlns="" id="{1384250D-16D1-4C6E-9289-B0F638D916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44020" y="5099224"/>
                      <a:ext cx="947917" cy="162657"/>
                    </a:xfrm>
                    <a:prstGeom prst="rect">
                      <a:avLst/>
                    </a:prstGeom>
                    <a:solidFill>
                      <a:schemeClr val="tx1">
                        <a:alpha val="3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39" name="Retângulo: Cantos superiores arredondados 38">
                      <a:extLst>
                        <a:ext uri="{FF2B5EF4-FFF2-40B4-BE49-F238E27FC236}">
                          <a16:creationId xmlns:a16="http://schemas.microsoft.com/office/drawing/2014/main" xmlns="" id="{403C72BC-017E-4889-86F3-EE29B4D8167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6469911" y="3195866"/>
                      <a:ext cx="900000" cy="2976603"/>
                    </a:xfrm>
                    <a:prstGeom prst="round2SameRect">
                      <a:avLst>
                        <a:gd name="adj1" fmla="val 7001"/>
                        <a:gd name="adj2" fmla="val 0"/>
                      </a:avLst>
                    </a:prstGeom>
                    <a:solidFill>
                      <a:srgbClr val="99CC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04" name="Caixa de texto 103">
                      <a:extLst>
                        <a:ext uri="{FF2B5EF4-FFF2-40B4-BE49-F238E27FC236}">
                          <a16:creationId xmlns:a16="http://schemas.microsoft.com/office/drawing/2014/main" xmlns="" id="{EDD96DC5-58F2-4DBD-8B2D-5E2C271130E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76817" y="4265771"/>
                      <a:ext cx="1702514" cy="81608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60750" tIns="0" rIns="60750" bIns="0" rtlCol="0" anchor="ctr">
                      <a:noAutofit/>
                    </a:bodyPr>
                    <a:lstStyle/>
                    <a:p>
                      <a:pPr algn="ctr" rtl="0"/>
                      <a:r>
                        <a:rPr lang="pt-BR" sz="3800" b="1" dirty="0">
                          <a:solidFill>
                            <a:schemeClr val="bg1"/>
                          </a:solidFill>
                        </a:rPr>
                        <a:t>PNLD</a:t>
                      </a:r>
                      <a:endParaRPr lang="pt-BR" sz="3800" b="1" noProof="1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sp>
                <p:nvSpPr>
                  <p:cNvPr id="182" name="Caixa de texto 181">
                    <a:extLst>
                      <a:ext uri="{FF2B5EF4-FFF2-40B4-BE49-F238E27FC236}">
                        <a16:creationId xmlns:a16="http://schemas.microsoft.com/office/drawing/2014/main" xmlns="" id="{5344DB88-6AB0-4FEF-AAC0-90D815D24AE7}"/>
                      </a:ext>
                    </a:extLst>
                  </p:cNvPr>
                  <p:cNvSpPr txBox="1"/>
                  <p:nvPr/>
                </p:nvSpPr>
                <p:spPr>
                  <a:xfrm>
                    <a:off x="7202968" y="3796560"/>
                    <a:ext cx="4515582" cy="141710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rtl="0"/>
                    <a:r>
                      <a:rPr lang="pt-BR" sz="3500" b="1" dirty="0"/>
                      <a:t> </a:t>
                    </a:r>
                    <a:r>
                      <a:rPr lang="pt-BR" sz="3800" b="1" dirty="0"/>
                      <a:t>150 </a:t>
                    </a:r>
                    <a:r>
                      <a:rPr lang="pt-BR" sz="3800" b="1" noProof="1"/>
                      <a:t>milhões</a:t>
                    </a:r>
                    <a:r>
                      <a:rPr lang="pt-BR" sz="3800" noProof="1"/>
                      <a:t> </a:t>
                    </a:r>
                  </a:p>
                  <a:p>
                    <a:pPr rtl="0"/>
                    <a:r>
                      <a:rPr lang="pt-BR" sz="3000" noProof="1"/>
                      <a:t>de livros distribuídos</a:t>
                    </a:r>
                  </a:p>
                </p:txBody>
              </p:sp>
              <p:sp>
                <p:nvSpPr>
                  <p:cNvPr id="185" name="Caixa de texto 184">
                    <a:extLst>
                      <a:ext uri="{FF2B5EF4-FFF2-40B4-BE49-F238E27FC236}">
                        <a16:creationId xmlns:a16="http://schemas.microsoft.com/office/drawing/2014/main" xmlns="" id="{4D5ED44B-169A-4277-B921-884EDA54B107}"/>
                      </a:ext>
                    </a:extLst>
                  </p:cNvPr>
                  <p:cNvSpPr txBox="1"/>
                  <p:nvPr/>
                </p:nvSpPr>
                <p:spPr>
                  <a:xfrm>
                    <a:off x="7367482" y="6882059"/>
                    <a:ext cx="4351068" cy="138497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rtl="0"/>
                    <a:r>
                      <a:rPr lang="pt-BR" sz="3800" b="1" noProof="1"/>
                      <a:t>140 mil </a:t>
                    </a:r>
                  </a:p>
                  <a:p>
                    <a:pPr rtl="0"/>
                    <a:r>
                      <a:rPr lang="pt-BR" sz="3000" noProof="1"/>
                      <a:t>Escolas atendidas</a:t>
                    </a:r>
                  </a:p>
                </p:txBody>
              </p:sp>
              <p:grpSp>
                <p:nvGrpSpPr>
                  <p:cNvPr id="131" name="Grupo 89" descr="Faixa de Opções do Lápis">
                    <a:extLst>
                      <a:ext uri="{FF2B5EF4-FFF2-40B4-BE49-F238E27FC236}">
                        <a16:creationId xmlns:a16="http://schemas.microsoft.com/office/drawing/2014/main" xmlns="" id="{F42F5745-CC4D-47D9-9F9D-21C0158DF24C}"/>
                      </a:ext>
                    </a:extLst>
                  </p:cNvPr>
                  <p:cNvGrpSpPr/>
                  <p:nvPr/>
                </p:nvGrpSpPr>
                <p:grpSpPr>
                  <a:xfrm>
                    <a:off x="5491771" y="6331689"/>
                    <a:ext cx="1329075" cy="1709685"/>
                    <a:chOff x="5423088" y="5459207"/>
                    <a:chExt cx="1329075" cy="1709685"/>
                  </a:xfrm>
                </p:grpSpPr>
                <p:sp>
                  <p:nvSpPr>
                    <p:cNvPr id="132" name="Forma Livre: Forma 131">
                      <a:extLst>
                        <a:ext uri="{FF2B5EF4-FFF2-40B4-BE49-F238E27FC236}">
                          <a16:creationId xmlns:a16="http://schemas.microsoft.com/office/drawing/2014/main" xmlns="" id="{C81463C0-3BD6-4FCE-A17A-5C8CD9570E3B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6158361" y="5918289"/>
                      <a:ext cx="1036842" cy="118678"/>
                    </a:xfrm>
                    <a:custGeom>
                      <a:avLst/>
                      <a:gdLst>
                        <a:gd name="connsiteX0" fmla="*/ 1005567 w 1005567"/>
                        <a:gd name="connsiteY0" fmla="*/ 0 h 118678"/>
                        <a:gd name="connsiteX1" fmla="*/ 1005567 w 1005567"/>
                        <a:gd name="connsiteY1" fmla="*/ 118384 h 118678"/>
                        <a:gd name="connsiteX2" fmla="*/ 152953 w 1005567"/>
                        <a:gd name="connsiteY2" fmla="*/ 118384 h 118678"/>
                        <a:gd name="connsiteX3" fmla="*/ 151765 w 1005567"/>
                        <a:gd name="connsiteY3" fmla="*/ 118678 h 118678"/>
                        <a:gd name="connsiteX4" fmla="*/ 149847 w 1005567"/>
                        <a:gd name="connsiteY4" fmla="*/ 118384 h 118678"/>
                        <a:gd name="connsiteX5" fmla="*/ 98080 w 1005567"/>
                        <a:gd name="connsiteY5" fmla="*/ 110463 h 118678"/>
                        <a:gd name="connsiteX6" fmla="*/ 17770 w 1005567"/>
                        <a:gd name="connsiteY6" fmla="*/ 37613 h 118678"/>
                        <a:gd name="connsiteX7" fmla="*/ 0 w 1005567"/>
                        <a:gd name="connsiteY7" fmla="*/ 0 h 1186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005567" h="118678">
                          <a:moveTo>
                            <a:pt x="1005567" y="0"/>
                          </a:moveTo>
                          <a:lnTo>
                            <a:pt x="1005567" y="118384"/>
                          </a:lnTo>
                          <a:lnTo>
                            <a:pt x="152953" y="118384"/>
                          </a:lnTo>
                          <a:lnTo>
                            <a:pt x="151765" y="118678"/>
                          </a:lnTo>
                          <a:lnTo>
                            <a:pt x="149847" y="118384"/>
                          </a:lnTo>
                          <a:cubicBezTo>
                            <a:pt x="132591" y="115744"/>
                            <a:pt x="139149" y="120250"/>
                            <a:pt x="98080" y="110463"/>
                          </a:cubicBezTo>
                          <a:cubicBezTo>
                            <a:pt x="63948" y="98234"/>
                            <a:pt x="34481" y="72985"/>
                            <a:pt x="17770" y="37613"/>
                          </a:cubicBez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  <a:lumOff val="35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33" name="Forma Livre: Forma 132">
                      <a:extLst>
                        <a:ext uri="{FF2B5EF4-FFF2-40B4-BE49-F238E27FC236}">
                          <a16:creationId xmlns:a16="http://schemas.microsoft.com/office/drawing/2014/main" xmlns="" id="{11933504-5F2E-439D-8179-5A6B15CE1424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5393104" y="7011957"/>
                      <a:ext cx="186919" cy="126952"/>
                    </a:xfrm>
                    <a:custGeom>
                      <a:avLst/>
                      <a:gdLst>
                        <a:gd name="connsiteX0" fmla="*/ 186919 w 186919"/>
                        <a:gd name="connsiteY0" fmla="*/ 0 h 125314"/>
                        <a:gd name="connsiteX1" fmla="*/ 186919 w 186919"/>
                        <a:gd name="connsiteY1" fmla="*/ 125314 h 125314"/>
                        <a:gd name="connsiteX2" fmla="*/ 0 w 186919"/>
                        <a:gd name="connsiteY2" fmla="*/ 125314 h 125314"/>
                        <a:gd name="connsiteX3" fmla="*/ 7831 w 186919"/>
                        <a:gd name="connsiteY3" fmla="*/ 86525 h 125314"/>
                        <a:gd name="connsiteX4" fmla="*/ 138367 w 186919"/>
                        <a:gd name="connsiteY4" fmla="*/ 0 h 1253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86919" h="125314">
                          <a:moveTo>
                            <a:pt x="186919" y="0"/>
                          </a:moveTo>
                          <a:lnTo>
                            <a:pt x="186919" y="125314"/>
                          </a:lnTo>
                          <a:lnTo>
                            <a:pt x="0" y="125314"/>
                          </a:lnTo>
                          <a:lnTo>
                            <a:pt x="7831" y="86525"/>
                          </a:lnTo>
                          <a:cubicBezTo>
                            <a:pt x="29338" y="35678"/>
                            <a:pt x="79686" y="0"/>
                            <a:pt x="138367" y="0"/>
                          </a:cubicBezTo>
                          <a:close/>
                        </a:path>
                      </a:pathLst>
                    </a:cu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34" name="Paralelogramo 133">
                      <a:extLst>
                        <a:ext uri="{FF2B5EF4-FFF2-40B4-BE49-F238E27FC236}">
                          <a16:creationId xmlns:a16="http://schemas.microsoft.com/office/drawing/2014/main" xmlns="" id="{22C107FE-B029-4517-8933-4B5A4367608A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5694138" y="6182300"/>
                      <a:ext cx="763161" cy="1083445"/>
                    </a:xfrm>
                    <a:prstGeom prst="parallelogram">
                      <a:avLst>
                        <a:gd name="adj" fmla="val 72728"/>
                      </a:avLst>
                    </a:prstGeom>
                    <a:solidFill>
                      <a:schemeClr val="tx1">
                        <a:alpha val="3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35" name="Paralelogramo 134">
                      <a:extLst>
                        <a:ext uri="{FF2B5EF4-FFF2-40B4-BE49-F238E27FC236}">
                          <a16:creationId xmlns:a16="http://schemas.microsoft.com/office/drawing/2014/main" xmlns="" id="{D5E297AD-6563-41D0-B3B5-E0A7869C1D9F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5294044" y="5588541"/>
                      <a:ext cx="1587453" cy="1328785"/>
                    </a:xfrm>
                    <a:prstGeom prst="parallelogram">
                      <a:avLst>
                        <a:gd name="adj" fmla="val 51278"/>
                      </a:avLst>
                    </a:prstGeom>
                    <a:solidFill>
                      <a:srgbClr val="99CC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38576" tIns="19288" rIns="38576" bIns="19288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sp>
                <p:nvSpPr>
                  <p:cNvPr id="136" name="Caixa de texto 181">
                    <a:extLst>
                      <a:ext uri="{FF2B5EF4-FFF2-40B4-BE49-F238E27FC236}">
                        <a16:creationId xmlns:a16="http://schemas.microsoft.com/office/drawing/2014/main" xmlns="" id="{778C67A4-D782-4501-9DC2-4711DAC87BD6}"/>
                      </a:ext>
                    </a:extLst>
                  </p:cNvPr>
                  <p:cNvSpPr txBox="1"/>
                  <p:nvPr/>
                </p:nvSpPr>
                <p:spPr>
                  <a:xfrm>
                    <a:off x="2146518" y="6659978"/>
                    <a:ext cx="2915077" cy="141710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r" rtl="0"/>
                    <a:r>
                      <a:rPr lang="pt-BR" sz="3800" b="1" dirty="0"/>
                      <a:t>30 </a:t>
                    </a:r>
                    <a:r>
                      <a:rPr lang="pt-BR" sz="3800" b="1" noProof="1"/>
                      <a:t>milhões</a:t>
                    </a:r>
                    <a:r>
                      <a:rPr lang="pt-BR" sz="3800" noProof="1"/>
                      <a:t> </a:t>
                    </a:r>
                  </a:p>
                  <a:p>
                    <a:pPr algn="r" rtl="0"/>
                    <a:r>
                      <a:rPr lang="pt-BR" sz="3000" noProof="1"/>
                      <a:t>de estudantes</a:t>
                    </a:r>
                  </a:p>
                </p:txBody>
              </p:sp>
              <p:grpSp>
                <p:nvGrpSpPr>
                  <p:cNvPr id="19" name="Agrupar 18">
                    <a:extLst>
                      <a:ext uri="{FF2B5EF4-FFF2-40B4-BE49-F238E27FC236}">
                        <a16:creationId xmlns:a16="http://schemas.microsoft.com/office/drawing/2014/main" xmlns="" id="{D45E2295-3F0E-4DE2-A991-D76FC4D85FFF}"/>
                      </a:ext>
                    </a:extLst>
                  </p:cNvPr>
                  <p:cNvGrpSpPr/>
                  <p:nvPr/>
                </p:nvGrpSpPr>
                <p:grpSpPr>
                  <a:xfrm>
                    <a:off x="3064208" y="8263489"/>
                    <a:ext cx="1594774" cy="789768"/>
                    <a:chOff x="480242" y="7699699"/>
                    <a:chExt cx="1594774" cy="789768"/>
                  </a:xfrm>
                </p:grpSpPr>
                <p:sp>
                  <p:nvSpPr>
                    <p:cNvPr id="137" name="Forma Livre: Forma 136">
                      <a:extLst>
                        <a:ext uri="{FF2B5EF4-FFF2-40B4-BE49-F238E27FC236}">
                          <a16:creationId xmlns:a16="http://schemas.microsoft.com/office/drawing/2014/main" xmlns="" id="{3A9E62C7-5ECC-4323-9A90-3CB3FD2754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0242" y="7699700"/>
                      <a:ext cx="541456" cy="789767"/>
                    </a:xfrm>
                    <a:custGeom>
                      <a:avLst/>
                      <a:gdLst>
                        <a:gd name="connsiteX0" fmla="*/ 209550 w 419100"/>
                        <a:gd name="connsiteY0" fmla="*/ 171450 h 857250"/>
                        <a:gd name="connsiteX1" fmla="*/ 272415 w 419100"/>
                        <a:gd name="connsiteY1" fmla="*/ 179070 h 857250"/>
                        <a:gd name="connsiteX2" fmla="*/ 352425 w 419100"/>
                        <a:gd name="connsiteY2" fmla="*/ 220980 h 857250"/>
                        <a:gd name="connsiteX3" fmla="*/ 363855 w 419100"/>
                        <a:gd name="connsiteY3" fmla="*/ 241935 h 857250"/>
                        <a:gd name="connsiteX4" fmla="*/ 417195 w 419100"/>
                        <a:gd name="connsiteY4" fmla="*/ 468630 h 857250"/>
                        <a:gd name="connsiteX5" fmla="*/ 419100 w 419100"/>
                        <a:gd name="connsiteY5" fmla="*/ 478155 h 857250"/>
                        <a:gd name="connsiteX6" fmla="*/ 381000 w 419100"/>
                        <a:gd name="connsiteY6" fmla="*/ 516255 h 857250"/>
                        <a:gd name="connsiteX7" fmla="*/ 344805 w 419100"/>
                        <a:gd name="connsiteY7" fmla="*/ 487680 h 857250"/>
                        <a:gd name="connsiteX8" fmla="*/ 304800 w 419100"/>
                        <a:gd name="connsiteY8" fmla="*/ 321945 h 857250"/>
                        <a:gd name="connsiteX9" fmla="*/ 304800 w 419100"/>
                        <a:gd name="connsiteY9" fmla="*/ 857250 h 857250"/>
                        <a:gd name="connsiteX10" fmla="*/ 228600 w 419100"/>
                        <a:gd name="connsiteY10" fmla="*/ 857250 h 857250"/>
                        <a:gd name="connsiteX11" fmla="*/ 228600 w 419100"/>
                        <a:gd name="connsiteY11" fmla="*/ 713053 h 857250"/>
                        <a:gd name="connsiteX12" fmla="*/ 190500 w 419100"/>
                        <a:gd name="connsiteY12" fmla="*/ 713053 h 857250"/>
                        <a:gd name="connsiteX13" fmla="*/ 190500 w 419100"/>
                        <a:gd name="connsiteY13" fmla="*/ 857250 h 857250"/>
                        <a:gd name="connsiteX14" fmla="*/ 114300 w 419100"/>
                        <a:gd name="connsiteY14" fmla="*/ 857250 h 857250"/>
                        <a:gd name="connsiteX15" fmla="*/ 114300 w 419100"/>
                        <a:gd name="connsiteY15" fmla="*/ 323850 h 857250"/>
                        <a:gd name="connsiteX16" fmla="*/ 74295 w 419100"/>
                        <a:gd name="connsiteY16" fmla="*/ 489585 h 857250"/>
                        <a:gd name="connsiteX17" fmla="*/ 38100 w 419100"/>
                        <a:gd name="connsiteY17" fmla="*/ 518160 h 857250"/>
                        <a:gd name="connsiteX18" fmla="*/ 0 w 419100"/>
                        <a:gd name="connsiteY18" fmla="*/ 480060 h 857250"/>
                        <a:gd name="connsiteX19" fmla="*/ 1905 w 419100"/>
                        <a:gd name="connsiteY19" fmla="*/ 470535 h 857250"/>
                        <a:gd name="connsiteX20" fmla="*/ 55245 w 419100"/>
                        <a:gd name="connsiteY20" fmla="*/ 243840 h 857250"/>
                        <a:gd name="connsiteX21" fmla="*/ 66675 w 419100"/>
                        <a:gd name="connsiteY21" fmla="*/ 222885 h 857250"/>
                        <a:gd name="connsiteX22" fmla="*/ 146685 w 419100"/>
                        <a:gd name="connsiteY22" fmla="*/ 180975 h 857250"/>
                        <a:gd name="connsiteX23" fmla="*/ 209550 w 419100"/>
                        <a:gd name="connsiteY23" fmla="*/ 171450 h 857250"/>
                        <a:gd name="connsiteX24" fmla="*/ 209550 w 419100"/>
                        <a:gd name="connsiteY24" fmla="*/ 0 h 857250"/>
                        <a:gd name="connsiteX25" fmla="*/ 285750 w 419100"/>
                        <a:gd name="connsiteY25" fmla="*/ 76200 h 857250"/>
                        <a:gd name="connsiteX26" fmla="*/ 209550 w 419100"/>
                        <a:gd name="connsiteY26" fmla="*/ 152400 h 857250"/>
                        <a:gd name="connsiteX27" fmla="*/ 133350 w 419100"/>
                        <a:gd name="connsiteY27" fmla="*/ 76200 h 857250"/>
                        <a:gd name="connsiteX28" fmla="*/ 209550 w 419100"/>
                        <a:gd name="connsiteY28" fmla="*/ 0 h 8572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</a:cxnLst>
                      <a:rect l="l" t="t" r="r" b="b"/>
                      <a:pathLst>
                        <a:path w="419100" h="857250">
                          <a:moveTo>
                            <a:pt x="209550" y="171450"/>
                          </a:moveTo>
                          <a:cubicBezTo>
                            <a:pt x="230505" y="171450"/>
                            <a:pt x="251460" y="175260"/>
                            <a:pt x="272415" y="179070"/>
                          </a:cubicBezTo>
                          <a:cubicBezTo>
                            <a:pt x="302895" y="188595"/>
                            <a:pt x="329565" y="201930"/>
                            <a:pt x="352425" y="220980"/>
                          </a:cubicBezTo>
                          <a:cubicBezTo>
                            <a:pt x="358140" y="226695"/>
                            <a:pt x="361950" y="234315"/>
                            <a:pt x="363855" y="241935"/>
                          </a:cubicBezTo>
                          <a:lnTo>
                            <a:pt x="417195" y="468630"/>
                          </a:lnTo>
                          <a:cubicBezTo>
                            <a:pt x="417195" y="470535"/>
                            <a:pt x="419100" y="474345"/>
                            <a:pt x="419100" y="478155"/>
                          </a:cubicBezTo>
                          <a:cubicBezTo>
                            <a:pt x="419100" y="499110"/>
                            <a:pt x="401955" y="516255"/>
                            <a:pt x="381000" y="516255"/>
                          </a:cubicBezTo>
                          <a:cubicBezTo>
                            <a:pt x="363855" y="516255"/>
                            <a:pt x="348615" y="502920"/>
                            <a:pt x="344805" y="487680"/>
                          </a:cubicBezTo>
                          <a:lnTo>
                            <a:pt x="304800" y="321945"/>
                          </a:lnTo>
                          <a:lnTo>
                            <a:pt x="304800" y="857250"/>
                          </a:lnTo>
                          <a:lnTo>
                            <a:pt x="228600" y="857250"/>
                          </a:lnTo>
                          <a:lnTo>
                            <a:pt x="228600" y="713053"/>
                          </a:lnTo>
                          <a:lnTo>
                            <a:pt x="190500" y="713053"/>
                          </a:lnTo>
                          <a:lnTo>
                            <a:pt x="190500" y="857250"/>
                          </a:lnTo>
                          <a:lnTo>
                            <a:pt x="114300" y="857250"/>
                          </a:lnTo>
                          <a:lnTo>
                            <a:pt x="114300" y="323850"/>
                          </a:lnTo>
                          <a:lnTo>
                            <a:pt x="74295" y="489585"/>
                          </a:lnTo>
                          <a:cubicBezTo>
                            <a:pt x="70485" y="504825"/>
                            <a:pt x="55245" y="518160"/>
                            <a:pt x="38100" y="518160"/>
                          </a:cubicBezTo>
                          <a:cubicBezTo>
                            <a:pt x="17145" y="518160"/>
                            <a:pt x="0" y="501015"/>
                            <a:pt x="0" y="480060"/>
                          </a:cubicBezTo>
                          <a:cubicBezTo>
                            <a:pt x="0" y="476250"/>
                            <a:pt x="1905" y="472440"/>
                            <a:pt x="1905" y="470535"/>
                          </a:cubicBezTo>
                          <a:lnTo>
                            <a:pt x="55245" y="243840"/>
                          </a:lnTo>
                          <a:cubicBezTo>
                            <a:pt x="57150" y="236220"/>
                            <a:pt x="60960" y="228600"/>
                            <a:pt x="66675" y="222885"/>
                          </a:cubicBezTo>
                          <a:cubicBezTo>
                            <a:pt x="89535" y="203835"/>
                            <a:pt x="116205" y="188595"/>
                            <a:pt x="146685" y="180975"/>
                          </a:cubicBezTo>
                          <a:cubicBezTo>
                            <a:pt x="167640" y="175260"/>
                            <a:pt x="188595" y="171450"/>
                            <a:pt x="209550" y="171450"/>
                          </a:cubicBezTo>
                          <a:close/>
                          <a:moveTo>
                            <a:pt x="209550" y="0"/>
                          </a:moveTo>
                          <a:cubicBezTo>
                            <a:pt x="251634" y="0"/>
                            <a:pt x="285750" y="34116"/>
                            <a:pt x="285750" y="76200"/>
                          </a:cubicBezTo>
                          <a:cubicBezTo>
                            <a:pt x="285750" y="118284"/>
                            <a:pt x="251634" y="152400"/>
                            <a:pt x="209550" y="152400"/>
                          </a:cubicBezTo>
                          <a:cubicBezTo>
                            <a:pt x="167466" y="152400"/>
                            <a:pt x="133350" y="118284"/>
                            <a:pt x="133350" y="76200"/>
                          </a:cubicBezTo>
                          <a:cubicBezTo>
                            <a:pt x="133350" y="34116"/>
                            <a:pt x="167466" y="0"/>
                            <a:pt x="209550" y="0"/>
                          </a:cubicBezTo>
                          <a:close/>
                        </a:path>
                      </a:pathLst>
                    </a:cu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39" name="Forma Livre: Forma 138">
                      <a:extLst>
                        <a:ext uri="{FF2B5EF4-FFF2-40B4-BE49-F238E27FC236}">
                          <a16:creationId xmlns:a16="http://schemas.microsoft.com/office/drawing/2014/main" xmlns="" id="{4828499D-2480-4C7C-9F12-A8857938BB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06902" y="7699699"/>
                      <a:ext cx="541455" cy="789764"/>
                    </a:xfrm>
                    <a:custGeom>
                      <a:avLst/>
                      <a:gdLst>
                        <a:gd name="connsiteX0" fmla="*/ 209550 w 419100"/>
                        <a:gd name="connsiteY0" fmla="*/ 171450 h 857250"/>
                        <a:gd name="connsiteX1" fmla="*/ 272415 w 419100"/>
                        <a:gd name="connsiteY1" fmla="*/ 179070 h 857250"/>
                        <a:gd name="connsiteX2" fmla="*/ 352425 w 419100"/>
                        <a:gd name="connsiteY2" fmla="*/ 220980 h 857250"/>
                        <a:gd name="connsiteX3" fmla="*/ 363855 w 419100"/>
                        <a:gd name="connsiteY3" fmla="*/ 241935 h 857250"/>
                        <a:gd name="connsiteX4" fmla="*/ 417195 w 419100"/>
                        <a:gd name="connsiteY4" fmla="*/ 468630 h 857250"/>
                        <a:gd name="connsiteX5" fmla="*/ 419100 w 419100"/>
                        <a:gd name="connsiteY5" fmla="*/ 478155 h 857250"/>
                        <a:gd name="connsiteX6" fmla="*/ 381000 w 419100"/>
                        <a:gd name="connsiteY6" fmla="*/ 516255 h 857250"/>
                        <a:gd name="connsiteX7" fmla="*/ 344805 w 419100"/>
                        <a:gd name="connsiteY7" fmla="*/ 487680 h 857250"/>
                        <a:gd name="connsiteX8" fmla="*/ 304800 w 419100"/>
                        <a:gd name="connsiteY8" fmla="*/ 321945 h 857250"/>
                        <a:gd name="connsiteX9" fmla="*/ 304800 w 419100"/>
                        <a:gd name="connsiteY9" fmla="*/ 857250 h 857250"/>
                        <a:gd name="connsiteX10" fmla="*/ 228600 w 419100"/>
                        <a:gd name="connsiteY10" fmla="*/ 857250 h 857250"/>
                        <a:gd name="connsiteX11" fmla="*/ 228600 w 419100"/>
                        <a:gd name="connsiteY11" fmla="*/ 713053 h 857250"/>
                        <a:gd name="connsiteX12" fmla="*/ 190500 w 419100"/>
                        <a:gd name="connsiteY12" fmla="*/ 713053 h 857250"/>
                        <a:gd name="connsiteX13" fmla="*/ 190500 w 419100"/>
                        <a:gd name="connsiteY13" fmla="*/ 857250 h 857250"/>
                        <a:gd name="connsiteX14" fmla="*/ 114300 w 419100"/>
                        <a:gd name="connsiteY14" fmla="*/ 857250 h 857250"/>
                        <a:gd name="connsiteX15" fmla="*/ 114300 w 419100"/>
                        <a:gd name="connsiteY15" fmla="*/ 323850 h 857250"/>
                        <a:gd name="connsiteX16" fmla="*/ 74295 w 419100"/>
                        <a:gd name="connsiteY16" fmla="*/ 489585 h 857250"/>
                        <a:gd name="connsiteX17" fmla="*/ 38100 w 419100"/>
                        <a:gd name="connsiteY17" fmla="*/ 518160 h 857250"/>
                        <a:gd name="connsiteX18" fmla="*/ 0 w 419100"/>
                        <a:gd name="connsiteY18" fmla="*/ 480060 h 857250"/>
                        <a:gd name="connsiteX19" fmla="*/ 1905 w 419100"/>
                        <a:gd name="connsiteY19" fmla="*/ 470535 h 857250"/>
                        <a:gd name="connsiteX20" fmla="*/ 55245 w 419100"/>
                        <a:gd name="connsiteY20" fmla="*/ 243840 h 857250"/>
                        <a:gd name="connsiteX21" fmla="*/ 66675 w 419100"/>
                        <a:gd name="connsiteY21" fmla="*/ 222885 h 857250"/>
                        <a:gd name="connsiteX22" fmla="*/ 146685 w 419100"/>
                        <a:gd name="connsiteY22" fmla="*/ 180975 h 857250"/>
                        <a:gd name="connsiteX23" fmla="*/ 209550 w 419100"/>
                        <a:gd name="connsiteY23" fmla="*/ 171450 h 857250"/>
                        <a:gd name="connsiteX24" fmla="*/ 209550 w 419100"/>
                        <a:gd name="connsiteY24" fmla="*/ 0 h 857250"/>
                        <a:gd name="connsiteX25" fmla="*/ 285750 w 419100"/>
                        <a:gd name="connsiteY25" fmla="*/ 76200 h 857250"/>
                        <a:gd name="connsiteX26" fmla="*/ 209550 w 419100"/>
                        <a:gd name="connsiteY26" fmla="*/ 152400 h 857250"/>
                        <a:gd name="connsiteX27" fmla="*/ 133350 w 419100"/>
                        <a:gd name="connsiteY27" fmla="*/ 76200 h 857250"/>
                        <a:gd name="connsiteX28" fmla="*/ 209550 w 419100"/>
                        <a:gd name="connsiteY28" fmla="*/ 0 h 8572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</a:cxnLst>
                      <a:rect l="l" t="t" r="r" b="b"/>
                      <a:pathLst>
                        <a:path w="419100" h="857250">
                          <a:moveTo>
                            <a:pt x="209550" y="171450"/>
                          </a:moveTo>
                          <a:cubicBezTo>
                            <a:pt x="230505" y="171450"/>
                            <a:pt x="251460" y="175260"/>
                            <a:pt x="272415" y="179070"/>
                          </a:cubicBezTo>
                          <a:cubicBezTo>
                            <a:pt x="302895" y="188595"/>
                            <a:pt x="329565" y="201930"/>
                            <a:pt x="352425" y="220980"/>
                          </a:cubicBezTo>
                          <a:cubicBezTo>
                            <a:pt x="358140" y="226695"/>
                            <a:pt x="361950" y="234315"/>
                            <a:pt x="363855" y="241935"/>
                          </a:cubicBezTo>
                          <a:lnTo>
                            <a:pt x="417195" y="468630"/>
                          </a:lnTo>
                          <a:cubicBezTo>
                            <a:pt x="417195" y="470535"/>
                            <a:pt x="419100" y="474345"/>
                            <a:pt x="419100" y="478155"/>
                          </a:cubicBezTo>
                          <a:cubicBezTo>
                            <a:pt x="419100" y="499110"/>
                            <a:pt x="401955" y="516255"/>
                            <a:pt x="381000" y="516255"/>
                          </a:cubicBezTo>
                          <a:cubicBezTo>
                            <a:pt x="363855" y="516255"/>
                            <a:pt x="348615" y="502920"/>
                            <a:pt x="344805" y="487680"/>
                          </a:cubicBezTo>
                          <a:lnTo>
                            <a:pt x="304800" y="321945"/>
                          </a:lnTo>
                          <a:lnTo>
                            <a:pt x="304800" y="857250"/>
                          </a:lnTo>
                          <a:lnTo>
                            <a:pt x="228600" y="857250"/>
                          </a:lnTo>
                          <a:lnTo>
                            <a:pt x="228600" y="713053"/>
                          </a:lnTo>
                          <a:lnTo>
                            <a:pt x="190500" y="713053"/>
                          </a:lnTo>
                          <a:lnTo>
                            <a:pt x="190500" y="857250"/>
                          </a:lnTo>
                          <a:lnTo>
                            <a:pt x="114300" y="857250"/>
                          </a:lnTo>
                          <a:lnTo>
                            <a:pt x="114300" y="323850"/>
                          </a:lnTo>
                          <a:lnTo>
                            <a:pt x="74295" y="489585"/>
                          </a:lnTo>
                          <a:cubicBezTo>
                            <a:pt x="70485" y="504825"/>
                            <a:pt x="55245" y="518160"/>
                            <a:pt x="38100" y="518160"/>
                          </a:cubicBezTo>
                          <a:cubicBezTo>
                            <a:pt x="17145" y="518160"/>
                            <a:pt x="0" y="501015"/>
                            <a:pt x="0" y="480060"/>
                          </a:cubicBezTo>
                          <a:cubicBezTo>
                            <a:pt x="0" y="476250"/>
                            <a:pt x="1905" y="472440"/>
                            <a:pt x="1905" y="470535"/>
                          </a:cubicBezTo>
                          <a:lnTo>
                            <a:pt x="55245" y="243840"/>
                          </a:lnTo>
                          <a:cubicBezTo>
                            <a:pt x="57150" y="236220"/>
                            <a:pt x="60960" y="228600"/>
                            <a:pt x="66675" y="222885"/>
                          </a:cubicBezTo>
                          <a:cubicBezTo>
                            <a:pt x="89535" y="203835"/>
                            <a:pt x="116205" y="188595"/>
                            <a:pt x="146685" y="180975"/>
                          </a:cubicBezTo>
                          <a:cubicBezTo>
                            <a:pt x="167640" y="175260"/>
                            <a:pt x="188595" y="171450"/>
                            <a:pt x="209550" y="171450"/>
                          </a:cubicBezTo>
                          <a:close/>
                          <a:moveTo>
                            <a:pt x="209550" y="0"/>
                          </a:moveTo>
                          <a:cubicBezTo>
                            <a:pt x="251634" y="0"/>
                            <a:pt x="285750" y="34116"/>
                            <a:pt x="285750" y="76200"/>
                          </a:cubicBezTo>
                          <a:cubicBezTo>
                            <a:pt x="285750" y="118284"/>
                            <a:pt x="251634" y="152400"/>
                            <a:pt x="209550" y="152400"/>
                          </a:cubicBezTo>
                          <a:cubicBezTo>
                            <a:pt x="167466" y="152400"/>
                            <a:pt x="133350" y="118284"/>
                            <a:pt x="133350" y="76200"/>
                          </a:cubicBezTo>
                          <a:cubicBezTo>
                            <a:pt x="133350" y="34116"/>
                            <a:pt x="167466" y="0"/>
                            <a:pt x="209550" y="0"/>
                          </a:cubicBezTo>
                          <a:close/>
                        </a:path>
                      </a:pathLst>
                    </a:custGeom>
                    <a:solidFill>
                      <a:srgbClr val="33CCF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  <p:sp>
                  <p:nvSpPr>
                    <p:cNvPr id="140" name="Forma Livre: Forma 139">
                      <a:extLst>
                        <a:ext uri="{FF2B5EF4-FFF2-40B4-BE49-F238E27FC236}">
                          <a16:creationId xmlns:a16="http://schemas.microsoft.com/office/drawing/2014/main" xmlns="" id="{F06B5813-AE9B-4562-ADB8-6064CF08E3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33561" y="7699702"/>
                      <a:ext cx="541455" cy="789765"/>
                    </a:xfrm>
                    <a:custGeom>
                      <a:avLst/>
                      <a:gdLst>
                        <a:gd name="connsiteX0" fmla="*/ 209550 w 419100"/>
                        <a:gd name="connsiteY0" fmla="*/ 171450 h 857250"/>
                        <a:gd name="connsiteX1" fmla="*/ 272415 w 419100"/>
                        <a:gd name="connsiteY1" fmla="*/ 179070 h 857250"/>
                        <a:gd name="connsiteX2" fmla="*/ 352425 w 419100"/>
                        <a:gd name="connsiteY2" fmla="*/ 220980 h 857250"/>
                        <a:gd name="connsiteX3" fmla="*/ 363855 w 419100"/>
                        <a:gd name="connsiteY3" fmla="*/ 241935 h 857250"/>
                        <a:gd name="connsiteX4" fmla="*/ 417195 w 419100"/>
                        <a:gd name="connsiteY4" fmla="*/ 468630 h 857250"/>
                        <a:gd name="connsiteX5" fmla="*/ 419100 w 419100"/>
                        <a:gd name="connsiteY5" fmla="*/ 478155 h 857250"/>
                        <a:gd name="connsiteX6" fmla="*/ 381000 w 419100"/>
                        <a:gd name="connsiteY6" fmla="*/ 516255 h 857250"/>
                        <a:gd name="connsiteX7" fmla="*/ 344805 w 419100"/>
                        <a:gd name="connsiteY7" fmla="*/ 487680 h 857250"/>
                        <a:gd name="connsiteX8" fmla="*/ 304800 w 419100"/>
                        <a:gd name="connsiteY8" fmla="*/ 321945 h 857250"/>
                        <a:gd name="connsiteX9" fmla="*/ 304800 w 419100"/>
                        <a:gd name="connsiteY9" fmla="*/ 857250 h 857250"/>
                        <a:gd name="connsiteX10" fmla="*/ 228600 w 419100"/>
                        <a:gd name="connsiteY10" fmla="*/ 857250 h 857250"/>
                        <a:gd name="connsiteX11" fmla="*/ 228600 w 419100"/>
                        <a:gd name="connsiteY11" fmla="*/ 713053 h 857250"/>
                        <a:gd name="connsiteX12" fmla="*/ 190500 w 419100"/>
                        <a:gd name="connsiteY12" fmla="*/ 713053 h 857250"/>
                        <a:gd name="connsiteX13" fmla="*/ 190500 w 419100"/>
                        <a:gd name="connsiteY13" fmla="*/ 857250 h 857250"/>
                        <a:gd name="connsiteX14" fmla="*/ 114300 w 419100"/>
                        <a:gd name="connsiteY14" fmla="*/ 857250 h 857250"/>
                        <a:gd name="connsiteX15" fmla="*/ 114300 w 419100"/>
                        <a:gd name="connsiteY15" fmla="*/ 323850 h 857250"/>
                        <a:gd name="connsiteX16" fmla="*/ 74295 w 419100"/>
                        <a:gd name="connsiteY16" fmla="*/ 489585 h 857250"/>
                        <a:gd name="connsiteX17" fmla="*/ 38100 w 419100"/>
                        <a:gd name="connsiteY17" fmla="*/ 518160 h 857250"/>
                        <a:gd name="connsiteX18" fmla="*/ 0 w 419100"/>
                        <a:gd name="connsiteY18" fmla="*/ 480060 h 857250"/>
                        <a:gd name="connsiteX19" fmla="*/ 1905 w 419100"/>
                        <a:gd name="connsiteY19" fmla="*/ 470535 h 857250"/>
                        <a:gd name="connsiteX20" fmla="*/ 55245 w 419100"/>
                        <a:gd name="connsiteY20" fmla="*/ 243840 h 857250"/>
                        <a:gd name="connsiteX21" fmla="*/ 66675 w 419100"/>
                        <a:gd name="connsiteY21" fmla="*/ 222885 h 857250"/>
                        <a:gd name="connsiteX22" fmla="*/ 146685 w 419100"/>
                        <a:gd name="connsiteY22" fmla="*/ 180975 h 857250"/>
                        <a:gd name="connsiteX23" fmla="*/ 209550 w 419100"/>
                        <a:gd name="connsiteY23" fmla="*/ 171450 h 857250"/>
                        <a:gd name="connsiteX24" fmla="*/ 209550 w 419100"/>
                        <a:gd name="connsiteY24" fmla="*/ 0 h 857250"/>
                        <a:gd name="connsiteX25" fmla="*/ 285750 w 419100"/>
                        <a:gd name="connsiteY25" fmla="*/ 76200 h 857250"/>
                        <a:gd name="connsiteX26" fmla="*/ 209550 w 419100"/>
                        <a:gd name="connsiteY26" fmla="*/ 152400 h 857250"/>
                        <a:gd name="connsiteX27" fmla="*/ 133350 w 419100"/>
                        <a:gd name="connsiteY27" fmla="*/ 76200 h 857250"/>
                        <a:gd name="connsiteX28" fmla="*/ 209550 w 419100"/>
                        <a:gd name="connsiteY28" fmla="*/ 0 h 8572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</a:cxnLst>
                      <a:rect l="l" t="t" r="r" b="b"/>
                      <a:pathLst>
                        <a:path w="419100" h="857250">
                          <a:moveTo>
                            <a:pt x="209550" y="171450"/>
                          </a:moveTo>
                          <a:cubicBezTo>
                            <a:pt x="230505" y="171450"/>
                            <a:pt x="251460" y="175260"/>
                            <a:pt x="272415" y="179070"/>
                          </a:cubicBezTo>
                          <a:cubicBezTo>
                            <a:pt x="302895" y="188595"/>
                            <a:pt x="329565" y="201930"/>
                            <a:pt x="352425" y="220980"/>
                          </a:cubicBezTo>
                          <a:cubicBezTo>
                            <a:pt x="358140" y="226695"/>
                            <a:pt x="361950" y="234315"/>
                            <a:pt x="363855" y="241935"/>
                          </a:cubicBezTo>
                          <a:lnTo>
                            <a:pt x="417195" y="468630"/>
                          </a:lnTo>
                          <a:cubicBezTo>
                            <a:pt x="417195" y="470535"/>
                            <a:pt x="419100" y="474345"/>
                            <a:pt x="419100" y="478155"/>
                          </a:cubicBezTo>
                          <a:cubicBezTo>
                            <a:pt x="419100" y="499110"/>
                            <a:pt x="401955" y="516255"/>
                            <a:pt x="381000" y="516255"/>
                          </a:cubicBezTo>
                          <a:cubicBezTo>
                            <a:pt x="363855" y="516255"/>
                            <a:pt x="348615" y="502920"/>
                            <a:pt x="344805" y="487680"/>
                          </a:cubicBezTo>
                          <a:lnTo>
                            <a:pt x="304800" y="321945"/>
                          </a:lnTo>
                          <a:lnTo>
                            <a:pt x="304800" y="857250"/>
                          </a:lnTo>
                          <a:lnTo>
                            <a:pt x="228600" y="857250"/>
                          </a:lnTo>
                          <a:lnTo>
                            <a:pt x="228600" y="713053"/>
                          </a:lnTo>
                          <a:lnTo>
                            <a:pt x="190500" y="713053"/>
                          </a:lnTo>
                          <a:lnTo>
                            <a:pt x="190500" y="857250"/>
                          </a:lnTo>
                          <a:lnTo>
                            <a:pt x="114300" y="857250"/>
                          </a:lnTo>
                          <a:lnTo>
                            <a:pt x="114300" y="323850"/>
                          </a:lnTo>
                          <a:lnTo>
                            <a:pt x="74295" y="489585"/>
                          </a:lnTo>
                          <a:cubicBezTo>
                            <a:pt x="70485" y="504825"/>
                            <a:pt x="55245" y="518160"/>
                            <a:pt x="38100" y="518160"/>
                          </a:cubicBezTo>
                          <a:cubicBezTo>
                            <a:pt x="17145" y="518160"/>
                            <a:pt x="0" y="501015"/>
                            <a:pt x="0" y="480060"/>
                          </a:cubicBezTo>
                          <a:cubicBezTo>
                            <a:pt x="0" y="476250"/>
                            <a:pt x="1905" y="472440"/>
                            <a:pt x="1905" y="470535"/>
                          </a:cubicBezTo>
                          <a:lnTo>
                            <a:pt x="55245" y="243840"/>
                          </a:lnTo>
                          <a:cubicBezTo>
                            <a:pt x="57150" y="236220"/>
                            <a:pt x="60960" y="228600"/>
                            <a:pt x="66675" y="222885"/>
                          </a:cubicBezTo>
                          <a:cubicBezTo>
                            <a:pt x="89535" y="203835"/>
                            <a:pt x="116205" y="188595"/>
                            <a:pt x="146685" y="180975"/>
                          </a:cubicBezTo>
                          <a:cubicBezTo>
                            <a:pt x="167640" y="175260"/>
                            <a:pt x="188595" y="171450"/>
                            <a:pt x="209550" y="171450"/>
                          </a:cubicBezTo>
                          <a:close/>
                          <a:moveTo>
                            <a:pt x="209550" y="0"/>
                          </a:moveTo>
                          <a:cubicBezTo>
                            <a:pt x="251634" y="0"/>
                            <a:pt x="285750" y="34116"/>
                            <a:pt x="285750" y="76200"/>
                          </a:cubicBezTo>
                          <a:cubicBezTo>
                            <a:pt x="285750" y="118284"/>
                            <a:pt x="251634" y="152400"/>
                            <a:pt x="209550" y="152400"/>
                          </a:cubicBezTo>
                          <a:cubicBezTo>
                            <a:pt x="167466" y="152400"/>
                            <a:pt x="133350" y="118284"/>
                            <a:pt x="133350" y="76200"/>
                          </a:cubicBezTo>
                          <a:cubicBezTo>
                            <a:pt x="133350" y="34116"/>
                            <a:pt x="167466" y="0"/>
                            <a:pt x="209550" y="0"/>
                          </a:cubicBezTo>
                          <a:close/>
                        </a:path>
                      </a:pathLst>
                    </a:custGeom>
                    <a:solidFill>
                      <a:srgbClr val="0070C0"/>
                    </a:solidFill>
                    <a:ln w="6350">
                      <a:noFill/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rtl="0"/>
                      <a:endParaRPr lang="pt-BR" sz="759" dirty="0"/>
                    </a:p>
                  </p:txBody>
                </p:sp>
              </p:grpSp>
              <p:pic>
                <p:nvPicPr>
                  <p:cNvPr id="21" name="Gráfico 20" descr="Sala de aula">
                    <a:extLst>
                      <a:ext uri="{FF2B5EF4-FFF2-40B4-BE49-F238E27FC236}">
                        <a16:creationId xmlns:a16="http://schemas.microsoft.com/office/drawing/2014/main" xmlns="" id="{67FC2626-2BB8-4345-A4DF-07AC71E3F3A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96DAC541-7B7A-43D3-8B79-37D633B846F1}">
                        <asvg:svgBlip xmlns:asvg="http://schemas.microsoft.com/office/drawing/2016/SVG/main" xmlns="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9586510" y="6305078"/>
                    <a:ext cx="1314239" cy="1314242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8" name="Gráfico 17" descr="Dinheiro">
                  <a:extLst>
                    <a:ext uri="{FF2B5EF4-FFF2-40B4-BE49-F238E27FC236}">
                      <a16:creationId xmlns:a16="http://schemas.microsoft.com/office/drawing/2014/main" xmlns="" id="{C559F9F4-158C-4C34-A0AF-6A7B1238B7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96DAC541-7B7A-43D3-8B79-37D633B846F1}">
                      <asvg:svgBlip xmlns:asvg="http://schemas.microsoft.com/office/drawing/2016/SVG/main" xmlns="" r:embed="rId8"/>
                    </a:ext>
                  </a:extLst>
                </a:blip>
                <a:stretch>
                  <a:fillRect/>
                </a:stretch>
              </p:blipFill>
              <p:spPr>
                <a:xfrm rot="20206655">
                  <a:off x="123278" y="2078728"/>
                  <a:ext cx="633714" cy="633714"/>
                </a:xfrm>
                <a:prstGeom prst="rect">
                  <a:avLst/>
                </a:prstGeom>
              </p:spPr>
            </p:pic>
          </p:grpSp>
        </p:grpSp>
        <p:pic>
          <p:nvPicPr>
            <p:cNvPr id="36" name="Imagem 35">
              <a:extLst>
                <a:ext uri="{FF2B5EF4-FFF2-40B4-BE49-F238E27FC236}">
                  <a16:creationId xmlns:a16="http://schemas.microsoft.com/office/drawing/2014/main" xmlns="" id="{5C0CF6FF-B55C-4B58-A6BE-32E9F45B56E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714722" y="951159"/>
              <a:ext cx="870267" cy="662888"/>
            </a:xfrm>
            <a:prstGeom prst="rect">
              <a:avLst/>
            </a:prstGeom>
          </p:spPr>
        </p:pic>
      </p:grpSp>
      <p:pic>
        <p:nvPicPr>
          <p:cNvPr id="67" name="Imagem 1">
            <a:extLst>
              <a:ext uri="{FF2B5EF4-FFF2-40B4-BE49-F238E27FC236}">
                <a16:creationId xmlns:a16="http://schemas.microsoft.com/office/drawing/2014/main" xmlns="" id="{254D62BA-7E56-41A3-8FA4-59A0540A726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495" y="6098397"/>
            <a:ext cx="3295650" cy="642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606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NADJA CEZAR IANZER RODRIGUES</dc:creator>
  <cp:lastModifiedBy>Elizabeth Gomes de Lima Santos</cp:lastModifiedBy>
  <cp:revision>7</cp:revision>
  <dcterms:created xsi:type="dcterms:W3CDTF">2021-04-25T14:51:48Z</dcterms:created>
  <dcterms:modified xsi:type="dcterms:W3CDTF">2021-04-26T13:51:18Z</dcterms:modified>
</cp:coreProperties>
</file>