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5" r:id="rId2"/>
  </p:sldMasterIdLst>
  <p:sldIdLst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hyperlink" Target="https://twitter.com/inep_imprensa" TargetMode="External"/><Relationship Id="rId2" Type="http://schemas.openxmlformats.org/officeDocument/2006/relationships/hyperlink" Target="https://www.instagram.com/inepcomunicacao/" TargetMode="External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hyperlink" Target="https://www.facebook.com/Inep.oficial/?fref=ts" TargetMode="External"/><Relationship Id="rId9" Type="http://schemas.openxmlformats.org/officeDocument/2006/relationships/hyperlink" Target="https://www.youtube.com/inepimprensa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hyperlink" Target="https://twitter.com/inep_imprensa" TargetMode="External"/><Relationship Id="rId2" Type="http://schemas.openxmlformats.org/officeDocument/2006/relationships/hyperlink" Target="https://www.instagram.com/inepcomunicacao/" TargetMode="External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hyperlink" Target="https://www.facebook.com/Inep.oficial/?fref=ts" TargetMode="External"/><Relationship Id="rId9" Type="http://schemas.openxmlformats.org/officeDocument/2006/relationships/hyperlink" Target="https://www.youtube.com/inepimprensa" TargetMode="Externa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39F515E9-37ED-4225-917A-1A23B7FE413D}"/>
              </a:ext>
            </a:extLst>
          </p:cNvPr>
          <p:cNvSpPr txBox="1">
            <a:spLocks/>
          </p:cNvSpPr>
          <p:nvPr userDrawn="1"/>
        </p:nvSpPr>
        <p:spPr>
          <a:xfrm>
            <a:off x="251225" y="266801"/>
            <a:ext cx="3009901" cy="326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66700" algn="l"/>
              </a:tabLst>
            </a:pPr>
            <a:r>
              <a:rPr lang="pt-BR" sz="2600" b="1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Título – Nível 1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9AE54C5C-E3B5-408C-9D05-0A5781AACAFF}"/>
              </a:ext>
            </a:extLst>
          </p:cNvPr>
          <p:cNvSpPr/>
          <p:nvPr userDrawn="1"/>
        </p:nvSpPr>
        <p:spPr>
          <a:xfrm>
            <a:off x="677125" y="2143726"/>
            <a:ext cx="653425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pt-BR" b="1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– Nível 3</a:t>
            </a:r>
            <a:endParaRPr lang="pt-BR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endParaRPr lang="pt-BR" sz="1000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914400"/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sollicitudin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nisi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nunc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aliquet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in. Nunc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metus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et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dui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in.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Praesent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aliquet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Nam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mauris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vitae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eu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iaculis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tristique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nunc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lacinia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imperdiet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mauris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libero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finibus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eu non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odio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turpis.Enem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reaplicação</a:t>
            </a:r>
          </a:p>
          <a:p>
            <a:pPr lvl="1" defTabSz="914400"/>
            <a:endParaRPr lang="pt-BR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r>
              <a:rPr lang="pt-BR" b="1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– Nível 3</a:t>
            </a:r>
            <a:endParaRPr lang="pt-BR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endParaRPr lang="pt-BR" sz="1000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endParaRPr lang="pt-BR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endParaRPr lang="pt-BR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 userDrawn="1"/>
        </p:nvSpPr>
        <p:spPr>
          <a:xfrm>
            <a:off x="505127" y="1275543"/>
            <a:ext cx="197526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pt-BR" sz="23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</a:rPr>
              <a:t>Título – Nível 2</a:t>
            </a:r>
          </a:p>
        </p:txBody>
      </p:sp>
    </p:spTree>
    <p:extLst>
      <p:ext uri="{BB962C8B-B14F-4D97-AF65-F5344CB8AC3E}">
        <p14:creationId xmlns:p14="http://schemas.microsoft.com/office/powerpoint/2010/main" val="135028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24" y="1217386"/>
            <a:ext cx="5829300" cy="5181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 rot="18749774">
            <a:off x="3962293" y="1796570"/>
            <a:ext cx="3198272" cy="3406022"/>
          </a:xfrm>
          <a:custGeom>
            <a:avLst/>
            <a:gdLst>
              <a:gd name="connsiteX0" fmla="*/ 0 w 4089398"/>
              <a:gd name="connsiteY0" fmla="*/ 0 h 3098800"/>
              <a:gd name="connsiteX1" fmla="*/ 4089398 w 4089398"/>
              <a:gd name="connsiteY1" fmla="*/ 0 h 3098800"/>
              <a:gd name="connsiteX2" fmla="*/ 4089398 w 4089398"/>
              <a:gd name="connsiteY2" fmla="*/ 3098800 h 3098800"/>
              <a:gd name="connsiteX3" fmla="*/ 0 w 4089398"/>
              <a:gd name="connsiteY3" fmla="*/ 3098800 h 3098800"/>
              <a:gd name="connsiteX4" fmla="*/ 0 w 4089398"/>
              <a:gd name="connsiteY4" fmla="*/ 0 h 3098800"/>
              <a:gd name="connsiteX0" fmla="*/ 76019 w 4165417"/>
              <a:gd name="connsiteY0" fmla="*/ 0 h 3850538"/>
              <a:gd name="connsiteX1" fmla="*/ 4165417 w 4165417"/>
              <a:gd name="connsiteY1" fmla="*/ 0 h 3850538"/>
              <a:gd name="connsiteX2" fmla="*/ 4165417 w 4165417"/>
              <a:gd name="connsiteY2" fmla="*/ 3098800 h 3850538"/>
              <a:gd name="connsiteX3" fmla="*/ 0 w 4165417"/>
              <a:gd name="connsiteY3" fmla="*/ 3850538 h 3850538"/>
              <a:gd name="connsiteX4" fmla="*/ 76019 w 4165417"/>
              <a:gd name="connsiteY4" fmla="*/ 0 h 3850538"/>
              <a:gd name="connsiteX0" fmla="*/ 252573 w 4341971"/>
              <a:gd name="connsiteY0" fmla="*/ 0 h 4187989"/>
              <a:gd name="connsiteX1" fmla="*/ 4341971 w 4341971"/>
              <a:gd name="connsiteY1" fmla="*/ 0 h 4187989"/>
              <a:gd name="connsiteX2" fmla="*/ 4341971 w 4341971"/>
              <a:gd name="connsiteY2" fmla="*/ 3098800 h 4187989"/>
              <a:gd name="connsiteX3" fmla="*/ 0 w 4341971"/>
              <a:gd name="connsiteY3" fmla="*/ 4187989 h 4187989"/>
              <a:gd name="connsiteX4" fmla="*/ 252573 w 4341971"/>
              <a:gd name="connsiteY4" fmla="*/ 0 h 4187989"/>
              <a:gd name="connsiteX0" fmla="*/ 363529 w 4341971"/>
              <a:gd name="connsiteY0" fmla="*/ 0 h 4258643"/>
              <a:gd name="connsiteX1" fmla="*/ 4341971 w 4341971"/>
              <a:gd name="connsiteY1" fmla="*/ 70654 h 4258643"/>
              <a:gd name="connsiteX2" fmla="*/ 4341971 w 4341971"/>
              <a:gd name="connsiteY2" fmla="*/ 3169454 h 4258643"/>
              <a:gd name="connsiteX3" fmla="*/ 0 w 4341971"/>
              <a:gd name="connsiteY3" fmla="*/ 4258643 h 4258643"/>
              <a:gd name="connsiteX4" fmla="*/ 363529 w 4341971"/>
              <a:gd name="connsiteY4" fmla="*/ 0 h 4258643"/>
              <a:gd name="connsiteX0" fmla="*/ 530637 w 4341971"/>
              <a:gd name="connsiteY0" fmla="*/ 0 h 4256729"/>
              <a:gd name="connsiteX1" fmla="*/ 4341971 w 4341971"/>
              <a:gd name="connsiteY1" fmla="*/ 68740 h 4256729"/>
              <a:gd name="connsiteX2" fmla="*/ 4341971 w 4341971"/>
              <a:gd name="connsiteY2" fmla="*/ 3167540 h 4256729"/>
              <a:gd name="connsiteX3" fmla="*/ 0 w 4341971"/>
              <a:gd name="connsiteY3" fmla="*/ 4256729 h 4256729"/>
              <a:gd name="connsiteX4" fmla="*/ 530637 w 4341971"/>
              <a:gd name="connsiteY4" fmla="*/ 0 h 4256729"/>
              <a:gd name="connsiteX0" fmla="*/ 582615 w 4341971"/>
              <a:gd name="connsiteY0" fmla="*/ 0 h 4335355"/>
              <a:gd name="connsiteX1" fmla="*/ 4341971 w 4341971"/>
              <a:gd name="connsiteY1" fmla="*/ 147366 h 4335355"/>
              <a:gd name="connsiteX2" fmla="*/ 4341971 w 4341971"/>
              <a:gd name="connsiteY2" fmla="*/ 3246166 h 4335355"/>
              <a:gd name="connsiteX3" fmla="*/ 0 w 4341971"/>
              <a:gd name="connsiteY3" fmla="*/ 4335355 h 4335355"/>
              <a:gd name="connsiteX4" fmla="*/ 582615 w 4341971"/>
              <a:gd name="connsiteY4" fmla="*/ 0 h 4335355"/>
              <a:gd name="connsiteX0" fmla="*/ 535816 w 4341971"/>
              <a:gd name="connsiteY0" fmla="*/ 0 h 4375155"/>
              <a:gd name="connsiteX1" fmla="*/ 4341971 w 4341971"/>
              <a:gd name="connsiteY1" fmla="*/ 187166 h 4375155"/>
              <a:gd name="connsiteX2" fmla="*/ 4341971 w 4341971"/>
              <a:gd name="connsiteY2" fmla="*/ 3285966 h 4375155"/>
              <a:gd name="connsiteX3" fmla="*/ 0 w 4341971"/>
              <a:gd name="connsiteY3" fmla="*/ 4375155 h 4375155"/>
              <a:gd name="connsiteX4" fmla="*/ 535816 w 4341971"/>
              <a:gd name="connsiteY4" fmla="*/ 0 h 4375155"/>
              <a:gd name="connsiteX0" fmla="*/ 546111 w 4341971"/>
              <a:gd name="connsiteY0" fmla="*/ 0 h 4363918"/>
              <a:gd name="connsiteX1" fmla="*/ 4341971 w 4341971"/>
              <a:gd name="connsiteY1" fmla="*/ 175929 h 4363918"/>
              <a:gd name="connsiteX2" fmla="*/ 4341971 w 4341971"/>
              <a:gd name="connsiteY2" fmla="*/ 3274729 h 4363918"/>
              <a:gd name="connsiteX3" fmla="*/ 0 w 4341971"/>
              <a:gd name="connsiteY3" fmla="*/ 4363918 h 4363918"/>
              <a:gd name="connsiteX4" fmla="*/ 546111 w 4341971"/>
              <a:gd name="connsiteY4" fmla="*/ 0 h 4363918"/>
              <a:gd name="connsiteX0" fmla="*/ 577467 w 4341971"/>
              <a:gd name="connsiteY0" fmla="*/ 0 h 4340974"/>
              <a:gd name="connsiteX1" fmla="*/ 4341971 w 4341971"/>
              <a:gd name="connsiteY1" fmla="*/ 152985 h 4340974"/>
              <a:gd name="connsiteX2" fmla="*/ 4341971 w 4341971"/>
              <a:gd name="connsiteY2" fmla="*/ 3251785 h 4340974"/>
              <a:gd name="connsiteX3" fmla="*/ 0 w 4341971"/>
              <a:gd name="connsiteY3" fmla="*/ 4340974 h 4340974"/>
              <a:gd name="connsiteX4" fmla="*/ 577467 w 4341971"/>
              <a:gd name="connsiteY4" fmla="*/ 0 h 4340974"/>
              <a:gd name="connsiteX0" fmla="*/ 578409 w 4341971"/>
              <a:gd name="connsiteY0" fmla="*/ 0 h 4362506"/>
              <a:gd name="connsiteX1" fmla="*/ 4341971 w 4341971"/>
              <a:gd name="connsiteY1" fmla="*/ 174517 h 4362506"/>
              <a:gd name="connsiteX2" fmla="*/ 4341971 w 4341971"/>
              <a:gd name="connsiteY2" fmla="*/ 3273317 h 4362506"/>
              <a:gd name="connsiteX3" fmla="*/ 0 w 4341971"/>
              <a:gd name="connsiteY3" fmla="*/ 4362506 h 4362506"/>
              <a:gd name="connsiteX4" fmla="*/ 578409 w 4341971"/>
              <a:gd name="connsiteY4" fmla="*/ 0 h 4362506"/>
              <a:gd name="connsiteX0" fmla="*/ 540964 w 4341971"/>
              <a:gd name="connsiteY0" fmla="*/ 0 h 4369537"/>
              <a:gd name="connsiteX1" fmla="*/ 4341971 w 4341971"/>
              <a:gd name="connsiteY1" fmla="*/ 181548 h 4369537"/>
              <a:gd name="connsiteX2" fmla="*/ 4341971 w 4341971"/>
              <a:gd name="connsiteY2" fmla="*/ 3280348 h 4369537"/>
              <a:gd name="connsiteX3" fmla="*/ 0 w 4341971"/>
              <a:gd name="connsiteY3" fmla="*/ 4369537 h 4369537"/>
              <a:gd name="connsiteX4" fmla="*/ 540964 w 4341971"/>
              <a:gd name="connsiteY4" fmla="*/ 0 h 4369537"/>
              <a:gd name="connsiteX0" fmla="*/ 584530 w 4385537"/>
              <a:gd name="connsiteY0" fmla="*/ 0 h 4502464"/>
              <a:gd name="connsiteX1" fmla="*/ 4385537 w 4385537"/>
              <a:gd name="connsiteY1" fmla="*/ 181548 h 4502464"/>
              <a:gd name="connsiteX2" fmla="*/ 4385537 w 4385537"/>
              <a:gd name="connsiteY2" fmla="*/ 3280348 h 4502464"/>
              <a:gd name="connsiteX3" fmla="*/ 0 w 4385537"/>
              <a:gd name="connsiteY3" fmla="*/ 4502464 h 4502464"/>
              <a:gd name="connsiteX4" fmla="*/ 584530 w 4385537"/>
              <a:gd name="connsiteY4" fmla="*/ 0 h 4502464"/>
              <a:gd name="connsiteX0" fmla="*/ 676716 w 4477723"/>
              <a:gd name="connsiteY0" fmla="*/ 0 h 4390567"/>
              <a:gd name="connsiteX1" fmla="*/ 4477723 w 4477723"/>
              <a:gd name="connsiteY1" fmla="*/ 181548 h 4390567"/>
              <a:gd name="connsiteX2" fmla="*/ 4477723 w 4477723"/>
              <a:gd name="connsiteY2" fmla="*/ 3280348 h 4390567"/>
              <a:gd name="connsiteX3" fmla="*/ 0 w 4477723"/>
              <a:gd name="connsiteY3" fmla="*/ 4390567 h 4390567"/>
              <a:gd name="connsiteX4" fmla="*/ 676716 w 4477723"/>
              <a:gd name="connsiteY4" fmla="*/ 0 h 4390567"/>
              <a:gd name="connsiteX0" fmla="*/ 618649 w 4419656"/>
              <a:gd name="connsiteY0" fmla="*/ 0 h 4296027"/>
              <a:gd name="connsiteX1" fmla="*/ 4419656 w 4419656"/>
              <a:gd name="connsiteY1" fmla="*/ 181548 h 4296027"/>
              <a:gd name="connsiteX2" fmla="*/ 4419656 w 4419656"/>
              <a:gd name="connsiteY2" fmla="*/ 3280348 h 4296027"/>
              <a:gd name="connsiteX3" fmla="*/ 0 w 4419656"/>
              <a:gd name="connsiteY3" fmla="*/ 4296027 h 4296027"/>
              <a:gd name="connsiteX4" fmla="*/ 618649 w 4419656"/>
              <a:gd name="connsiteY4" fmla="*/ 0 h 4296027"/>
              <a:gd name="connsiteX0" fmla="*/ 644857 w 4445864"/>
              <a:gd name="connsiteY0" fmla="*/ 0 h 4278701"/>
              <a:gd name="connsiteX1" fmla="*/ 4445864 w 4445864"/>
              <a:gd name="connsiteY1" fmla="*/ 181548 h 4278701"/>
              <a:gd name="connsiteX2" fmla="*/ 4445864 w 4445864"/>
              <a:gd name="connsiteY2" fmla="*/ 3280348 h 4278701"/>
              <a:gd name="connsiteX3" fmla="*/ 0 w 4445864"/>
              <a:gd name="connsiteY3" fmla="*/ 4278701 h 4278701"/>
              <a:gd name="connsiteX4" fmla="*/ 644857 w 4445864"/>
              <a:gd name="connsiteY4" fmla="*/ 0 h 4278701"/>
              <a:gd name="connsiteX0" fmla="*/ 677625 w 4478632"/>
              <a:gd name="connsiteY0" fmla="*/ 0 h 4288055"/>
              <a:gd name="connsiteX1" fmla="*/ 4478632 w 4478632"/>
              <a:gd name="connsiteY1" fmla="*/ 181548 h 4288055"/>
              <a:gd name="connsiteX2" fmla="*/ 4478632 w 4478632"/>
              <a:gd name="connsiteY2" fmla="*/ 3280348 h 4288055"/>
              <a:gd name="connsiteX3" fmla="*/ 0 w 4478632"/>
              <a:gd name="connsiteY3" fmla="*/ 4288055 h 4288055"/>
              <a:gd name="connsiteX4" fmla="*/ 677625 w 4478632"/>
              <a:gd name="connsiteY4" fmla="*/ 0 h 4288055"/>
              <a:gd name="connsiteX0" fmla="*/ 730043 w 4478632"/>
              <a:gd name="connsiteY0" fmla="*/ 0 h 4253403"/>
              <a:gd name="connsiteX1" fmla="*/ 4478632 w 4478632"/>
              <a:gd name="connsiteY1" fmla="*/ 146896 h 4253403"/>
              <a:gd name="connsiteX2" fmla="*/ 4478632 w 4478632"/>
              <a:gd name="connsiteY2" fmla="*/ 3245696 h 4253403"/>
              <a:gd name="connsiteX3" fmla="*/ 0 w 4478632"/>
              <a:gd name="connsiteY3" fmla="*/ 4253403 h 4253403"/>
              <a:gd name="connsiteX4" fmla="*/ 730043 w 4478632"/>
              <a:gd name="connsiteY4" fmla="*/ 0 h 4253403"/>
              <a:gd name="connsiteX0" fmla="*/ 694009 w 4478632"/>
              <a:gd name="connsiteY0" fmla="*/ 0 h 4292732"/>
              <a:gd name="connsiteX1" fmla="*/ 4478632 w 4478632"/>
              <a:gd name="connsiteY1" fmla="*/ 18622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442023 w 4478632"/>
              <a:gd name="connsiteY1" fmla="*/ 1197984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260535 w 4478632"/>
              <a:gd name="connsiteY1" fmla="*/ 66150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3427113"/>
              <a:gd name="connsiteY0" fmla="*/ 0 h 4292732"/>
              <a:gd name="connsiteX1" fmla="*/ 3260535 w 3427113"/>
              <a:gd name="connsiteY1" fmla="*/ 661505 h 4292732"/>
              <a:gd name="connsiteX2" fmla="*/ 3427113 w 3427113"/>
              <a:gd name="connsiteY2" fmla="*/ 4021074 h 4292732"/>
              <a:gd name="connsiteX3" fmla="*/ 0 w 3427113"/>
              <a:gd name="connsiteY3" fmla="*/ 4292732 h 4292732"/>
              <a:gd name="connsiteX4" fmla="*/ 694009 w 3427113"/>
              <a:gd name="connsiteY4" fmla="*/ 0 h 4292732"/>
              <a:gd name="connsiteX0" fmla="*/ 694009 w 3260535"/>
              <a:gd name="connsiteY0" fmla="*/ 0 h 4312135"/>
              <a:gd name="connsiteX1" fmla="*/ 3260535 w 3260535"/>
              <a:gd name="connsiteY1" fmla="*/ 661505 h 4312135"/>
              <a:gd name="connsiteX2" fmla="*/ 3053035 w 3260535"/>
              <a:gd name="connsiteY2" fmla="*/ 4312135 h 4312135"/>
              <a:gd name="connsiteX3" fmla="*/ 0 w 3260535"/>
              <a:gd name="connsiteY3" fmla="*/ 4292732 h 4312135"/>
              <a:gd name="connsiteX4" fmla="*/ 694009 w 3260535"/>
              <a:gd name="connsiteY4" fmla="*/ 0 h 4312135"/>
              <a:gd name="connsiteX0" fmla="*/ 694009 w 3053035"/>
              <a:gd name="connsiteY0" fmla="*/ 0 h 4312135"/>
              <a:gd name="connsiteX1" fmla="*/ 2917087 w 3053035"/>
              <a:gd name="connsiteY1" fmla="*/ 128731 h 4312135"/>
              <a:gd name="connsiteX2" fmla="*/ 3053035 w 3053035"/>
              <a:gd name="connsiteY2" fmla="*/ 4312135 h 4312135"/>
              <a:gd name="connsiteX3" fmla="*/ 0 w 3053035"/>
              <a:gd name="connsiteY3" fmla="*/ 4292732 h 4312135"/>
              <a:gd name="connsiteX4" fmla="*/ 694009 w 3053035"/>
              <a:gd name="connsiteY4" fmla="*/ 0 h 4312135"/>
              <a:gd name="connsiteX0" fmla="*/ 694009 w 3183003"/>
              <a:gd name="connsiteY0" fmla="*/ 32228 h 4344363"/>
              <a:gd name="connsiteX1" fmla="*/ 3183003 w 3183003"/>
              <a:gd name="connsiteY1" fmla="*/ 0 h 4344363"/>
              <a:gd name="connsiteX2" fmla="*/ 3053035 w 3183003"/>
              <a:gd name="connsiteY2" fmla="*/ 4344363 h 4344363"/>
              <a:gd name="connsiteX3" fmla="*/ 0 w 3183003"/>
              <a:gd name="connsiteY3" fmla="*/ 4324960 h 4344363"/>
              <a:gd name="connsiteX4" fmla="*/ 694009 w 3183003"/>
              <a:gd name="connsiteY4" fmla="*/ 32228 h 4344363"/>
              <a:gd name="connsiteX0" fmla="*/ 694009 w 3183003"/>
              <a:gd name="connsiteY0" fmla="*/ 32228 h 4666842"/>
              <a:gd name="connsiteX1" fmla="*/ 3183003 w 3183003"/>
              <a:gd name="connsiteY1" fmla="*/ 0 h 4666842"/>
              <a:gd name="connsiteX2" fmla="*/ 2904102 w 3183003"/>
              <a:gd name="connsiteY2" fmla="*/ 4666842 h 4666842"/>
              <a:gd name="connsiteX3" fmla="*/ 0 w 3183003"/>
              <a:gd name="connsiteY3" fmla="*/ 4324960 h 4666842"/>
              <a:gd name="connsiteX4" fmla="*/ 694009 w 3183003"/>
              <a:gd name="connsiteY4" fmla="*/ 32228 h 4666842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89063 w 3183003"/>
              <a:gd name="connsiteY2" fmla="*/ 4214167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15082 w 3183003"/>
              <a:gd name="connsiteY2" fmla="*/ 4302618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42888"/>
              <a:gd name="connsiteX1" fmla="*/ 3183003 w 3183003"/>
              <a:gd name="connsiteY1" fmla="*/ 0 h 4342888"/>
              <a:gd name="connsiteX2" fmla="*/ 2772647 w 3183003"/>
              <a:gd name="connsiteY2" fmla="*/ 4342888 h 4342888"/>
              <a:gd name="connsiteX3" fmla="*/ 0 w 3183003"/>
              <a:gd name="connsiteY3" fmla="*/ 4324960 h 4342888"/>
              <a:gd name="connsiteX4" fmla="*/ 694009 w 3183003"/>
              <a:gd name="connsiteY4" fmla="*/ 32228 h 4342888"/>
              <a:gd name="connsiteX0" fmla="*/ 694009 w 3304254"/>
              <a:gd name="connsiteY0" fmla="*/ 91646 h 4402306"/>
              <a:gd name="connsiteX1" fmla="*/ 3304254 w 3304254"/>
              <a:gd name="connsiteY1" fmla="*/ 0 h 4402306"/>
              <a:gd name="connsiteX2" fmla="*/ 2772647 w 3304254"/>
              <a:gd name="connsiteY2" fmla="*/ 4402306 h 4402306"/>
              <a:gd name="connsiteX3" fmla="*/ 0 w 3304254"/>
              <a:gd name="connsiteY3" fmla="*/ 4384378 h 4402306"/>
              <a:gd name="connsiteX4" fmla="*/ 694009 w 3304254"/>
              <a:gd name="connsiteY4" fmla="*/ 91646 h 4402306"/>
              <a:gd name="connsiteX0" fmla="*/ 694009 w 3454036"/>
              <a:gd name="connsiteY0" fmla="*/ 63524 h 4374184"/>
              <a:gd name="connsiteX1" fmla="*/ 3454036 w 3454036"/>
              <a:gd name="connsiteY1" fmla="*/ 0 h 4374184"/>
              <a:gd name="connsiteX2" fmla="*/ 2772647 w 3454036"/>
              <a:gd name="connsiteY2" fmla="*/ 4374184 h 4374184"/>
              <a:gd name="connsiteX3" fmla="*/ 0 w 3454036"/>
              <a:gd name="connsiteY3" fmla="*/ 4356256 h 4374184"/>
              <a:gd name="connsiteX4" fmla="*/ 694009 w 3454036"/>
              <a:gd name="connsiteY4" fmla="*/ 63524 h 4374184"/>
              <a:gd name="connsiteX0" fmla="*/ 694009 w 3454036"/>
              <a:gd name="connsiteY0" fmla="*/ 63524 h 4663454"/>
              <a:gd name="connsiteX1" fmla="*/ 3454036 w 3454036"/>
              <a:gd name="connsiteY1" fmla="*/ 0 h 4663454"/>
              <a:gd name="connsiteX2" fmla="*/ 2727639 w 3454036"/>
              <a:gd name="connsiteY2" fmla="*/ 4663454 h 4663454"/>
              <a:gd name="connsiteX3" fmla="*/ 0 w 3454036"/>
              <a:gd name="connsiteY3" fmla="*/ 4356256 h 4663454"/>
              <a:gd name="connsiteX4" fmla="*/ 694009 w 3454036"/>
              <a:gd name="connsiteY4" fmla="*/ 63524 h 4663454"/>
              <a:gd name="connsiteX0" fmla="*/ 694009 w 3454036"/>
              <a:gd name="connsiteY0" fmla="*/ 63524 h 4534734"/>
              <a:gd name="connsiteX1" fmla="*/ 3454036 w 3454036"/>
              <a:gd name="connsiteY1" fmla="*/ 0 h 4534734"/>
              <a:gd name="connsiteX2" fmla="*/ 2744054 w 3454036"/>
              <a:gd name="connsiteY2" fmla="*/ 4534734 h 4534734"/>
              <a:gd name="connsiteX3" fmla="*/ 0 w 3454036"/>
              <a:gd name="connsiteY3" fmla="*/ 4356256 h 4534734"/>
              <a:gd name="connsiteX4" fmla="*/ 694009 w 3454036"/>
              <a:gd name="connsiteY4" fmla="*/ 63524 h 4534734"/>
              <a:gd name="connsiteX0" fmla="*/ 694009 w 3454036"/>
              <a:gd name="connsiteY0" fmla="*/ 63524 h 4530968"/>
              <a:gd name="connsiteX1" fmla="*/ 3454036 w 3454036"/>
              <a:gd name="connsiteY1" fmla="*/ 0 h 4530968"/>
              <a:gd name="connsiteX2" fmla="*/ 2657926 w 3454036"/>
              <a:gd name="connsiteY2" fmla="*/ 4530968 h 4530968"/>
              <a:gd name="connsiteX3" fmla="*/ 0 w 3454036"/>
              <a:gd name="connsiteY3" fmla="*/ 4356256 h 4530968"/>
              <a:gd name="connsiteX4" fmla="*/ 694009 w 3454036"/>
              <a:gd name="connsiteY4" fmla="*/ 63524 h 4530968"/>
              <a:gd name="connsiteX0" fmla="*/ 694009 w 3454036"/>
              <a:gd name="connsiteY0" fmla="*/ 63524 h 4462636"/>
              <a:gd name="connsiteX1" fmla="*/ 3454036 w 3454036"/>
              <a:gd name="connsiteY1" fmla="*/ 0 h 4462636"/>
              <a:gd name="connsiteX2" fmla="*/ 2698667 w 3454036"/>
              <a:gd name="connsiteY2" fmla="*/ 4462636 h 4462636"/>
              <a:gd name="connsiteX3" fmla="*/ 0 w 3454036"/>
              <a:gd name="connsiteY3" fmla="*/ 4356256 h 4462636"/>
              <a:gd name="connsiteX4" fmla="*/ 694009 w 3454036"/>
              <a:gd name="connsiteY4" fmla="*/ 63524 h 4462636"/>
              <a:gd name="connsiteX0" fmla="*/ 694009 w 3454036"/>
              <a:gd name="connsiteY0" fmla="*/ 63524 h 4428455"/>
              <a:gd name="connsiteX1" fmla="*/ 3454036 w 3454036"/>
              <a:gd name="connsiteY1" fmla="*/ 0 h 4428455"/>
              <a:gd name="connsiteX2" fmla="*/ 2657016 w 3454036"/>
              <a:gd name="connsiteY2" fmla="*/ 4428455 h 4428455"/>
              <a:gd name="connsiteX3" fmla="*/ 0 w 3454036"/>
              <a:gd name="connsiteY3" fmla="*/ 4356256 h 4428455"/>
              <a:gd name="connsiteX4" fmla="*/ 694009 w 3454036"/>
              <a:gd name="connsiteY4" fmla="*/ 63524 h 4428455"/>
              <a:gd name="connsiteX0" fmla="*/ 694009 w 3454036"/>
              <a:gd name="connsiteY0" fmla="*/ 63524 h 4435957"/>
              <a:gd name="connsiteX1" fmla="*/ 3454036 w 3454036"/>
              <a:gd name="connsiteY1" fmla="*/ 0 h 4435957"/>
              <a:gd name="connsiteX2" fmla="*/ 2705228 w 3454036"/>
              <a:gd name="connsiteY2" fmla="*/ 4435957 h 4435957"/>
              <a:gd name="connsiteX3" fmla="*/ 0 w 3454036"/>
              <a:gd name="connsiteY3" fmla="*/ 4356256 h 4435957"/>
              <a:gd name="connsiteX4" fmla="*/ 694009 w 3454036"/>
              <a:gd name="connsiteY4" fmla="*/ 63524 h 4435957"/>
              <a:gd name="connsiteX0" fmla="*/ 694009 w 3350582"/>
              <a:gd name="connsiteY0" fmla="*/ 41081 h 4413514"/>
              <a:gd name="connsiteX1" fmla="*/ 3350582 w 3350582"/>
              <a:gd name="connsiteY1" fmla="*/ 0 h 4413514"/>
              <a:gd name="connsiteX2" fmla="*/ 2705228 w 3350582"/>
              <a:gd name="connsiteY2" fmla="*/ 4413514 h 4413514"/>
              <a:gd name="connsiteX3" fmla="*/ 0 w 3350582"/>
              <a:gd name="connsiteY3" fmla="*/ 4333813 h 4413514"/>
              <a:gd name="connsiteX4" fmla="*/ 694009 w 3350582"/>
              <a:gd name="connsiteY4" fmla="*/ 41081 h 4413514"/>
              <a:gd name="connsiteX0" fmla="*/ 694009 w 3407206"/>
              <a:gd name="connsiteY0" fmla="*/ 0 h 4372433"/>
              <a:gd name="connsiteX1" fmla="*/ 3407206 w 3407206"/>
              <a:gd name="connsiteY1" fmla="*/ 20721 h 4372433"/>
              <a:gd name="connsiteX2" fmla="*/ 2705228 w 3407206"/>
              <a:gd name="connsiteY2" fmla="*/ 4372433 h 4372433"/>
              <a:gd name="connsiteX3" fmla="*/ 0 w 3407206"/>
              <a:gd name="connsiteY3" fmla="*/ 4292732 h 4372433"/>
              <a:gd name="connsiteX4" fmla="*/ 694009 w 3407206"/>
              <a:gd name="connsiteY4" fmla="*/ 0 h 4372433"/>
              <a:gd name="connsiteX0" fmla="*/ 694009 w 3411412"/>
              <a:gd name="connsiteY0" fmla="*/ 0 h 4372433"/>
              <a:gd name="connsiteX1" fmla="*/ 3411412 w 3411412"/>
              <a:gd name="connsiteY1" fmla="*/ 47872 h 4372433"/>
              <a:gd name="connsiteX2" fmla="*/ 2705228 w 3411412"/>
              <a:gd name="connsiteY2" fmla="*/ 4372433 h 4372433"/>
              <a:gd name="connsiteX3" fmla="*/ 0 w 3411412"/>
              <a:gd name="connsiteY3" fmla="*/ 4292732 h 4372433"/>
              <a:gd name="connsiteX4" fmla="*/ 694009 w 3411412"/>
              <a:gd name="connsiteY4" fmla="*/ 0 h 4372433"/>
              <a:gd name="connsiteX0" fmla="*/ 694009 w 3411412"/>
              <a:gd name="connsiteY0" fmla="*/ 0 h 4346695"/>
              <a:gd name="connsiteX1" fmla="*/ 3411412 w 3411412"/>
              <a:gd name="connsiteY1" fmla="*/ 47872 h 4346695"/>
              <a:gd name="connsiteX2" fmla="*/ 2733320 w 3411412"/>
              <a:gd name="connsiteY2" fmla="*/ 4346695 h 4346695"/>
              <a:gd name="connsiteX3" fmla="*/ 0 w 3411412"/>
              <a:gd name="connsiteY3" fmla="*/ 4292732 h 4346695"/>
              <a:gd name="connsiteX4" fmla="*/ 694009 w 3411412"/>
              <a:gd name="connsiteY4" fmla="*/ 0 h 4346695"/>
              <a:gd name="connsiteX0" fmla="*/ 694009 w 3411412"/>
              <a:gd name="connsiteY0" fmla="*/ 0 h 4340134"/>
              <a:gd name="connsiteX1" fmla="*/ 3411412 w 3411412"/>
              <a:gd name="connsiteY1" fmla="*/ 47872 h 4340134"/>
              <a:gd name="connsiteX2" fmla="*/ 2706640 w 3411412"/>
              <a:gd name="connsiteY2" fmla="*/ 4340134 h 4340134"/>
              <a:gd name="connsiteX3" fmla="*/ 0 w 3411412"/>
              <a:gd name="connsiteY3" fmla="*/ 4292732 h 4340134"/>
              <a:gd name="connsiteX4" fmla="*/ 694009 w 3411412"/>
              <a:gd name="connsiteY4" fmla="*/ 0 h 4340134"/>
              <a:gd name="connsiteX0" fmla="*/ 694009 w 3411412"/>
              <a:gd name="connsiteY0" fmla="*/ 0 h 4352783"/>
              <a:gd name="connsiteX1" fmla="*/ 3411412 w 3411412"/>
              <a:gd name="connsiteY1" fmla="*/ 47872 h 4352783"/>
              <a:gd name="connsiteX2" fmla="*/ 2749233 w 3411412"/>
              <a:gd name="connsiteY2" fmla="*/ 4352783 h 4352783"/>
              <a:gd name="connsiteX3" fmla="*/ 0 w 3411412"/>
              <a:gd name="connsiteY3" fmla="*/ 4292732 h 4352783"/>
              <a:gd name="connsiteX4" fmla="*/ 694009 w 3411412"/>
              <a:gd name="connsiteY4" fmla="*/ 0 h 4352783"/>
              <a:gd name="connsiteX0" fmla="*/ 782492 w 3411412"/>
              <a:gd name="connsiteY0" fmla="*/ 0 h 4402847"/>
              <a:gd name="connsiteX1" fmla="*/ 3411412 w 3411412"/>
              <a:gd name="connsiteY1" fmla="*/ 97936 h 4402847"/>
              <a:gd name="connsiteX2" fmla="*/ 2749233 w 3411412"/>
              <a:gd name="connsiteY2" fmla="*/ 4402847 h 4402847"/>
              <a:gd name="connsiteX3" fmla="*/ 0 w 3411412"/>
              <a:gd name="connsiteY3" fmla="*/ 4342796 h 4402847"/>
              <a:gd name="connsiteX4" fmla="*/ 782492 w 3411412"/>
              <a:gd name="connsiteY4" fmla="*/ 0 h 4402847"/>
              <a:gd name="connsiteX0" fmla="*/ 935570 w 3411412"/>
              <a:gd name="connsiteY0" fmla="*/ 0 h 4450086"/>
              <a:gd name="connsiteX1" fmla="*/ 3411412 w 3411412"/>
              <a:gd name="connsiteY1" fmla="*/ 145175 h 4450086"/>
              <a:gd name="connsiteX2" fmla="*/ 2749233 w 3411412"/>
              <a:gd name="connsiteY2" fmla="*/ 4450086 h 4450086"/>
              <a:gd name="connsiteX3" fmla="*/ 0 w 3411412"/>
              <a:gd name="connsiteY3" fmla="*/ 4390035 h 4450086"/>
              <a:gd name="connsiteX4" fmla="*/ 935570 w 3411412"/>
              <a:gd name="connsiteY4" fmla="*/ 0 h 4450086"/>
              <a:gd name="connsiteX0" fmla="*/ 909832 w 3411412"/>
              <a:gd name="connsiteY0" fmla="*/ 0 h 4478179"/>
              <a:gd name="connsiteX1" fmla="*/ 3411412 w 3411412"/>
              <a:gd name="connsiteY1" fmla="*/ 173268 h 4478179"/>
              <a:gd name="connsiteX2" fmla="*/ 2749233 w 3411412"/>
              <a:gd name="connsiteY2" fmla="*/ 4478179 h 4478179"/>
              <a:gd name="connsiteX3" fmla="*/ 0 w 3411412"/>
              <a:gd name="connsiteY3" fmla="*/ 4418128 h 4478179"/>
              <a:gd name="connsiteX4" fmla="*/ 909832 w 3411412"/>
              <a:gd name="connsiteY4" fmla="*/ 0 h 4478179"/>
              <a:gd name="connsiteX0" fmla="*/ 777815 w 3279395"/>
              <a:gd name="connsiteY0" fmla="*/ 0 h 4478179"/>
              <a:gd name="connsiteX1" fmla="*/ 3279395 w 3279395"/>
              <a:gd name="connsiteY1" fmla="*/ 173268 h 4478179"/>
              <a:gd name="connsiteX2" fmla="*/ 2617216 w 3279395"/>
              <a:gd name="connsiteY2" fmla="*/ 4478179 h 4478179"/>
              <a:gd name="connsiteX3" fmla="*/ 0 w 3279395"/>
              <a:gd name="connsiteY3" fmla="*/ 4359181 h 4478179"/>
              <a:gd name="connsiteX4" fmla="*/ 777815 w 3279395"/>
              <a:gd name="connsiteY4" fmla="*/ 0 h 4478179"/>
              <a:gd name="connsiteX0" fmla="*/ 667801 w 3169381"/>
              <a:gd name="connsiteY0" fmla="*/ 0 h 4478179"/>
              <a:gd name="connsiteX1" fmla="*/ 3169381 w 3169381"/>
              <a:gd name="connsiteY1" fmla="*/ 173268 h 4478179"/>
              <a:gd name="connsiteX2" fmla="*/ 2507202 w 3169381"/>
              <a:gd name="connsiteY2" fmla="*/ 4478179 h 4478179"/>
              <a:gd name="connsiteX3" fmla="*/ 0 w 3169381"/>
              <a:gd name="connsiteY3" fmla="*/ 4310059 h 4478179"/>
              <a:gd name="connsiteX4" fmla="*/ 667801 w 3169381"/>
              <a:gd name="connsiteY4" fmla="*/ 0 h 4478179"/>
              <a:gd name="connsiteX0" fmla="*/ 695893 w 3197473"/>
              <a:gd name="connsiteY0" fmla="*/ 0 h 4478179"/>
              <a:gd name="connsiteX1" fmla="*/ 3197473 w 3197473"/>
              <a:gd name="connsiteY1" fmla="*/ 173268 h 4478179"/>
              <a:gd name="connsiteX2" fmla="*/ 2535294 w 3197473"/>
              <a:gd name="connsiteY2" fmla="*/ 4478179 h 4478179"/>
              <a:gd name="connsiteX3" fmla="*/ 0 w 3197473"/>
              <a:gd name="connsiteY3" fmla="*/ 4335798 h 4478179"/>
              <a:gd name="connsiteX4" fmla="*/ 695893 w 3197473"/>
              <a:gd name="connsiteY4" fmla="*/ 0 h 4478179"/>
              <a:gd name="connsiteX0" fmla="*/ 733339 w 3234919"/>
              <a:gd name="connsiteY0" fmla="*/ 0 h 4478179"/>
              <a:gd name="connsiteX1" fmla="*/ 3234919 w 3234919"/>
              <a:gd name="connsiteY1" fmla="*/ 173268 h 4478179"/>
              <a:gd name="connsiteX2" fmla="*/ 2572740 w 3234919"/>
              <a:gd name="connsiteY2" fmla="*/ 4478179 h 4478179"/>
              <a:gd name="connsiteX3" fmla="*/ 0 w 3234919"/>
              <a:gd name="connsiteY3" fmla="*/ 4328767 h 4478179"/>
              <a:gd name="connsiteX4" fmla="*/ 733339 w 3234919"/>
              <a:gd name="connsiteY4" fmla="*/ 0 h 4478179"/>
              <a:gd name="connsiteX0" fmla="*/ 733339 w 3234919"/>
              <a:gd name="connsiteY0" fmla="*/ 0 h 4501123"/>
              <a:gd name="connsiteX1" fmla="*/ 3234919 w 3234919"/>
              <a:gd name="connsiteY1" fmla="*/ 173268 h 4501123"/>
              <a:gd name="connsiteX2" fmla="*/ 2604097 w 3234919"/>
              <a:gd name="connsiteY2" fmla="*/ 4501123 h 4501123"/>
              <a:gd name="connsiteX3" fmla="*/ 0 w 3234919"/>
              <a:gd name="connsiteY3" fmla="*/ 4328767 h 4501123"/>
              <a:gd name="connsiteX4" fmla="*/ 733339 w 3234919"/>
              <a:gd name="connsiteY4" fmla="*/ 0 h 4501123"/>
              <a:gd name="connsiteX0" fmla="*/ 733339 w 3234919"/>
              <a:gd name="connsiteY0" fmla="*/ 0 h 4527802"/>
              <a:gd name="connsiteX1" fmla="*/ 3234919 w 3234919"/>
              <a:gd name="connsiteY1" fmla="*/ 173268 h 4527802"/>
              <a:gd name="connsiteX2" fmla="*/ 2597537 w 3234919"/>
              <a:gd name="connsiteY2" fmla="*/ 4527802 h 4527802"/>
              <a:gd name="connsiteX3" fmla="*/ 0 w 3234919"/>
              <a:gd name="connsiteY3" fmla="*/ 4328767 h 4527802"/>
              <a:gd name="connsiteX4" fmla="*/ 733339 w 3234919"/>
              <a:gd name="connsiteY4" fmla="*/ 0 h 4527802"/>
              <a:gd name="connsiteX0" fmla="*/ 733339 w 3234919"/>
              <a:gd name="connsiteY0" fmla="*/ 0 h 4532479"/>
              <a:gd name="connsiteX1" fmla="*/ 3234919 w 3234919"/>
              <a:gd name="connsiteY1" fmla="*/ 173268 h 4532479"/>
              <a:gd name="connsiteX2" fmla="*/ 2581152 w 3234919"/>
              <a:gd name="connsiteY2" fmla="*/ 4532479 h 4532479"/>
              <a:gd name="connsiteX3" fmla="*/ 0 w 3234919"/>
              <a:gd name="connsiteY3" fmla="*/ 4328767 h 4532479"/>
              <a:gd name="connsiteX4" fmla="*/ 733339 w 3234919"/>
              <a:gd name="connsiteY4" fmla="*/ 0 h 4532479"/>
              <a:gd name="connsiteX0" fmla="*/ 733339 w 3234919"/>
              <a:gd name="connsiteY0" fmla="*/ 0 h 4568512"/>
              <a:gd name="connsiteX1" fmla="*/ 3234919 w 3234919"/>
              <a:gd name="connsiteY1" fmla="*/ 173268 h 4568512"/>
              <a:gd name="connsiteX2" fmla="*/ 2541823 w 3234919"/>
              <a:gd name="connsiteY2" fmla="*/ 4568512 h 4568512"/>
              <a:gd name="connsiteX3" fmla="*/ 0 w 3234919"/>
              <a:gd name="connsiteY3" fmla="*/ 4328767 h 4568512"/>
              <a:gd name="connsiteX4" fmla="*/ 733339 w 3234919"/>
              <a:gd name="connsiteY4" fmla="*/ 0 h 4568512"/>
              <a:gd name="connsiteX0" fmla="*/ 733339 w 3234919"/>
              <a:gd name="connsiteY0" fmla="*/ 0 h 4577395"/>
              <a:gd name="connsiteX1" fmla="*/ 3234919 w 3234919"/>
              <a:gd name="connsiteY1" fmla="*/ 173268 h 4577395"/>
              <a:gd name="connsiteX2" fmla="*/ 2498288 w 3234919"/>
              <a:gd name="connsiteY2" fmla="*/ 4577395 h 4577395"/>
              <a:gd name="connsiteX3" fmla="*/ 0 w 3234919"/>
              <a:gd name="connsiteY3" fmla="*/ 4328767 h 4577395"/>
              <a:gd name="connsiteX4" fmla="*/ 733339 w 3234919"/>
              <a:gd name="connsiteY4" fmla="*/ 0 h 4577395"/>
              <a:gd name="connsiteX0" fmla="*/ 733339 w 3234919"/>
              <a:gd name="connsiteY0" fmla="*/ 0 h 4570835"/>
              <a:gd name="connsiteX1" fmla="*/ 3234919 w 3234919"/>
              <a:gd name="connsiteY1" fmla="*/ 173268 h 4570835"/>
              <a:gd name="connsiteX2" fmla="*/ 2471609 w 3234919"/>
              <a:gd name="connsiteY2" fmla="*/ 4570835 h 4570835"/>
              <a:gd name="connsiteX3" fmla="*/ 0 w 3234919"/>
              <a:gd name="connsiteY3" fmla="*/ 4328767 h 4570835"/>
              <a:gd name="connsiteX4" fmla="*/ 733339 w 3234919"/>
              <a:gd name="connsiteY4" fmla="*/ 0 h 4570835"/>
              <a:gd name="connsiteX0" fmla="*/ 733339 w 3234919"/>
              <a:gd name="connsiteY0" fmla="*/ 0 h 4518418"/>
              <a:gd name="connsiteX1" fmla="*/ 3234919 w 3234919"/>
              <a:gd name="connsiteY1" fmla="*/ 173268 h 4518418"/>
              <a:gd name="connsiteX2" fmla="*/ 2506261 w 3234919"/>
              <a:gd name="connsiteY2" fmla="*/ 4518418 h 4518418"/>
              <a:gd name="connsiteX3" fmla="*/ 0 w 3234919"/>
              <a:gd name="connsiteY3" fmla="*/ 4328767 h 4518418"/>
              <a:gd name="connsiteX4" fmla="*/ 733339 w 3234919"/>
              <a:gd name="connsiteY4" fmla="*/ 0 h 4518418"/>
              <a:gd name="connsiteX0" fmla="*/ 733339 w 3234919"/>
              <a:gd name="connsiteY0" fmla="*/ 0 h 4512800"/>
              <a:gd name="connsiteX1" fmla="*/ 3234919 w 3234919"/>
              <a:gd name="connsiteY1" fmla="*/ 173268 h 4512800"/>
              <a:gd name="connsiteX2" fmla="*/ 2501114 w 3234919"/>
              <a:gd name="connsiteY2" fmla="*/ 4512800 h 4512800"/>
              <a:gd name="connsiteX3" fmla="*/ 0 w 3234919"/>
              <a:gd name="connsiteY3" fmla="*/ 4328767 h 4512800"/>
              <a:gd name="connsiteX4" fmla="*/ 733339 w 3234919"/>
              <a:gd name="connsiteY4" fmla="*/ 0 h 4512800"/>
              <a:gd name="connsiteX0" fmla="*/ 712278 w 3234919"/>
              <a:gd name="connsiteY0" fmla="*/ 0 h 4524508"/>
              <a:gd name="connsiteX1" fmla="*/ 3234919 w 3234919"/>
              <a:gd name="connsiteY1" fmla="*/ 184976 h 4524508"/>
              <a:gd name="connsiteX2" fmla="*/ 2501114 w 3234919"/>
              <a:gd name="connsiteY2" fmla="*/ 4524508 h 4524508"/>
              <a:gd name="connsiteX3" fmla="*/ 0 w 3234919"/>
              <a:gd name="connsiteY3" fmla="*/ 4340475 h 4524508"/>
              <a:gd name="connsiteX4" fmla="*/ 712278 w 3234919"/>
              <a:gd name="connsiteY4" fmla="*/ 0 h 4524508"/>
              <a:gd name="connsiteX0" fmla="*/ 696835 w 3234919"/>
              <a:gd name="connsiteY0" fmla="*/ 0 h 4541363"/>
              <a:gd name="connsiteX1" fmla="*/ 3234919 w 3234919"/>
              <a:gd name="connsiteY1" fmla="*/ 201831 h 4541363"/>
              <a:gd name="connsiteX2" fmla="*/ 2501114 w 3234919"/>
              <a:gd name="connsiteY2" fmla="*/ 4541363 h 4541363"/>
              <a:gd name="connsiteX3" fmla="*/ 0 w 3234919"/>
              <a:gd name="connsiteY3" fmla="*/ 4357330 h 4541363"/>
              <a:gd name="connsiteX4" fmla="*/ 696835 w 3234919"/>
              <a:gd name="connsiteY4" fmla="*/ 0 h 4541363"/>
              <a:gd name="connsiteX0" fmla="*/ 652039 w 3190123"/>
              <a:gd name="connsiteY0" fmla="*/ 0 h 4541363"/>
              <a:gd name="connsiteX1" fmla="*/ 3190123 w 3190123"/>
              <a:gd name="connsiteY1" fmla="*/ 201831 h 4541363"/>
              <a:gd name="connsiteX2" fmla="*/ 2456318 w 3190123"/>
              <a:gd name="connsiteY2" fmla="*/ 4541363 h 4541363"/>
              <a:gd name="connsiteX3" fmla="*/ 0 w 3190123"/>
              <a:gd name="connsiteY3" fmla="*/ 4390108 h 4541363"/>
              <a:gd name="connsiteX4" fmla="*/ 652039 w 3190123"/>
              <a:gd name="connsiteY4" fmla="*/ 0 h 4541363"/>
              <a:gd name="connsiteX0" fmla="*/ 682126 w 3220210"/>
              <a:gd name="connsiteY0" fmla="*/ 0 h 4541363"/>
              <a:gd name="connsiteX1" fmla="*/ 3220210 w 3220210"/>
              <a:gd name="connsiteY1" fmla="*/ 201831 h 4541363"/>
              <a:gd name="connsiteX2" fmla="*/ 2486405 w 3220210"/>
              <a:gd name="connsiteY2" fmla="*/ 4541363 h 4541363"/>
              <a:gd name="connsiteX3" fmla="*/ 0 w 3220210"/>
              <a:gd name="connsiteY3" fmla="*/ 4373382 h 4541363"/>
              <a:gd name="connsiteX4" fmla="*/ 682126 w 3220210"/>
              <a:gd name="connsiteY4" fmla="*/ 0 h 4541363"/>
              <a:gd name="connsiteX0" fmla="*/ 714231 w 3252315"/>
              <a:gd name="connsiteY0" fmla="*/ 0 h 4541363"/>
              <a:gd name="connsiteX1" fmla="*/ 3252315 w 3252315"/>
              <a:gd name="connsiteY1" fmla="*/ 201831 h 4541363"/>
              <a:gd name="connsiteX2" fmla="*/ 2518510 w 3252315"/>
              <a:gd name="connsiteY2" fmla="*/ 4541363 h 4541363"/>
              <a:gd name="connsiteX3" fmla="*/ 0 w 3252315"/>
              <a:gd name="connsiteY3" fmla="*/ 4402796 h 4541363"/>
              <a:gd name="connsiteX4" fmla="*/ 714231 w 3252315"/>
              <a:gd name="connsiteY4" fmla="*/ 0 h 4541363"/>
              <a:gd name="connsiteX0" fmla="*/ 714231 w 3217418"/>
              <a:gd name="connsiteY0" fmla="*/ 0 h 4541363"/>
              <a:gd name="connsiteX1" fmla="*/ 3217418 w 3217418"/>
              <a:gd name="connsiteY1" fmla="*/ 215013 h 4541363"/>
              <a:gd name="connsiteX2" fmla="*/ 2518510 w 3217418"/>
              <a:gd name="connsiteY2" fmla="*/ 4541363 h 4541363"/>
              <a:gd name="connsiteX3" fmla="*/ 0 w 3217418"/>
              <a:gd name="connsiteY3" fmla="*/ 4402796 h 4541363"/>
              <a:gd name="connsiteX4" fmla="*/ 714231 w 3217418"/>
              <a:gd name="connsiteY4" fmla="*/ 0 h 4541363"/>
              <a:gd name="connsiteX0" fmla="*/ 714231 w 3178269"/>
              <a:gd name="connsiteY0" fmla="*/ 0 h 4541363"/>
              <a:gd name="connsiteX1" fmla="*/ 3178269 w 3178269"/>
              <a:gd name="connsiteY1" fmla="*/ 213301 h 4541363"/>
              <a:gd name="connsiteX2" fmla="*/ 2518510 w 3178269"/>
              <a:gd name="connsiteY2" fmla="*/ 4541363 h 4541363"/>
              <a:gd name="connsiteX3" fmla="*/ 0 w 3178269"/>
              <a:gd name="connsiteY3" fmla="*/ 4402796 h 4541363"/>
              <a:gd name="connsiteX4" fmla="*/ 714231 w 3178269"/>
              <a:gd name="connsiteY4" fmla="*/ 0 h 4541363"/>
              <a:gd name="connsiteX0" fmla="*/ 714231 w 3198272"/>
              <a:gd name="connsiteY0" fmla="*/ 0 h 4541363"/>
              <a:gd name="connsiteX1" fmla="*/ 3198272 w 3198272"/>
              <a:gd name="connsiteY1" fmla="*/ 204370 h 4541363"/>
              <a:gd name="connsiteX2" fmla="*/ 2518510 w 3198272"/>
              <a:gd name="connsiteY2" fmla="*/ 4541363 h 4541363"/>
              <a:gd name="connsiteX3" fmla="*/ 0 w 3198272"/>
              <a:gd name="connsiteY3" fmla="*/ 4402796 h 4541363"/>
              <a:gd name="connsiteX4" fmla="*/ 714231 w 3198272"/>
              <a:gd name="connsiteY4" fmla="*/ 0 h 45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8272" h="4541363">
                <a:moveTo>
                  <a:pt x="714231" y="0"/>
                </a:moveTo>
                <a:lnTo>
                  <a:pt x="3198272" y="204370"/>
                </a:lnTo>
                <a:lnTo>
                  <a:pt x="2518510" y="4541363"/>
                </a:lnTo>
                <a:lnTo>
                  <a:pt x="0" y="4402796"/>
                </a:lnTo>
                <a:lnTo>
                  <a:pt x="714231" y="0"/>
                </a:lnTo>
                <a:close/>
              </a:path>
            </a:pathLst>
          </a:custGeom>
          <a:solidFill>
            <a:schemeClr val="bg2"/>
          </a:solidFill>
          <a:scene3d>
            <a:camera prst="orthographicFront">
              <a:rot lat="1800000" lon="3000000" rev="12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 rot="18749774">
            <a:off x="2405915" y="3263841"/>
            <a:ext cx="3252315" cy="3406022"/>
          </a:xfrm>
          <a:custGeom>
            <a:avLst/>
            <a:gdLst>
              <a:gd name="connsiteX0" fmla="*/ 0 w 4089398"/>
              <a:gd name="connsiteY0" fmla="*/ 0 h 3098800"/>
              <a:gd name="connsiteX1" fmla="*/ 4089398 w 4089398"/>
              <a:gd name="connsiteY1" fmla="*/ 0 h 3098800"/>
              <a:gd name="connsiteX2" fmla="*/ 4089398 w 4089398"/>
              <a:gd name="connsiteY2" fmla="*/ 3098800 h 3098800"/>
              <a:gd name="connsiteX3" fmla="*/ 0 w 4089398"/>
              <a:gd name="connsiteY3" fmla="*/ 3098800 h 3098800"/>
              <a:gd name="connsiteX4" fmla="*/ 0 w 4089398"/>
              <a:gd name="connsiteY4" fmla="*/ 0 h 3098800"/>
              <a:gd name="connsiteX0" fmla="*/ 76019 w 4165417"/>
              <a:gd name="connsiteY0" fmla="*/ 0 h 3850538"/>
              <a:gd name="connsiteX1" fmla="*/ 4165417 w 4165417"/>
              <a:gd name="connsiteY1" fmla="*/ 0 h 3850538"/>
              <a:gd name="connsiteX2" fmla="*/ 4165417 w 4165417"/>
              <a:gd name="connsiteY2" fmla="*/ 3098800 h 3850538"/>
              <a:gd name="connsiteX3" fmla="*/ 0 w 4165417"/>
              <a:gd name="connsiteY3" fmla="*/ 3850538 h 3850538"/>
              <a:gd name="connsiteX4" fmla="*/ 76019 w 4165417"/>
              <a:gd name="connsiteY4" fmla="*/ 0 h 3850538"/>
              <a:gd name="connsiteX0" fmla="*/ 252573 w 4341971"/>
              <a:gd name="connsiteY0" fmla="*/ 0 h 4187989"/>
              <a:gd name="connsiteX1" fmla="*/ 4341971 w 4341971"/>
              <a:gd name="connsiteY1" fmla="*/ 0 h 4187989"/>
              <a:gd name="connsiteX2" fmla="*/ 4341971 w 4341971"/>
              <a:gd name="connsiteY2" fmla="*/ 3098800 h 4187989"/>
              <a:gd name="connsiteX3" fmla="*/ 0 w 4341971"/>
              <a:gd name="connsiteY3" fmla="*/ 4187989 h 4187989"/>
              <a:gd name="connsiteX4" fmla="*/ 252573 w 4341971"/>
              <a:gd name="connsiteY4" fmla="*/ 0 h 4187989"/>
              <a:gd name="connsiteX0" fmla="*/ 363529 w 4341971"/>
              <a:gd name="connsiteY0" fmla="*/ 0 h 4258643"/>
              <a:gd name="connsiteX1" fmla="*/ 4341971 w 4341971"/>
              <a:gd name="connsiteY1" fmla="*/ 70654 h 4258643"/>
              <a:gd name="connsiteX2" fmla="*/ 4341971 w 4341971"/>
              <a:gd name="connsiteY2" fmla="*/ 3169454 h 4258643"/>
              <a:gd name="connsiteX3" fmla="*/ 0 w 4341971"/>
              <a:gd name="connsiteY3" fmla="*/ 4258643 h 4258643"/>
              <a:gd name="connsiteX4" fmla="*/ 363529 w 4341971"/>
              <a:gd name="connsiteY4" fmla="*/ 0 h 4258643"/>
              <a:gd name="connsiteX0" fmla="*/ 530637 w 4341971"/>
              <a:gd name="connsiteY0" fmla="*/ 0 h 4256729"/>
              <a:gd name="connsiteX1" fmla="*/ 4341971 w 4341971"/>
              <a:gd name="connsiteY1" fmla="*/ 68740 h 4256729"/>
              <a:gd name="connsiteX2" fmla="*/ 4341971 w 4341971"/>
              <a:gd name="connsiteY2" fmla="*/ 3167540 h 4256729"/>
              <a:gd name="connsiteX3" fmla="*/ 0 w 4341971"/>
              <a:gd name="connsiteY3" fmla="*/ 4256729 h 4256729"/>
              <a:gd name="connsiteX4" fmla="*/ 530637 w 4341971"/>
              <a:gd name="connsiteY4" fmla="*/ 0 h 4256729"/>
              <a:gd name="connsiteX0" fmla="*/ 582615 w 4341971"/>
              <a:gd name="connsiteY0" fmla="*/ 0 h 4335355"/>
              <a:gd name="connsiteX1" fmla="*/ 4341971 w 4341971"/>
              <a:gd name="connsiteY1" fmla="*/ 147366 h 4335355"/>
              <a:gd name="connsiteX2" fmla="*/ 4341971 w 4341971"/>
              <a:gd name="connsiteY2" fmla="*/ 3246166 h 4335355"/>
              <a:gd name="connsiteX3" fmla="*/ 0 w 4341971"/>
              <a:gd name="connsiteY3" fmla="*/ 4335355 h 4335355"/>
              <a:gd name="connsiteX4" fmla="*/ 582615 w 4341971"/>
              <a:gd name="connsiteY4" fmla="*/ 0 h 4335355"/>
              <a:gd name="connsiteX0" fmla="*/ 535816 w 4341971"/>
              <a:gd name="connsiteY0" fmla="*/ 0 h 4375155"/>
              <a:gd name="connsiteX1" fmla="*/ 4341971 w 4341971"/>
              <a:gd name="connsiteY1" fmla="*/ 187166 h 4375155"/>
              <a:gd name="connsiteX2" fmla="*/ 4341971 w 4341971"/>
              <a:gd name="connsiteY2" fmla="*/ 3285966 h 4375155"/>
              <a:gd name="connsiteX3" fmla="*/ 0 w 4341971"/>
              <a:gd name="connsiteY3" fmla="*/ 4375155 h 4375155"/>
              <a:gd name="connsiteX4" fmla="*/ 535816 w 4341971"/>
              <a:gd name="connsiteY4" fmla="*/ 0 h 4375155"/>
              <a:gd name="connsiteX0" fmla="*/ 546111 w 4341971"/>
              <a:gd name="connsiteY0" fmla="*/ 0 h 4363918"/>
              <a:gd name="connsiteX1" fmla="*/ 4341971 w 4341971"/>
              <a:gd name="connsiteY1" fmla="*/ 175929 h 4363918"/>
              <a:gd name="connsiteX2" fmla="*/ 4341971 w 4341971"/>
              <a:gd name="connsiteY2" fmla="*/ 3274729 h 4363918"/>
              <a:gd name="connsiteX3" fmla="*/ 0 w 4341971"/>
              <a:gd name="connsiteY3" fmla="*/ 4363918 h 4363918"/>
              <a:gd name="connsiteX4" fmla="*/ 546111 w 4341971"/>
              <a:gd name="connsiteY4" fmla="*/ 0 h 4363918"/>
              <a:gd name="connsiteX0" fmla="*/ 577467 w 4341971"/>
              <a:gd name="connsiteY0" fmla="*/ 0 h 4340974"/>
              <a:gd name="connsiteX1" fmla="*/ 4341971 w 4341971"/>
              <a:gd name="connsiteY1" fmla="*/ 152985 h 4340974"/>
              <a:gd name="connsiteX2" fmla="*/ 4341971 w 4341971"/>
              <a:gd name="connsiteY2" fmla="*/ 3251785 h 4340974"/>
              <a:gd name="connsiteX3" fmla="*/ 0 w 4341971"/>
              <a:gd name="connsiteY3" fmla="*/ 4340974 h 4340974"/>
              <a:gd name="connsiteX4" fmla="*/ 577467 w 4341971"/>
              <a:gd name="connsiteY4" fmla="*/ 0 h 4340974"/>
              <a:gd name="connsiteX0" fmla="*/ 578409 w 4341971"/>
              <a:gd name="connsiteY0" fmla="*/ 0 h 4362506"/>
              <a:gd name="connsiteX1" fmla="*/ 4341971 w 4341971"/>
              <a:gd name="connsiteY1" fmla="*/ 174517 h 4362506"/>
              <a:gd name="connsiteX2" fmla="*/ 4341971 w 4341971"/>
              <a:gd name="connsiteY2" fmla="*/ 3273317 h 4362506"/>
              <a:gd name="connsiteX3" fmla="*/ 0 w 4341971"/>
              <a:gd name="connsiteY3" fmla="*/ 4362506 h 4362506"/>
              <a:gd name="connsiteX4" fmla="*/ 578409 w 4341971"/>
              <a:gd name="connsiteY4" fmla="*/ 0 h 4362506"/>
              <a:gd name="connsiteX0" fmla="*/ 540964 w 4341971"/>
              <a:gd name="connsiteY0" fmla="*/ 0 h 4369537"/>
              <a:gd name="connsiteX1" fmla="*/ 4341971 w 4341971"/>
              <a:gd name="connsiteY1" fmla="*/ 181548 h 4369537"/>
              <a:gd name="connsiteX2" fmla="*/ 4341971 w 4341971"/>
              <a:gd name="connsiteY2" fmla="*/ 3280348 h 4369537"/>
              <a:gd name="connsiteX3" fmla="*/ 0 w 4341971"/>
              <a:gd name="connsiteY3" fmla="*/ 4369537 h 4369537"/>
              <a:gd name="connsiteX4" fmla="*/ 540964 w 4341971"/>
              <a:gd name="connsiteY4" fmla="*/ 0 h 4369537"/>
              <a:gd name="connsiteX0" fmla="*/ 584530 w 4385537"/>
              <a:gd name="connsiteY0" fmla="*/ 0 h 4502464"/>
              <a:gd name="connsiteX1" fmla="*/ 4385537 w 4385537"/>
              <a:gd name="connsiteY1" fmla="*/ 181548 h 4502464"/>
              <a:gd name="connsiteX2" fmla="*/ 4385537 w 4385537"/>
              <a:gd name="connsiteY2" fmla="*/ 3280348 h 4502464"/>
              <a:gd name="connsiteX3" fmla="*/ 0 w 4385537"/>
              <a:gd name="connsiteY3" fmla="*/ 4502464 h 4502464"/>
              <a:gd name="connsiteX4" fmla="*/ 584530 w 4385537"/>
              <a:gd name="connsiteY4" fmla="*/ 0 h 4502464"/>
              <a:gd name="connsiteX0" fmla="*/ 676716 w 4477723"/>
              <a:gd name="connsiteY0" fmla="*/ 0 h 4390567"/>
              <a:gd name="connsiteX1" fmla="*/ 4477723 w 4477723"/>
              <a:gd name="connsiteY1" fmla="*/ 181548 h 4390567"/>
              <a:gd name="connsiteX2" fmla="*/ 4477723 w 4477723"/>
              <a:gd name="connsiteY2" fmla="*/ 3280348 h 4390567"/>
              <a:gd name="connsiteX3" fmla="*/ 0 w 4477723"/>
              <a:gd name="connsiteY3" fmla="*/ 4390567 h 4390567"/>
              <a:gd name="connsiteX4" fmla="*/ 676716 w 4477723"/>
              <a:gd name="connsiteY4" fmla="*/ 0 h 4390567"/>
              <a:gd name="connsiteX0" fmla="*/ 618649 w 4419656"/>
              <a:gd name="connsiteY0" fmla="*/ 0 h 4296027"/>
              <a:gd name="connsiteX1" fmla="*/ 4419656 w 4419656"/>
              <a:gd name="connsiteY1" fmla="*/ 181548 h 4296027"/>
              <a:gd name="connsiteX2" fmla="*/ 4419656 w 4419656"/>
              <a:gd name="connsiteY2" fmla="*/ 3280348 h 4296027"/>
              <a:gd name="connsiteX3" fmla="*/ 0 w 4419656"/>
              <a:gd name="connsiteY3" fmla="*/ 4296027 h 4296027"/>
              <a:gd name="connsiteX4" fmla="*/ 618649 w 4419656"/>
              <a:gd name="connsiteY4" fmla="*/ 0 h 4296027"/>
              <a:gd name="connsiteX0" fmla="*/ 644857 w 4445864"/>
              <a:gd name="connsiteY0" fmla="*/ 0 h 4278701"/>
              <a:gd name="connsiteX1" fmla="*/ 4445864 w 4445864"/>
              <a:gd name="connsiteY1" fmla="*/ 181548 h 4278701"/>
              <a:gd name="connsiteX2" fmla="*/ 4445864 w 4445864"/>
              <a:gd name="connsiteY2" fmla="*/ 3280348 h 4278701"/>
              <a:gd name="connsiteX3" fmla="*/ 0 w 4445864"/>
              <a:gd name="connsiteY3" fmla="*/ 4278701 h 4278701"/>
              <a:gd name="connsiteX4" fmla="*/ 644857 w 4445864"/>
              <a:gd name="connsiteY4" fmla="*/ 0 h 4278701"/>
              <a:gd name="connsiteX0" fmla="*/ 677625 w 4478632"/>
              <a:gd name="connsiteY0" fmla="*/ 0 h 4288055"/>
              <a:gd name="connsiteX1" fmla="*/ 4478632 w 4478632"/>
              <a:gd name="connsiteY1" fmla="*/ 181548 h 4288055"/>
              <a:gd name="connsiteX2" fmla="*/ 4478632 w 4478632"/>
              <a:gd name="connsiteY2" fmla="*/ 3280348 h 4288055"/>
              <a:gd name="connsiteX3" fmla="*/ 0 w 4478632"/>
              <a:gd name="connsiteY3" fmla="*/ 4288055 h 4288055"/>
              <a:gd name="connsiteX4" fmla="*/ 677625 w 4478632"/>
              <a:gd name="connsiteY4" fmla="*/ 0 h 4288055"/>
              <a:gd name="connsiteX0" fmla="*/ 730043 w 4478632"/>
              <a:gd name="connsiteY0" fmla="*/ 0 h 4253403"/>
              <a:gd name="connsiteX1" fmla="*/ 4478632 w 4478632"/>
              <a:gd name="connsiteY1" fmla="*/ 146896 h 4253403"/>
              <a:gd name="connsiteX2" fmla="*/ 4478632 w 4478632"/>
              <a:gd name="connsiteY2" fmla="*/ 3245696 h 4253403"/>
              <a:gd name="connsiteX3" fmla="*/ 0 w 4478632"/>
              <a:gd name="connsiteY3" fmla="*/ 4253403 h 4253403"/>
              <a:gd name="connsiteX4" fmla="*/ 730043 w 4478632"/>
              <a:gd name="connsiteY4" fmla="*/ 0 h 4253403"/>
              <a:gd name="connsiteX0" fmla="*/ 694009 w 4478632"/>
              <a:gd name="connsiteY0" fmla="*/ 0 h 4292732"/>
              <a:gd name="connsiteX1" fmla="*/ 4478632 w 4478632"/>
              <a:gd name="connsiteY1" fmla="*/ 18622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442023 w 4478632"/>
              <a:gd name="connsiteY1" fmla="*/ 1197984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260535 w 4478632"/>
              <a:gd name="connsiteY1" fmla="*/ 66150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3427113"/>
              <a:gd name="connsiteY0" fmla="*/ 0 h 4292732"/>
              <a:gd name="connsiteX1" fmla="*/ 3260535 w 3427113"/>
              <a:gd name="connsiteY1" fmla="*/ 661505 h 4292732"/>
              <a:gd name="connsiteX2" fmla="*/ 3427113 w 3427113"/>
              <a:gd name="connsiteY2" fmla="*/ 4021074 h 4292732"/>
              <a:gd name="connsiteX3" fmla="*/ 0 w 3427113"/>
              <a:gd name="connsiteY3" fmla="*/ 4292732 h 4292732"/>
              <a:gd name="connsiteX4" fmla="*/ 694009 w 3427113"/>
              <a:gd name="connsiteY4" fmla="*/ 0 h 4292732"/>
              <a:gd name="connsiteX0" fmla="*/ 694009 w 3260535"/>
              <a:gd name="connsiteY0" fmla="*/ 0 h 4312135"/>
              <a:gd name="connsiteX1" fmla="*/ 3260535 w 3260535"/>
              <a:gd name="connsiteY1" fmla="*/ 661505 h 4312135"/>
              <a:gd name="connsiteX2" fmla="*/ 3053035 w 3260535"/>
              <a:gd name="connsiteY2" fmla="*/ 4312135 h 4312135"/>
              <a:gd name="connsiteX3" fmla="*/ 0 w 3260535"/>
              <a:gd name="connsiteY3" fmla="*/ 4292732 h 4312135"/>
              <a:gd name="connsiteX4" fmla="*/ 694009 w 3260535"/>
              <a:gd name="connsiteY4" fmla="*/ 0 h 4312135"/>
              <a:gd name="connsiteX0" fmla="*/ 694009 w 3053035"/>
              <a:gd name="connsiteY0" fmla="*/ 0 h 4312135"/>
              <a:gd name="connsiteX1" fmla="*/ 2917087 w 3053035"/>
              <a:gd name="connsiteY1" fmla="*/ 128731 h 4312135"/>
              <a:gd name="connsiteX2" fmla="*/ 3053035 w 3053035"/>
              <a:gd name="connsiteY2" fmla="*/ 4312135 h 4312135"/>
              <a:gd name="connsiteX3" fmla="*/ 0 w 3053035"/>
              <a:gd name="connsiteY3" fmla="*/ 4292732 h 4312135"/>
              <a:gd name="connsiteX4" fmla="*/ 694009 w 3053035"/>
              <a:gd name="connsiteY4" fmla="*/ 0 h 4312135"/>
              <a:gd name="connsiteX0" fmla="*/ 694009 w 3183003"/>
              <a:gd name="connsiteY0" fmla="*/ 32228 h 4344363"/>
              <a:gd name="connsiteX1" fmla="*/ 3183003 w 3183003"/>
              <a:gd name="connsiteY1" fmla="*/ 0 h 4344363"/>
              <a:gd name="connsiteX2" fmla="*/ 3053035 w 3183003"/>
              <a:gd name="connsiteY2" fmla="*/ 4344363 h 4344363"/>
              <a:gd name="connsiteX3" fmla="*/ 0 w 3183003"/>
              <a:gd name="connsiteY3" fmla="*/ 4324960 h 4344363"/>
              <a:gd name="connsiteX4" fmla="*/ 694009 w 3183003"/>
              <a:gd name="connsiteY4" fmla="*/ 32228 h 4344363"/>
              <a:gd name="connsiteX0" fmla="*/ 694009 w 3183003"/>
              <a:gd name="connsiteY0" fmla="*/ 32228 h 4666842"/>
              <a:gd name="connsiteX1" fmla="*/ 3183003 w 3183003"/>
              <a:gd name="connsiteY1" fmla="*/ 0 h 4666842"/>
              <a:gd name="connsiteX2" fmla="*/ 2904102 w 3183003"/>
              <a:gd name="connsiteY2" fmla="*/ 4666842 h 4666842"/>
              <a:gd name="connsiteX3" fmla="*/ 0 w 3183003"/>
              <a:gd name="connsiteY3" fmla="*/ 4324960 h 4666842"/>
              <a:gd name="connsiteX4" fmla="*/ 694009 w 3183003"/>
              <a:gd name="connsiteY4" fmla="*/ 32228 h 4666842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89063 w 3183003"/>
              <a:gd name="connsiteY2" fmla="*/ 4214167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15082 w 3183003"/>
              <a:gd name="connsiteY2" fmla="*/ 4302618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42888"/>
              <a:gd name="connsiteX1" fmla="*/ 3183003 w 3183003"/>
              <a:gd name="connsiteY1" fmla="*/ 0 h 4342888"/>
              <a:gd name="connsiteX2" fmla="*/ 2772647 w 3183003"/>
              <a:gd name="connsiteY2" fmla="*/ 4342888 h 4342888"/>
              <a:gd name="connsiteX3" fmla="*/ 0 w 3183003"/>
              <a:gd name="connsiteY3" fmla="*/ 4324960 h 4342888"/>
              <a:gd name="connsiteX4" fmla="*/ 694009 w 3183003"/>
              <a:gd name="connsiteY4" fmla="*/ 32228 h 4342888"/>
              <a:gd name="connsiteX0" fmla="*/ 694009 w 3304254"/>
              <a:gd name="connsiteY0" fmla="*/ 91646 h 4402306"/>
              <a:gd name="connsiteX1" fmla="*/ 3304254 w 3304254"/>
              <a:gd name="connsiteY1" fmla="*/ 0 h 4402306"/>
              <a:gd name="connsiteX2" fmla="*/ 2772647 w 3304254"/>
              <a:gd name="connsiteY2" fmla="*/ 4402306 h 4402306"/>
              <a:gd name="connsiteX3" fmla="*/ 0 w 3304254"/>
              <a:gd name="connsiteY3" fmla="*/ 4384378 h 4402306"/>
              <a:gd name="connsiteX4" fmla="*/ 694009 w 3304254"/>
              <a:gd name="connsiteY4" fmla="*/ 91646 h 4402306"/>
              <a:gd name="connsiteX0" fmla="*/ 694009 w 3454036"/>
              <a:gd name="connsiteY0" fmla="*/ 63524 h 4374184"/>
              <a:gd name="connsiteX1" fmla="*/ 3454036 w 3454036"/>
              <a:gd name="connsiteY1" fmla="*/ 0 h 4374184"/>
              <a:gd name="connsiteX2" fmla="*/ 2772647 w 3454036"/>
              <a:gd name="connsiteY2" fmla="*/ 4374184 h 4374184"/>
              <a:gd name="connsiteX3" fmla="*/ 0 w 3454036"/>
              <a:gd name="connsiteY3" fmla="*/ 4356256 h 4374184"/>
              <a:gd name="connsiteX4" fmla="*/ 694009 w 3454036"/>
              <a:gd name="connsiteY4" fmla="*/ 63524 h 4374184"/>
              <a:gd name="connsiteX0" fmla="*/ 694009 w 3454036"/>
              <a:gd name="connsiteY0" fmla="*/ 63524 h 4663454"/>
              <a:gd name="connsiteX1" fmla="*/ 3454036 w 3454036"/>
              <a:gd name="connsiteY1" fmla="*/ 0 h 4663454"/>
              <a:gd name="connsiteX2" fmla="*/ 2727639 w 3454036"/>
              <a:gd name="connsiteY2" fmla="*/ 4663454 h 4663454"/>
              <a:gd name="connsiteX3" fmla="*/ 0 w 3454036"/>
              <a:gd name="connsiteY3" fmla="*/ 4356256 h 4663454"/>
              <a:gd name="connsiteX4" fmla="*/ 694009 w 3454036"/>
              <a:gd name="connsiteY4" fmla="*/ 63524 h 4663454"/>
              <a:gd name="connsiteX0" fmla="*/ 694009 w 3454036"/>
              <a:gd name="connsiteY0" fmla="*/ 63524 h 4534734"/>
              <a:gd name="connsiteX1" fmla="*/ 3454036 w 3454036"/>
              <a:gd name="connsiteY1" fmla="*/ 0 h 4534734"/>
              <a:gd name="connsiteX2" fmla="*/ 2744054 w 3454036"/>
              <a:gd name="connsiteY2" fmla="*/ 4534734 h 4534734"/>
              <a:gd name="connsiteX3" fmla="*/ 0 w 3454036"/>
              <a:gd name="connsiteY3" fmla="*/ 4356256 h 4534734"/>
              <a:gd name="connsiteX4" fmla="*/ 694009 w 3454036"/>
              <a:gd name="connsiteY4" fmla="*/ 63524 h 4534734"/>
              <a:gd name="connsiteX0" fmla="*/ 694009 w 3454036"/>
              <a:gd name="connsiteY0" fmla="*/ 63524 h 4530968"/>
              <a:gd name="connsiteX1" fmla="*/ 3454036 w 3454036"/>
              <a:gd name="connsiteY1" fmla="*/ 0 h 4530968"/>
              <a:gd name="connsiteX2" fmla="*/ 2657926 w 3454036"/>
              <a:gd name="connsiteY2" fmla="*/ 4530968 h 4530968"/>
              <a:gd name="connsiteX3" fmla="*/ 0 w 3454036"/>
              <a:gd name="connsiteY3" fmla="*/ 4356256 h 4530968"/>
              <a:gd name="connsiteX4" fmla="*/ 694009 w 3454036"/>
              <a:gd name="connsiteY4" fmla="*/ 63524 h 4530968"/>
              <a:gd name="connsiteX0" fmla="*/ 694009 w 3454036"/>
              <a:gd name="connsiteY0" fmla="*/ 63524 h 4462636"/>
              <a:gd name="connsiteX1" fmla="*/ 3454036 w 3454036"/>
              <a:gd name="connsiteY1" fmla="*/ 0 h 4462636"/>
              <a:gd name="connsiteX2" fmla="*/ 2698667 w 3454036"/>
              <a:gd name="connsiteY2" fmla="*/ 4462636 h 4462636"/>
              <a:gd name="connsiteX3" fmla="*/ 0 w 3454036"/>
              <a:gd name="connsiteY3" fmla="*/ 4356256 h 4462636"/>
              <a:gd name="connsiteX4" fmla="*/ 694009 w 3454036"/>
              <a:gd name="connsiteY4" fmla="*/ 63524 h 4462636"/>
              <a:gd name="connsiteX0" fmla="*/ 694009 w 3454036"/>
              <a:gd name="connsiteY0" fmla="*/ 63524 h 4428455"/>
              <a:gd name="connsiteX1" fmla="*/ 3454036 w 3454036"/>
              <a:gd name="connsiteY1" fmla="*/ 0 h 4428455"/>
              <a:gd name="connsiteX2" fmla="*/ 2657016 w 3454036"/>
              <a:gd name="connsiteY2" fmla="*/ 4428455 h 4428455"/>
              <a:gd name="connsiteX3" fmla="*/ 0 w 3454036"/>
              <a:gd name="connsiteY3" fmla="*/ 4356256 h 4428455"/>
              <a:gd name="connsiteX4" fmla="*/ 694009 w 3454036"/>
              <a:gd name="connsiteY4" fmla="*/ 63524 h 4428455"/>
              <a:gd name="connsiteX0" fmla="*/ 694009 w 3454036"/>
              <a:gd name="connsiteY0" fmla="*/ 63524 h 4435957"/>
              <a:gd name="connsiteX1" fmla="*/ 3454036 w 3454036"/>
              <a:gd name="connsiteY1" fmla="*/ 0 h 4435957"/>
              <a:gd name="connsiteX2" fmla="*/ 2705228 w 3454036"/>
              <a:gd name="connsiteY2" fmla="*/ 4435957 h 4435957"/>
              <a:gd name="connsiteX3" fmla="*/ 0 w 3454036"/>
              <a:gd name="connsiteY3" fmla="*/ 4356256 h 4435957"/>
              <a:gd name="connsiteX4" fmla="*/ 694009 w 3454036"/>
              <a:gd name="connsiteY4" fmla="*/ 63524 h 4435957"/>
              <a:gd name="connsiteX0" fmla="*/ 694009 w 3350582"/>
              <a:gd name="connsiteY0" fmla="*/ 41081 h 4413514"/>
              <a:gd name="connsiteX1" fmla="*/ 3350582 w 3350582"/>
              <a:gd name="connsiteY1" fmla="*/ 0 h 4413514"/>
              <a:gd name="connsiteX2" fmla="*/ 2705228 w 3350582"/>
              <a:gd name="connsiteY2" fmla="*/ 4413514 h 4413514"/>
              <a:gd name="connsiteX3" fmla="*/ 0 w 3350582"/>
              <a:gd name="connsiteY3" fmla="*/ 4333813 h 4413514"/>
              <a:gd name="connsiteX4" fmla="*/ 694009 w 3350582"/>
              <a:gd name="connsiteY4" fmla="*/ 41081 h 4413514"/>
              <a:gd name="connsiteX0" fmla="*/ 694009 w 3407206"/>
              <a:gd name="connsiteY0" fmla="*/ 0 h 4372433"/>
              <a:gd name="connsiteX1" fmla="*/ 3407206 w 3407206"/>
              <a:gd name="connsiteY1" fmla="*/ 20721 h 4372433"/>
              <a:gd name="connsiteX2" fmla="*/ 2705228 w 3407206"/>
              <a:gd name="connsiteY2" fmla="*/ 4372433 h 4372433"/>
              <a:gd name="connsiteX3" fmla="*/ 0 w 3407206"/>
              <a:gd name="connsiteY3" fmla="*/ 4292732 h 4372433"/>
              <a:gd name="connsiteX4" fmla="*/ 694009 w 3407206"/>
              <a:gd name="connsiteY4" fmla="*/ 0 h 4372433"/>
              <a:gd name="connsiteX0" fmla="*/ 694009 w 3411412"/>
              <a:gd name="connsiteY0" fmla="*/ 0 h 4372433"/>
              <a:gd name="connsiteX1" fmla="*/ 3411412 w 3411412"/>
              <a:gd name="connsiteY1" fmla="*/ 47872 h 4372433"/>
              <a:gd name="connsiteX2" fmla="*/ 2705228 w 3411412"/>
              <a:gd name="connsiteY2" fmla="*/ 4372433 h 4372433"/>
              <a:gd name="connsiteX3" fmla="*/ 0 w 3411412"/>
              <a:gd name="connsiteY3" fmla="*/ 4292732 h 4372433"/>
              <a:gd name="connsiteX4" fmla="*/ 694009 w 3411412"/>
              <a:gd name="connsiteY4" fmla="*/ 0 h 4372433"/>
              <a:gd name="connsiteX0" fmla="*/ 694009 w 3411412"/>
              <a:gd name="connsiteY0" fmla="*/ 0 h 4346695"/>
              <a:gd name="connsiteX1" fmla="*/ 3411412 w 3411412"/>
              <a:gd name="connsiteY1" fmla="*/ 47872 h 4346695"/>
              <a:gd name="connsiteX2" fmla="*/ 2733320 w 3411412"/>
              <a:gd name="connsiteY2" fmla="*/ 4346695 h 4346695"/>
              <a:gd name="connsiteX3" fmla="*/ 0 w 3411412"/>
              <a:gd name="connsiteY3" fmla="*/ 4292732 h 4346695"/>
              <a:gd name="connsiteX4" fmla="*/ 694009 w 3411412"/>
              <a:gd name="connsiteY4" fmla="*/ 0 h 4346695"/>
              <a:gd name="connsiteX0" fmla="*/ 694009 w 3411412"/>
              <a:gd name="connsiteY0" fmla="*/ 0 h 4340134"/>
              <a:gd name="connsiteX1" fmla="*/ 3411412 w 3411412"/>
              <a:gd name="connsiteY1" fmla="*/ 47872 h 4340134"/>
              <a:gd name="connsiteX2" fmla="*/ 2706640 w 3411412"/>
              <a:gd name="connsiteY2" fmla="*/ 4340134 h 4340134"/>
              <a:gd name="connsiteX3" fmla="*/ 0 w 3411412"/>
              <a:gd name="connsiteY3" fmla="*/ 4292732 h 4340134"/>
              <a:gd name="connsiteX4" fmla="*/ 694009 w 3411412"/>
              <a:gd name="connsiteY4" fmla="*/ 0 h 4340134"/>
              <a:gd name="connsiteX0" fmla="*/ 694009 w 3411412"/>
              <a:gd name="connsiteY0" fmla="*/ 0 h 4352783"/>
              <a:gd name="connsiteX1" fmla="*/ 3411412 w 3411412"/>
              <a:gd name="connsiteY1" fmla="*/ 47872 h 4352783"/>
              <a:gd name="connsiteX2" fmla="*/ 2749233 w 3411412"/>
              <a:gd name="connsiteY2" fmla="*/ 4352783 h 4352783"/>
              <a:gd name="connsiteX3" fmla="*/ 0 w 3411412"/>
              <a:gd name="connsiteY3" fmla="*/ 4292732 h 4352783"/>
              <a:gd name="connsiteX4" fmla="*/ 694009 w 3411412"/>
              <a:gd name="connsiteY4" fmla="*/ 0 h 4352783"/>
              <a:gd name="connsiteX0" fmla="*/ 782492 w 3411412"/>
              <a:gd name="connsiteY0" fmla="*/ 0 h 4402847"/>
              <a:gd name="connsiteX1" fmla="*/ 3411412 w 3411412"/>
              <a:gd name="connsiteY1" fmla="*/ 97936 h 4402847"/>
              <a:gd name="connsiteX2" fmla="*/ 2749233 w 3411412"/>
              <a:gd name="connsiteY2" fmla="*/ 4402847 h 4402847"/>
              <a:gd name="connsiteX3" fmla="*/ 0 w 3411412"/>
              <a:gd name="connsiteY3" fmla="*/ 4342796 h 4402847"/>
              <a:gd name="connsiteX4" fmla="*/ 782492 w 3411412"/>
              <a:gd name="connsiteY4" fmla="*/ 0 h 4402847"/>
              <a:gd name="connsiteX0" fmla="*/ 935570 w 3411412"/>
              <a:gd name="connsiteY0" fmla="*/ 0 h 4450086"/>
              <a:gd name="connsiteX1" fmla="*/ 3411412 w 3411412"/>
              <a:gd name="connsiteY1" fmla="*/ 145175 h 4450086"/>
              <a:gd name="connsiteX2" fmla="*/ 2749233 w 3411412"/>
              <a:gd name="connsiteY2" fmla="*/ 4450086 h 4450086"/>
              <a:gd name="connsiteX3" fmla="*/ 0 w 3411412"/>
              <a:gd name="connsiteY3" fmla="*/ 4390035 h 4450086"/>
              <a:gd name="connsiteX4" fmla="*/ 935570 w 3411412"/>
              <a:gd name="connsiteY4" fmla="*/ 0 h 4450086"/>
              <a:gd name="connsiteX0" fmla="*/ 909832 w 3411412"/>
              <a:gd name="connsiteY0" fmla="*/ 0 h 4478179"/>
              <a:gd name="connsiteX1" fmla="*/ 3411412 w 3411412"/>
              <a:gd name="connsiteY1" fmla="*/ 173268 h 4478179"/>
              <a:gd name="connsiteX2" fmla="*/ 2749233 w 3411412"/>
              <a:gd name="connsiteY2" fmla="*/ 4478179 h 4478179"/>
              <a:gd name="connsiteX3" fmla="*/ 0 w 3411412"/>
              <a:gd name="connsiteY3" fmla="*/ 4418128 h 4478179"/>
              <a:gd name="connsiteX4" fmla="*/ 909832 w 3411412"/>
              <a:gd name="connsiteY4" fmla="*/ 0 h 4478179"/>
              <a:gd name="connsiteX0" fmla="*/ 777815 w 3279395"/>
              <a:gd name="connsiteY0" fmla="*/ 0 h 4478179"/>
              <a:gd name="connsiteX1" fmla="*/ 3279395 w 3279395"/>
              <a:gd name="connsiteY1" fmla="*/ 173268 h 4478179"/>
              <a:gd name="connsiteX2" fmla="*/ 2617216 w 3279395"/>
              <a:gd name="connsiteY2" fmla="*/ 4478179 h 4478179"/>
              <a:gd name="connsiteX3" fmla="*/ 0 w 3279395"/>
              <a:gd name="connsiteY3" fmla="*/ 4359181 h 4478179"/>
              <a:gd name="connsiteX4" fmla="*/ 777815 w 3279395"/>
              <a:gd name="connsiteY4" fmla="*/ 0 h 4478179"/>
              <a:gd name="connsiteX0" fmla="*/ 667801 w 3169381"/>
              <a:gd name="connsiteY0" fmla="*/ 0 h 4478179"/>
              <a:gd name="connsiteX1" fmla="*/ 3169381 w 3169381"/>
              <a:gd name="connsiteY1" fmla="*/ 173268 h 4478179"/>
              <a:gd name="connsiteX2" fmla="*/ 2507202 w 3169381"/>
              <a:gd name="connsiteY2" fmla="*/ 4478179 h 4478179"/>
              <a:gd name="connsiteX3" fmla="*/ 0 w 3169381"/>
              <a:gd name="connsiteY3" fmla="*/ 4310059 h 4478179"/>
              <a:gd name="connsiteX4" fmla="*/ 667801 w 3169381"/>
              <a:gd name="connsiteY4" fmla="*/ 0 h 4478179"/>
              <a:gd name="connsiteX0" fmla="*/ 695893 w 3197473"/>
              <a:gd name="connsiteY0" fmla="*/ 0 h 4478179"/>
              <a:gd name="connsiteX1" fmla="*/ 3197473 w 3197473"/>
              <a:gd name="connsiteY1" fmla="*/ 173268 h 4478179"/>
              <a:gd name="connsiteX2" fmla="*/ 2535294 w 3197473"/>
              <a:gd name="connsiteY2" fmla="*/ 4478179 h 4478179"/>
              <a:gd name="connsiteX3" fmla="*/ 0 w 3197473"/>
              <a:gd name="connsiteY3" fmla="*/ 4335798 h 4478179"/>
              <a:gd name="connsiteX4" fmla="*/ 695893 w 3197473"/>
              <a:gd name="connsiteY4" fmla="*/ 0 h 4478179"/>
              <a:gd name="connsiteX0" fmla="*/ 733339 w 3234919"/>
              <a:gd name="connsiteY0" fmla="*/ 0 h 4478179"/>
              <a:gd name="connsiteX1" fmla="*/ 3234919 w 3234919"/>
              <a:gd name="connsiteY1" fmla="*/ 173268 h 4478179"/>
              <a:gd name="connsiteX2" fmla="*/ 2572740 w 3234919"/>
              <a:gd name="connsiteY2" fmla="*/ 4478179 h 4478179"/>
              <a:gd name="connsiteX3" fmla="*/ 0 w 3234919"/>
              <a:gd name="connsiteY3" fmla="*/ 4328767 h 4478179"/>
              <a:gd name="connsiteX4" fmla="*/ 733339 w 3234919"/>
              <a:gd name="connsiteY4" fmla="*/ 0 h 4478179"/>
              <a:gd name="connsiteX0" fmla="*/ 733339 w 3234919"/>
              <a:gd name="connsiteY0" fmla="*/ 0 h 4501123"/>
              <a:gd name="connsiteX1" fmla="*/ 3234919 w 3234919"/>
              <a:gd name="connsiteY1" fmla="*/ 173268 h 4501123"/>
              <a:gd name="connsiteX2" fmla="*/ 2604097 w 3234919"/>
              <a:gd name="connsiteY2" fmla="*/ 4501123 h 4501123"/>
              <a:gd name="connsiteX3" fmla="*/ 0 w 3234919"/>
              <a:gd name="connsiteY3" fmla="*/ 4328767 h 4501123"/>
              <a:gd name="connsiteX4" fmla="*/ 733339 w 3234919"/>
              <a:gd name="connsiteY4" fmla="*/ 0 h 4501123"/>
              <a:gd name="connsiteX0" fmla="*/ 733339 w 3234919"/>
              <a:gd name="connsiteY0" fmla="*/ 0 h 4527802"/>
              <a:gd name="connsiteX1" fmla="*/ 3234919 w 3234919"/>
              <a:gd name="connsiteY1" fmla="*/ 173268 h 4527802"/>
              <a:gd name="connsiteX2" fmla="*/ 2597537 w 3234919"/>
              <a:gd name="connsiteY2" fmla="*/ 4527802 h 4527802"/>
              <a:gd name="connsiteX3" fmla="*/ 0 w 3234919"/>
              <a:gd name="connsiteY3" fmla="*/ 4328767 h 4527802"/>
              <a:gd name="connsiteX4" fmla="*/ 733339 w 3234919"/>
              <a:gd name="connsiteY4" fmla="*/ 0 h 4527802"/>
              <a:gd name="connsiteX0" fmla="*/ 733339 w 3234919"/>
              <a:gd name="connsiteY0" fmla="*/ 0 h 4532479"/>
              <a:gd name="connsiteX1" fmla="*/ 3234919 w 3234919"/>
              <a:gd name="connsiteY1" fmla="*/ 173268 h 4532479"/>
              <a:gd name="connsiteX2" fmla="*/ 2581152 w 3234919"/>
              <a:gd name="connsiteY2" fmla="*/ 4532479 h 4532479"/>
              <a:gd name="connsiteX3" fmla="*/ 0 w 3234919"/>
              <a:gd name="connsiteY3" fmla="*/ 4328767 h 4532479"/>
              <a:gd name="connsiteX4" fmla="*/ 733339 w 3234919"/>
              <a:gd name="connsiteY4" fmla="*/ 0 h 4532479"/>
              <a:gd name="connsiteX0" fmla="*/ 733339 w 3234919"/>
              <a:gd name="connsiteY0" fmla="*/ 0 h 4568512"/>
              <a:gd name="connsiteX1" fmla="*/ 3234919 w 3234919"/>
              <a:gd name="connsiteY1" fmla="*/ 173268 h 4568512"/>
              <a:gd name="connsiteX2" fmla="*/ 2541823 w 3234919"/>
              <a:gd name="connsiteY2" fmla="*/ 4568512 h 4568512"/>
              <a:gd name="connsiteX3" fmla="*/ 0 w 3234919"/>
              <a:gd name="connsiteY3" fmla="*/ 4328767 h 4568512"/>
              <a:gd name="connsiteX4" fmla="*/ 733339 w 3234919"/>
              <a:gd name="connsiteY4" fmla="*/ 0 h 4568512"/>
              <a:gd name="connsiteX0" fmla="*/ 733339 w 3234919"/>
              <a:gd name="connsiteY0" fmla="*/ 0 h 4577395"/>
              <a:gd name="connsiteX1" fmla="*/ 3234919 w 3234919"/>
              <a:gd name="connsiteY1" fmla="*/ 173268 h 4577395"/>
              <a:gd name="connsiteX2" fmla="*/ 2498288 w 3234919"/>
              <a:gd name="connsiteY2" fmla="*/ 4577395 h 4577395"/>
              <a:gd name="connsiteX3" fmla="*/ 0 w 3234919"/>
              <a:gd name="connsiteY3" fmla="*/ 4328767 h 4577395"/>
              <a:gd name="connsiteX4" fmla="*/ 733339 w 3234919"/>
              <a:gd name="connsiteY4" fmla="*/ 0 h 4577395"/>
              <a:gd name="connsiteX0" fmla="*/ 733339 w 3234919"/>
              <a:gd name="connsiteY0" fmla="*/ 0 h 4570835"/>
              <a:gd name="connsiteX1" fmla="*/ 3234919 w 3234919"/>
              <a:gd name="connsiteY1" fmla="*/ 173268 h 4570835"/>
              <a:gd name="connsiteX2" fmla="*/ 2471609 w 3234919"/>
              <a:gd name="connsiteY2" fmla="*/ 4570835 h 4570835"/>
              <a:gd name="connsiteX3" fmla="*/ 0 w 3234919"/>
              <a:gd name="connsiteY3" fmla="*/ 4328767 h 4570835"/>
              <a:gd name="connsiteX4" fmla="*/ 733339 w 3234919"/>
              <a:gd name="connsiteY4" fmla="*/ 0 h 4570835"/>
              <a:gd name="connsiteX0" fmla="*/ 733339 w 3234919"/>
              <a:gd name="connsiteY0" fmla="*/ 0 h 4518418"/>
              <a:gd name="connsiteX1" fmla="*/ 3234919 w 3234919"/>
              <a:gd name="connsiteY1" fmla="*/ 173268 h 4518418"/>
              <a:gd name="connsiteX2" fmla="*/ 2506261 w 3234919"/>
              <a:gd name="connsiteY2" fmla="*/ 4518418 h 4518418"/>
              <a:gd name="connsiteX3" fmla="*/ 0 w 3234919"/>
              <a:gd name="connsiteY3" fmla="*/ 4328767 h 4518418"/>
              <a:gd name="connsiteX4" fmla="*/ 733339 w 3234919"/>
              <a:gd name="connsiteY4" fmla="*/ 0 h 4518418"/>
              <a:gd name="connsiteX0" fmla="*/ 733339 w 3234919"/>
              <a:gd name="connsiteY0" fmla="*/ 0 h 4512800"/>
              <a:gd name="connsiteX1" fmla="*/ 3234919 w 3234919"/>
              <a:gd name="connsiteY1" fmla="*/ 173268 h 4512800"/>
              <a:gd name="connsiteX2" fmla="*/ 2501114 w 3234919"/>
              <a:gd name="connsiteY2" fmla="*/ 4512800 h 4512800"/>
              <a:gd name="connsiteX3" fmla="*/ 0 w 3234919"/>
              <a:gd name="connsiteY3" fmla="*/ 4328767 h 4512800"/>
              <a:gd name="connsiteX4" fmla="*/ 733339 w 3234919"/>
              <a:gd name="connsiteY4" fmla="*/ 0 h 4512800"/>
              <a:gd name="connsiteX0" fmla="*/ 712278 w 3234919"/>
              <a:gd name="connsiteY0" fmla="*/ 0 h 4524508"/>
              <a:gd name="connsiteX1" fmla="*/ 3234919 w 3234919"/>
              <a:gd name="connsiteY1" fmla="*/ 184976 h 4524508"/>
              <a:gd name="connsiteX2" fmla="*/ 2501114 w 3234919"/>
              <a:gd name="connsiteY2" fmla="*/ 4524508 h 4524508"/>
              <a:gd name="connsiteX3" fmla="*/ 0 w 3234919"/>
              <a:gd name="connsiteY3" fmla="*/ 4340475 h 4524508"/>
              <a:gd name="connsiteX4" fmla="*/ 712278 w 3234919"/>
              <a:gd name="connsiteY4" fmla="*/ 0 h 4524508"/>
              <a:gd name="connsiteX0" fmla="*/ 696835 w 3234919"/>
              <a:gd name="connsiteY0" fmla="*/ 0 h 4541363"/>
              <a:gd name="connsiteX1" fmla="*/ 3234919 w 3234919"/>
              <a:gd name="connsiteY1" fmla="*/ 201831 h 4541363"/>
              <a:gd name="connsiteX2" fmla="*/ 2501114 w 3234919"/>
              <a:gd name="connsiteY2" fmla="*/ 4541363 h 4541363"/>
              <a:gd name="connsiteX3" fmla="*/ 0 w 3234919"/>
              <a:gd name="connsiteY3" fmla="*/ 4357330 h 4541363"/>
              <a:gd name="connsiteX4" fmla="*/ 696835 w 3234919"/>
              <a:gd name="connsiteY4" fmla="*/ 0 h 4541363"/>
              <a:gd name="connsiteX0" fmla="*/ 652039 w 3190123"/>
              <a:gd name="connsiteY0" fmla="*/ 0 h 4541363"/>
              <a:gd name="connsiteX1" fmla="*/ 3190123 w 3190123"/>
              <a:gd name="connsiteY1" fmla="*/ 201831 h 4541363"/>
              <a:gd name="connsiteX2" fmla="*/ 2456318 w 3190123"/>
              <a:gd name="connsiteY2" fmla="*/ 4541363 h 4541363"/>
              <a:gd name="connsiteX3" fmla="*/ 0 w 3190123"/>
              <a:gd name="connsiteY3" fmla="*/ 4390108 h 4541363"/>
              <a:gd name="connsiteX4" fmla="*/ 652039 w 3190123"/>
              <a:gd name="connsiteY4" fmla="*/ 0 h 4541363"/>
              <a:gd name="connsiteX0" fmla="*/ 682126 w 3220210"/>
              <a:gd name="connsiteY0" fmla="*/ 0 h 4541363"/>
              <a:gd name="connsiteX1" fmla="*/ 3220210 w 3220210"/>
              <a:gd name="connsiteY1" fmla="*/ 201831 h 4541363"/>
              <a:gd name="connsiteX2" fmla="*/ 2486405 w 3220210"/>
              <a:gd name="connsiteY2" fmla="*/ 4541363 h 4541363"/>
              <a:gd name="connsiteX3" fmla="*/ 0 w 3220210"/>
              <a:gd name="connsiteY3" fmla="*/ 4373382 h 4541363"/>
              <a:gd name="connsiteX4" fmla="*/ 682126 w 3220210"/>
              <a:gd name="connsiteY4" fmla="*/ 0 h 4541363"/>
              <a:gd name="connsiteX0" fmla="*/ 714231 w 3252315"/>
              <a:gd name="connsiteY0" fmla="*/ 0 h 4541363"/>
              <a:gd name="connsiteX1" fmla="*/ 3252315 w 3252315"/>
              <a:gd name="connsiteY1" fmla="*/ 201831 h 4541363"/>
              <a:gd name="connsiteX2" fmla="*/ 2518510 w 3252315"/>
              <a:gd name="connsiteY2" fmla="*/ 4541363 h 4541363"/>
              <a:gd name="connsiteX3" fmla="*/ 0 w 3252315"/>
              <a:gd name="connsiteY3" fmla="*/ 4402796 h 4541363"/>
              <a:gd name="connsiteX4" fmla="*/ 714231 w 3252315"/>
              <a:gd name="connsiteY4" fmla="*/ 0 h 45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315" h="4541363">
                <a:moveTo>
                  <a:pt x="714231" y="0"/>
                </a:moveTo>
                <a:lnTo>
                  <a:pt x="3252315" y="201831"/>
                </a:lnTo>
                <a:lnTo>
                  <a:pt x="2518510" y="4541363"/>
                </a:lnTo>
                <a:lnTo>
                  <a:pt x="0" y="4402796"/>
                </a:lnTo>
                <a:lnTo>
                  <a:pt x="714231" y="0"/>
                </a:lnTo>
                <a:close/>
              </a:path>
            </a:pathLst>
          </a:custGeom>
          <a:solidFill>
            <a:schemeClr val="bg2"/>
          </a:solidFill>
          <a:effectLst>
            <a:outerShdw blurRad="127000" dist="127000" dir="63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1800000" lon="3000000" rev="12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 rot="18749774">
            <a:off x="5438275" y="509125"/>
            <a:ext cx="3252315" cy="3406022"/>
          </a:xfrm>
          <a:custGeom>
            <a:avLst/>
            <a:gdLst>
              <a:gd name="connsiteX0" fmla="*/ 0 w 4089398"/>
              <a:gd name="connsiteY0" fmla="*/ 0 h 3098800"/>
              <a:gd name="connsiteX1" fmla="*/ 4089398 w 4089398"/>
              <a:gd name="connsiteY1" fmla="*/ 0 h 3098800"/>
              <a:gd name="connsiteX2" fmla="*/ 4089398 w 4089398"/>
              <a:gd name="connsiteY2" fmla="*/ 3098800 h 3098800"/>
              <a:gd name="connsiteX3" fmla="*/ 0 w 4089398"/>
              <a:gd name="connsiteY3" fmla="*/ 3098800 h 3098800"/>
              <a:gd name="connsiteX4" fmla="*/ 0 w 4089398"/>
              <a:gd name="connsiteY4" fmla="*/ 0 h 3098800"/>
              <a:gd name="connsiteX0" fmla="*/ 76019 w 4165417"/>
              <a:gd name="connsiteY0" fmla="*/ 0 h 3850538"/>
              <a:gd name="connsiteX1" fmla="*/ 4165417 w 4165417"/>
              <a:gd name="connsiteY1" fmla="*/ 0 h 3850538"/>
              <a:gd name="connsiteX2" fmla="*/ 4165417 w 4165417"/>
              <a:gd name="connsiteY2" fmla="*/ 3098800 h 3850538"/>
              <a:gd name="connsiteX3" fmla="*/ 0 w 4165417"/>
              <a:gd name="connsiteY3" fmla="*/ 3850538 h 3850538"/>
              <a:gd name="connsiteX4" fmla="*/ 76019 w 4165417"/>
              <a:gd name="connsiteY4" fmla="*/ 0 h 3850538"/>
              <a:gd name="connsiteX0" fmla="*/ 252573 w 4341971"/>
              <a:gd name="connsiteY0" fmla="*/ 0 h 4187989"/>
              <a:gd name="connsiteX1" fmla="*/ 4341971 w 4341971"/>
              <a:gd name="connsiteY1" fmla="*/ 0 h 4187989"/>
              <a:gd name="connsiteX2" fmla="*/ 4341971 w 4341971"/>
              <a:gd name="connsiteY2" fmla="*/ 3098800 h 4187989"/>
              <a:gd name="connsiteX3" fmla="*/ 0 w 4341971"/>
              <a:gd name="connsiteY3" fmla="*/ 4187989 h 4187989"/>
              <a:gd name="connsiteX4" fmla="*/ 252573 w 4341971"/>
              <a:gd name="connsiteY4" fmla="*/ 0 h 4187989"/>
              <a:gd name="connsiteX0" fmla="*/ 363529 w 4341971"/>
              <a:gd name="connsiteY0" fmla="*/ 0 h 4258643"/>
              <a:gd name="connsiteX1" fmla="*/ 4341971 w 4341971"/>
              <a:gd name="connsiteY1" fmla="*/ 70654 h 4258643"/>
              <a:gd name="connsiteX2" fmla="*/ 4341971 w 4341971"/>
              <a:gd name="connsiteY2" fmla="*/ 3169454 h 4258643"/>
              <a:gd name="connsiteX3" fmla="*/ 0 w 4341971"/>
              <a:gd name="connsiteY3" fmla="*/ 4258643 h 4258643"/>
              <a:gd name="connsiteX4" fmla="*/ 363529 w 4341971"/>
              <a:gd name="connsiteY4" fmla="*/ 0 h 4258643"/>
              <a:gd name="connsiteX0" fmla="*/ 530637 w 4341971"/>
              <a:gd name="connsiteY0" fmla="*/ 0 h 4256729"/>
              <a:gd name="connsiteX1" fmla="*/ 4341971 w 4341971"/>
              <a:gd name="connsiteY1" fmla="*/ 68740 h 4256729"/>
              <a:gd name="connsiteX2" fmla="*/ 4341971 w 4341971"/>
              <a:gd name="connsiteY2" fmla="*/ 3167540 h 4256729"/>
              <a:gd name="connsiteX3" fmla="*/ 0 w 4341971"/>
              <a:gd name="connsiteY3" fmla="*/ 4256729 h 4256729"/>
              <a:gd name="connsiteX4" fmla="*/ 530637 w 4341971"/>
              <a:gd name="connsiteY4" fmla="*/ 0 h 4256729"/>
              <a:gd name="connsiteX0" fmla="*/ 582615 w 4341971"/>
              <a:gd name="connsiteY0" fmla="*/ 0 h 4335355"/>
              <a:gd name="connsiteX1" fmla="*/ 4341971 w 4341971"/>
              <a:gd name="connsiteY1" fmla="*/ 147366 h 4335355"/>
              <a:gd name="connsiteX2" fmla="*/ 4341971 w 4341971"/>
              <a:gd name="connsiteY2" fmla="*/ 3246166 h 4335355"/>
              <a:gd name="connsiteX3" fmla="*/ 0 w 4341971"/>
              <a:gd name="connsiteY3" fmla="*/ 4335355 h 4335355"/>
              <a:gd name="connsiteX4" fmla="*/ 582615 w 4341971"/>
              <a:gd name="connsiteY4" fmla="*/ 0 h 4335355"/>
              <a:gd name="connsiteX0" fmla="*/ 535816 w 4341971"/>
              <a:gd name="connsiteY0" fmla="*/ 0 h 4375155"/>
              <a:gd name="connsiteX1" fmla="*/ 4341971 w 4341971"/>
              <a:gd name="connsiteY1" fmla="*/ 187166 h 4375155"/>
              <a:gd name="connsiteX2" fmla="*/ 4341971 w 4341971"/>
              <a:gd name="connsiteY2" fmla="*/ 3285966 h 4375155"/>
              <a:gd name="connsiteX3" fmla="*/ 0 w 4341971"/>
              <a:gd name="connsiteY3" fmla="*/ 4375155 h 4375155"/>
              <a:gd name="connsiteX4" fmla="*/ 535816 w 4341971"/>
              <a:gd name="connsiteY4" fmla="*/ 0 h 4375155"/>
              <a:gd name="connsiteX0" fmla="*/ 546111 w 4341971"/>
              <a:gd name="connsiteY0" fmla="*/ 0 h 4363918"/>
              <a:gd name="connsiteX1" fmla="*/ 4341971 w 4341971"/>
              <a:gd name="connsiteY1" fmla="*/ 175929 h 4363918"/>
              <a:gd name="connsiteX2" fmla="*/ 4341971 w 4341971"/>
              <a:gd name="connsiteY2" fmla="*/ 3274729 h 4363918"/>
              <a:gd name="connsiteX3" fmla="*/ 0 w 4341971"/>
              <a:gd name="connsiteY3" fmla="*/ 4363918 h 4363918"/>
              <a:gd name="connsiteX4" fmla="*/ 546111 w 4341971"/>
              <a:gd name="connsiteY4" fmla="*/ 0 h 4363918"/>
              <a:gd name="connsiteX0" fmla="*/ 577467 w 4341971"/>
              <a:gd name="connsiteY0" fmla="*/ 0 h 4340974"/>
              <a:gd name="connsiteX1" fmla="*/ 4341971 w 4341971"/>
              <a:gd name="connsiteY1" fmla="*/ 152985 h 4340974"/>
              <a:gd name="connsiteX2" fmla="*/ 4341971 w 4341971"/>
              <a:gd name="connsiteY2" fmla="*/ 3251785 h 4340974"/>
              <a:gd name="connsiteX3" fmla="*/ 0 w 4341971"/>
              <a:gd name="connsiteY3" fmla="*/ 4340974 h 4340974"/>
              <a:gd name="connsiteX4" fmla="*/ 577467 w 4341971"/>
              <a:gd name="connsiteY4" fmla="*/ 0 h 4340974"/>
              <a:gd name="connsiteX0" fmla="*/ 578409 w 4341971"/>
              <a:gd name="connsiteY0" fmla="*/ 0 h 4362506"/>
              <a:gd name="connsiteX1" fmla="*/ 4341971 w 4341971"/>
              <a:gd name="connsiteY1" fmla="*/ 174517 h 4362506"/>
              <a:gd name="connsiteX2" fmla="*/ 4341971 w 4341971"/>
              <a:gd name="connsiteY2" fmla="*/ 3273317 h 4362506"/>
              <a:gd name="connsiteX3" fmla="*/ 0 w 4341971"/>
              <a:gd name="connsiteY3" fmla="*/ 4362506 h 4362506"/>
              <a:gd name="connsiteX4" fmla="*/ 578409 w 4341971"/>
              <a:gd name="connsiteY4" fmla="*/ 0 h 4362506"/>
              <a:gd name="connsiteX0" fmla="*/ 540964 w 4341971"/>
              <a:gd name="connsiteY0" fmla="*/ 0 h 4369537"/>
              <a:gd name="connsiteX1" fmla="*/ 4341971 w 4341971"/>
              <a:gd name="connsiteY1" fmla="*/ 181548 h 4369537"/>
              <a:gd name="connsiteX2" fmla="*/ 4341971 w 4341971"/>
              <a:gd name="connsiteY2" fmla="*/ 3280348 h 4369537"/>
              <a:gd name="connsiteX3" fmla="*/ 0 w 4341971"/>
              <a:gd name="connsiteY3" fmla="*/ 4369537 h 4369537"/>
              <a:gd name="connsiteX4" fmla="*/ 540964 w 4341971"/>
              <a:gd name="connsiteY4" fmla="*/ 0 h 4369537"/>
              <a:gd name="connsiteX0" fmla="*/ 584530 w 4385537"/>
              <a:gd name="connsiteY0" fmla="*/ 0 h 4502464"/>
              <a:gd name="connsiteX1" fmla="*/ 4385537 w 4385537"/>
              <a:gd name="connsiteY1" fmla="*/ 181548 h 4502464"/>
              <a:gd name="connsiteX2" fmla="*/ 4385537 w 4385537"/>
              <a:gd name="connsiteY2" fmla="*/ 3280348 h 4502464"/>
              <a:gd name="connsiteX3" fmla="*/ 0 w 4385537"/>
              <a:gd name="connsiteY3" fmla="*/ 4502464 h 4502464"/>
              <a:gd name="connsiteX4" fmla="*/ 584530 w 4385537"/>
              <a:gd name="connsiteY4" fmla="*/ 0 h 4502464"/>
              <a:gd name="connsiteX0" fmla="*/ 676716 w 4477723"/>
              <a:gd name="connsiteY0" fmla="*/ 0 h 4390567"/>
              <a:gd name="connsiteX1" fmla="*/ 4477723 w 4477723"/>
              <a:gd name="connsiteY1" fmla="*/ 181548 h 4390567"/>
              <a:gd name="connsiteX2" fmla="*/ 4477723 w 4477723"/>
              <a:gd name="connsiteY2" fmla="*/ 3280348 h 4390567"/>
              <a:gd name="connsiteX3" fmla="*/ 0 w 4477723"/>
              <a:gd name="connsiteY3" fmla="*/ 4390567 h 4390567"/>
              <a:gd name="connsiteX4" fmla="*/ 676716 w 4477723"/>
              <a:gd name="connsiteY4" fmla="*/ 0 h 4390567"/>
              <a:gd name="connsiteX0" fmla="*/ 618649 w 4419656"/>
              <a:gd name="connsiteY0" fmla="*/ 0 h 4296027"/>
              <a:gd name="connsiteX1" fmla="*/ 4419656 w 4419656"/>
              <a:gd name="connsiteY1" fmla="*/ 181548 h 4296027"/>
              <a:gd name="connsiteX2" fmla="*/ 4419656 w 4419656"/>
              <a:gd name="connsiteY2" fmla="*/ 3280348 h 4296027"/>
              <a:gd name="connsiteX3" fmla="*/ 0 w 4419656"/>
              <a:gd name="connsiteY3" fmla="*/ 4296027 h 4296027"/>
              <a:gd name="connsiteX4" fmla="*/ 618649 w 4419656"/>
              <a:gd name="connsiteY4" fmla="*/ 0 h 4296027"/>
              <a:gd name="connsiteX0" fmla="*/ 644857 w 4445864"/>
              <a:gd name="connsiteY0" fmla="*/ 0 h 4278701"/>
              <a:gd name="connsiteX1" fmla="*/ 4445864 w 4445864"/>
              <a:gd name="connsiteY1" fmla="*/ 181548 h 4278701"/>
              <a:gd name="connsiteX2" fmla="*/ 4445864 w 4445864"/>
              <a:gd name="connsiteY2" fmla="*/ 3280348 h 4278701"/>
              <a:gd name="connsiteX3" fmla="*/ 0 w 4445864"/>
              <a:gd name="connsiteY3" fmla="*/ 4278701 h 4278701"/>
              <a:gd name="connsiteX4" fmla="*/ 644857 w 4445864"/>
              <a:gd name="connsiteY4" fmla="*/ 0 h 4278701"/>
              <a:gd name="connsiteX0" fmla="*/ 677625 w 4478632"/>
              <a:gd name="connsiteY0" fmla="*/ 0 h 4288055"/>
              <a:gd name="connsiteX1" fmla="*/ 4478632 w 4478632"/>
              <a:gd name="connsiteY1" fmla="*/ 181548 h 4288055"/>
              <a:gd name="connsiteX2" fmla="*/ 4478632 w 4478632"/>
              <a:gd name="connsiteY2" fmla="*/ 3280348 h 4288055"/>
              <a:gd name="connsiteX3" fmla="*/ 0 w 4478632"/>
              <a:gd name="connsiteY3" fmla="*/ 4288055 h 4288055"/>
              <a:gd name="connsiteX4" fmla="*/ 677625 w 4478632"/>
              <a:gd name="connsiteY4" fmla="*/ 0 h 4288055"/>
              <a:gd name="connsiteX0" fmla="*/ 730043 w 4478632"/>
              <a:gd name="connsiteY0" fmla="*/ 0 h 4253403"/>
              <a:gd name="connsiteX1" fmla="*/ 4478632 w 4478632"/>
              <a:gd name="connsiteY1" fmla="*/ 146896 h 4253403"/>
              <a:gd name="connsiteX2" fmla="*/ 4478632 w 4478632"/>
              <a:gd name="connsiteY2" fmla="*/ 3245696 h 4253403"/>
              <a:gd name="connsiteX3" fmla="*/ 0 w 4478632"/>
              <a:gd name="connsiteY3" fmla="*/ 4253403 h 4253403"/>
              <a:gd name="connsiteX4" fmla="*/ 730043 w 4478632"/>
              <a:gd name="connsiteY4" fmla="*/ 0 h 4253403"/>
              <a:gd name="connsiteX0" fmla="*/ 694009 w 4478632"/>
              <a:gd name="connsiteY0" fmla="*/ 0 h 4292732"/>
              <a:gd name="connsiteX1" fmla="*/ 4478632 w 4478632"/>
              <a:gd name="connsiteY1" fmla="*/ 18622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442023 w 4478632"/>
              <a:gd name="connsiteY1" fmla="*/ 1197984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260535 w 4478632"/>
              <a:gd name="connsiteY1" fmla="*/ 66150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3427113"/>
              <a:gd name="connsiteY0" fmla="*/ 0 h 4292732"/>
              <a:gd name="connsiteX1" fmla="*/ 3260535 w 3427113"/>
              <a:gd name="connsiteY1" fmla="*/ 661505 h 4292732"/>
              <a:gd name="connsiteX2" fmla="*/ 3427113 w 3427113"/>
              <a:gd name="connsiteY2" fmla="*/ 4021074 h 4292732"/>
              <a:gd name="connsiteX3" fmla="*/ 0 w 3427113"/>
              <a:gd name="connsiteY3" fmla="*/ 4292732 h 4292732"/>
              <a:gd name="connsiteX4" fmla="*/ 694009 w 3427113"/>
              <a:gd name="connsiteY4" fmla="*/ 0 h 4292732"/>
              <a:gd name="connsiteX0" fmla="*/ 694009 w 3260535"/>
              <a:gd name="connsiteY0" fmla="*/ 0 h 4312135"/>
              <a:gd name="connsiteX1" fmla="*/ 3260535 w 3260535"/>
              <a:gd name="connsiteY1" fmla="*/ 661505 h 4312135"/>
              <a:gd name="connsiteX2" fmla="*/ 3053035 w 3260535"/>
              <a:gd name="connsiteY2" fmla="*/ 4312135 h 4312135"/>
              <a:gd name="connsiteX3" fmla="*/ 0 w 3260535"/>
              <a:gd name="connsiteY3" fmla="*/ 4292732 h 4312135"/>
              <a:gd name="connsiteX4" fmla="*/ 694009 w 3260535"/>
              <a:gd name="connsiteY4" fmla="*/ 0 h 4312135"/>
              <a:gd name="connsiteX0" fmla="*/ 694009 w 3053035"/>
              <a:gd name="connsiteY0" fmla="*/ 0 h 4312135"/>
              <a:gd name="connsiteX1" fmla="*/ 2917087 w 3053035"/>
              <a:gd name="connsiteY1" fmla="*/ 128731 h 4312135"/>
              <a:gd name="connsiteX2" fmla="*/ 3053035 w 3053035"/>
              <a:gd name="connsiteY2" fmla="*/ 4312135 h 4312135"/>
              <a:gd name="connsiteX3" fmla="*/ 0 w 3053035"/>
              <a:gd name="connsiteY3" fmla="*/ 4292732 h 4312135"/>
              <a:gd name="connsiteX4" fmla="*/ 694009 w 3053035"/>
              <a:gd name="connsiteY4" fmla="*/ 0 h 4312135"/>
              <a:gd name="connsiteX0" fmla="*/ 694009 w 3183003"/>
              <a:gd name="connsiteY0" fmla="*/ 32228 h 4344363"/>
              <a:gd name="connsiteX1" fmla="*/ 3183003 w 3183003"/>
              <a:gd name="connsiteY1" fmla="*/ 0 h 4344363"/>
              <a:gd name="connsiteX2" fmla="*/ 3053035 w 3183003"/>
              <a:gd name="connsiteY2" fmla="*/ 4344363 h 4344363"/>
              <a:gd name="connsiteX3" fmla="*/ 0 w 3183003"/>
              <a:gd name="connsiteY3" fmla="*/ 4324960 h 4344363"/>
              <a:gd name="connsiteX4" fmla="*/ 694009 w 3183003"/>
              <a:gd name="connsiteY4" fmla="*/ 32228 h 4344363"/>
              <a:gd name="connsiteX0" fmla="*/ 694009 w 3183003"/>
              <a:gd name="connsiteY0" fmla="*/ 32228 h 4666842"/>
              <a:gd name="connsiteX1" fmla="*/ 3183003 w 3183003"/>
              <a:gd name="connsiteY1" fmla="*/ 0 h 4666842"/>
              <a:gd name="connsiteX2" fmla="*/ 2904102 w 3183003"/>
              <a:gd name="connsiteY2" fmla="*/ 4666842 h 4666842"/>
              <a:gd name="connsiteX3" fmla="*/ 0 w 3183003"/>
              <a:gd name="connsiteY3" fmla="*/ 4324960 h 4666842"/>
              <a:gd name="connsiteX4" fmla="*/ 694009 w 3183003"/>
              <a:gd name="connsiteY4" fmla="*/ 32228 h 4666842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89063 w 3183003"/>
              <a:gd name="connsiteY2" fmla="*/ 4214167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15082 w 3183003"/>
              <a:gd name="connsiteY2" fmla="*/ 4302618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42888"/>
              <a:gd name="connsiteX1" fmla="*/ 3183003 w 3183003"/>
              <a:gd name="connsiteY1" fmla="*/ 0 h 4342888"/>
              <a:gd name="connsiteX2" fmla="*/ 2772647 w 3183003"/>
              <a:gd name="connsiteY2" fmla="*/ 4342888 h 4342888"/>
              <a:gd name="connsiteX3" fmla="*/ 0 w 3183003"/>
              <a:gd name="connsiteY3" fmla="*/ 4324960 h 4342888"/>
              <a:gd name="connsiteX4" fmla="*/ 694009 w 3183003"/>
              <a:gd name="connsiteY4" fmla="*/ 32228 h 4342888"/>
              <a:gd name="connsiteX0" fmla="*/ 694009 w 3304254"/>
              <a:gd name="connsiteY0" fmla="*/ 91646 h 4402306"/>
              <a:gd name="connsiteX1" fmla="*/ 3304254 w 3304254"/>
              <a:gd name="connsiteY1" fmla="*/ 0 h 4402306"/>
              <a:gd name="connsiteX2" fmla="*/ 2772647 w 3304254"/>
              <a:gd name="connsiteY2" fmla="*/ 4402306 h 4402306"/>
              <a:gd name="connsiteX3" fmla="*/ 0 w 3304254"/>
              <a:gd name="connsiteY3" fmla="*/ 4384378 h 4402306"/>
              <a:gd name="connsiteX4" fmla="*/ 694009 w 3304254"/>
              <a:gd name="connsiteY4" fmla="*/ 91646 h 4402306"/>
              <a:gd name="connsiteX0" fmla="*/ 694009 w 3454036"/>
              <a:gd name="connsiteY0" fmla="*/ 63524 h 4374184"/>
              <a:gd name="connsiteX1" fmla="*/ 3454036 w 3454036"/>
              <a:gd name="connsiteY1" fmla="*/ 0 h 4374184"/>
              <a:gd name="connsiteX2" fmla="*/ 2772647 w 3454036"/>
              <a:gd name="connsiteY2" fmla="*/ 4374184 h 4374184"/>
              <a:gd name="connsiteX3" fmla="*/ 0 w 3454036"/>
              <a:gd name="connsiteY3" fmla="*/ 4356256 h 4374184"/>
              <a:gd name="connsiteX4" fmla="*/ 694009 w 3454036"/>
              <a:gd name="connsiteY4" fmla="*/ 63524 h 4374184"/>
              <a:gd name="connsiteX0" fmla="*/ 694009 w 3454036"/>
              <a:gd name="connsiteY0" fmla="*/ 63524 h 4663454"/>
              <a:gd name="connsiteX1" fmla="*/ 3454036 w 3454036"/>
              <a:gd name="connsiteY1" fmla="*/ 0 h 4663454"/>
              <a:gd name="connsiteX2" fmla="*/ 2727639 w 3454036"/>
              <a:gd name="connsiteY2" fmla="*/ 4663454 h 4663454"/>
              <a:gd name="connsiteX3" fmla="*/ 0 w 3454036"/>
              <a:gd name="connsiteY3" fmla="*/ 4356256 h 4663454"/>
              <a:gd name="connsiteX4" fmla="*/ 694009 w 3454036"/>
              <a:gd name="connsiteY4" fmla="*/ 63524 h 4663454"/>
              <a:gd name="connsiteX0" fmla="*/ 694009 w 3454036"/>
              <a:gd name="connsiteY0" fmla="*/ 63524 h 4534734"/>
              <a:gd name="connsiteX1" fmla="*/ 3454036 w 3454036"/>
              <a:gd name="connsiteY1" fmla="*/ 0 h 4534734"/>
              <a:gd name="connsiteX2" fmla="*/ 2744054 w 3454036"/>
              <a:gd name="connsiteY2" fmla="*/ 4534734 h 4534734"/>
              <a:gd name="connsiteX3" fmla="*/ 0 w 3454036"/>
              <a:gd name="connsiteY3" fmla="*/ 4356256 h 4534734"/>
              <a:gd name="connsiteX4" fmla="*/ 694009 w 3454036"/>
              <a:gd name="connsiteY4" fmla="*/ 63524 h 4534734"/>
              <a:gd name="connsiteX0" fmla="*/ 694009 w 3454036"/>
              <a:gd name="connsiteY0" fmla="*/ 63524 h 4530968"/>
              <a:gd name="connsiteX1" fmla="*/ 3454036 w 3454036"/>
              <a:gd name="connsiteY1" fmla="*/ 0 h 4530968"/>
              <a:gd name="connsiteX2" fmla="*/ 2657926 w 3454036"/>
              <a:gd name="connsiteY2" fmla="*/ 4530968 h 4530968"/>
              <a:gd name="connsiteX3" fmla="*/ 0 w 3454036"/>
              <a:gd name="connsiteY3" fmla="*/ 4356256 h 4530968"/>
              <a:gd name="connsiteX4" fmla="*/ 694009 w 3454036"/>
              <a:gd name="connsiteY4" fmla="*/ 63524 h 4530968"/>
              <a:gd name="connsiteX0" fmla="*/ 694009 w 3454036"/>
              <a:gd name="connsiteY0" fmla="*/ 63524 h 4462636"/>
              <a:gd name="connsiteX1" fmla="*/ 3454036 w 3454036"/>
              <a:gd name="connsiteY1" fmla="*/ 0 h 4462636"/>
              <a:gd name="connsiteX2" fmla="*/ 2698667 w 3454036"/>
              <a:gd name="connsiteY2" fmla="*/ 4462636 h 4462636"/>
              <a:gd name="connsiteX3" fmla="*/ 0 w 3454036"/>
              <a:gd name="connsiteY3" fmla="*/ 4356256 h 4462636"/>
              <a:gd name="connsiteX4" fmla="*/ 694009 w 3454036"/>
              <a:gd name="connsiteY4" fmla="*/ 63524 h 4462636"/>
              <a:gd name="connsiteX0" fmla="*/ 694009 w 3454036"/>
              <a:gd name="connsiteY0" fmla="*/ 63524 h 4428455"/>
              <a:gd name="connsiteX1" fmla="*/ 3454036 w 3454036"/>
              <a:gd name="connsiteY1" fmla="*/ 0 h 4428455"/>
              <a:gd name="connsiteX2" fmla="*/ 2657016 w 3454036"/>
              <a:gd name="connsiteY2" fmla="*/ 4428455 h 4428455"/>
              <a:gd name="connsiteX3" fmla="*/ 0 w 3454036"/>
              <a:gd name="connsiteY3" fmla="*/ 4356256 h 4428455"/>
              <a:gd name="connsiteX4" fmla="*/ 694009 w 3454036"/>
              <a:gd name="connsiteY4" fmla="*/ 63524 h 4428455"/>
              <a:gd name="connsiteX0" fmla="*/ 694009 w 3454036"/>
              <a:gd name="connsiteY0" fmla="*/ 63524 h 4435957"/>
              <a:gd name="connsiteX1" fmla="*/ 3454036 w 3454036"/>
              <a:gd name="connsiteY1" fmla="*/ 0 h 4435957"/>
              <a:gd name="connsiteX2" fmla="*/ 2705228 w 3454036"/>
              <a:gd name="connsiteY2" fmla="*/ 4435957 h 4435957"/>
              <a:gd name="connsiteX3" fmla="*/ 0 w 3454036"/>
              <a:gd name="connsiteY3" fmla="*/ 4356256 h 4435957"/>
              <a:gd name="connsiteX4" fmla="*/ 694009 w 3454036"/>
              <a:gd name="connsiteY4" fmla="*/ 63524 h 4435957"/>
              <a:gd name="connsiteX0" fmla="*/ 694009 w 3350582"/>
              <a:gd name="connsiteY0" fmla="*/ 41081 h 4413514"/>
              <a:gd name="connsiteX1" fmla="*/ 3350582 w 3350582"/>
              <a:gd name="connsiteY1" fmla="*/ 0 h 4413514"/>
              <a:gd name="connsiteX2" fmla="*/ 2705228 w 3350582"/>
              <a:gd name="connsiteY2" fmla="*/ 4413514 h 4413514"/>
              <a:gd name="connsiteX3" fmla="*/ 0 w 3350582"/>
              <a:gd name="connsiteY3" fmla="*/ 4333813 h 4413514"/>
              <a:gd name="connsiteX4" fmla="*/ 694009 w 3350582"/>
              <a:gd name="connsiteY4" fmla="*/ 41081 h 4413514"/>
              <a:gd name="connsiteX0" fmla="*/ 694009 w 3407206"/>
              <a:gd name="connsiteY0" fmla="*/ 0 h 4372433"/>
              <a:gd name="connsiteX1" fmla="*/ 3407206 w 3407206"/>
              <a:gd name="connsiteY1" fmla="*/ 20721 h 4372433"/>
              <a:gd name="connsiteX2" fmla="*/ 2705228 w 3407206"/>
              <a:gd name="connsiteY2" fmla="*/ 4372433 h 4372433"/>
              <a:gd name="connsiteX3" fmla="*/ 0 w 3407206"/>
              <a:gd name="connsiteY3" fmla="*/ 4292732 h 4372433"/>
              <a:gd name="connsiteX4" fmla="*/ 694009 w 3407206"/>
              <a:gd name="connsiteY4" fmla="*/ 0 h 4372433"/>
              <a:gd name="connsiteX0" fmla="*/ 694009 w 3411412"/>
              <a:gd name="connsiteY0" fmla="*/ 0 h 4372433"/>
              <a:gd name="connsiteX1" fmla="*/ 3411412 w 3411412"/>
              <a:gd name="connsiteY1" fmla="*/ 47872 h 4372433"/>
              <a:gd name="connsiteX2" fmla="*/ 2705228 w 3411412"/>
              <a:gd name="connsiteY2" fmla="*/ 4372433 h 4372433"/>
              <a:gd name="connsiteX3" fmla="*/ 0 w 3411412"/>
              <a:gd name="connsiteY3" fmla="*/ 4292732 h 4372433"/>
              <a:gd name="connsiteX4" fmla="*/ 694009 w 3411412"/>
              <a:gd name="connsiteY4" fmla="*/ 0 h 4372433"/>
              <a:gd name="connsiteX0" fmla="*/ 694009 w 3411412"/>
              <a:gd name="connsiteY0" fmla="*/ 0 h 4346695"/>
              <a:gd name="connsiteX1" fmla="*/ 3411412 w 3411412"/>
              <a:gd name="connsiteY1" fmla="*/ 47872 h 4346695"/>
              <a:gd name="connsiteX2" fmla="*/ 2733320 w 3411412"/>
              <a:gd name="connsiteY2" fmla="*/ 4346695 h 4346695"/>
              <a:gd name="connsiteX3" fmla="*/ 0 w 3411412"/>
              <a:gd name="connsiteY3" fmla="*/ 4292732 h 4346695"/>
              <a:gd name="connsiteX4" fmla="*/ 694009 w 3411412"/>
              <a:gd name="connsiteY4" fmla="*/ 0 h 4346695"/>
              <a:gd name="connsiteX0" fmla="*/ 694009 w 3411412"/>
              <a:gd name="connsiteY0" fmla="*/ 0 h 4340134"/>
              <a:gd name="connsiteX1" fmla="*/ 3411412 w 3411412"/>
              <a:gd name="connsiteY1" fmla="*/ 47872 h 4340134"/>
              <a:gd name="connsiteX2" fmla="*/ 2706640 w 3411412"/>
              <a:gd name="connsiteY2" fmla="*/ 4340134 h 4340134"/>
              <a:gd name="connsiteX3" fmla="*/ 0 w 3411412"/>
              <a:gd name="connsiteY3" fmla="*/ 4292732 h 4340134"/>
              <a:gd name="connsiteX4" fmla="*/ 694009 w 3411412"/>
              <a:gd name="connsiteY4" fmla="*/ 0 h 4340134"/>
              <a:gd name="connsiteX0" fmla="*/ 694009 w 3411412"/>
              <a:gd name="connsiteY0" fmla="*/ 0 h 4352783"/>
              <a:gd name="connsiteX1" fmla="*/ 3411412 w 3411412"/>
              <a:gd name="connsiteY1" fmla="*/ 47872 h 4352783"/>
              <a:gd name="connsiteX2" fmla="*/ 2749233 w 3411412"/>
              <a:gd name="connsiteY2" fmla="*/ 4352783 h 4352783"/>
              <a:gd name="connsiteX3" fmla="*/ 0 w 3411412"/>
              <a:gd name="connsiteY3" fmla="*/ 4292732 h 4352783"/>
              <a:gd name="connsiteX4" fmla="*/ 694009 w 3411412"/>
              <a:gd name="connsiteY4" fmla="*/ 0 h 4352783"/>
              <a:gd name="connsiteX0" fmla="*/ 782492 w 3411412"/>
              <a:gd name="connsiteY0" fmla="*/ 0 h 4402847"/>
              <a:gd name="connsiteX1" fmla="*/ 3411412 w 3411412"/>
              <a:gd name="connsiteY1" fmla="*/ 97936 h 4402847"/>
              <a:gd name="connsiteX2" fmla="*/ 2749233 w 3411412"/>
              <a:gd name="connsiteY2" fmla="*/ 4402847 h 4402847"/>
              <a:gd name="connsiteX3" fmla="*/ 0 w 3411412"/>
              <a:gd name="connsiteY3" fmla="*/ 4342796 h 4402847"/>
              <a:gd name="connsiteX4" fmla="*/ 782492 w 3411412"/>
              <a:gd name="connsiteY4" fmla="*/ 0 h 4402847"/>
              <a:gd name="connsiteX0" fmla="*/ 935570 w 3411412"/>
              <a:gd name="connsiteY0" fmla="*/ 0 h 4450086"/>
              <a:gd name="connsiteX1" fmla="*/ 3411412 w 3411412"/>
              <a:gd name="connsiteY1" fmla="*/ 145175 h 4450086"/>
              <a:gd name="connsiteX2" fmla="*/ 2749233 w 3411412"/>
              <a:gd name="connsiteY2" fmla="*/ 4450086 h 4450086"/>
              <a:gd name="connsiteX3" fmla="*/ 0 w 3411412"/>
              <a:gd name="connsiteY3" fmla="*/ 4390035 h 4450086"/>
              <a:gd name="connsiteX4" fmla="*/ 935570 w 3411412"/>
              <a:gd name="connsiteY4" fmla="*/ 0 h 4450086"/>
              <a:gd name="connsiteX0" fmla="*/ 909832 w 3411412"/>
              <a:gd name="connsiteY0" fmla="*/ 0 h 4478179"/>
              <a:gd name="connsiteX1" fmla="*/ 3411412 w 3411412"/>
              <a:gd name="connsiteY1" fmla="*/ 173268 h 4478179"/>
              <a:gd name="connsiteX2" fmla="*/ 2749233 w 3411412"/>
              <a:gd name="connsiteY2" fmla="*/ 4478179 h 4478179"/>
              <a:gd name="connsiteX3" fmla="*/ 0 w 3411412"/>
              <a:gd name="connsiteY3" fmla="*/ 4418128 h 4478179"/>
              <a:gd name="connsiteX4" fmla="*/ 909832 w 3411412"/>
              <a:gd name="connsiteY4" fmla="*/ 0 h 4478179"/>
              <a:gd name="connsiteX0" fmla="*/ 777815 w 3279395"/>
              <a:gd name="connsiteY0" fmla="*/ 0 h 4478179"/>
              <a:gd name="connsiteX1" fmla="*/ 3279395 w 3279395"/>
              <a:gd name="connsiteY1" fmla="*/ 173268 h 4478179"/>
              <a:gd name="connsiteX2" fmla="*/ 2617216 w 3279395"/>
              <a:gd name="connsiteY2" fmla="*/ 4478179 h 4478179"/>
              <a:gd name="connsiteX3" fmla="*/ 0 w 3279395"/>
              <a:gd name="connsiteY3" fmla="*/ 4359181 h 4478179"/>
              <a:gd name="connsiteX4" fmla="*/ 777815 w 3279395"/>
              <a:gd name="connsiteY4" fmla="*/ 0 h 4478179"/>
              <a:gd name="connsiteX0" fmla="*/ 667801 w 3169381"/>
              <a:gd name="connsiteY0" fmla="*/ 0 h 4478179"/>
              <a:gd name="connsiteX1" fmla="*/ 3169381 w 3169381"/>
              <a:gd name="connsiteY1" fmla="*/ 173268 h 4478179"/>
              <a:gd name="connsiteX2" fmla="*/ 2507202 w 3169381"/>
              <a:gd name="connsiteY2" fmla="*/ 4478179 h 4478179"/>
              <a:gd name="connsiteX3" fmla="*/ 0 w 3169381"/>
              <a:gd name="connsiteY3" fmla="*/ 4310059 h 4478179"/>
              <a:gd name="connsiteX4" fmla="*/ 667801 w 3169381"/>
              <a:gd name="connsiteY4" fmla="*/ 0 h 4478179"/>
              <a:gd name="connsiteX0" fmla="*/ 695893 w 3197473"/>
              <a:gd name="connsiteY0" fmla="*/ 0 h 4478179"/>
              <a:gd name="connsiteX1" fmla="*/ 3197473 w 3197473"/>
              <a:gd name="connsiteY1" fmla="*/ 173268 h 4478179"/>
              <a:gd name="connsiteX2" fmla="*/ 2535294 w 3197473"/>
              <a:gd name="connsiteY2" fmla="*/ 4478179 h 4478179"/>
              <a:gd name="connsiteX3" fmla="*/ 0 w 3197473"/>
              <a:gd name="connsiteY3" fmla="*/ 4335798 h 4478179"/>
              <a:gd name="connsiteX4" fmla="*/ 695893 w 3197473"/>
              <a:gd name="connsiteY4" fmla="*/ 0 h 4478179"/>
              <a:gd name="connsiteX0" fmla="*/ 733339 w 3234919"/>
              <a:gd name="connsiteY0" fmla="*/ 0 h 4478179"/>
              <a:gd name="connsiteX1" fmla="*/ 3234919 w 3234919"/>
              <a:gd name="connsiteY1" fmla="*/ 173268 h 4478179"/>
              <a:gd name="connsiteX2" fmla="*/ 2572740 w 3234919"/>
              <a:gd name="connsiteY2" fmla="*/ 4478179 h 4478179"/>
              <a:gd name="connsiteX3" fmla="*/ 0 w 3234919"/>
              <a:gd name="connsiteY3" fmla="*/ 4328767 h 4478179"/>
              <a:gd name="connsiteX4" fmla="*/ 733339 w 3234919"/>
              <a:gd name="connsiteY4" fmla="*/ 0 h 4478179"/>
              <a:gd name="connsiteX0" fmla="*/ 733339 w 3234919"/>
              <a:gd name="connsiteY0" fmla="*/ 0 h 4501123"/>
              <a:gd name="connsiteX1" fmla="*/ 3234919 w 3234919"/>
              <a:gd name="connsiteY1" fmla="*/ 173268 h 4501123"/>
              <a:gd name="connsiteX2" fmla="*/ 2604097 w 3234919"/>
              <a:gd name="connsiteY2" fmla="*/ 4501123 h 4501123"/>
              <a:gd name="connsiteX3" fmla="*/ 0 w 3234919"/>
              <a:gd name="connsiteY3" fmla="*/ 4328767 h 4501123"/>
              <a:gd name="connsiteX4" fmla="*/ 733339 w 3234919"/>
              <a:gd name="connsiteY4" fmla="*/ 0 h 4501123"/>
              <a:gd name="connsiteX0" fmla="*/ 733339 w 3234919"/>
              <a:gd name="connsiteY0" fmla="*/ 0 h 4527802"/>
              <a:gd name="connsiteX1" fmla="*/ 3234919 w 3234919"/>
              <a:gd name="connsiteY1" fmla="*/ 173268 h 4527802"/>
              <a:gd name="connsiteX2" fmla="*/ 2597537 w 3234919"/>
              <a:gd name="connsiteY2" fmla="*/ 4527802 h 4527802"/>
              <a:gd name="connsiteX3" fmla="*/ 0 w 3234919"/>
              <a:gd name="connsiteY3" fmla="*/ 4328767 h 4527802"/>
              <a:gd name="connsiteX4" fmla="*/ 733339 w 3234919"/>
              <a:gd name="connsiteY4" fmla="*/ 0 h 4527802"/>
              <a:gd name="connsiteX0" fmla="*/ 733339 w 3234919"/>
              <a:gd name="connsiteY0" fmla="*/ 0 h 4532479"/>
              <a:gd name="connsiteX1" fmla="*/ 3234919 w 3234919"/>
              <a:gd name="connsiteY1" fmla="*/ 173268 h 4532479"/>
              <a:gd name="connsiteX2" fmla="*/ 2581152 w 3234919"/>
              <a:gd name="connsiteY2" fmla="*/ 4532479 h 4532479"/>
              <a:gd name="connsiteX3" fmla="*/ 0 w 3234919"/>
              <a:gd name="connsiteY3" fmla="*/ 4328767 h 4532479"/>
              <a:gd name="connsiteX4" fmla="*/ 733339 w 3234919"/>
              <a:gd name="connsiteY4" fmla="*/ 0 h 4532479"/>
              <a:gd name="connsiteX0" fmla="*/ 733339 w 3234919"/>
              <a:gd name="connsiteY0" fmla="*/ 0 h 4568512"/>
              <a:gd name="connsiteX1" fmla="*/ 3234919 w 3234919"/>
              <a:gd name="connsiteY1" fmla="*/ 173268 h 4568512"/>
              <a:gd name="connsiteX2" fmla="*/ 2541823 w 3234919"/>
              <a:gd name="connsiteY2" fmla="*/ 4568512 h 4568512"/>
              <a:gd name="connsiteX3" fmla="*/ 0 w 3234919"/>
              <a:gd name="connsiteY3" fmla="*/ 4328767 h 4568512"/>
              <a:gd name="connsiteX4" fmla="*/ 733339 w 3234919"/>
              <a:gd name="connsiteY4" fmla="*/ 0 h 4568512"/>
              <a:gd name="connsiteX0" fmla="*/ 733339 w 3234919"/>
              <a:gd name="connsiteY0" fmla="*/ 0 h 4577395"/>
              <a:gd name="connsiteX1" fmla="*/ 3234919 w 3234919"/>
              <a:gd name="connsiteY1" fmla="*/ 173268 h 4577395"/>
              <a:gd name="connsiteX2" fmla="*/ 2498288 w 3234919"/>
              <a:gd name="connsiteY2" fmla="*/ 4577395 h 4577395"/>
              <a:gd name="connsiteX3" fmla="*/ 0 w 3234919"/>
              <a:gd name="connsiteY3" fmla="*/ 4328767 h 4577395"/>
              <a:gd name="connsiteX4" fmla="*/ 733339 w 3234919"/>
              <a:gd name="connsiteY4" fmla="*/ 0 h 4577395"/>
              <a:gd name="connsiteX0" fmla="*/ 733339 w 3234919"/>
              <a:gd name="connsiteY0" fmla="*/ 0 h 4570835"/>
              <a:gd name="connsiteX1" fmla="*/ 3234919 w 3234919"/>
              <a:gd name="connsiteY1" fmla="*/ 173268 h 4570835"/>
              <a:gd name="connsiteX2" fmla="*/ 2471609 w 3234919"/>
              <a:gd name="connsiteY2" fmla="*/ 4570835 h 4570835"/>
              <a:gd name="connsiteX3" fmla="*/ 0 w 3234919"/>
              <a:gd name="connsiteY3" fmla="*/ 4328767 h 4570835"/>
              <a:gd name="connsiteX4" fmla="*/ 733339 w 3234919"/>
              <a:gd name="connsiteY4" fmla="*/ 0 h 4570835"/>
              <a:gd name="connsiteX0" fmla="*/ 733339 w 3234919"/>
              <a:gd name="connsiteY0" fmla="*/ 0 h 4518418"/>
              <a:gd name="connsiteX1" fmla="*/ 3234919 w 3234919"/>
              <a:gd name="connsiteY1" fmla="*/ 173268 h 4518418"/>
              <a:gd name="connsiteX2" fmla="*/ 2506261 w 3234919"/>
              <a:gd name="connsiteY2" fmla="*/ 4518418 h 4518418"/>
              <a:gd name="connsiteX3" fmla="*/ 0 w 3234919"/>
              <a:gd name="connsiteY3" fmla="*/ 4328767 h 4518418"/>
              <a:gd name="connsiteX4" fmla="*/ 733339 w 3234919"/>
              <a:gd name="connsiteY4" fmla="*/ 0 h 4518418"/>
              <a:gd name="connsiteX0" fmla="*/ 733339 w 3234919"/>
              <a:gd name="connsiteY0" fmla="*/ 0 h 4512800"/>
              <a:gd name="connsiteX1" fmla="*/ 3234919 w 3234919"/>
              <a:gd name="connsiteY1" fmla="*/ 173268 h 4512800"/>
              <a:gd name="connsiteX2" fmla="*/ 2501114 w 3234919"/>
              <a:gd name="connsiteY2" fmla="*/ 4512800 h 4512800"/>
              <a:gd name="connsiteX3" fmla="*/ 0 w 3234919"/>
              <a:gd name="connsiteY3" fmla="*/ 4328767 h 4512800"/>
              <a:gd name="connsiteX4" fmla="*/ 733339 w 3234919"/>
              <a:gd name="connsiteY4" fmla="*/ 0 h 4512800"/>
              <a:gd name="connsiteX0" fmla="*/ 712278 w 3234919"/>
              <a:gd name="connsiteY0" fmla="*/ 0 h 4524508"/>
              <a:gd name="connsiteX1" fmla="*/ 3234919 w 3234919"/>
              <a:gd name="connsiteY1" fmla="*/ 184976 h 4524508"/>
              <a:gd name="connsiteX2" fmla="*/ 2501114 w 3234919"/>
              <a:gd name="connsiteY2" fmla="*/ 4524508 h 4524508"/>
              <a:gd name="connsiteX3" fmla="*/ 0 w 3234919"/>
              <a:gd name="connsiteY3" fmla="*/ 4340475 h 4524508"/>
              <a:gd name="connsiteX4" fmla="*/ 712278 w 3234919"/>
              <a:gd name="connsiteY4" fmla="*/ 0 h 4524508"/>
              <a:gd name="connsiteX0" fmla="*/ 696835 w 3234919"/>
              <a:gd name="connsiteY0" fmla="*/ 0 h 4541363"/>
              <a:gd name="connsiteX1" fmla="*/ 3234919 w 3234919"/>
              <a:gd name="connsiteY1" fmla="*/ 201831 h 4541363"/>
              <a:gd name="connsiteX2" fmla="*/ 2501114 w 3234919"/>
              <a:gd name="connsiteY2" fmla="*/ 4541363 h 4541363"/>
              <a:gd name="connsiteX3" fmla="*/ 0 w 3234919"/>
              <a:gd name="connsiteY3" fmla="*/ 4357330 h 4541363"/>
              <a:gd name="connsiteX4" fmla="*/ 696835 w 3234919"/>
              <a:gd name="connsiteY4" fmla="*/ 0 h 4541363"/>
              <a:gd name="connsiteX0" fmla="*/ 652039 w 3190123"/>
              <a:gd name="connsiteY0" fmla="*/ 0 h 4541363"/>
              <a:gd name="connsiteX1" fmla="*/ 3190123 w 3190123"/>
              <a:gd name="connsiteY1" fmla="*/ 201831 h 4541363"/>
              <a:gd name="connsiteX2" fmla="*/ 2456318 w 3190123"/>
              <a:gd name="connsiteY2" fmla="*/ 4541363 h 4541363"/>
              <a:gd name="connsiteX3" fmla="*/ 0 w 3190123"/>
              <a:gd name="connsiteY3" fmla="*/ 4390108 h 4541363"/>
              <a:gd name="connsiteX4" fmla="*/ 652039 w 3190123"/>
              <a:gd name="connsiteY4" fmla="*/ 0 h 4541363"/>
              <a:gd name="connsiteX0" fmla="*/ 682126 w 3220210"/>
              <a:gd name="connsiteY0" fmla="*/ 0 h 4541363"/>
              <a:gd name="connsiteX1" fmla="*/ 3220210 w 3220210"/>
              <a:gd name="connsiteY1" fmla="*/ 201831 h 4541363"/>
              <a:gd name="connsiteX2" fmla="*/ 2486405 w 3220210"/>
              <a:gd name="connsiteY2" fmla="*/ 4541363 h 4541363"/>
              <a:gd name="connsiteX3" fmla="*/ 0 w 3220210"/>
              <a:gd name="connsiteY3" fmla="*/ 4373382 h 4541363"/>
              <a:gd name="connsiteX4" fmla="*/ 682126 w 3220210"/>
              <a:gd name="connsiteY4" fmla="*/ 0 h 4541363"/>
              <a:gd name="connsiteX0" fmla="*/ 714231 w 3252315"/>
              <a:gd name="connsiteY0" fmla="*/ 0 h 4541363"/>
              <a:gd name="connsiteX1" fmla="*/ 3252315 w 3252315"/>
              <a:gd name="connsiteY1" fmla="*/ 201831 h 4541363"/>
              <a:gd name="connsiteX2" fmla="*/ 2518510 w 3252315"/>
              <a:gd name="connsiteY2" fmla="*/ 4541363 h 4541363"/>
              <a:gd name="connsiteX3" fmla="*/ 0 w 3252315"/>
              <a:gd name="connsiteY3" fmla="*/ 4402796 h 4541363"/>
              <a:gd name="connsiteX4" fmla="*/ 714231 w 3252315"/>
              <a:gd name="connsiteY4" fmla="*/ 0 h 45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315" h="4541363">
                <a:moveTo>
                  <a:pt x="714231" y="0"/>
                </a:moveTo>
                <a:lnTo>
                  <a:pt x="3252315" y="201831"/>
                </a:lnTo>
                <a:lnTo>
                  <a:pt x="2518510" y="4541363"/>
                </a:lnTo>
                <a:lnTo>
                  <a:pt x="0" y="4402796"/>
                </a:lnTo>
                <a:lnTo>
                  <a:pt x="714231" y="0"/>
                </a:lnTo>
                <a:close/>
              </a:path>
            </a:pathLst>
          </a:custGeom>
          <a:solidFill>
            <a:schemeClr val="bg2"/>
          </a:solidFill>
          <a:effectLst>
            <a:outerShdw blurRad="127000" dist="127000" dir="63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1800000" lon="3000000" rev="12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16" y="1690377"/>
            <a:ext cx="4775672" cy="5173645"/>
          </a:xfrm>
          <a:prstGeom prst="rect">
            <a:avLst/>
          </a:prstGeom>
        </p:spPr>
      </p:pic>
      <p:sp>
        <p:nvSpPr>
          <p:cNvPr id="10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3614454" y="3277552"/>
            <a:ext cx="1915092" cy="35677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9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894" y="0"/>
            <a:ext cx="2707106" cy="6858000"/>
          </a:xfrm>
          <a:prstGeom prst="rect">
            <a:avLst/>
          </a:prstGeom>
        </p:spPr>
      </p:pic>
      <p:sp>
        <p:nvSpPr>
          <p:cNvPr id="4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7696203" y="1401912"/>
            <a:ext cx="1447799" cy="4186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5524503" y="1401912"/>
            <a:ext cx="1714498" cy="418608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dist="38100" dir="30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3475629" y="1401912"/>
            <a:ext cx="1714498" cy="418608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dist="38100" dir="30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42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12" y="1244600"/>
            <a:ext cx="4210050" cy="5613400"/>
          </a:xfrm>
          <a:prstGeom prst="rect">
            <a:avLst/>
          </a:prstGeom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087094" y="2374613"/>
            <a:ext cx="1246909" cy="25160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5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25" y="3340100"/>
            <a:ext cx="4690534" cy="351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160" y="2552700"/>
            <a:ext cx="4696691" cy="4305300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3619500" y="4140200"/>
            <a:ext cx="1905000" cy="2717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6314944" y="4889500"/>
            <a:ext cx="1873574" cy="1968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171" y="3340100"/>
            <a:ext cx="4690534" cy="3517900"/>
          </a:xfrm>
          <a:prstGeom prst="rect">
            <a:avLst/>
          </a:prstGeom>
        </p:spPr>
      </p:pic>
      <p:sp>
        <p:nvSpPr>
          <p:cNvPr id="12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963547" y="4889500"/>
            <a:ext cx="1873574" cy="1968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83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136" y="0"/>
            <a:ext cx="6835216" cy="6858000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>
            <a:off x="5029203" y="3265715"/>
            <a:ext cx="3086099" cy="35922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43075" y="812800"/>
            <a:ext cx="565785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3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2113249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2" y="5"/>
            <a:ext cx="5324475" cy="4614545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>
            <a:off x="3186114" y="-3"/>
            <a:ext cx="2771777" cy="26670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17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7" y="2010499"/>
            <a:ext cx="6591301" cy="5163186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 rot="3660227">
            <a:off x="4243541" y="2478283"/>
            <a:ext cx="3784595" cy="3801809"/>
          </a:xfrm>
          <a:custGeom>
            <a:avLst/>
            <a:gdLst>
              <a:gd name="connsiteX0" fmla="*/ 0 w 3444457"/>
              <a:gd name="connsiteY0" fmla="*/ 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0 w 3444457"/>
              <a:gd name="connsiteY4" fmla="*/ 0 h 4997683"/>
              <a:gd name="connsiteX0" fmla="*/ 61094 w 3444457"/>
              <a:gd name="connsiteY0" fmla="*/ 3386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61094 w 3444457"/>
              <a:gd name="connsiteY4" fmla="*/ 33860 h 4997683"/>
              <a:gd name="connsiteX0" fmla="*/ 181409 w 3444457"/>
              <a:gd name="connsiteY0" fmla="*/ 78761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81409 w 3444457"/>
              <a:gd name="connsiteY4" fmla="*/ 78761 h 4997683"/>
              <a:gd name="connsiteX0" fmla="*/ 241298 w 3444457"/>
              <a:gd name="connsiteY0" fmla="*/ 140993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41298 w 3444457"/>
              <a:gd name="connsiteY4" fmla="*/ 140993 h 4997683"/>
              <a:gd name="connsiteX0" fmla="*/ 1403 w 3444457"/>
              <a:gd name="connsiteY0" fmla="*/ 167759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403 w 3444457"/>
              <a:gd name="connsiteY4" fmla="*/ 167759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37485 w 3659660"/>
              <a:gd name="connsiteY0" fmla="*/ 77690 h 5045393"/>
              <a:gd name="connsiteX1" fmla="*/ 3659660 w 3659660"/>
              <a:gd name="connsiteY1" fmla="*/ 0 h 5045393"/>
              <a:gd name="connsiteX2" fmla="*/ 3659660 w 3659660"/>
              <a:gd name="connsiteY2" fmla="*/ 4997683 h 5045393"/>
              <a:gd name="connsiteX3" fmla="*/ 0 w 3659660"/>
              <a:gd name="connsiteY3" fmla="*/ 5045393 h 5045393"/>
              <a:gd name="connsiteX4" fmla="*/ 237485 w 3659660"/>
              <a:gd name="connsiteY4" fmla="*/ 77690 h 5045393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85556"/>
              <a:gd name="connsiteY0" fmla="*/ 111684 h 5052821"/>
              <a:gd name="connsiteX1" fmla="*/ 3685556 w 3685556"/>
              <a:gd name="connsiteY1" fmla="*/ 0 h 5052821"/>
              <a:gd name="connsiteX2" fmla="*/ 3615897 w 3685556"/>
              <a:gd name="connsiteY2" fmla="*/ 5031677 h 5052821"/>
              <a:gd name="connsiteX3" fmla="*/ 0 w 3685556"/>
              <a:gd name="connsiteY3" fmla="*/ 5052821 h 5052821"/>
              <a:gd name="connsiteX4" fmla="*/ 193722 w 3685556"/>
              <a:gd name="connsiteY4" fmla="*/ 111684 h 5052821"/>
              <a:gd name="connsiteX0" fmla="*/ 193722 w 3652901"/>
              <a:gd name="connsiteY0" fmla="*/ 78961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193722 w 3652901"/>
              <a:gd name="connsiteY4" fmla="*/ 78961 h 5020098"/>
              <a:gd name="connsiteX0" fmla="*/ 388113 w 3652901"/>
              <a:gd name="connsiteY0" fmla="*/ 186696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388113 w 3652901"/>
              <a:gd name="connsiteY4" fmla="*/ 186696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98539"/>
              <a:gd name="connsiteY0" fmla="*/ 184353 h 5020098"/>
              <a:gd name="connsiteX1" fmla="*/ 3652901 w 3698539"/>
              <a:gd name="connsiteY1" fmla="*/ 0 h 5020098"/>
              <a:gd name="connsiteX2" fmla="*/ 3698539 w 3698539"/>
              <a:gd name="connsiteY2" fmla="*/ 4993936 h 5020098"/>
              <a:gd name="connsiteX3" fmla="*/ 0 w 3698539"/>
              <a:gd name="connsiteY3" fmla="*/ 5020098 h 5020098"/>
              <a:gd name="connsiteX4" fmla="*/ 265991 w 3698539"/>
              <a:gd name="connsiteY4" fmla="*/ 184353 h 5020098"/>
              <a:gd name="connsiteX0" fmla="*/ 265991 w 3678197"/>
              <a:gd name="connsiteY0" fmla="*/ 184353 h 5020098"/>
              <a:gd name="connsiteX1" fmla="*/ 3652901 w 3678197"/>
              <a:gd name="connsiteY1" fmla="*/ 0 h 5020098"/>
              <a:gd name="connsiteX2" fmla="*/ 3678197 w 3678197"/>
              <a:gd name="connsiteY2" fmla="*/ 5004442 h 5020098"/>
              <a:gd name="connsiteX3" fmla="*/ 0 w 3678197"/>
              <a:gd name="connsiteY3" fmla="*/ 5020098 h 5020098"/>
              <a:gd name="connsiteX4" fmla="*/ 265991 w 3678197"/>
              <a:gd name="connsiteY4" fmla="*/ 184353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38717 w 3652901"/>
              <a:gd name="connsiteY2" fmla="*/ 4997081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52903"/>
              <a:gd name="connsiteY0" fmla="*/ 184353 h 5020098"/>
              <a:gd name="connsiteX1" fmla="*/ 3652901 w 3652903"/>
              <a:gd name="connsiteY1" fmla="*/ 0 h 5020098"/>
              <a:gd name="connsiteX2" fmla="*/ 3652903 w 3652903"/>
              <a:gd name="connsiteY2" fmla="*/ 4997683 h 5020098"/>
              <a:gd name="connsiteX3" fmla="*/ 0 w 3652903"/>
              <a:gd name="connsiteY3" fmla="*/ 5020098 h 5020098"/>
              <a:gd name="connsiteX4" fmla="*/ 265991 w 3652903"/>
              <a:gd name="connsiteY4" fmla="*/ 184353 h 5020098"/>
              <a:gd name="connsiteX0" fmla="*/ 331114 w 3718026"/>
              <a:gd name="connsiteY0" fmla="*/ 184353 h 5027565"/>
              <a:gd name="connsiteX1" fmla="*/ 3718024 w 3718026"/>
              <a:gd name="connsiteY1" fmla="*/ 0 h 5027565"/>
              <a:gd name="connsiteX2" fmla="*/ 3718026 w 3718026"/>
              <a:gd name="connsiteY2" fmla="*/ 4997683 h 5027565"/>
              <a:gd name="connsiteX3" fmla="*/ 0 w 3718026"/>
              <a:gd name="connsiteY3" fmla="*/ 5027565 h 5027565"/>
              <a:gd name="connsiteX4" fmla="*/ 331114 w 3718026"/>
              <a:gd name="connsiteY4" fmla="*/ 184353 h 5027565"/>
              <a:gd name="connsiteX0" fmla="*/ 331114 w 3718026"/>
              <a:gd name="connsiteY0" fmla="*/ 184353 h 5027565"/>
              <a:gd name="connsiteX1" fmla="*/ 3718024 w 3718026"/>
              <a:gd name="connsiteY1" fmla="*/ 0 h 5027565"/>
              <a:gd name="connsiteX2" fmla="*/ 3718026 w 3718026"/>
              <a:gd name="connsiteY2" fmla="*/ 4997683 h 5027565"/>
              <a:gd name="connsiteX3" fmla="*/ 0 w 3718026"/>
              <a:gd name="connsiteY3" fmla="*/ 5027565 h 5027565"/>
              <a:gd name="connsiteX4" fmla="*/ 331114 w 3718026"/>
              <a:gd name="connsiteY4" fmla="*/ 184353 h 5027565"/>
              <a:gd name="connsiteX0" fmla="*/ 331114 w 3754239"/>
              <a:gd name="connsiteY0" fmla="*/ 233978 h 5077190"/>
              <a:gd name="connsiteX1" fmla="*/ 3754239 w 3754239"/>
              <a:gd name="connsiteY1" fmla="*/ 0 h 5077190"/>
              <a:gd name="connsiteX2" fmla="*/ 3718026 w 3754239"/>
              <a:gd name="connsiteY2" fmla="*/ 5047308 h 5077190"/>
              <a:gd name="connsiteX3" fmla="*/ 0 w 3754239"/>
              <a:gd name="connsiteY3" fmla="*/ 5077190 h 5077190"/>
              <a:gd name="connsiteX4" fmla="*/ 331114 w 3754239"/>
              <a:gd name="connsiteY4" fmla="*/ 233978 h 5077190"/>
              <a:gd name="connsiteX0" fmla="*/ 331114 w 3795754"/>
              <a:gd name="connsiteY0" fmla="*/ 167410 h 5010622"/>
              <a:gd name="connsiteX1" fmla="*/ 3795754 w 3795754"/>
              <a:gd name="connsiteY1" fmla="*/ 0 h 5010622"/>
              <a:gd name="connsiteX2" fmla="*/ 3718026 w 3795754"/>
              <a:gd name="connsiteY2" fmla="*/ 4980740 h 5010622"/>
              <a:gd name="connsiteX3" fmla="*/ 0 w 3795754"/>
              <a:gd name="connsiteY3" fmla="*/ 5010622 h 5010622"/>
              <a:gd name="connsiteX4" fmla="*/ 331114 w 3795754"/>
              <a:gd name="connsiteY4" fmla="*/ 167410 h 5010622"/>
              <a:gd name="connsiteX0" fmla="*/ 331114 w 3732077"/>
              <a:gd name="connsiteY0" fmla="*/ 193989 h 5037201"/>
              <a:gd name="connsiteX1" fmla="*/ 3732077 w 3732077"/>
              <a:gd name="connsiteY1" fmla="*/ 0 h 5037201"/>
              <a:gd name="connsiteX2" fmla="*/ 3718026 w 3732077"/>
              <a:gd name="connsiteY2" fmla="*/ 5007319 h 5037201"/>
              <a:gd name="connsiteX3" fmla="*/ 0 w 3732077"/>
              <a:gd name="connsiteY3" fmla="*/ 5037201 h 5037201"/>
              <a:gd name="connsiteX4" fmla="*/ 331114 w 3732077"/>
              <a:gd name="connsiteY4" fmla="*/ 193989 h 5037201"/>
              <a:gd name="connsiteX0" fmla="*/ 331114 w 3745407"/>
              <a:gd name="connsiteY0" fmla="*/ 186601 h 5029813"/>
              <a:gd name="connsiteX1" fmla="*/ 3745407 w 3745407"/>
              <a:gd name="connsiteY1" fmla="*/ 0 h 5029813"/>
              <a:gd name="connsiteX2" fmla="*/ 3718026 w 3745407"/>
              <a:gd name="connsiteY2" fmla="*/ 4999931 h 5029813"/>
              <a:gd name="connsiteX3" fmla="*/ 0 w 3745407"/>
              <a:gd name="connsiteY3" fmla="*/ 5029813 h 5029813"/>
              <a:gd name="connsiteX4" fmla="*/ 331114 w 3745407"/>
              <a:gd name="connsiteY4" fmla="*/ 186601 h 5029813"/>
              <a:gd name="connsiteX0" fmla="*/ 331114 w 3749824"/>
              <a:gd name="connsiteY0" fmla="*/ 210289 h 5053501"/>
              <a:gd name="connsiteX1" fmla="*/ 3749824 w 3749824"/>
              <a:gd name="connsiteY1" fmla="*/ 0 h 5053501"/>
              <a:gd name="connsiteX2" fmla="*/ 3718026 w 3749824"/>
              <a:gd name="connsiteY2" fmla="*/ 5023619 h 5053501"/>
              <a:gd name="connsiteX3" fmla="*/ 0 w 3749824"/>
              <a:gd name="connsiteY3" fmla="*/ 5053501 h 5053501"/>
              <a:gd name="connsiteX4" fmla="*/ 331114 w 3749824"/>
              <a:gd name="connsiteY4" fmla="*/ 210289 h 5053501"/>
              <a:gd name="connsiteX0" fmla="*/ 331114 w 3753518"/>
              <a:gd name="connsiteY0" fmla="*/ 216954 h 5060166"/>
              <a:gd name="connsiteX1" fmla="*/ 3753518 w 3753518"/>
              <a:gd name="connsiteY1" fmla="*/ 0 h 5060166"/>
              <a:gd name="connsiteX2" fmla="*/ 3718026 w 3753518"/>
              <a:gd name="connsiteY2" fmla="*/ 5030284 h 5060166"/>
              <a:gd name="connsiteX3" fmla="*/ 0 w 3753518"/>
              <a:gd name="connsiteY3" fmla="*/ 5060166 h 5060166"/>
              <a:gd name="connsiteX4" fmla="*/ 331114 w 3753518"/>
              <a:gd name="connsiteY4" fmla="*/ 216954 h 5060166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18026 w 3767571"/>
              <a:gd name="connsiteY2" fmla="*/ 5039920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43160 w 3767571"/>
              <a:gd name="connsiteY2" fmla="*/ 5010289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66125 w 3767571"/>
              <a:gd name="connsiteY2" fmla="*/ 5031730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58015 w 3767571"/>
              <a:gd name="connsiteY2" fmla="*/ 5062083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09674 w 3767571"/>
              <a:gd name="connsiteY0" fmla="*/ 249555 h 5069802"/>
              <a:gd name="connsiteX1" fmla="*/ 3767571 w 3767571"/>
              <a:gd name="connsiteY1" fmla="*/ 0 h 5069802"/>
              <a:gd name="connsiteX2" fmla="*/ 3758015 w 3767571"/>
              <a:gd name="connsiteY2" fmla="*/ 5062083 h 5069802"/>
              <a:gd name="connsiteX3" fmla="*/ 0 w 3767571"/>
              <a:gd name="connsiteY3" fmla="*/ 5069802 h 5069802"/>
              <a:gd name="connsiteX4" fmla="*/ 309674 w 3767571"/>
              <a:gd name="connsiteY4" fmla="*/ 249555 h 5069802"/>
              <a:gd name="connsiteX0" fmla="*/ 291927 w 3767571"/>
              <a:gd name="connsiteY0" fmla="*/ 265856 h 5069802"/>
              <a:gd name="connsiteX1" fmla="*/ 3767571 w 3767571"/>
              <a:gd name="connsiteY1" fmla="*/ 0 h 5069802"/>
              <a:gd name="connsiteX2" fmla="*/ 3758015 w 3767571"/>
              <a:gd name="connsiteY2" fmla="*/ 5062083 h 5069802"/>
              <a:gd name="connsiteX3" fmla="*/ 0 w 3767571"/>
              <a:gd name="connsiteY3" fmla="*/ 5069802 h 5069802"/>
              <a:gd name="connsiteX4" fmla="*/ 291927 w 3767571"/>
              <a:gd name="connsiteY4" fmla="*/ 265856 h 5069802"/>
              <a:gd name="connsiteX0" fmla="*/ 306703 w 3782347"/>
              <a:gd name="connsiteY0" fmla="*/ 265856 h 5096461"/>
              <a:gd name="connsiteX1" fmla="*/ 3782347 w 3782347"/>
              <a:gd name="connsiteY1" fmla="*/ 0 h 5096461"/>
              <a:gd name="connsiteX2" fmla="*/ 3772791 w 3782347"/>
              <a:gd name="connsiteY2" fmla="*/ 5062083 h 5096461"/>
              <a:gd name="connsiteX3" fmla="*/ 0 w 3782347"/>
              <a:gd name="connsiteY3" fmla="*/ 5096461 h 5096461"/>
              <a:gd name="connsiteX4" fmla="*/ 306703 w 3782347"/>
              <a:gd name="connsiteY4" fmla="*/ 265856 h 5096461"/>
              <a:gd name="connsiteX0" fmla="*/ 285985 w 3761629"/>
              <a:gd name="connsiteY0" fmla="*/ 265856 h 5090519"/>
              <a:gd name="connsiteX1" fmla="*/ 3761629 w 3761629"/>
              <a:gd name="connsiteY1" fmla="*/ 0 h 5090519"/>
              <a:gd name="connsiteX2" fmla="*/ 3752073 w 3761629"/>
              <a:gd name="connsiteY2" fmla="*/ 5062083 h 5090519"/>
              <a:gd name="connsiteX3" fmla="*/ 0 w 3761629"/>
              <a:gd name="connsiteY3" fmla="*/ 5090519 h 5090519"/>
              <a:gd name="connsiteX4" fmla="*/ 285985 w 3761629"/>
              <a:gd name="connsiteY4" fmla="*/ 265856 h 5090519"/>
              <a:gd name="connsiteX0" fmla="*/ 308951 w 3784595"/>
              <a:gd name="connsiteY0" fmla="*/ 265856 h 5069079"/>
              <a:gd name="connsiteX1" fmla="*/ 3784595 w 3784595"/>
              <a:gd name="connsiteY1" fmla="*/ 0 h 5069079"/>
              <a:gd name="connsiteX2" fmla="*/ 3775039 w 3784595"/>
              <a:gd name="connsiteY2" fmla="*/ 5062083 h 5069079"/>
              <a:gd name="connsiteX3" fmla="*/ 0 w 3784595"/>
              <a:gd name="connsiteY3" fmla="*/ 5069079 h 5069079"/>
              <a:gd name="connsiteX4" fmla="*/ 308951 w 3784595"/>
              <a:gd name="connsiteY4" fmla="*/ 265856 h 5069079"/>
              <a:gd name="connsiteX0" fmla="*/ 308951 w 3784595"/>
              <a:gd name="connsiteY0" fmla="*/ 265856 h 5069079"/>
              <a:gd name="connsiteX1" fmla="*/ 3784595 w 3784595"/>
              <a:gd name="connsiteY1" fmla="*/ 0 h 5069079"/>
              <a:gd name="connsiteX2" fmla="*/ 3775039 w 3784595"/>
              <a:gd name="connsiteY2" fmla="*/ 5062083 h 5069079"/>
              <a:gd name="connsiteX3" fmla="*/ 0 w 3784595"/>
              <a:gd name="connsiteY3" fmla="*/ 5069079 h 5069079"/>
              <a:gd name="connsiteX4" fmla="*/ 308951 w 3784595"/>
              <a:gd name="connsiteY4" fmla="*/ 265856 h 506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4595" h="5069079">
                <a:moveTo>
                  <a:pt x="308951" y="265856"/>
                </a:moveTo>
                <a:lnTo>
                  <a:pt x="3784595" y="0"/>
                </a:lnTo>
                <a:cubicBezTo>
                  <a:pt x="3784596" y="1665894"/>
                  <a:pt x="3775038" y="3396189"/>
                  <a:pt x="3775039" y="5062083"/>
                </a:cubicBezTo>
                <a:lnTo>
                  <a:pt x="0" y="5069079"/>
                </a:lnTo>
                <a:cubicBezTo>
                  <a:pt x="468" y="3459104"/>
                  <a:pt x="308483" y="1875831"/>
                  <a:pt x="308951" y="26585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2280000" lon="18600000" rev="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05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96165"/>
            <a:ext cx="6591300" cy="5163186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 rot="3660227">
            <a:off x="4389397" y="2505173"/>
            <a:ext cx="3652903" cy="3765074"/>
          </a:xfrm>
          <a:custGeom>
            <a:avLst/>
            <a:gdLst>
              <a:gd name="connsiteX0" fmla="*/ 0 w 3444457"/>
              <a:gd name="connsiteY0" fmla="*/ 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0 w 3444457"/>
              <a:gd name="connsiteY4" fmla="*/ 0 h 4997683"/>
              <a:gd name="connsiteX0" fmla="*/ 61094 w 3444457"/>
              <a:gd name="connsiteY0" fmla="*/ 3386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61094 w 3444457"/>
              <a:gd name="connsiteY4" fmla="*/ 33860 h 4997683"/>
              <a:gd name="connsiteX0" fmla="*/ 181409 w 3444457"/>
              <a:gd name="connsiteY0" fmla="*/ 78761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81409 w 3444457"/>
              <a:gd name="connsiteY4" fmla="*/ 78761 h 4997683"/>
              <a:gd name="connsiteX0" fmla="*/ 241298 w 3444457"/>
              <a:gd name="connsiteY0" fmla="*/ 140993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41298 w 3444457"/>
              <a:gd name="connsiteY4" fmla="*/ 140993 h 4997683"/>
              <a:gd name="connsiteX0" fmla="*/ 1403 w 3444457"/>
              <a:gd name="connsiteY0" fmla="*/ 167759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403 w 3444457"/>
              <a:gd name="connsiteY4" fmla="*/ 167759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37485 w 3659660"/>
              <a:gd name="connsiteY0" fmla="*/ 77690 h 5045393"/>
              <a:gd name="connsiteX1" fmla="*/ 3659660 w 3659660"/>
              <a:gd name="connsiteY1" fmla="*/ 0 h 5045393"/>
              <a:gd name="connsiteX2" fmla="*/ 3659660 w 3659660"/>
              <a:gd name="connsiteY2" fmla="*/ 4997683 h 5045393"/>
              <a:gd name="connsiteX3" fmla="*/ 0 w 3659660"/>
              <a:gd name="connsiteY3" fmla="*/ 5045393 h 5045393"/>
              <a:gd name="connsiteX4" fmla="*/ 237485 w 3659660"/>
              <a:gd name="connsiteY4" fmla="*/ 77690 h 5045393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85556"/>
              <a:gd name="connsiteY0" fmla="*/ 111684 h 5052821"/>
              <a:gd name="connsiteX1" fmla="*/ 3685556 w 3685556"/>
              <a:gd name="connsiteY1" fmla="*/ 0 h 5052821"/>
              <a:gd name="connsiteX2" fmla="*/ 3615897 w 3685556"/>
              <a:gd name="connsiteY2" fmla="*/ 5031677 h 5052821"/>
              <a:gd name="connsiteX3" fmla="*/ 0 w 3685556"/>
              <a:gd name="connsiteY3" fmla="*/ 5052821 h 5052821"/>
              <a:gd name="connsiteX4" fmla="*/ 193722 w 3685556"/>
              <a:gd name="connsiteY4" fmla="*/ 111684 h 5052821"/>
              <a:gd name="connsiteX0" fmla="*/ 193722 w 3652901"/>
              <a:gd name="connsiteY0" fmla="*/ 78961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193722 w 3652901"/>
              <a:gd name="connsiteY4" fmla="*/ 78961 h 5020098"/>
              <a:gd name="connsiteX0" fmla="*/ 388113 w 3652901"/>
              <a:gd name="connsiteY0" fmla="*/ 186696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388113 w 3652901"/>
              <a:gd name="connsiteY4" fmla="*/ 186696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98539"/>
              <a:gd name="connsiteY0" fmla="*/ 184353 h 5020098"/>
              <a:gd name="connsiteX1" fmla="*/ 3652901 w 3698539"/>
              <a:gd name="connsiteY1" fmla="*/ 0 h 5020098"/>
              <a:gd name="connsiteX2" fmla="*/ 3698539 w 3698539"/>
              <a:gd name="connsiteY2" fmla="*/ 4993936 h 5020098"/>
              <a:gd name="connsiteX3" fmla="*/ 0 w 3698539"/>
              <a:gd name="connsiteY3" fmla="*/ 5020098 h 5020098"/>
              <a:gd name="connsiteX4" fmla="*/ 265991 w 3698539"/>
              <a:gd name="connsiteY4" fmla="*/ 184353 h 5020098"/>
              <a:gd name="connsiteX0" fmla="*/ 265991 w 3678197"/>
              <a:gd name="connsiteY0" fmla="*/ 184353 h 5020098"/>
              <a:gd name="connsiteX1" fmla="*/ 3652901 w 3678197"/>
              <a:gd name="connsiteY1" fmla="*/ 0 h 5020098"/>
              <a:gd name="connsiteX2" fmla="*/ 3678197 w 3678197"/>
              <a:gd name="connsiteY2" fmla="*/ 5004442 h 5020098"/>
              <a:gd name="connsiteX3" fmla="*/ 0 w 3678197"/>
              <a:gd name="connsiteY3" fmla="*/ 5020098 h 5020098"/>
              <a:gd name="connsiteX4" fmla="*/ 265991 w 3678197"/>
              <a:gd name="connsiteY4" fmla="*/ 184353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38717 w 3652901"/>
              <a:gd name="connsiteY2" fmla="*/ 4997081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52903"/>
              <a:gd name="connsiteY0" fmla="*/ 184353 h 5020098"/>
              <a:gd name="connsiteX1" fmla="*/ 3652901 w 3652903"/>
              <a:gd name="connsiteY1" fmla="*/ 0 h 5020098"/>
              <a:gd name="connsiteX2" fmla="*/ 3652903 w 3652903"/>
              <a:gd name="connsiteY2" fmla="*/ 4997683 h 5020098"/>
              <a:gd name="connsiteX3" fmla="*/ 0 w 3652903"/>
              <a:gd name="connsiteY3" fmla="*/ 5020098 h 5020098"/>
              <a:gd name="connsiteX4" fmla="*/ 265991 w 3652903"/>
              <a:gd name="connsiteY4" fmla="*/ 184353 h 502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2903" h="5020098">
                <a:moveTo>
                  <a:pt x="265991" y="184353"/>
                </a:moveTo>
                <a:lnTo>
                  <a:pt x="3652901" y="0"/>
                </a:lnTo>
                <a:cubicBezTo>
                  <a:pt x="3652902" y="1665894"/>
                  <a:pt x="3652902" y="3331789"/>
                  <a:pt x="3652903" y="4997683"/>
                </a:cubicBezTo>
                <a:lnTo>
                  <a:pt x="0" y="5020098"/>
                </a:lnTo>
                <a:cubicBezTo>
                  <a:pt x="468" y="3410123"/>
                  <a:pt x="265523" y="1794328"/>
                  <a:pt x="265991" y="184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2280000" lon="18600000" rev="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45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83099" y="1849975"/>
            <a:ext cx="5358757" cy="4911301"/>
          </a:xfrm>
          <a:prstGeom prst="rect">
            <a:avLst/>
          </a:prstGeom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038478" y="2844800"/>
            <a:ext cx="3067049" cy="309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848477" y="2756220"/>
            <a:ext cx="2295525" cy="30988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dist="1270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2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888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22" y="803868"/>
            <a:ext cx="5902778" cy="6054132"/>
          </a:xfrm>
          <a:prstGeom prst="rect">
            <a:avLst/>
          </a:prstGeom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339445" y="2079171"/>
            <a:ext cx="3804557" cy="3385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02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456"/>
            <a:ext cx="6139544" cy="6139544"/>
          </a:xfrm>
          <a:prstGeom prst="rect">
            <a:avLst/>
          </a:prstGeom>
        </p:spPr>
      </p:pic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33265" y="2122077"/>
            <a:ext cx="2958147" cy="3537058"/>
          </a:xfrm>
          <a:custGeom>
            <a:avLst/>
            <a:gdLst>
              <a:gd name="connsiteX0" fmla="*/ 0 w 2254250"/>
              <a:gd name="connsiteY0" fmla="*/ 0 h 2100263"/>
              <a:gd name="connsiteX1" fmla="*/ 2254250 w 2254250"/>
              <a:gd name="connsiteY1" fmla="*/ 0 h 2100263"/>
              <a:gd name="connsiteX2" fmla="*/ 2254250 w 2254250"/>
              <a:gd name="connsiteY2" fmla="*/ 2100263 h 2100263"/>
              <a:gd name="connsiteX3" fmla="*/ 0 w 2254250"/>
              <a:gd name="connsiteY3" fmla="*/ 2100263 h 2100263"/>
              <a:gd name="connsiteX4" fmla="*/ 0 w 2254250"/>
              <a:gd name="connsiteY4" fmla="*/ 0 h 2100263"/>
              <a:gd name="connsiteX0" fmla="*/ 0 w 2702983"/>
              <a:gd name="connsiteY0" fmla="*/ 0 h 2421997"/>
              <a:gd name="connsiteX1" fmla="*/ 2702983 w 2702983"/>
              <a:gd name="connsiteY1" fmla="*/ 321734 h 2421997"/>
              <a:gd name="connsiteX2" fmla="*/ 2702983 w 2702983"/>
              <a:gd name="connsiteY2" fmla="*/ 2421997 h 2421997"/>
              <a:gd name="connsiteX3" fmla="*/ 448733 w 2702983"/>
              <a:gd name="connsiteY3" fmla="*/ 2421997 h 2421997"/>
              <a:gd name="connsiteX4" fmla="*/ 0 w 2702983"/>
              <a:gd name="connsiteY4" fmla="*/ 0 h 2421997"/>
              <a:gd name="connsiteX0" fmla="*/ 0 w 3016250"/>
              <a:gd name="connsiteY0" fmla="*/ 0 h 2692930"/>
              <a:gd name="connsiteX1" fmla="*/ 3016250 w 3016250"/>
              <a:gd name="connsiteY1" fmla="*/ 592667 h 2692930"/>
              <a:gd name="connsiteX2" fmla="*/ 3016250 w 3016250"/>
              <a:gd name="connsiteY2" fmla="*/ 2692930 h 2692930"/>
              <a:gd name="connsiteX3" fmla="*/ 762000 w 3016250"/>
              <a:gd name="connsiteY3" fmla="*/ 2692930 h 2692930"/>
              <a:gd name="connsiteX4" fmla="*/ 0 w 3016250"/>
              <a:gd name="connsiteY4" fmla="*/ 0 h 2692930"/>
              <a:gd name="connsiteX0" fmla="*/ 0 w 3100917"/>
              <a:gd name="connsiteY0" fmla="*/ 0 h 2667530"/>
              <a:gd name="connsiteX1" fmla="*/ 3100917 w 3100917"/>
              <a:gd name="connsiteY1" fmla="*/ 567267 h 2667530"/>
              <a:gd name="connsiteX2" fmla="*/ 3100917 w 3100917"/>
              <a:gd name="connsiteY2" fmla="*/ 2667530 h 2667530"/>
              <a:gd name="connsiteX3" fmla="*/ 846667 w 3100917"/>
              <a:gd name="connsiteY3" fmla="*/ 2667530 h 2667530"/>
              <a:gd name="connsiteX4" fmla="*/ 0 w 3100917"/>
              <a:gd name="connsiteY4" fmla="*/ 0 h 2667530"/>
              <a:gd name="connsiteX0" fmla="*/ 0 w 3151717"/>
              <a:gd name="connsiteY0" fmla="*/ 0 h 2675997"/>
              <a:gd name="connsiteX1" fmla="*/ 3151717 w 3151717"/>
              <a:gd name="connsiteY1" fmla="*/ 575734 h 2675997"/>
              <a:gd name="connsiteX2" fmla="*/ 3151717 w 3151717"/>
              <a:gd name="connsiteY2" fmla="*/ 2675997 h 2675997"/>
              <a:gd name="connsiteX3" fmla="*/ 897467 w 3151717"/>
              <a:gd name="connsiteY3" fmla="*/ 2675997 h 2675997"/>
              <a:gd name="connsiteX4" fmla="*/ 0 w 3151717"/>
              <a:gd name="connsiteY4" fmla="*/ 0 h 2675997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938464"/>
              <a:gd name="connsiteX1" fmla="*/ 3177117 w 3177117"/>
              <a:gd name="connsiteY1" fmla="*/ 592667 h 2938464"/>
              <a:gd name="connsiteX2" fmla="*/ 3177117 w 3177117"/>
              <a:gd name="connsiteY2" fmla="*/ 2692930 h 2938464"/>
              <a:gd name="connsiteX3" fmla="*/ 762000 w 3177117"/>
              <a:gd name="connsiteY3" fmla="*/ 2938464 h 2938464"/>
              <a:gd name="connsiteX4" fmla="*/ 0 w 3177117"/>
              <a:gd name="connsiteY4" fmla="*/ 0 h 2938464"/>
              <a:gd name="connsiteX0" fmla="*/ 0 w 3177117"/>
              <a:gd name="connsiteY0" fmla="*/ 0 h 3268664"/>
              <a:gd name="connsiteX1" fmla="*/ 3177117 w 3177117"/>
              <a:gd name="connsiteY1" fmla="*/ 592667 h 3268664"/>
              <a:gd name="connsiteX2" fmla="*/ 3177117 w 3177117"/>
              <a:gd name="connsiteY2" fmla="*/ 2692930 h 3268664"/>
              <a:gd name="connsiteX3" fmla="*/ 668867 w 3177117"/>
              <a:gd name="connsiteY3" fmla="*/ 3268664 h 3268664"/>
              <a:gd name="connsiteX4" fmla="*/ 0 w 3177117"/>
              <a:gd name="connsiteY4" fmla="*/ 0 h 3268664"/>
              <a:gd name="connsiteX0" fmla="*/ 0 w 3177117"/>
              <a:gd name="connsiteY0" fmla="*/ 0 h 3378730"/>
              <a:gd name="connsiteX1" fmla="*/ 3177117 w 3177117"/>
              <a:gd name="connsiteY1" fmla="*/ 592667 h 3378730"/>
              <a:gd name="connsiteX2" fmla="*/ 3177117 w 3177117"/>
              <a:gd name="connsiteY2" fmla="*/ 2692930 h 3378730"/>
              <a:gd name="connsiteX3" fmla="*/ 474134 w 3177117"/>
              <a:gd name="connsiteY3" fmla="*/ 3378730 h 3378730"/>
              <a:gd name="connsiteX4" fmla="*/ 0 w 3177117"/>
              <a:gd name="connsiteY4" fmla="*/ 0 h 3378730"/>
              <a:gd name="connsiteX0" fmla="*/ 0 w 3177117"/>
              <a:gd name="connsiteY0" fmla="*/ 0 h 3319464"/>
              <a:gd name="connsiteX1" fmla="*/ 3177117 w 3177117"/>
              <a:gd name="connsiteY1" fmla="*/ 592667 h 3319464"/>
              <a:gd name="connsiteX2" fmla="*/ 3177117 w 3177117"/>
              <a:gd name="connsiteY2" fmla="*/ 2692930 h 3319464"/>
              <a:gd name="connsiteX3" fmla="*/ 262467 w 3177117"/>
              <a:gd name="connsiteY3" fmla="*/ 3319464 h 3319464"/>
              <a:gd name="connsiteX4" fmla="*/ 0 w 3177117"/>
              <a:gd name="connsiteY4" fmla="*/ 0 h 3319464"/>
              <a:gd name="connsiteX0" fmla="*/ 0 w 3067050"/>
              <a:gd name="connsiteY0" fmla="*/ 0 h 3387197"/>
              <a:gd name="connsiteX1" fmla="*/ 3067050 w 3067050"/>
              <a:gd name="connsiteY1" fmla="*/ 660400 h 3387197"/>
              <a:gd name="connsiteX2" fmla="*/ 3067050 w 3067050"/>
              <a:gd name="connsiteY2" fmla="*/ 2760663 h 3387197"/>
              <a:gd name="connsiteX3" fmla="*/ 152400 w 3067050"/>
              <a:gd name="connsiteY3" fmla="*/ 3387197 h 3387197"/>
              <a:gd name="connsiteX4" fmla="*/ 0 w 3067050"/>
              <a:gd name="connsiteY4" fmla="*/ 0 h 3387197"/>
              <a:gd name="connsiteX0" fmla="*/ 0 w 3067050"/>
              <a:gd name="connsiteY0" fmla="*/ 0 h 3497264"/>
              <a:gd name="connsiteX1" fmla="*/ 3067050 w 3067050"/>
              <a:gd name="connsiteY1" fmla="*/ 660400 h 3497264"/>
              <a:gd name="connsiteX2" fmla="*/ 3067050 w 3067050"/>
              <a:gd name="connsiteY2" fmla="*/ 2760663 h 3497264"/>
              <a:gd name="connsiteX3" fmla="*/ 245533 w 3067050"/>
              <a:gd name="connsiteY3" fmla="*/ 3497264 h 3497264"/>
              <a:gd name="connsiteX4" fmla="*/ 0 w 3067050"/>
              <a:gd name="connsiteY4" fmla="*/ 0 h 3497264"/>
              <a:gd name="connsiteX0" fmla="*/ 0 w 3067050"/>
              <a:gd name="connsiteY0" fmla="*/ 0 h 3480331"/>
              <a:gd name="connsiteX1" fmla="*/ 3067050 w 3067050"/>
              <a:gd name="connsiteY1" fmla="*/ 660400 h 3480331"/>
              <a:gd name="connsiteX2" fmla="*/ 3067050 w 3067050"/>
              <a:gd name="connsiteY2" fmla="*/ 2760663 h 3480331"/>
              <a:gd name="connsiteX3" fmla="*/ 152400 w 3067050"/>
              <a:gd name="connsiteY3" fmla="*/ 3480331 h 3480331"/>
              <a:gd name="connsiteX4" fmla="*/ 0 w 3067050"/>
              <a:gd name="connsiteY4" fmla="*/ 0 h 3480331"/>
              <a:gd name="connsiteX0" fmla="*/ 0 w 3067050"/>
              <a:gd name="connsiteY0" fmla="*/ 0 h 3514197"/>
              <a:gd name="connsiteX1" fmla="*/ 3067050 w 3067050"/>
              <a:gd name="connsiteY1" fmla="*/ 660400 h 3514197"/>
              <a:gd name="connsiteX2" fmla="*/ 3067050 w 3067050"/>
              <a:gd name="connsiteY2" fmla="*/ 2760663 h 3514197"/>
              <a:gd name="connsiteX3" fmla="*/ 186266 w 3067050"/>
              <a:gd name="connsiteY3" fmla="*/ 3514197 h 3514197"/>
              <a:gd name="connsiteX4" fmla="*/ 0 w 3067050"/>
              <a:gd name="connsiteY4" fmla="*/ 0 h 3514197"/>
              <a:gd name="connsiteX0" fmla="*/ 0 w 3092450"/>
              <a:gd name="connsiteY0" fmla="*/ 0 h 3556531"/>
              <a:gd name="connsiteX1" fmla="*/ 3092450 w 3092450"/>
              <a:gd name="connsiteY1" fmla="*/ 702734 h 3556531"/>
              <a:gd name="connsiteX2" fmla="*/ 3092450 w 3092450"/>
              <a:gd name="connsiteY2" fmla="*/ 2802997 h 3556531"/>
              <a:gd name="connsiteX3" fmla="*/ 211666 w 3092450"/>
              <a:gd name="connsiteY3" fmla="*/ 3556531 h 3556531"/>
              <a:gd name="connsiteX4" fmla="*/ 0 w 3092450"/>
              <a:gd name="connsiteY4" fmla="*/ 0 h 3556531"/>
              <a:gd name="connsiteX0" fmla="*/ 0 w 3329517"/>
              <a:gd name="connsiteY0" fmla="*/ 0 h 3556531"/>
              <a:gd name="connsiteX1" fmla="*/ 3329517 w 3329517"/>
              <a:gd name="connsiteY1" fmla="*/ 728134 h 3556531"/>
              <a:gd name="connsiteX2" fmla="*/ 3092450 w 3329517"/>
              <a:gd name="connsiteY2" fmla="*/ 2802997 h 3556531"/>
              <a:gd name="connsiteX3" fmla="*/ 211666 w 3329517"/>
              <a:gd name="connsiteY3" fmla="*/ 3556531 h 3556531"/>
              <a:gd name="connsiteX4" fmla="*/ 0 w 3329517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209397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040063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728134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635000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73450 w 3761317"/>
              <a:gd name="connsiteY1" fmla="*/ 5418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64984 w 3761317"/>
              <a:gd name="connsiteY1" fmla="*/ 4402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304799 w 3854450"/>
              <a:gd name="connsiteY3" fmla="*/ 3480331 h 3480331"/>
              <a:gd name="connsiteX4" fmla="*/ 0 w 3854450"/>
              <a:gd name="connsiteY4" fmla="*/ 0 h 34803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228599 w 3854450"/>
              <a:gd name="connsiteY3" fmla="*/ 3480331 h 3480331"/>
              <a:gd name="connsiteX4" fmla="*/ 0 w 3854450"/>
              <a:gd name="connsiteY4" fmla="*/ 0 h 3480331"/>
              <a:gd name="connsiteX0" fmla="*/ 0 w 3913716"/>
              <a:gd name="connsiteY0" fmla="*/ 0 h 3480331"/>
              <a:gd name="connsiteX1" fmla="*/ 3558117 w 3913716"/>
              <a:gd name="connsiteY1" fmla="*/ 364067 h 3480331"/>
              <a:gd name="connsiteX2" fmla="*/ 3913716 w 3913716"/>
              <a:gd name="connsiteY2" fmla="*/ 2887663 h 3480331"/>
              <a:gd name="connsiteX3" fmla="*/ 228599 w 3913716"/>
              <a:gd name="connsiteY3" fmla="*/ 3480331 h 3480331"/>
              <a:gd name="connsiteX4" fmla="*/ 0 w 3913716"/>
              <a:gd name="connsiteY4" fmla="*/ 0 h 3480331"/>
              <a:gd name="connsiteX0" fmla="*/ 0 w 3922183"/>
              <a:gd name="connsiteY0" fmla="*/ 0 h 3480331"/>
              <a:gd name="connsiteX1" fmla="*/ 3558117 w 3922183"/>
              <a:gd name="connsiteY1" fmla="*/ 364067 h 3480331"/>
              <a:gd name="connsiteX2" fmla="*/ 3922183 w 3922183"/>
              <a:gd name="connsiteY2" fmla="*/ 2929996 h 3480331"/>
              <a:gd name="connsiteX3" fmla="*/ 228599 w 3922183"/>
              <a:gd name="connsiteY3" fmla="*/ 3480331 h 3480331"/>
              <a:gd name="connsiteX4" fmla="*/ 0 w 3922183"/>
              <a:gd name="connsiteY4" fmla="*/ 0 h 3480331"/>
              <a:gd name="connsiteX0" fmla="*/ 0 w 3896783"/>
              <a:gd name="connsiteY0" fmla="*/ 0 h 3480331"/>
              <a:gd name="connsiteX1" fmla="*/ 3558117 w 3896783"/>
              <a:gd name="connsiteY1" fmla="*/ 364067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71383"/>
              <a:gd name="connsiteY0" fmla="*/ 0 h 3480331"/>
              <a:gd name="connsiteX1" fmla="*/ 3583517 w 3871383"/>
              <a:gd name="connsiteY1" fmla="*/ 330200 h 3480331"/>
              <a:gd name="connsiteX2" fmla="*/ 3871383 w 3871383"/>
              <a:gd name="connsiteY2" fmla="*/ 2955396 h 3480331"/>
              <a:gd name="connsiteX3" fmla="*/ 228599 w 3871383"/>
              <a:gd name="connsiteY3" fmla="*/ 3480331 h 3480331"/>
              <a:gd name="connsiteX4" fmla="*/ 0 w 38713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600450 w 3896783"/>
              <a:gd name="connsiteY1" fmla="*/ 3048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913716"/>
              <a:gd name="connsiteY0" fmla="*/ 0 h 3463398"/>
              <a:gd name="connsiteX1" fmla="*/ 3617383 w 3913716"/>
              <a:gd name="connsiteY1" fmla="*/ 287867 h 3463398"/>
              <a:gd name="connsiteX2" fmla="*/ 3913716 w 3913716"/>
              <a:gd name="connsiteY2" fmla="*/ 2896130 h 3463398"/>
              <a:gd name="connsiteX3" fmla="*/ 245532 w 3913716"/>
              <a:gd name="connsiteY3" fmla="*/ 3463398 h 3463398"/>
              <a:gd name="connsiteX4" fmla="*/ 0 w 3913716"/>
              <a:gd name="connsiteY4" fmla="*/ 0 h 3463398"/>
              <a:gd name="connsiteX0" fmla="*/ 0 w 3913716"/>
              <a:gd name="connsiteY0" fmla="*/ 0 h 3539598"/>
              <a:gd name="connsiteX1" fmla="*/ 3617383 w 3913716"/>
              <a:gd name="connsiteY1" fmla="*/ 287867 h 3539598"/>
              <a:gd name="connsiteX2" fmla="*/ 3913716 w 3913716"/>
              <a:gd name="connsiteY2" fmla="*/ 2896130 h 3539598"/>
              <a:gd name="connsiteX3" fmla="*/ 253998 w 3913716"/>
              <a:gd name="connsiteY3" fmla="*/ 3539598 h 3539598"/>
              <a:gd name="connsiteX4" fmla="*/ 0 w 3913716"/>
              <a:gd name="connsiteY4" fmla="*/ 0 h 3539598"/>
              <a:gd name="connsiteX0" fmla="*/ 0 w 3913716"/>
              <a:gd name="connsiteY0" fmla="*/ 0 h 3514198"/>
              <a:gd name="connsiteX1" fmla="*/ 3617383 w 3913716"/>
              <a:gd name="connsiteY1" fmla="*/ 287867 h 3514198"/>
              <a:gd name="connsiteX2" fmla="*/ 3913716 w 3913716"/>
              <a:gd name="connsiteY2" fmla="*/ 2896130 h 3514198"/>
              <a:gd name="connsiteX3" fmla="*/ 220132 w 3913716"/>
              <a:gd name="connsiteY3" fmla="*/ 3514198 h 3514198"/>
              <a:gd name="connsiteX4" fmla="*/ 0 w 3913716"/>
              <a:gd name="connsiteY4" fmla="*/ 0 h 3514198"/>
              <a:gd name="connsiteX0" fmla="*/ 0 w 3898476"/>
              <a:gd name="connsiteY0" fmla="*/ 0 h 3544678"/>
              <a:gd name="connsiteX1" fmla="*/ 3602143 w 3898476"/>
              <a:gd name="connsiteY1" fmla="*/ 318347 h 3544678"/>
              <a:gd name="connsiteX2" fmla="*/ 3898476 w 3898476"/>
              <a:gd name="connsiteY2" fmla="*/ 2926610 h 3544678"/>
              <a:gd name="connsiteX3" fmla="*/ 204892 w 3898476"/>
              <a:gd name="connsiteY3" fmla="*/ 3544678 h 3544678"/>
              <a:gd name="connsiteX4" fmla="*/ 0 w 3898476"/>
              <a:gd name="connsiteY4" fmla="*/ 0 h 354467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775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59436"/>
              <a:gd name="connsiteY0" fmla="*/ 0 h 3537058"/>
              <a:gd name="connsiteX1" fmla="*/ 3647863 w 3959436"/>
              <a:gd name="connsiteY1" fmla="*/ 310727 h 3537058"/>
              <a:gd name="connsiteX2" fmla="*/ 3959436 w 3959436"/>
              <a:gd name="connsiteY2" fmla="*/ 2941850 h 3537058"/>
              <a:gd name="connsiteX3" fmla="*/ 220132 w 3959436"/>
              <a:gd name="connsiteY3" fmla="*/ 3537058 h 3537058"/>
              <a:gd name="connsiteX4" fmla="*/ 0 w 3959436"/>
              <a:gd name="connsiteY4" fmla="*/ 0 h 3537058"/>
              <a:gd name="connsiteX0" fmla="*/ 0 w 3936576"/>
              <a:gd name="connsiteY0" fmla="*/ 0 h 3537058"/>
              <a:gd name="connsiteX1" fmla="*/ 3647863 w 3936576"/>
              <a:gd name="connsiteY1" fmla="*/ 310727 h 3537058"/>
              <a:gd name="connsiteX2" fmla="*/ 3936576 w 3936576"/>
              <a:gd name="connsiteY2" fmla="*/ 2934230 h 3537058"/>
              <a:gd name="connsiteX3" fmla="*/ 220132 w 3936576"/>
              <a:gd name="connsiteY3" fmla="*/ 3537058 h 3537058"/>
              <a:gd name="connsiteX4" fmla="*/ 0 w 393657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29548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196" h="3537058">
                <a:moveTo>
                  <a:pt x="0" y="0"/>
                </a:moveTo>
                <a:lnTo>
                  <a:pt x="3647863" y="295487"/>
                </a:lnTo>
                <a:lnTo>
                  <a:pt x="3944196" y="2896130"/>
                </a:lnTo>
                <a:lnTo>
                  <a:pt x="220132" y="35370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1800000" lon="2400000" rev="60000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72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18456"/>
            <a:ext cx="6139544" cy="6139544"/>
          </a:xfrm>
          <a:prstGeom prst="rect">
            <a:avLst/>
          </a:prstGeom>
        </p:spPr>
      </p:pic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80223" y="2274475"/>
            <a:ext cx="3015297" cy="3537058"/>
          </a:xfrm>
          <a:custGeom>
            <a:avLst/>
            <a:gdLst>
              <a:gd name="connsiteX0" fmla="*/ 0 w 2254250"/>
              <a:gd name="connsiteY0" fmla="*/ 0 h 2100263"/>
              <a:gd name="connsiteX1" fmla="*/ 2254250 w 2254250"/>
              <a:gd name="connsiteY1" fmla="*/ 0 h 2100263"/>
              <a:gd name="connsiteX2" fmla="*/ 2254250 w 2254250"/>
              <a:gd name="connsiteY2" fmla="*/ 2100263 h 2100263"/>
              <a:gd name="connsiteX3" fmla="*/ 0 w 2254250"/>
              <a:gd name="connsiteY3" fmla="*/ 2100263 h 2100263"/>
              <a:gd name="connsiteX4" fmla="*/ 0 w 2254250"/>
              <a:gd name="connsiteY4" fmla="*/ 0 h 2100263"/>
              <a:gd name="connsiteX0" fmla="*/ 0 w 2702983"/>
              <a:gd name="connsiteY0" fmla="*/ 0 h 2421997"/>
              <a:gd name="connsiteX1" fmla="*/ 2702983 w 2702983"/>
              <a:gd name="connsiteY1" fmla="*/ 321734 h 2421997"/>
              <a:gd name="connsiteX2" fmla="*/ 2702983 w 2702983"/>
              <a:gd name="connsiteY2" fmla="*/ 2421997 h 2421997"/>
              <a:gd name="connsiteX3" fmla="*/ 448733 w 2702983"/>
              <a:gd name="connsiteY3" fmla="*/ 2421997 h 2421997"/>
              <a:gd name="connsiteX4" fmla="*/ 0 w 2702983"/>
              <a:gd name="connsiteY4" fmla="*/ 0 h 2421997"/>
              <a:gd name="connsiteX0" fmla="*/ 0 w 3016250"/>
              <a:gd name="connsiteY0" fmla="*/ 0 h 2692930"/>
              <a:gd name="connsiteX1" fmla="*/ 3016250 w 3016250"/>
              <a:gd name="connsiteY1" fmla="*/ 592667 h 2692930"/>
              <a:gd name="connsiteX2" fmla="*/ 3016250 w 3016250"/>
              <a:gd name="connsiteY2" fmla="*/ 2692930 h 2692930"/>
              <a:gd name="connsiteX3" fmla="*/ 762000 w 3016250"/>
              <a:gd name="connsiteY3" fmla="*/ 2692930 h 2692930"/>
              <a:gd name="connsiteX4" fmla="*/ 0 w 3016250"/>
              <a:gd name="connsiteY4" fmla="*/ 0 h 2692930"/>
              <a:gd name="connsiteX0" fmla="*/ 0 w 3100917"/>
              <a:gd name="connsiteY0" fmla="*/ 0 h 2667530"/>
              <a:gd name="connsiteX1" fmla="*/ 3100917 w 3100917"/>
              <a:gd name="connsiteY1" fmla="*/ 567267 h 2667530"/>
              <a:gd name="connsiteX2" fmla="*/ 3100917 w 3100917"/>
              <a:gd name="connsiteY2" fmla="*/ 2667530 h 2667530"/>
              <a:gd name="connsiteX3" fmla="*/ 846667 w 3100917"/>
              <a:gd name="connsiteY3" fmla="*/ 2667530 h 2667530"/>
              <a:gd name="connsiteX4" fmla="*/ 0 w 3100917"/>
              <a:gd name="connsiteY4" fmla="*/ 0 h 2667530"/>
              <a:gd name="connsiteX0" fmla="*/ 0 w 3151717"/>
              <a:gd name="connsiteY0" fmla="*/ 0 h 2675997"/>
              <a:gd name="connsiteX1" fmla="*/ 3151717 w 3151717"/>
              <a:gd name="connsiteY1" fmla="*/ 575734 h 2675997"/>
              <a:gd name="connsiteX2" fmla="*/ 3151717 w 3151717"/>
              <a:gd name="connsiteY2" fmla="*/ 2675997 h 2675997"/>
              <a:gd name="connsiteX3" fmla="*/ 897467 w 3151717"/>
              <a:gd name="connsiteY3" fmla="*/ 2675997 h 2675997"/>
              <a:gd name="connsiteX4" fmla="*/ 0 w 3151717"/>
              <a:gd name="connsiteY4" fmla="*/ 0 h 2675997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938464"/>
              <a:gd name="connsiteX1" fmla="*/ 3177117 w 3177117"/>
              <a:gd name="connsiteY1" fmla="*/ 592667 h 2938464"/>
              <a:gd name="connsiteX2" fmla="*/ 3177117 w 3177117"/>
              <a:gd name="connsiteY2" fmla="*/ 2692930 h 2938464"/>
              <a:gd name="connsiteX3" fmla="*/ 762000 w 3177117"/>
              <a:gd name="connsiteY3" fmla="*/ 2938464 h 2938464"/>
              <a:gd name="connsiteX4" fmla="*/ 0 w 3177117"/>
              <a:gd name="connsiteY4" fmla="*/ 0 h 2938464"/>
              <a:gd name="connsiteX0" fmla="*/ 0 w 3177117"/>
              <a:gd name="connsiteY0" fmla="*/ 0 h 3268664"/>
              <a:gd name="connsiteX1" fmla="*/ 3177117 w 3177117"/>
              <a:gd name="connsiteY1" fmla="*/ 592667 h 3268664"/>
              <a:gd name="connsiteX2" fmla="*/ 3177117 w 3177117"/>
              <a:gd name="connsiteY2" fmla="*/ 2692930 h 3268664"/>
              <a:gd name="connsiteX3" fmla="*/ 668867 w 3177117"/>
              <a:gd name="connsiteY3" fmla="*/ 3268664 h 3268664"/>
              <a:gd name="connsiteX4" fmla="*/ 0 w 3177117"/>
              <a:gd name="connsiteY4" fmla="*/ 0 h 3268664"/>
              <a:gd name="connsiteX0" fmla="*/ 0 w 3177117"/>
              <a:gd name="connsiteY0" fmla="*/ 0 h 3378730"/>
              <a:gd name="connsiteX1" fmla="*/ 3177117 w 3177117"/>
              <a:gd name="connsiteY1" fmla="*/ 592667 h 3378730"/>
              <a:gd name="connsiteX2" fmla="*/ 3177117 w 3177117"/>
              <a:gd name="connsiteY2" fmla="*/ 2692930 h 3378730"/>
              <a:gd name="connsiteX3" fmla="*/ 474134 w 3177117"/>
              <a:gd name="connsiteY3" fmla="*/ 3378730 h 3378730"/>
              <a:gd name="connsiteX4" fmla="*/ 0 w 3177117"/>
              <a:gd name="connsiteY4" fmla="*/ 0 h 3378730"/>
              <a:gd name="connsiteX0" fmla="*/ 0 w 3177117"/>
              <a:gd name="connsiteY0" fmla="*/ 0 h 3319464"/>
              <a:gd name="connsiteX1" fmla="*/ 3177117 w 3177117"/>
              <a:gd name="connsiteY1" fmla="*/ 592667 h 3319464"/>
              <a:gd name="connsiteX2" fmla="*/ 3177117 w 3177117"/>
              <a:gd name="connsiteY2" fmla="*/ 2692930 h 3319464"/>
              <a:gd name="connsiteX3" fmla="*/ 262467 w 3177117"/>
              <a:gd name="connsiteY3" fmla="*/ 3319464 h 3319464"/>
              <a:gd name="connsiteX4" fmla="*/ 0 w 3177117"/>
              <a:gd name="connsiteY4" fmla="*/ 0 h 3319464"/>
              <a:gd name="connsiteX0" fmla="*/ 0 w 3067050"/>
              <a:gd name="connsiteY0" fmla="*/ 0 h 3387197"/>
              <a:gd name="connsiteX1" fmla="*/ 3067050 w 3067050"/>
              <a:gd name="connsiteY1" fmla="*/ 660400 h 3387197"/>
              <a:gd name="connsiteX2" fmla="*/ 3067050 w 3067050"/>
              <a:gd name="connsiteY2" fmla="*/ 2760663 h 3387197"/>
              <a:gd name="connsiteX3" fmla="*/ 152400 w 3067050"/>
              <a:gd name="connsiteY3" fmla="*/ 3387197 h 3387197"/>
              <a:gd name="connsiteX4" fmla="*/ 0 w 3067050"/>
              <a:gd name="connsiteY4" fmla="*/ 0 h 3387197"/>
              <a:gd name="connsiteX0" fmla="*/ 0 w 3067050"/>
              <a:gd name="connsiteY0" fmla="*/ 0 h 3497264"/>
              <a:gd name="connsiteX1" fmla="*/ 3067050 w 3067050"/>
              <a:gd name="connsiteY1" fmla="*/ 660400 h 3497264"/>
              <a:gd name="connsiteX2" fmla="*/ 3067050 w 3067050"/>
              <a:gd name="connsiteY2" fmla="*/ 2760663 h 3497264"/>
              <a:gd name="connsiteX3" fmla="*/ 245533 w 3067050"/>
              <a:gd name="connsiteY3" fmla="*/ 3497264 h 3497264"/>
              <a:gd name="connsiteX4" fmla="*/ 0 w 3067050"/>
              <a:gd name="connsiteY4" fmla="*/ 0 h 3497264"/>
              <a:gd name="connsiteX0" fmla="*/ 0 w 3067050"/>
              <a:gd name="connsiteY0" fmla="*/ 0 h 3480331"/>
              <a:gd name="connsiteX1" fmla="*/ 3067050 w 3067050"/>
              <a:gd name="connsiteY1" fmla="*/ 660400 h 3480331"/>
              <a:gd name="connsiteX2" fmla="*/ 3067050 w 3067050"/>
              <a:gd name="connsiteY2" fmla="*/ 2760663 h 3480331"/>
              <a:gd name="connsiteX3" fmla="*/ 152400 w 3067050"/>
              <a:gd name="connsiteY3" fmla="*/ 3480331 h 3480331"/>
              <a:gd name="connsiteX4" fmla="*/ 0 w 3067050"/>
              <a:gd name="connsiteY4" fmla="*/ 0 h 3480331"/>
              <a:gd name="connsiteX0" fmla="*/ 0 w 3067050"/>
              <a:gd name="connsiteY0" fmla="*/ 0 h 3514197"/>
              <a:gd name="connsiteX1" fmla="*/ 3067050 w 3067050"/>
              <a:gd name="connsiteY1" fmla="*/ 660400 h 3514197"/>
              <a:gd name="connsiteX2" fmla="*/ 3067050 w 3067050"/>
              <a:gd name="connsiteY2" fmla="*/ 2760663 h 3514197"/>
              <a:gd name="connsiteX3" fmla="*/ 186266 w 3067050"/>
              <a:gd name="connsiteY3" fmla="*/ 3514197 h 3514197"/>
              <a:gd name="connsiteX4" fmla="*/ 0 w 3067050"/>
              <a:gd name="connsiteY4" fmla="*/ 0 h 3514197"/>
              <a:gd name="connsiteX0" fmla="*/ 0 w 3092450"/>
              <a:gd name="connsiteY0" fmla="*/ 0 h 3556531"/>
              <a:gd name="connsiteX1" fmla="*/ 3092450 w 3092450"/>
              <a:gd name="connsiteY1" fmla="*/ 702734 h 3556531"/>
              <a:gd name="connsiteX2" fmla="*/ 3092450 w 3092450"/>
              <a:gd name="connsiteY2" fmla="*/ 2802997 h 3556531"/>
              <a:gd name="connsiteX3" fmla="*/ 211666 w 3092450"/>
              <a:gd name="connsiteY3" fmla="*/ 3556531 h 3556531"/>
              <a:gd name="connsiteX4" fmla="*/ 0 w 3092450"/>
              <a:gd name="connsiteY4" fmla="*/ 0 h 3556531"/>
              <a:gd name="connsiteX0" fmla="*/ 0 w 3329517"/>
              <a:gd name="connsiteY0" fmla="*/ 0 h 3556531"/>
              <a:gd name="connsiteX1" fmla="*/ 3329517 w 3329517"/>
              <a:gd name="connsiteY1" fmla="*/ 728134 h 3556531"/>
              <a:gd name="connsiteX2" fmla="*/ 3092450 w 3329517"/>
              <a:gd name="connsiteY2" fmla="*/ 2802997 h 3556531"/>
              <a:gd name="connsiteX3" fmla="*/ 211666 w 3329517"/>
              <a:gd name="connsiteY3" fmla="*/ 3556531 h 3556531"/>
              <a:gd name="connsiteX4" fmla="*/ 0 w 3329517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209397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040063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728134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635000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73450 w 3761317"/>
              <a:gd name="connsiteY1" fmla="*/ 5418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64984 w 3761317"/>
              <a:gd name="connsiteY1" fmla="*/ 4402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304799 w 3854450"/>
              <a:gd name="connsiteY3" fmla="*/ 3480331 h 3480331"/>
              <a:gd name="connsiteX4" fmla="*/ 0 w 3854450"/>
              <a:gd name="connsiteY4" fmla="*/ 0 h 34803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228599 w 3854450"/>
              <a:gd name="connsiteY3" fmla="*/ 3480331 h 3480331"/>
              <a:gd name="connsiteX4" fmla="*/ 0 w 3854450"/>
              <a:gd name="connsiteY4" fmla="*/ 0 h 3480331"/>
              <a:gd name="connsiteX0" fmla="*/ 0 w 3913716"/>
              <a:gd name="connsiteY0" fmla="*/ 0 h 3480331"/>
              <a:gd name="connsiteX1" fmla="*/ 3558117 w 3913716"/>
              <a:gd name="connsiteY1" fmla="*/ 364067 h 3480331"/>
              <a:gd name="connsiteX2" fmla="*/ 3913716 w 3913716"/>
              <a:gd name="connsiteY2" fmla="*/ 2887663 h 3480331"/>
              <a:gd name="connsiteX3" fmla="*/ 228599 w 3913716"/>
              <a:gd name="connsiteY3" fmla="*/ 3480331 h 3480331"/>
              <a:gd name="connsiteX4" fmla="*/ 0 w 3913716"/>
              <a:gd name="connsiteY4" fmla="*/ 0 h 3480331"/>
              <a:gd name="connsiteX0" fmla="*/ 0 w 3922183"/>
              <a:gd name="connsiteY0" fmla="*/ 0 h 3480331"/>
              <a:gd name="connsiteX1" fmla="*/ 3558117 w 3922183"/>
              <a:gd name="connsiteY1" fmla="*/ 364067 h 3480331"/>
              <a:gd name="connsiteX2" fmla="*/ 3922183 w 3922183"/>
              <a:gd name="connsiteY2" fmla="*/ 2929996 h 3480331"/>
              <a:gd name="connsiteX3" fmla="*/ 228599 w 3922183"/>
              <a:gd name="connsiteY3" fmla="*/ 3480331 h 3480331"/>
              <a:gd name="connsiteX4" fmla="*/ 0 w 3922183"/>
              <a:gd name="connsiteY4" fmla="*/ 0 h 3480331"/>
              <a:gd name="connsiteX0" fmla="*/ 0 w 3896783"/>
              <a:gd name="connsiteY0" fmla="*/ 0 h 3480331"/>
              <a:gd name="connsiteX1" fmla="*/ 3558117 w 3896783"/>
              <a:gd name="connsiteY1" fmla="*/ 364067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71383"/>
              <a:gd name="connsiteY0" fmla="*/ 0 h 3480331"/>
              <a:gd name="connsiteX1" fmla="*/ 3583517 w 3871383"/>
              <a:gd name="connsiteY1" fmla="*/ 330200 h 3480331"/>
              <a:gd name="connsiteX2" fmla="*/ 3871383 w 3871383"/>
              <a:gd name="connsiteY2" fmla="*/ 2955396 h 3480331"/>
              <a:gd name="connsiteX3" fmla="*/ 228599 w 3871383"/>
              <a:gd name="connsiteY3" fmla="*/ 3480331 h 3480331"/>
              <a:gd name="connsiteX4" fmla="*/ 0 w 38713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600450 w 3896783"/>
              <a:gd name="connsiteY1" fmla="*/ 3048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913716"/>
              <a:gd name="connsiteY0" fmla="*/ 0 h 3463398"/>
              <a:gd name="connsiteX1" fmla="*/ 3617383 w 3913716"/>
              <a:gd name="connsiteY1" fmla="*/ 287867 h 3463398"/>
              <a:gd name="connsiteX2" fmla="*/ 3913716 w 3913716"/>
              <a:gd name="connsiteY2" fmla="*/ 2896130 h 3463398"/>
              <a:gd name="connsiteX3" fmla="*/ 245532 w 3913716"/>
              <a:gd name="connsiteY3" fmla="*/ 3463398 h 3463398"/>
              <a:gd name="connsiteX4" fmla="*/ 0 w 3913716"/>
              <a:gd name="connsiteY4" fmla="*/ 0 h 3463398"/>
              <a:gd name="connsiteX0" fmla="*/ 0 w 3913716"/>
              <a:gd name="connsiteY0" fmla="*/ 0 h 3539598"/>
              <a:gd name="connsiteX1" fmla="*/ 3617383 w 3913716"/>
              <a:gd name="connsiteY1" fmla="*/ 287867 h 3539598"/>
              <a:gd name="connsiteX2" fmla="*/ 3913716 w 3913716"/>
              <a:gd name="connsiteY2" fmla="*/ 2896130 h 3539598"/>
              <a:gd name="connsiteX3" fmla="*/ 253998 w 3913716"/>
              <a:gd name="connsiteY3" fmla="*/ 3539598 h 3539598"/>
              <a:gd name="connsiteX4" fmla="*/ 0 w 3913716"/>
              <a:gd name="connsiteY4" fmla="*/ 0 h 3539598"/>
              <a:gd name="connsiteX0" fmla="*/ 0 w 3913716"/>
              <a:gd name="connsiteY0" fmla="*/ 0 h 3514198"/>
              <a:gd name="connsiteX1" fmla="*/ 3617383 w 3913716"/>
              <a:gd name="connsiteY1" fmla="*/ 287867 h 3514198"/>
              <a:gd name="connsiteX2" fmla="*/ 3913716 w 3913716"/>
              <a:gd name="connsiteY2" fmla="*/ 2896130 h 3514198"/>
              <a:gd name="connsiteX3" fmla="*/ 220132 w 3913716"/>
              <a:gd name="connsiteY3" fmla="*/ 3514198 h 3514198"/>
              <a:gd name="connsiteX4" fmla="*/ 0 w 3913716"/>
              <a:gd name="connsiteY4" fmla="*/ 0 h 3514198"/>
              <a:gd name="connsiteX0" fmla="*/ 0 w 3898476"/>
              <a:gd name="connsiteY0" fmla="*/ 0 h 3544678"/>
              <a:gd name="connsiteX1" fmla="*/ 3602143 w 3898476"/>
              <a:gd name="connsiteY1" fmla="*/ 318347 h 3544678"/>
              <a:gd name="connsiteX2" fmla="*/ 3898476 w 3898476"/>
              <a:gd name="connsiteY2" fmla="*/ 2926610 h 3544678"/>
              <a:gd name="connsiteX3" fmla="*/ 204892 w 3898476"/>
              <a:gd name="connsiteY3" fmla="*/ 3544678 h 3544678"/>
              <a:gd name="connsiteX4" fmla="*/ 0 w 3898476"/>
              <a:gd name="connsiteY4" fmla="*/ 0 h 354467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775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59436"/>
              <a:gd name="connsiteY0" fmla="*/ 0 h 3537058"/>
              <a:gd name="connsiteX1" fmla="*/ 3647863 w 3959436"/>
              <a:gd name="connsiteY1" fmla="*/ 310727 h 3537058"/>
              <a:gd name="connsiteX2" fmla="*/ 3959436 w 3959436"/>
              <a:gd name="connsiteY2" fmla="*/ 2941850 h 3537058"/>
              <a:gd name="connsiteX3" fmla="*/ 220132 w 3959436"/>
              <a:gd name="connsiteY3" fmla="*/ 3537058 h 3537058"/>
              <a:gd name="connsiteX4" fmla="*/ 0 w 3959436"/>
              <a:gd name="connsiteY4" fmla="*/ 0 h 3537058"/>
              <a:gd name="connsiteX0" fmla="*/ 0 w 3936576"/>
              <a:gd name="connsiteY0" fmla="*/ 0 h 3537058"/>
              <a:gd name="connsiteX1" fmla="*/ 3647863 w 3936576"/>
              <a:gd name="connsiteY1" fmla="*/ 310727 h 3537058"/>
              <a:gd name="connsiteX2" fmla="*/ 3936576 w 3936576"/>
              <a:gd name="connsiteY2" fmla="*/ 2934230 h 3537058"/>
              <a:gd name="connsiteX3" fmla="*/ 220132 w 3936576"/>
              <a:gd name="connsiteY3" fmla="*/ 3537058 h 3537058"/>
              <a:gd name="connsiteX4" fmla="*/ 0 w 393657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29548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22424"/>
              <a:gd name="connsiteY0" fmla="*/ 0 h 3645915"/>
              <a:gd name="connsiteX1" fmla="*/ 3626091 w 3922424"/>
              <a:gd name="connsiteY1" fmla="*/ 404344 h 3645915"/>
              <a:gd name="connsiteX2" fmla="*/ 3922424 w 3922424"/>
              <a:gd name="connsiteY2" fmla="*/ 3004987 h 3645915"/>
              <a:gd name="connsiteX3" fmla="*/ 198360 w 3922424"/>
              <a:gd name="connsiteY3" fmla="*/ 3645915 h 3645915"/>
              <a:gd name="connsiteX4" fmla="*/ 0 w 3922424"/>
              <a:gd name="connsiteY4" fmla="*/ 0 h 3645915"/>
              <a:gd name="connsiteX0" fmla="*/ 0 w 3955082"/>
              <a:gd name="connsiteY0" fmla="*/ 0 h 3569715"/>
              <a:gd name="connsiteX1" fmla="*/ 3658749 w 3955082"/>
              <a:gd name="connsiteY1" fmla="*/ 328144 h 3569715"/>
              <a:gd name="connsiteX2" fmla="*/ 3955082 w 3955082"/>
              <a:gd name="connsiteY2" fmla="*/ 2928787 h 3569715"/>
              <a:gd name="connsiteX3" fmla="*/ 231018 w 3955082"/>
              <a:gd name="connsiteY3" fmla="*/ 3569715 h 3569715"/>
              <a:gd name="connsiteX4" fmla="*/ 0 w 3955082"/>
              <a:gd name="connsiteY4" fmla="*/ 0 h 3569715"/>
              <a:gd name="connsiteX0" fmla="*/ 0 w 3944196"/>
              <a:gd name="connsiteY0" fmla="*/ 0 h 3580601"/>
              <a:gd name="connsiteX1" fmla="*/ 3647863 w 3944196"/>
              <a:gd name="connsiteY1" fmla="*/ 339030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811149 w 3944196"/>
              <a:gd name="connsiteY1" fmla="*/ 284602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724063 w 3944196"/>
              <a:gd name="connsiteY1" fmla="*/ 175745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702292 w 3944196"/>
              <a:gd name="connsiteY1" fmla="*/ 153973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724063 w 3944196"/>
              <a:gd name="connsiteY1" fmla="*/ 153973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613258"/>
              <a:gd name="connsiteX1" fmla="*/ 3724063 w 3944196"/>
              <a:gd name="connsiteY1" fmla="*/ 186630 h 3613258"/>
              <a:gd name="connsiteX2" fmla="*/ 3944196 w 3944196"/>
              <a:gd name="connsiteY2" fmla="*/ 2972330 h 3613258"/>
              <a:gd name="connsiteX3" fmla="*/ 220132 w 3944196"/>
              <a:gd name="connsiteY3" fmla="*/ 3613258 h 3613258"/>
              <a:gd name="connsiteX4" fmla="*/ 0 w 3944196"/>
              <a:gd name="connsiteY4" fmla="*/ 0 h 3613258"/>
              <a:gd name="connsiteX0" fmla="*/ 0 w 3922424"/>
              <a:gd name="connsiteY0" fmla="*/ 0 h 3591487"/>
              <a:gd name="connsiteX1" fmla="*/ 3702291 w 3922424"/>
              <a:gd name="connsiteY1" fmla="*/ 164859 h 3591487"/>
              <a:gd name="connsiteX2" fmla="*/ 3922424 w 3922424"/>
              <a:gd name="connsiteY2" fmla="*/ 2950559 h 3591487"/>
              <a:gd name="connsiteX3" fmla="*/ 198360 w 3922424"/>
              <a:gd name="connsiteY3" fmla="*/ 3591487 h 3591487"/>
              <a:gd name="connsiteX4" fmla="*/ 0 w 3922424"/>
              <a:gd name="connsiteY4" fmla="*/ 0 h 3591487"/>
              <a:gd name="connsiteX0" fmla="*/ 0 w 3944196"/>
              <a:gd name="connsiteY0" fmla="*/ 0 h 3591487"/>
              <a:gd name="connsiteX1" fmla="*/ 3724063 w 3944196"/>
              <a:gd name="connsiteY1" fmla="*/ 164859 h 3591487"/>
              <a:gd name="connsiteX2" fmla="*/ 3944196 w 3944196"/>
              <a:gd name="connsiteY2" fmla="*/ 2950559 h 3591487"/>
              <a:gd name="connsiteX3" fmla="*/ 220132 w 3944196"/>
              <a:gd name="connsiteY3" fmla="*/ 3591487 h 3591487"/>
              <a:gd name="connsiteX4" fmla="*/ 0 w 3944196"/>
              <a:gd name="connsiteY4" fmla="*/ 0 h 3591487"/>
              <a:gd name="connsiteX0" fmla="*/ 0 w 3944196"/>
              <a:gd name="connsiteY0" fmla="*/ 0 h 3580601"/>
              <a:gd name="connsiteX1" fmla="*/ 3724063 w 3944196"/>
              <a:gd name="connsiteY1" fmla="*/ 164859 h 3580601"/>
              <a:gd name="connsiteX2" fmla="*/ 3944196 w 3944196"/>
              <a:gd name="connsiteY2" fmla="*/ 2950559 h 3580601"/>
              <a:gd name="connsiteX3" fmla="*/ 263675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26172"/>
              <a:gd name="connsiteX1" fmla="*/ 3724063 w 3944196"/>
              <a:gd name="connsiteY1" fmla="*/ 164859 h 3526172"/>
              <a:gd name="connsiteX2" fmla="*/ 3944196 w 3944196"/>
              <a:gd name="connsiteY2" fmla="*/ 2950559 h 3526172"/>
              <a:gd name="connsiteX3" fmla="*/ 209246 w 3944196"/>
              <a:gd name="connsiteY3" fmla="*/ 3526172 h 3526172"/>
              <a:gd name="connsiteX4" fmla="*/ 0 w 3944196"/>
              <a:gd name="connsiteY4" fmla="*/ 0 h 3526172"/>
              <a:gd name="connsiteX0" fmla="*/ 0 w 3944196"/>
              <a:gd name="connsiteY0" fmla="*/ 0 h 3504401"/>
              <a:gd name="connsiteX1" fmla="*/ 3724063 w 3944196"/>
              <a:gd name="connsiteY1" fmla="*/ 164859 h 3504401"/>
              <a:gd name="connsiteX2" fmla="*/ 3944196 w 3944196"/>
              <a:gd name="connsiteY2" fmla="*/ 2950559 h 3504401"/>
              <a:gd name="connsiteX3" fmla="*/ 176589 w 3944196"/>
              <a:gd name="connsiteY3" fmla="*/ 3504401 h 3504401"/>
              <a:gd name="connsiteX4" fmla="*/ 0 w 3944196"/>
              <a:gd name="connsiteY4" fmla="*/ 0 h 3504401"/>
              <a:gd name="connsiteX0" fmla="*/ 0 w 3987739"/>
              <a:gd name="connsiteY0" fmla="*/ 0 h 3504401"/>
              <a:gd name="connsiteX1" fmla="*/ 3724063 w 3987739"/>
              <a:gd name="connsiteY1" fmla="*/ 164859 h 3504401"/>
              <a:gd name="connsiteX2" fmla="*/ 3987739 w 3987739"/>
              <a:gd name="connsiteY2" fmla="*/ 2885245 h 3504401"/>
              <a:gd name="connsiteX3" fmla="*/ 176589 w 3987739"/>
              <a:gd name="connsiteY3" fmla="*/ 3504401 h 3504401"/>
              <a:gd name="connsiteX4" fmla="*/ 0 w 3987739"/>
              <a:gd name="connsiteY4" fmla="*/ 0 h 3504401"/>
              <a:gd name="connsiteX0" fmla="*/ 0 w 3987739"/>
              <a:gd name="connsiteY0" fmla="*/ 0 h 3504401"/>
              <a:gd name="connsiteX1" fmla="*/ 3724063 w 3987739"/>
              <a:gd name="connsiteY1" fmla="*/ 164859 h 3504401"/>
              <a:gd name="connsiteX2" fmla="*/ 3987739 w 3987739"/>
              <a:gd name="connsiteY2" fmla="*/ 2830816 h 3504401"/>
              <a:gd name="connsiteX3" fmla="*/ 176589 w 3987739"/>
              <a:gd name="connsiteY3" fmla="*/ 3504401 h 3504401"/>
              <a:gd name="connsiteX4" fmla="*/ 0 w 3987739"/>
              <a:gd name="connsiteY4" fmla="*/ 0 h 3504401"/>
              <a:gd name="connsiteX0" fmla="*/ 0 w 3987739"/>
              <a:gd name="connsiteY0" fmla="*/ 0 h 3504401"/>
              <a:gd name="connsiteX1" fmla="*/ 3724063 w 3987739"/>
              <a:gd name="connsiteY1" fmla="*/ 164859 h 3504401"/>
              <a:gd name="connsiteX2" fmla="*/ 3987739 w 3987739"/>
              <a:gd name="connsiteY2" fmla="*/ 2863473 h 3504401"/>
              <a:gd name="connsiteX3" fmla="*/ 176589 w 3987739"/>
              <a:gd name="connsiteY3" fmla="*/ 3504401 h 3504401"/>
              <a:gd name="connsiteX4" fmla="*/ 0 w 3987739"/>
              <a:gd name="connsiteY4" fmla="*/ 0 h 3504401"/>
              <a:gd name="connsiteX0" fmla="*/ 0 w 3998624"/>
              <a:gd name="connsiteY0" fmla="*/ 0 h 3504401"/>
              <a:gd name="connsiteX1" fmla="*/ 3724063 w 3998624"/>
              <a:gd name="connsiteY1" fmla="*/ 164859 h 3504401"/>
              <a:gd name="connsiteX2" fmla="*/ 3998624 w 3998624"/>
              <a:gd name="connsiteY2" fmla="*/ 2830816 h 3504401"/>
              <a:gd name="connsiteX3" fmla="*/ 176589 w 3998624"/>
              <a:gd name="connsiteY3" fmla="*/ 3504401 h 3504401"/>
              <a:gd name="connsiteX4" fmla="*/ 0 w 3998624"/>
              <a:gd name="connsiteY4" fmla="*/ 0 h 3504401"/>
              <a:gd name="connsiteX0" fmla="*/ 0 w 3998624"/>
              <a:gd name="connsiteY0" fmla="*/ 0 h 3526172"/>
              <a:gd name="connsiteX1" fmla="*/ 3724063 w 3998624"/>
              <a:gd name="connsiteY1" fmla="*/ 164859 h 3526172"/>
              <a:gd name="connsiteX2" fmla="*/ 3998624 w 3998624"/>
              <a:gd name="connsiteY2" fmla="*/ 2830816 h 3526172"/>
              <a:gd name="connsiteX3" fmla="*/ 187475 w 3998624"/>
              <a:gd name="connsiteY3" fmla="*/ 3526172 h 3526172"/>
              <a:gd name="connsiteX4" fmla="*/ 0 w 3998624"/>
              <a:gd name="connsiteY4" fmla="*/ 0 h 3526172"/>
              <a:gd name="connsiteX0" fmla="*/ 0 w 4020396"/>
              <a:gd name="connsiteY0" fmla="*/ 0 h 3537058"/>
              <a:gd name="connsiteX1" fmla="*/ 3745835 w 4020396"/>
              <a:gd name="connsiteY1" fmla="*/ 175745 h 3537058"/>
              <a:gd name="connsiteX2" fmla="*/ 4020396 w 4020396"/>
              <a:gd name="connsiteY2" fmla="*/ 2841702 h 3537058"/>
              <a:gd name="connsiteX3" fmla="*/ 209247 w 4020396"/>
              <a:gd name="connsiteY3" fmla="*/ 3537058 h 3537058"/>
              <a:gd name="connsiteX4" fmla="*/ 0 w 4020396"/>
              <a:gd name="connsiteY4" fmla="*/ 0 h 353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396" h="3537058">
                <a:moveTo>
                  <a:pt x="0" y="0"/>
                </a:moveTo>
                <a:lnTo>
                  <a:pt x="3745835" y="175745"/>
                </a:lnTo>
                <a:lnTo>
                  <a:pt x="4020396" y="2841702"/>
                </a:lnTo>
                <a:lnTo>
                  <a:pt x="209247" y="35370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1800000" lon="2400000" rev="60000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37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07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_CONTATO E REDE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8E2084F8-49CF-4463-A562-A89A1AED2A43}"/>
              </a:ext>
            </a:extLst>
          </p:cNvPr>
          <p:cNvSpPr/>
          <p:nvPr userDrawn="1"/>
        </p:nvSpPr>
        <p:spPr>
          <a:xfrm>
            <a:off x="3014916" y="1750488"/>
            <a:ext cx="3114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pt-BR" sz="2800" b="1" dirty="0">
                <a:solidFill>
                  <a:prstClr val="white">
                    <a:lumMod val="65000"/>
                  </a:prstClr>
                </a:solidFill>
                <a:latin typeface="Verdana"/>
              </a:rPr>
              <a:t>gov.br/inep</a:t>
            </a:r>
            <a:endParaRPr lang="en-US" sz="2800" b="1" dirty="0">
              <a:solidFill>
                <a:prstClr val="white">
                  <a:lumMod val="65000"/>
                </a:prstClr>
              </a:solidFill>
              <a:latin typeface="Verdana"/>
            </a:endParaRPr>
          </a:p>
        </p:txBody>
      </p:sp>
      <p:pic>
        <p:nvPicPr>
          <p:cNvPr id="16" name="Imagem 15">
            <a:hlinkClick r:id="rId2"/>
            <a:extLst>
              <a:ext uri="{FF2B5EF4-FFF2-40B4-BE49-F238E27FC236}">
                <a16:creationId xmlns:a16="http://schemas.microsoft.com/office/drawing/2014/main" xmlns="" id="{CDD86D18-F7C0-45E7-A614-4DB24DE94E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01" y="2887211"/>
            <a:ext cx="270020" cy="361460"/>
          </a:xfrm>
          <a:prstGeom prst="rect">
            <a:avLst/>
          </a:prstGeom>
        </p:spPr>
      </p:pic>
      <p:pic>
        <p:nvPicPr>
          <p:cNvPr id="17" name="Imagem 16">
            <a:hlinkClick r:id="rId4"/>
            <a:extLst>
              <a:ext uri="{FF2B5EF4-FFF2-40B4-BE49-F238E27FC236}">
                <a16:creationId xmlns:a16="http://schemas.microsoft.com/office/drawing/2014/main" xmlns="" id="{53C01B81-5BFE-45AC-8C1B-CE31167711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865" y="2892501"/>
            <a:ext cx="127908" cy="365048"/>
          </a:xfrm>
          <a:prstGeom prst="rect">
            <a:avLst/>
          </a:prstGeom>
        </p:spPr>
      </p:pic>
      <p:pic>
        <p:nvPicPr>
          <p:cNvPr id="18" name="Imagem 17">
            <a:hlinkClick r:id="rId7"/>
            <a:extLst>
              <a:ext uri="{FF2B5EF4-FFF2-40B4-BE49-F238E27FC236}">
                <a16:creationId xmlns:a16="http://schemas.microsoft.com/office/drawing/2014/main" xmlns="" id="{D1032281-3EAF-4C23-BF22-1D2E7CAFE6A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912" y="2927317"/>
            <a:ext cx="272700" cy="295425"/>
          </a:xfrm>
          <a:prstGeom prst="rect">
            <a:avLst/>
          </a:prstGeom>
        </p:spPr>
      </p:pic>
      <p:pic>
        <p:nvPicPr>
          <p:cNvPr id="19" name="Imagem 18">
            <a:hlinkClick r:id="rId9"/>
            <a:extLst>
              <a:ext uri="{FF2B5EF4-FFF2-40B4-BE49-F238E27FC236}">
                <a16:creationId xmlns:a16="http://schemas.microsoft.com/office/drawing/2014/main" xmlns="" id="{8C184422-5FBB-4834-ACCE-221D17A60F7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52" y="2902642"/>
            <a:ext cx="337500" cy="313601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D323B3BA-131D-4EAC-B8A6-E34EC63C12C3}"/>
              </a:ext>
            </a:extLst>
          </p:cNvPr>
          <p:cNvSpPr/>
          <p:nvPr userDrawn="1"/>
        </p:nvSpPr>
        <p:spPr>
          <a:xfrm>
            <a:off x="1785266" y="3982195"/>
            <a:ext cx="22804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pt-BR" sz="1400" b="1" dirty="0">
                <a:solidFill>
                  <a:srgbClr val="B6B4AC"/>
                </a:solidFill>
                <a:latin typeface="Verdana"/>
              </a:rPr>
              <a:t>FALE CONOSCO</a:t>
            </a:r>
            <a:endParaRPr lang="en-US" sz="1400" b="1" dirty="0">
              <a:solidFill>
                <a:srgbClr val="B6B4AC"/>
              </a:solidFill>
              <a:latin typeface="Verdana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E117190C-9C3B-4F3A-9C16-705CE019CECE}"/>
              </a:ext>
            </a:extLst>
          </p:cNvPr>
          <p:cNvSpPr/>
          <p:nvPr userDrawn="1"/>
        </p:nvSpPr>
        <p:spPr>
          <a:xfrm>
            <a:off x="1785266" y="4329308"/>
            <a:ext cx="22804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pt-BR" sz="1400" dirty="0">
                <a:solidFill>
                  <a:srgbClr val="B6B4AC"/>
                </a:solidFill>
                <a:latin typeface="Verdana"/>
              </a:rPr>
              <a:t>0800 616161</a:t>
            </a:r>
            <a:endParaRPr lang="en-US" sz="1400" dirty="0">
              <a:solidFill>
                <a:srgbClr val="B6B4AC"/>
              </a:solidFill>
              <a:latin typeface="Verdana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C626BFCF-6D28-490B-BE05-8608096BF1BC}"/>
              </a:ext>
            </a:extLst>
          </p:cNvPr>
          <p:cNvSpPr/>
          <p:nvPr userDrawn="1"/>
        </p:nvSpPr>
        <p:spPr>
          <a:xfrm>
            <a:off x="1785266" y="4605192"/>
            <a:ext cx="22804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pt-BR" sz="1400" dirty="0">
                <a:solidFill>
                  <a:srgbClr val="B6B4AC"/>
                </a:solidFill>
                <a:latin typeface="Verdana"/>
              </a:rPr>
              <a:t>Autoatendimento</a:t>
            </a:r>
            <a:endParaRPr lang="en-US" sz="1400" dirty="0">
              <a:solidFill>
                <a:srgbClr val="B6B4AC"/>
              </a:solidFill>
              <a:latin typeface="Verdana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37040" y="2043551"/>
            <a:ext cx="8269925" cy="0"/>
            <a:chOff x="1062707" y="2043551"/>
            <a:chExt cx="11026566" cy="0"/>
          </a:xfrm>
        </p:grpSpPr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xmlns="" id="{035A87E9-B619-4BB2-9FAB-E71F8C0E0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2707" y="2043551"/>
              <a:ext cx="4100119" cy="0"/>
            </a:xfrm>
            <a:prstGeom prst="line">
              <a:avLst/>
            </a:prstGeom>
            <a:ln w="28575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xmlns="" id="{C64B4879-23BB-49FE-9780-7A0D2F8684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961445" y="2043551"/>
              <a:ext cx="4127828" cy="0"/>
            </a:xfrm>
            <a:prstGeom prst="line">
              <a:avLst/>
            </a:prstGeom>
            <a:ln w="28575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222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="" xmlns:a16="http://schemas.microsoft.com/office/drawing/2014/main" id="{39F515E9-37ED-4225-917A-1A23B7FE413D}"/>
              </a:ext>
            </a:extLst>
          </p:cNvPr>
          <p:cNvSpPr txBox="1">
            <a:spLocks/>
          </p:cNvSpPr>
          <p:nvPr userDrawn="1"/>
        </p:nvSpPr>
        <p:spPr>
          <a:xfrm>
            <a:off x="251225" y="266801"/>
            <a:ext cx="3009901" cy="326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66700" algn="l"/>
              </a:tabLst>
            </a:pPr>
            <a:r>
              <a:rPr lang="pt-BR" sz="2600" b="1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Título – Nível 1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9AE54C5C-E3B5-408C-9D05-0A5781AACAFF}"/>
              </a:ext>
            </a:extLst>
          </p:cNvPr>
          <p:cNvSpPr/>
          <p:nvPr userDrawn="1"/>
        </p:nvSpPr>
        <p:spPr>
          <a:xfrm>
            <a:off x="677125" y="2143726"/>
            <a:ext cx="653425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pt-BR" b="1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– Nível 3</a:t>
            </a:r>
            <a:endParaRPr lang="pt-BR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endParaRPr lang="pt-BR" sz="1000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914400"/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sollicitudin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nisi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nunc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aliquet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in. Nunc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metus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et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dui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in.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Praesent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aliquet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Nam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mauris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vitae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eu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iaculis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tristique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nunc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lacinia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imperdiet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mauris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libero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finibus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eu non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odio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turpis.Enem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reaplicação</a:t>
            </a:r>
          </a:p>
          <a:p>
            <a:pPr lvl="1" defTabSz="914400"/>
            <a:endParaRPr lang="pt-BR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r>
              <a:rPr lang="pt-BR" b="1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– Nível 3</a:t>
            </a:r>
            <a:endParaRPr lang="pt-BR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endParaRPr lang="pt-BR" sz="1000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endParaRPr lang="pt-BR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endParaRPr lang="pt-BR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 userDrawn="1"/>
        </p:nvSpPr>
        <p:spPr>
          <a:xfrm>
            <a:off x="505127" y="1275543"/>
            <a:ext cx="197526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pt-BR" sz="23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</a:rPr>
              <a:t>Título – Nível 2</a:t>
            </a:r>
          </a:p>
        </p:txBody>
      </p:sp>
    </p:spTree>
    <p:extLst>
      <p:ext uri="{BB962C8B-B14F-4D97-AF65-F5344CB8AC3E}">
        <p14:creationId xmlns:p14="http://schemas.microsoft.com/office/powerpoint/2010/main" val="2916726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843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281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757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62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7573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336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3" y="0"/>
            <a:ext cx="4331369" cy="6858000"/>
          </a:xfrm>
          <a:prstGeom prst="rect">
            <a:avLst/>
          </a:prstGeom>
        </p:spPr>
      </p:pic>
      <p:sp>
        <p:nvSpPr>
          <p:cNvPr id="5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052705" y="1452246"/>
            <a:ext cx="1736922" cy="4110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95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2" y="-8892"/>
            <a:ext cx="4331369" cy="6858000"/>
          </a:xfrm>
          <a:prstGeom prst="rect">
            <a:avLst/>
          </a:prstGeom>
        </p:spPr>
      </p:pic>
      <p:sp>
        <p:nvSpPr>
          <p:cNvPr id="4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487723" y="1452246"/>
            <a:ext cx="1736922" cy="4110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0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18" y="1"/>
            <a:ext cx="4331369" cy="4692316"/>
          </a:xfrm>
          <a:prstGeom prst="rect">
            <a:avLst/>
          </a:prstGeom>
        </p:spPr>
      </p:pic>
      <p:sp>
        <p:nvSpPr>
          <p:cNvPr id="7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4113115" y="6"/>
            <a:ext cx="1736922" cy="3390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431" y="2171705"/>
            <a:ext cx="4331369" cy="4692317"/>
          </a:xfrm>
          <a:prstGeom prst="rect">
            <a:avLst/>
          </a:prstGeom>
        </p:spPr>
      </p:pic>
      <p:sp>
        <p:nvSpPr>
          <p:cNvPr id="11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6504028" y="3609477"/>
            <a:ext cx="1736922" cy="32358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5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24" y="1217386"/>
            <a:ext cx="5829300" cy="5181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 rot="18749774">
            <a:off x="3962293" y="1796570"/>
            <a:ext cx="3198272" cy="3406022"/>
          </a:xfrm>
          <a:custGeom>
            <a:avLst/>
            <a:gdLst>
              <a:gd name="connsiteX0" fmla="*/ 0 w 4089398"/>
              <a:gd name="connsiteY0" fmla="*/ 0 h 3098800"/>
              <a:gd name="connsiteX1" fmla="*/ 4089398 w 4089398"/>
              <a:gd name="connsiteY1" fmla="*/ 0 h 3098800"/>
              <a:gd name="connsiteX2" fmla="*/ 4089398 w 4089398"/>
              <a:gd name="connsiteY2" fmla="*/ 3098800 h 3098800"/>
              <a:gd name="connsiteX3" fmla="*/ 0 w 4089398"/>
              <a:gd name="connsiteY3" fmla="*/ 3098800 h 3098800"/>
              <a:gd name="connsiteX4" fmla="*/ 0 w 4089398"/>
              <a:gd name="connsiteY4" fmla="*/ 0 h 3098800"/>
              <a:gd name="connsiteX0" fmla="*/ 76019 w 4165417"/>
              <a:gd name="connsiteY0" fmla="*/ 0 h 3850538"/>
              <a:gd name="connsiteX1" fmla="*/ 4165417 w 4165417"/>
              <a:gd name="connsiteY1" fmla="*/ 0 h 3850538"/>
              <a:gd name="connsiteX2" fmla="*/ 4165417 w 4165417"/>
              <a:gd name="connsiteY2" fmla="*/ 3098800 h 3850538"/>
              <a:gd name="connsiteX3" fmla="*/ 0 w 4165417"/>
              <a:gd name="connsiteY3" fmla="*/ 3850538 h 3850538"/>
              <a:gd name="connsiteX4" fmla="*/ 76019 w 4165417"/>
              <a:gd name="connsiteY4" fmla="*/ 0 h 3850538"/>
              <a:gd name="connsiteX0" fmla="*/ 252573 w 4341971"/>
              <a:gd name="connsiteY0" fmla="*/ 0 h 4187989"/>
              <a:gd name="connsiteX1" fmla="*/ 4341971 w 4341971"/>
              <a:gd name="connsiteY1" fmla="*/ 0 h 4187989"/>
              <a:gd name="connsiteX2" fmla="*/ 4341971 w 4341971"/>
              <a:gd name="connsiteY2" fmla="*/ 3098800 h 4187989"/>
              <a:gd name="connsiteX3" fmla="*/ 0 w 4341971"/>
              <a:gd name="connsiteY3" fmla="*/ 4187989 h 4187989"/>
              <a:gd name="connsiteX4" fmla="*/ 252573 w 4341971"/>
              <a:gd name="connsiteY4" fmla="*/ 0 h 4187989"/>
              <a:gd name="connsiteX0" fmla="*/ 363529 w 4341971"/>
              <a:gd name="connsiteY0" fmla="*/ 0 h 4258643"/>
              <a:gd name="connsiteX1" fmla="*/ 4341971 w 4341971"/>
              <a:gd name="connsiteY1" fmla="*/ 70654 h 4258643"/>
              <a:gd name="connsiteX2" fmla="*/ 4341971 w 4341971"/>
              <a:gd name="connsiteY2" fmla="*/ 3169454 h 4258643"/>
              <a:gd name="connsiteX3" fmla="*/ 0 w 4341971"/>
              <a:gd name="connsiteY3" fmla="*/ 4258643 h 4258643"/>
              <a:gd name="connsiteX4" fmla="*/ 363529 w 4341971"/>
              <a:gd name="connsiteY4" fmla="*/ 0 h 4258643"/>
              <a:gd name="connsiteX0" fmla="*/ 530637 w 4341971"/>
              <a:gd name="connsiteY0" fmla="*/ 0 h 4256729"/>
              <a:gd name="connsiteX1" fmla="*/ 4341971 w 4341971"/>
              <a:gd name="connsiteY1" fmla="*/ 68740 h 4256729"/>
              <a:gd name="connsiteX2" fmla="*/ 4341971 w 4341971"/>
              <a:gd name="connsiteY2" fmla="*/ 3167540 h 4256729"/>
              <a:gd name="connsiteX3" fmla="*/ 0 w 4341971"/>
              <a:gd name="connsiteY3" fmla="*/ 4256729 h 4256729"/>
              <a:gd name="connsiteX4" fmla="*/ 530637 w 4341971"/>
              <a:gd name="connsiteY4" fmla="*/ 0 h 4256729"/>
              <a:gd name="connsiteX0" fmla="*/ 582615 w 4341971"/>
              <a:gd name="connsiteY0" fmla="*/ 0 h 4335355"/>
              <a:gd name="connsiteX1" fmla="*/ 4341971 w 4341971"/>
              <a:gd name="connsiteY1" fmla="*/ 147366 h 4335355"/>
              <a:gd name="connsiteX2" fmla="*/ 4341971 w 4341971"/>
              <a:gd name="connsiteY2" fmla="*/ 3246166 h 4335355"/>
              <a:gd name="connsiteX3" fmla="*/ 0 w 4341971"/>
              <a:gd name="connsiteY3" fmla="*/ 4335355 h 4335355"/>
              <a:gd name="connsiteX4" fmla="*/ 582615 w 4341971"/>
              <a:gd name="connsiteY4" fmla="*/ 0 h 4335355"/>
              <a:gd name="connsiteX0" fmla="*/ 535816 w 4341971"/>
              <a:gd name="connsiteY0" fmla="*/ 0 h 4375155"/>
              <a:gd name="connsiteX1" fmla="*/ 4341971 w 4341971"/>
              <a:gd name="connsiteY1" fmla="*/ 187166 h 4375155"/>
              <a:gd name="connsiteX2" fmla="*/ 4341971 w 4341971"/>
              <a:gd name="connsiteY2" fmla="*/ 3285966 h 4375155"/>
              <a:gd name="connsiteX3" fmla="*/ 0 w 4341971"/>
              <a:gd name="connsiteY3" fmla="*/ 4375155 h 4375155"/>
              <a:gd name="connsiteX4" fmla="*/ 535816 w 4341971"/>
              <a:gd name="connsiteY4" fmla="*/ 0 h 4375155"/>
              <a:gd name="connsiteX0" fmla="*/ 546111 w 4341971"/>
              <a:gd name="connsiteY0" fmla="*/ 0 h 4363918"/>
              <a:gd name="connsiteX1" fmla="*/ 4341971 w 4341971"/>
              <a:gd name="connsiteY1" fmla="*/ 175929 h 4363918"/>
              <a:gd name="connsiteX2" fmla="*/ 4341971 w 4341971"/>
              <a:gd name="connsiteY2" fmla="*/ 3274729 h 4363918"/>
              <a:gd name="connsiteX3" fmla="*/ 0 w 4341971"/>
              <a:gd name="connsiteY3" fmla="*/ 4363918 h 4363918"/>
              <a:gd name="connsiteX4" fmla="*/ 546111 w 4341971"/>
              <a:gd name="connsiteY4" fmla="*/ 0 h 4363918"/>
              <a:gd name="connsiteX0" fmla="*/ 577467 w 4341971"/>
              <a:gd name="connsiteY0" fmla="*/ 0 h 4340974"/>
              <a:gd name="connsiteX1" fmla="*/ 4341971 w 4341971"/>
              <a:gd name="connsiteY1" fmla="*/ 152985 h 4340974"/>
              <a:gd name="connsiteX2" fmla="*/ 4341971 w 4341971"/>
              <a:gd name="connsiteY2" fmla="*/ 3251785 h 4340974"/>
              <a:gd name="connsiteX3" fmla="*/ 0 w 4341971"/>
              <a:gd name="connsiteY3" fmla="*/ 4340974 h 4340974"/>
              <a:gd name="connsiteX4" fmla="*/ 577467 w 4341971"/>
              <a:gd name="connsiteY4" fmla="*/ 0 h 4340974"/>
              <a:gd name="connsiteX0" fmla="*/ 578409 w 4341971"/>
              <a:gd name="connsiteY0" fmla="*/ 0 h 4362506"/>
              <a:gd name="connsiteX1" fmla="*/ 4341971 w 4341971"/>
              <a:gd name="connsiteY1" fmla="*/ 174517 h 4362506"/>
              <a:gd name="connsiteX2" fmla="*/ 4341971 w 4341971"/>
              <a:gd name="connsiteY2" fmla="*/ 3273317 h 4362506"/>
              <a:gd name="connsiteX3" fmla="*/ 0 w 4341971"/>
              <a:gd name="connsiteY3" fmla="*/ 4362506 h 4362506"/>
              <a:gd name="connsiteX4" fmla="*/ 578409 w 4341971"/>
              <a:gd name="connsiteY4" fmla="*/ 0 h 4362506"/>
              <a:gd name="connsiteX0" fmla="*/ 540964 w 4341971"/>
              <a:gd name="connsiteY0" fmla="*/ 0 h 4369537"/>
              <a:gd name="connsiteX1" fmla="*/ 4341971 w 4341971"/>
              <a:gd name="connsiteY1" fmla="*/ 181548 h 4369537"/>
              <a:gd name="connsiteX2" fmla="*/ 4341971 w 4341971"/>
              <a:gd name="connsiteY2" fmla="*/ 3280348 h 4369537"/>
              <a:gd name="connsiteX3" fmla="*/ 0 w 4341971"/>
              <a:gd name="connsiteY3" fmla="*/ 4369537 h 4369537"/>
              <a:gd name="connsiteX4" fmla="*/ 540964 w 4341971"/>
              <a:gd name="connsiteY4" fmla="*/ 0 h 4369537"/>
              <a:gd name="connsiteX0" fmla="*/ 584530 w 4385537"/>
              <a:gd name="connsiteY0" fmla="*/ 0 h 4502464"/>
              <a:gd name="connsiteX1" fmla="*/ 4385537 w 4385537"/>
              <a:gd name="connsiteY1" fmla="*/ 181548 h 4502464"/>
              <a:gd name="connsiteX2" fmla="*/ 4385537 w 4385537"/>
              <a:gd name="connsiteY2" fmla="*/ 3280348 h 4502464"/>
              <a:gd name="connsiteX3" fmla="*/ 0 w 4385537"/>
              <a:gd name="connsiteY3" fmla="*/ 4502464 h 4502464"/>
              <a:gd name="connsiteX4" fmla="*/ 584530 w 4385537"/>
              <a:gd name="connsiteY4" fmla="*/ 0 h 4502464"/>
              <a:gd name="connsiteX0" fmla="*/ 676716 w 4477723"/>
              <a:gd name="connsiteY0" fmla="*/ 0 h 4390567"/>
              <a:gd name="connsiteX1" fmla="*/ 4477723 w 4477723"/>
              <a:gd name="connsiteY1" fmla="*/ 181548 h 4390567"/>
              <a:gd name="connsiteX2" fmla="*/ 4477723 w 4477723"/>
              <a:gd name="connsiteY2" fmla="*/ 3280348 h 4390567"/>
              <a:gd name="connsiteX3" fmla="*/ 0 w 4477723"/>
              <a:gd name="connsiteY3" fmla="*/ 4390567 h 4390567"/>
              <a:gd name="connsiteX4" fmla="*/ 676716 w 4477723"/>
              <a:gd name="connsiteY4" fmla="*/ 0 h 4390567"/>
              <a:gd name="connsiteX0" fmla="*/ 618649 w 4419656"/>
              <a:gd name="connsiteY0" fmla="*/ 0 h 4296027"/>
              <a:gd name="connsiteX1" fmla="*/ 4419656 w 4419656"/>
              <a:gd name="connsiteY1" fmla="*/ 181548 h 4296027"/>
              <a:gd name="connsiteX2" fmla="*/ 4419656 w 4419656"/>
              <a:gd name="connsiteY2" fmla="*/ 3280348 h 4296027"/>
              <a:gd name="connsiteX3" fmla="*/ 0 w 4419656"/>
              <a:gd name="connsiteY3" fmla="*/ 4296027 h 4296027"/>
              <a:gd name="connsiteX4" fmla="*/ 618649 w 4419656"/>
              <a:gd name="connsiteY4" fmla="*/ 0 h 4296027"/>
              <a:gd name="connsiteX0" fmla="*/ 644857 w 4445864"/>
              <a:gd name="connsiteY0" fmla="*/ 0 h 4278701"/>
              <a:gd name="connsiteX1" fmla="*/ 4445864 w 4445864"/>
              <a:gd name="connsiteY1" fmla="*/ 181548 h 4278701"/>
              <a:gd name="connsiteX2" fmla="*/ 4445864 w 4445864"/>
              <a:gd name="connsiteY2" fmla="*/ 3280348 h 4278701"/>
              <a:gd name="connsiteX3" fmla="*/ 0 w 4445864"/>
              <a:gd name="connsiteY3" fmla="*/ 4278701 h 4278701"/>
              <a:gd name="connsiteX4" fmla="*/ 644857 w 4445864"/>
              <a:gd name="connsiteY4" fmla="*/ 0 h 4278701"/>
              <a:gd name="connsiteX0" fmla="*/ 677625 w 4478632"/>
              <a:gd name="connsiteY0" fmla="*/ 0 h 4288055"/>
              <a:gd name="connsiteX1" fmla="*/ 4478632 w 4478632"/>
              <a:gd name="connsiteY1" fmla="*/ 181548 h 4288055"/>
              <a:gd name="connsiteX2" fmla="*/ 4478632 w 4478632"/>
              <a:gd name="connsiteY2" fmla="*/ 3280348 h 4288055"/>
              <a:gd name="connsiteX3" fmla="*/ 0 w 4478632"/>
              <a:gd name="connsiteY3" fmla="*/ 4288055 h 4288055"/>
              <a:gd name="connsiteX4" fmla="*/ 677625 w 4478632"/>
              <a:gd name="connsiteY4" fmla="*/ 0 h 4288055"/>
              <a:gd name="connsiteX0" fmla="*/ 730043 w 4478632"/>
              <a:gd name="connsiteY0" fmla="*/ 0 h 4253403"/>
              <a:gd name="connsiteX1" fmla="*/ 4478632 w 4478632"/>
              <a:gd name="connsiteY1" fmla="*/ 146896 h 4253403"/>
              <a:gd name="connsiteX2" fmla="*/ 4478632 w 4478632"/>
              <a:gd name="connsiteY2" fmla="*/ 3245696 h 4253403"/>
              <a:gd name="connsiteX3" fmla="*/ 0 w 4478632"/>
              <a:gd name="connsiteY3" fmla="*/ 4253403 h 4253403"/>
              <a:gd name="connsiteX4" fmla="*/ 730043 w 4478632"/>
              <a:gd name="connsiteY4" fmla="*/ 0 h 4253403"/>
              <a:gd name="connsiteX0" fmla="*/ 694009 w 4478632"/>
              <a:gd name="connsiteY0" fmla="*/ 0 h 4292732"/>
              <a:gd name="connsiteX1" fmla="*/ 4478632 w 4478632"/>
              <a:gd name="connsiteY1" fmla="*/ 18622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442023 w 4478632"/>
              <a:gd name="connsiteY1" fmla="*/ 1197984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260535 w 4478632"/>
              <a:gd name="connsiteY1" fmla="*/ 66150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3427113"/>
              <a:gd name="connsiteY0" fmla="*/ 0 h 4292732"/>
              <a:gd name="connsiteX1" fmla="*/ 3260535 w 3427113"/>
              <a:gd name="connsiteY1" fmla="*/ 661505 h 4292732"/>
              <a:gd name="connsiteX2" fmla="*/ 3427113 w 3427113"/>
              <a:gd name="connsiteY2" fmla="*/ 4021074 h 4292732"/>
              <a:gd name="connsiteX3" fmla="*/ 0 w 3427113"/>
              <a:gd name="connsiteY3" fmla="*/ 4292732 h 4292732"/>
              <a:gd name="connsiteX4" fmla="*/ 694009 w 3427113"/>
              <a:gd name="connsiteY4" fmla="*/ 0 h 4292732"/>
              <a:gd name="connsiteX0" fmla="*/ 694009 w 3260535"/>
              <a:gd name="connsiteY0" fmla="*/ 0 h 4312135"/>
              <a:gd name="connsiteX1" fmla="*/ 3260535 w 3260535"/>
              <a:gd name="connsiteY1" fmla="*/ 661505 h 4312135"/>
              <a:gd name="connsiteX2" fmla="*/ 3053035 w 3260535"/>
              <a:gd name="connsiteY2" fmla="*/ 4312135 h 4312135"/>
              <a:gd name="connsiteX3" fmla="*/ 0 w 3260535"/>
              <a:gd name="connsiteY3" fmla="*/ 4292732 h 4312135"/>
              <a:gd name="connsiteX4" fmla="*/ 694009 w 3260535"/>
              <a:gd name="connsiteY4" fmla="*/ 0 h 4312135"/>
              <a:gd name="connsiteX0" fmla="*/ 694009 w 3053035"/>
              <a:gd name="connsiteY0" fmla="*/ 0 h 4312135"/>
              <a:gd name="connsiteX1" fmla="*/ 2917087 w 3053035"/>
              <a:gd name="connsiteY1" fmla="*/ 128731 h 4312135"/>
              <a:gd name="connsiteX2" fmla="*/ 3053035 w 3053035"/>
              <a:gd name="connsiteY2" fmla="*/ 4312135 h 4312135"/>
              <a:gd name="connsiteX3" fmla="*/ 0 w 3053035"/>
              <a:gd name="connsiteY3" fmla="*/ 4292732 h 4312135"/>
              <a:gd name="connsiteX4" fmla="*/ 694009 w 3053035"/>
              <a:gd name="connsiteY4" fmla="*/ 0 h 4312135"/>
              <a:gd name="connsiteX0" fmla="*/ 694009 w 3183003"/>
              <a:gd name="connsiteY0" fmla="*/ 32228 h 4344363"/>
              <a:gd name="connsiteX1" fmla="*/ 3183003 w 3183003"/>
              <a:gd name="connsiteY1" fmla="*/ 0 h 4344363"/>
              <a:gd name="connsiteX2" fmla="*/ 3053035 w 3183003"/>
              <a:gd name="connsiteY2" fmla="*/ 4344363 h 4344363"/>
              <a:gd name="connsiteX3" fmla="*/ 0 w 3183003"/>
              <a:gd name="connsiteY3" fmla="*/ 4324960 h 4344363"/>
              <a:gd name="connsiteX4" fmla="*/ 694009 w 3183003"/>
              <a:gd name="connsiteY4" fmla="*/ 32228 h 4344363"/>
              <a:gd name="connsiteX0" fmla="*/ 694009 w 3183003"/>
              <a:gd name="connsiteY0" fmla="*/ 32228 h 4666842"/>
              <a:gd name="connsiteX1" fmla="*/ 3183003 w 3183003"/>
              <a:gd name="connsiteY1" fmla="*/ 0 h 4666842"/>
              <a:gd name="connsiteX2" fmla="*/ 2904102 w 3183003"/>
              <a:gd name="connsiteY2" fmla="*/ 4666842 h 4666842"/>
              <a:gd name="connsiteX3" fmla="*/ 0 w 3183003"/>
              <a:gd name="connsiteY3" fmla="*/ 4324960 h 4666842"/>
              <a:gd name="connsiteX4" fmla="*/ 694009 w 3183003"/>
              <a:gd name="connsiteY4" fmla="*/ 32228 h 4666842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89063 w 3183003"/>
              <a:gd name="connsiteY2" fmla="*/ 4214167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15082 w 3183003"/>
              <a:gd name="connsiteY2" fmla="*/ 4302618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42888"/>
              <a:gd name="connsiteX1" fmla="*/ 3183003 w 3183003"/>
              <a:gd name="connsiteY1" fmla="*/ 0 h 4342888"/>
              <a:gd name="connsiteX2" fmla="*/ 2772647 w 3183003"/>
              <a:gd name="connsiteY2" fmla="*/ 4342888 h 4342888"/>
              <a:gd name="connsiteX3" fmla="*/ 0 w 3183003"/>
              <a:gd name="connsiteY3" fmla="*/ 4324960 h 4342888"/>
              <a:gd name="connsiteX4" fmla="*/ 694009 w 3183003"/>
              <a:gd name="connsiteY4" fmla="*/ 32228 h 4342888"/>
              <a:gd name="connsiteX0" fmla="*/ 694009 w 3304254"/>
              <a:gd name="connsiteY0" fmla="*/ 91646 h 4402306"/>
              <a:gd name="connsiteX1" fmla="*/ 3304254 w 3304254"/>
              <a:gd name="connsiteY1" fmla="*/ 0 h 4402306"/>
              <a:gd name="connsiteX2" fmla="*/ 2772647 w 3304254"/>
              <a:gd name="connsiteY2" fmla="*/ 4402306 h 4402306"/>
              <a:gd name="connsiteX3" fmla="*/ 0 w 3304254"/>
              <a:gd name="connsiteY3" fmla="*/ 4384378 h 4402306"/>
              <a:gd name="connsiteX4" fmla="*/ 694009 w 3304254"/>
              <a:gd name="connsiteY4" fmla="*/ 91646 h 4402306"/>
              <a:gd name="connsiteX0" fmla="*/ 694009 w 3454036"/>
              <a:gd name="connsiteY0" fmla="*/ 63524 h 4374184"/>
              <a:gd name="connsiteX1" fmla="*/ 3454036 w 3454036"/>
              <a:gd name="connsiteY1" fmla="*/ 0 h 4374184"/>
              <a:gd name="connsiteX2" fmla="*/ 2772647 w 3454036"/>
              <a:gd name="connsiteY2" fmla="*/ 4374184 h 4374184"/>
              <a:gd name="connsiteX3" fmla="*/ 0 w 3454036"/>
              <a:gd name="connsiteY3" fmla="*/ 4356256 h 4374184"/>
              <a:gd name="connsiteX4" fmla="*/ 694009 w 3454036"/>
              <a:gd name="connsiteY4" fmla="*/ 63524 h 4374184"/>
              <a:gd name="connsiteX0" fmla="*/ 694009 w 3454036"/>
              <a:gd name="connsiteY0" fmla="*/ 63524 h 4663454"/>
              <a:gd name="connsiteX1" fmla="*/ 3454036 w 3454036"/>
              <a:gd name="connsiteY1" fmla="*/ 0 h 4663454"/>
              <a:gd name="connsiteX2" fmla="*/ 2727639 w 3454036"/>
              <a:gd name="connsiteY2" fmla="*/ 4663454 h 4663454"/>
              <a:gd name="connsiteX3" fmla="*/ 0 w 3454036"/>
              <a:gd name="connsiteY3" fmla="*/ 4356256 h 4663454"/>
              <a:gd name="connsiteX4" fmla="*/ 694009 w 3454036"/>
              <a:gd name="connsiteY4" fmla="*/ 63524 h 4663454"/>
              <a:gd name="connsiteX0" fmla="*/ 694009 w 3454036"/>
              <a:gd name="connsiteY0" fmla="*/ 63524 h 4534734"/>
              <a:gd name="connsiteX1" fmla="*/ 3454036 w 3454036"/>
              <a:gd name="connsiteY1" fmla="*/ 0 h 4534734"/>
              <a:gd name="connsiteX2" fmla="*/ 2744054 w 3454036"/>
              <a:gd name="connsiteY2" fmla="*/ 4534734 h 4534734"/>
              <a:gd name="connsiteX3" fmla="*/ 0 w 3454036"/>
              <a:gd name="connsiteY3" fmla="*/ 4356256 h 4534734"/>
              <a:gd name="connsiteX4" fmla="*/ 694009 w 3454036"/>
              <a:gd name="connsiteY4" fmla="*/ 63524 h 4534734"/>
              <a:gd name="connsiteX0" fmla="*/ 694009 w 3454036"/>
              <a:gd name="connsiteY0" fmla="*/ 63524 h 4530968"/>
              <a:gd name="connsiteX1" fmla="*/ 3454036 w 3454036"/>
              <a:gd name="connsiteY1" fmla="*/ 0 h 4530968"/>
              <a:gd name="connsiteX2" fmla="*/ 2657926 w 3454036"/>
              <a:gd name="connsiteY2" fmla="*/ 4530968 h 4530968"/>
              <a:gd name="connsiteX3" fmla="*/ 0 w 3454036"/>
              <a:gd name="connsiteY3" fmla="*/ 4356256 h 4530968"/>
              <a:gd name="connsiteX4" fmla="*/ 694009 w 3454036"/>
              <a:gd name="connsiteY4" fmla="*/ 63524 h 4530968"/>
              <a:gd name="connsiteX0" fmla="*/ 694009 w 3454036"/>
              <a:gd name="connsiteY0" fmla="*/ 63524 h 4462636"/>
              <a:gd name="connsiteX1" fmla="*/ 3454036 w 3454036"/>
              <a:gd name="connsiteY1" fmla="*/ 0 h 4462636"/>
              <a:gd name="connsiteX2" fmla="*/ 2698667 w 3454036"/>
              <a:gd name="connsiteY2" fmla="*/ 4462636 h 4462636"/>
              <a:gd name="connsiteX3" fmla="*/ 0 w 3454036"/>
              <a:gd name="connsiteY3" fmla="*/ 4356256 h 4462636"/>
              <a:gd name="connsiteX4" fmla="*/ 694009 w 3454036"/>
              <a:gd name="connsiteY4" fmla="*/ 63524 h 4462636"/>
              <a:gd name="connsiteX0" fmla="*/ 694009 w 3454036"/>
              <a:gd name="connsiteY0" fmla="*/ 63524 h 4428455"/>
              <a:gd name="connsiteX1" fmla="*/ 3454036 w 3454036"/>
              <a:gd name="connsiteY1" fmla="*/ 0 h 4428455"/>
              <a:gd name="connsiteX2" fmla="*/ 2657016 w 3454036"/>
              <a:gd name="connsiteY2" fmla="*/ 4428455 h 4428455"/>
              <a:gd name="connsiteX3" fmla="*/ 0 w 3454036"/>
              <a:gd name="connsiteY3" fmla="*/ 4356256 h 4428455"/>
              <a:gd name="connsiteX4" fmla="*/ 694009 w 3454036"/>
              <a:gd name="connsiteY4" fmla="*/ 63524 h 4428455"/>
              <a:gd name="connsiteX0" fmla="*/ 694009 w 3454036"/>
              <a:gd name="connsiteY0" fmla="*/ 63524 h 4435957"/>
              <a:gd name="connsiteX1" fmla="*/ 3454036 w 3454036"/>
              <a:gd name="connsiteY1" fmla="*/ 0 h 4435957"/>
              <a:gd name="connsiteX2" fmla="*/ 2705228 w 3454036"/>
              <a:gd name="connsiteY2" fmla="*/ 4435957 h 4435957"/>
              <a:gd name="connsiteX3" fmla="*/ 0 w 3454036"/>
              <a:gd name="connsiteY3" fmla="*/ 4356256 h 4435957"/>
              <a:gd name="connsiteX4" fmla="*/ 694009 w 3454036"/>
              <a:gd name="connsiteY4" fmla="*/ 63524 h 4435957"/>
              <a:gd name="connsiteX0" fmla="*/ 694009 w 3350582"/>
              <a:gd name="connsiteY0" fmla="*/ 41081 h 4413514"/>
              <a:gd name="connsiteX1" fmla="*/ 3350582 w 3350582"/>
              <a:gd name="connsiteY1" fmla="*/ 0 h 4413514"/>
              <a:gd name="connsiteX2" fmla="*/ 2705228 w 3350582"/>
              <a:gd name="connsiteY2" fmla="*/ 4413514 h 4413514"/>
              <a:gd name="connsiteX3" fmla="*/ 0 w 3350582"/>
              <a:gd name="connsiteY3" fmla="*/ 4333813 h 4413514"/>
              <a:gd name="connsiteX4" fmla="*/ 694009 w 3350582"/>
              <a:gd name="connsiteY4" fmla="*/ 41081 h 4413514"/>
              <a:gd name="connsiteX0" fmla="*/ 694009 w 3407206"/>
              <a:gd name="connsiteY0" fmla="*/ 0 h 4372433"/>
              <a:gd name="connsiteX1" fmla="*/ 3407206 w 3407206"/>
              <a:gd name="connsiteY1" fmla="*/ 20721 h 4372433"/>
              <a:gd name="connsiteX2" fmla="*/ 2705228 w 3407206"/>
              <a:gd name="connsiteY2" fmla="*/ 4372433 h 4372433"/>
              <a:gd name="connsiteX3" fmla="*/ 0 w 3407206"/>
              <a:gd name="connsiteY3" fmla="*/ 4292732 h 4372433"/>
              <a:gd name="connsiteX4" fmla="*/ 694009 w 3407206"/>
              <a:gd name="connsiteY4" fmla="*/ 0 h 4372433"/>
              <a:gd name="connsiteX0" fmla="*/ 694009 w 3411412"/>
              <a:gd name="connsiteY0" fmla="*/ 0 h 4372433"/>
              <a:gd name="connsiteX1" fmla="*/ 3411412 w 3411412"/>
              <a:gd name="connsiteY1" fmla="*/ 47872 h 4372433"/>
              <a:gd name="connsiteX2" fmla="*/ 2705228 w 3411412"/>
              <a:gd name="connsiteY2" fmla="*/ 4372433 h 4372433"/>
              <a:gd name="connsiteX3" fmla="*/ 0 w 3411412"/>
              <a:gd name="connsiteY3" fmla="*/ 4292732 h 4372433"/>
              <a:gd name="connsiteX4" fmla="*/ 694009 w 3411412"/>
              <a:gd name="connsiteY4" fmla="*/ 0 h 4372433"/>
              <a:gd name="connsiteX0" fmla="*/ 694009 w 3411412"/>
              <a:gd name="connsiteY0" fmla="*/ 0 h 4346695"/>
              <a:gd name="connsiteX1" fmla="*/ 3411412 w 3411412"/>
              <a:gd name="connsiteY1" fmla="*/ 47872 h 4346695"/>
              <a:gd name="connsiteX2" fmla="*/ 2733320 w 3411412"/>
              <a:gd name="connsiteY2" fmla="*/ 4346695 h 4346695"/>
              <a:gd name="connsiteX3" fmla="*/ 0 w 3411412"/>
              <a:gd name="connsiteY3" fmla="*/ 4292732 h 4346695"/>
              <a:gd name="connsiteX4" fmla="*/ 694009 w 3411412"/>
              <a:gd name="connsiteY4" fmla="*/ 0 h 4346695"/>
              <a:gd name="connsiteX0" fmla="*/ 694009 w 3411412"/>
              <a:gd name="connsiteY0" fmla="*/ 0 h 4340134"/>
              <a:gd name="connsiteX1" fmla="*/ 3411412 w 3411412"/>
              <a:gd name="connsiteY1" fmla="*/ 47872 h 4340134"/>
              <a:gd name="connsiteX2" fmla="*/ 2706640 w 3411412"/>
              <a:gd name="connsiteY2" fmla="*/ 4340134 h 4340134"/>
              <a:gd name="connsiteX3" fmla="*/ 0 w 3411412"/>
              <a:gd name="connsiteY3" fmla="*/ 4292732 h 4340134"/>
              <a:gd name="connsiteX4" fmla="*/ 694009 w 3411412"/>
              <a:gd name="connsiteY4" fmla="*/ 0 h 4340134"/>
              <a:gd name="connsiteX0" fmla="*/ 694009 w 3411412"/>
              <a:gd name="connsiteY0" fmla="*/ 0 h 4352783"/>
              <a:gd name="connsiteX1" fmla="*/ 3411412 w 3411412"/>
              <a:gd name="connsiteY1" fmla="*/ 47872 h 4352783"/>
              <a:gd name="connsiteX2" fmla="*/ 2749233 w 3411412"/>
              <a:gd name="connsiteY2" fmla="*/ 4352783 h 4352783"/>
              <a:gd name="connsiteX3" fmla="*/ 0 w 3411412"/>
              <a:gd name="connsiteY3" fmla="*/ 4292732 h 4352783"/>
              <a:gd name="connsiteX4" fmla="*/ 694009 w 3411412"/>
              <a:gd name="connsiteY4" fmla="*/ 0 h 4352783"/>
              <a:gd name="connsiteX0" fmla="*/ 782492 w 3411412"/>
              <a:gd name="connsiteY0" fmla="*/ 0 h 4402847"/>
              <a:gd name="connsiteX1" fmla="*/ 3411412 w 3411412"/>
              <a:gd name="connsiteY1" fmla="*/ 97936 h 4402847"/>
              <a:gd name="connsiteX2" fmla="*/ 2749233 w 3411412"/>
              <a:gd name="connsiteY2" fmla="*/ 4402847 h 4402847"/>
              <a:gd name="connsiteX3" fmla="*/ 0 w 3411412"/>
              <a:gd name="connsiteY3" fmla="*/ 4342796 h 4402847"/>
              <a:gd name="connsiteX4" fmla="*/ 782492 w 3411412"/>
              <a:gd name="connsiteY4" fmla="*/ 0 h 4402847"/>
              <a:gd name="connsiteX0" fmla="*/ 935570 w 3411412"/>
              <a:gd name="connsiteY0" fmla="*/ 0 h 4450086"/>
              <a:gd name="connsiteX1" fmla="*/ 3411412 w 3411412"/>
              <a:gd name="connsiteY1" fmla="*/ 145175 h 4450086"/>
              <a:gd name="connsiteX2" fmla="*/ 2749233 w 3411412"/>
              <a:gd name="connsiteY2" fmla="*/ 4450086 h 4450086"/>
              <a:gd name="connsiteX3" fmla="*/ 0 w 3411412"/>
              <a:gd name="connsiteY3" fmla="*/ 4390035 h 4450086"/>
              <a:gd name="connsiteX4" fmla="*/ 935570 w 3411412"/>
              <a:gd name="connsiteY4" fmla="*/ 0 h 4450086"/>
              <a:gd name="connsiteX0" fmla="*/ 909832 w 3411412"/>
              <a:gd name="connsiteY0" fmla="*/ 0 h 4478179"/>
              <a:gd name="connsiteX1" fmla="*/ 3411412 w 3411412"/>
              <a:gd name="connsiteY1" fmla="*/ 173268 h 4478179"/>
              <a:gd name="connsiteX2" fmla="*/ 2749233 w 3411412"/>
              <a:gd name="connsiteY2" fmla="*/ 4478179 h 4478179"/>
              <a:gd name="connsiteX3" fmla="*/ 0 w 3411412"/>
              <a:gd name="connsiteY3" fmla="*/ 4418128 h 4478179"/>
              <a:gd name="connsiteX4" fmla="*/ 909832 w 3411412"/>
              <a:gd name="connsiteY4" fmla="*/ 0 h 4478179"/>
              <a:gd name="connsiteX0" fmla="*/ 777815 w 3279395"/>
              <a:gd name="connsiteY0" fmla="*/ 0 h 4478179"/>
              <a:gd name="connsiteX1" fmla="*/ 3279395 w 3279395"/>
              <a:gd name="connsiteY1" fmla="*/ 173268 h 4478179"/>
              <a:gd name="connsiteX2" fmla="*/ 2617216 w 3279395"/>
              <a:gd name="connsiteY2" fmla="*/ 4478179 h 4478179"/>
              <a:gd name="connsiteX3" fmla="*/ 0 w 3279395"/>
              <a:gd name="connsiteY3" fmla="*/ 4359181 h 4478179"/>
              <a:gd name="connsiteX4" fmla="*/ 777815 w 3279395"/>
              <a:gd name="connsiteY4" fmla="*/ 0 h 4478179"/>
              <a:gd name="connsiteX0" fmla="*/ 667801 w 3169381"/>
              <a:gd name="connsiteY0" fmla="*/ 0 h 4478179"/>
              <a:gd name="connsiteX1" fmla="*/ 3169381 w 3169381"/>
              <a:gd name="connsiteY1" fmla="*/ 173268 h 4478179"/>
              <a:gd name="connsiteX2" fmla="*/ 2507202 w 3169381"/>
              <a:gd name="connsiteY2" fmla="*/ 4478179 h 4478179"/>
              <a:gd name="connsiteX3" fmla="*/ 0 w 3169381"/>
              <a:gd name="connsiteY3" fmla="*/ 4310059 h 4478179"/>
              <a:gd name="connsiteX4" fmla="*/ 667801 w 3169381"/>
              <a:gd name="connsiteY4" fmla="*/ 0 h 4478179"/>
              <a:gd name="connsiteX0" fmla="*/ 695893 w 3197473"/>
              <a:gd name="connsiteY0" fmla="*/ 0 h 4478179"/>
              <a:gd name="connsiteX1" fmla="*/ 3197473 w 3197473"/>
              <a:gd name="connsiteY1" fmla="*/ 173268 h 4478179"/>
              <a:gd name="connsiteX2" fmla="*/ 2535294 w 3197473"/>
              <a:gd name="connsiteY2" fmla="*/ 4478179 h 4478179"/>
              <a:gd name="connsiteX3" fmla="*/ 0 w 3197473"/>
              <a:gd name="connsiteY3" fmla="*/ 4335798 h 4478179"/>
              <a:gd name="connsiteX4" fmla="*/ 695893 w 3197473"/>
              <a:gd name="connsiteY4" fmla="*/ 0 h 4478179"/>
              <a:gd name="connsiteX0" fmla="*/ 733339 w 3234919"/>
              <a:gd name="connsiteY0" fmla="*/ 0 h 4478179"/>
              <a:gd name="connsiteX1" fmla="*/ 3234919 w 3234919"/>
              <a:gd name="connsiteY1" fmla="*/ 173268 h 4478179"/>
              <a:gd name="connsiteX2" fmla="*/ 2572740 w 3234919"/>
              <a:gd name="connsiteY2" fmla="*/ 4478179 h 4478179"/>
              <a:gd name="connsiteX3" fmla="*/ 0 w 3234919"/>
              <a:gd name="connsiteY3" fmla="*/ 4328767 h 4478179"/>
              <a:gd name="connsiteX4" fmla="*/ 733339 w 3234919"/>
              <a:gd name="connsiteY4" fmla="*/ 0 h 4478179"/>
              <a:gd name="connsiteX0" fmla="*/ 733339 w 3234919"/>
              <a:gd name="connsiteY0" fmla="*/ 0 h 4501123"/>
              <a:gd name="connsiteX1" fmla="*/ 3234919 w 3234919"/>
              <a:gd name="connsiteY1" fmla="*/ 173268 h 4501123"/>
              <a:gd name="connsiteX2" fmla="*/ 2604097 w 3234919"/>
              <a:gd name="connsiteY2" fmla="*/ 4501123 h 4501123"/>
              <a:gd name="connsiteX3" fmla="*/ 0 w 3234919"/>
              <a:gd name="connsiteY3" fmla="*/ 4328767 h 4501123"/>
              <a:gd name="connsiteX4" fmla="*/ 733339 w 3234919"/>
              <a:gd name="connsiteY4" fmla="*/ 0 h 4501123"/>
              <a:gd name="connsiteX0" fmla="*/ 733339 w 3234919"/>
              <a:gd name="connsiteY0" fmla="*/ 0 h 4527802"/>
              <a:gd name="connsiteX1" fmla="*/ 3234919 w 3234919"/>
              <a:gd name="connsiteY1" fmla="*/ 173268 h 4527802"/>
              <a:gd name="connsiteX2" fmla="*/ 2597537 w 3234919"/>
              <a:gd name="connsiteY2" fmla="*/ 4527802 h 4527802"/>
              <a:gd name="connsiteX3" fmla="*/ 0 w 3234919"/>
              <a:gd name="connsiteY3" fmla="*/ 4328767 h 4527802"/>
              <a:gd name="connsiteX4" fmla="*/ 733339 w 3234919"/>
              <a:gd name="connsiteY4" fmla="*/ 0 h 4527802"/>
              <a:gd name="connsiteX0" fmla="*/ 733339 w 3234919"/>
              <a:gd name="connsiteY0" fmla="*/ 0 h 4532479"/>
              <a:gd name="connsiteX1" fmla="*/ 3234919 w 3234919"/>
              <a:gd name="connsiteY1" fmla="*/ 173268 h 4532479"/>
              <a:gd name="connsiteX2" fmla="*/ 2581152 w 3234919"/>
              <a:gd name="connsiteY2" fmla="*/ 4532479 h 4532479"/>
              <a:gd name="connsiteX3" fmla="*/ 0 w 3234919"/>
              <a:gd name="connsiteY3" fmla="*/ 4328767 h 4532479"/>
              <a:gd name="connsiteX4" fmla="*/ 733339 w 3234919"/>
              <a:gd name="connsiteY4" fmla="*/ 0 h 4532479"/>
              <a:gd name="connsiteX0" fmla="*/ 733339 w 3234919"/>
              <a:gd name="connsiteY0" fmla="*/ 0 h 4568512"/>
              <a:gd name="connsiteX1" fmla="*/ 3234919 w 3234919"/>
              <a:gd name="connsiteY1" fmla="*/ 173268 h 4568512"/>
              <a:gd name="connsiteX2" fmla="*/ 2541823 w 3234919"/>
              <a:gd name="connsiteY2" fmla="*/ 4568512 h 4568512"/>
              <a:gd name="connsiteX3" fmla="*/ 0 w 3234919"/>
              <a:gd name="connsiteY3" fmla="*/ 4328767 h 4568512"/>
              <a:gd name="connsiteX4" fmla="*/ 733339 w 3234919"/>
              <a:gd name="connsiteY4" fmla="*/ 0 h 4568512"/>
              <a:gd name="connsiteX0" fmla="*/ 733339 w 3234919"/>
              <a:gd name="connsiteY0" fmla="*/ 0 h 4577395"/>
              <a:gd name="connsiteX1" fmla="*/ 3234919 w 3234919"/>
              <a:gd name="connsiteY1" fmla="*/ 173268 h 4577395"/>
              <a:gd name="connsiteX2" fmla="*/ 2498288 w 3234919"/>
              <a:gd name="connsiteY2" fmla="*/ 4577395 h 4577395"/>
              <a:gd name="connsiteX3" fmla="*/ 0 w 3234919"/>
              <a:gd name="connsiteY3" fmla="*/ 4328767 h 4577395"/>
              <a:gd name="connsiteX4" fmla="*/ 733339 w 3234919"/>
              <a:gd name="connsiteY4" fmla="*/ 0 h 4577395"/>
              <a:gd name="connsiteX0" fmla="*/ 733339 w 3234919"/>
              <a:gd name="connsiteY0" fmla="*/ 0 h 4570835"/>
              <a:gd name="connsiteX1" fmla="*/ 3234919 w 3234919"/>
              <a:gd name="connsiteY1" fmla="*/ 173268 h 4570835"/>
              <a:gd name="connsiteX2" fmla="*/ 2471609 w 3234919"/>
              <a:gd name="connsiteY2" fmla="*/ 4570835 h 4570835"/>
              <a:gd name="connsiteX3" fmla="*/ 0 w 3234919"/>
              <a:gd name="connsiteY3" fmla="*/ 4328767 h 4570835"/>
              <a:gd name="connsiteX4" fmla="*/ 733339 w 3234919"/>
              <a:gd name="connsiteY4" fmla="*/ 0 h 4570835"/>
              <a:gd name="connsiteX0" fmla="*/ 733339 w 3234919"/>
              <a:gd name="connsiteY0" fmla="*/ 0 h 4518418"/>
              <a:gd name="connsiteX1" fmla="*/ 3234919 w 3234919"/>
              <a:gd name="connsiteY1" fmla="*/ 173268 h 4518418"/>
              <a:gd name="connsiteX2" fmla="*/ 2506261 w 3234919"/>
              <a:gd name="connsiteY2" fmla="*/ 4518418 h 4518418"/>
              <a:gd name="connsiteX3" fmla="*/ 0 w 3234919"/>
              <a:gd name="connsiteY3" fmla="*/ 4328767 h 4518418"/>
              <a:gd name="connsiteX4" fmla="*/ 733339 w 3234919"/>
              <a:gd name="connsiteY4" fmla="*/ 0 h 4518418"/>
              <a:gd name="connsiteX0" fmla="*/ 733339 w 3234919"/>
              <a:gd name="connsiteY0" fmla="*/ 0 h 4512800"/>
              <a:gd name="connsiteX1" fmla="*/ 3234919 w 3234919"/>
              <a:gd name="connsiteY1" fmla="*/ 173268 h 4512800"/>
              <a:gd name="connsiteX2" fmla="*/ 2501114 w 3234919"/>
              <a:gd name="connsiteY2" fmla="*/ 4512800 h 4512800"/>
              <a:gd name="connsiteX3" fmla="*/ 0 w 3234919"/>
              <a:gd name="connsiteY3" fmla="*/ 4328767 h 4512800"/>
              <a:gd name="connsiteX4" fmla="*/ 733339 w 3234919"/>
              <a:gd name="connsiteY4" fmla="*/ 0 h 4512800"/>
              <a:gd name="connsiteX0" fmla="*/ 712278 w 3234919"/>
              <a:gd name="connsiteY0" fmla="*/ 0 h 4524508"/>
              <a:gd name="connsiteX1" fmla="*/ 3234919 w 3234919"/>
              <a:gd name="connsiteY1" fmla="*/ 184976 h 4524508"/>
              <a:gd name="connsiteX2" fmla="*/ 2501114 w 3234919"/>
              <a:gd name="connsiteY2" fmla="*/ 4524508 h 4524508"/>
              <a:gd name="connsiteX3" fmla="*/ 0 w 3234919"/>
              <a:gd name="connsiteY3" fmla="*/ 4340475 h 4524508"/>
              <a:gd name="connsiteX4" fmla="*/ 712278 w 3234919"/>
              <a:gd name="connsiteY4" fmla="*/ 0 h 4524508"/>
              <a:gd name="connsiteX0" fmla="*/ 696835 w 3234919"/>
              <a:gd name="connsiteY0" fmla="*/ 0 h 4541363"/>
              <a:gd name="connsiteX1" fmla="*/ 3234919 w 3234919"/>
              <a:gd name="connsiteY1" fmla="*/ 201831 h 4541363"/>
              <a:gd name="connsiteX2" fmla="*/ 2501114 w 3234919"/>
              <a:gd name="connsiteY2" fmla="*/ 4541363 h 4541363"/>
              <a:gd name="connsiteX3" fmla="*/ 0 w 3234919"/>
              <a:gd name="connsiteY3" fmla="*/ 4357330 h 4541363"/>
              <a:gd name="connsiteX4" fmla="*/ 696835 w 3234919"/>
              <a:gd name="connsiteY4" fmla="*/ 0 h 4541363"/>
              <a:gd name="connsiteX0" fmla="*/ 652039 w 3190123"/>
              <a:gd name="connsiteY0" fmla="*/ 0 h 4541363"/>
              <a:gd name="connsiteX1" fmla="*/ 3190123 w 3190123"/>
              <a:gd name="connsiteY1" fmla="*/ 201831 h 4541363"/>
              <a:gd name="connsiteX2" fmla="*/ 2456318 w 3190123"/>
              <a:gd name="connsiteY2" fmla="*/ 4541363 h 4541363"/>
              <a:gd name="connsiteX3" fmla="*/ 0 w 3190123"/>
              <a:gd name="connsiteY3" fmla="*/ 4390108 h 4541363"/>
              <a:gd name="connsiteX4" fmla="*/ 652039 w 3190123"/>
              <a:gd name="connsiteY4" fmla="*/ 0 h 4541363"/>
              <a:gd name="connsiteX0" fmla="*/ 682126 w 3220210"/>
              <a:gd name="connsiteY0" fmla="*/ 0 h 4541363"/>
              <a:gd name="connsiteX1" fmla="*/ 3220210 w 3220210"/>
              <a:gd name="connsiteY1" fmla="*/ 201831 h 4541363"/>
              <a:gd name="connsiteX2" fmla="*/ 2486405 w 3220210"/>
              <a:gd name="connsiteY2" fmla="*/ 4541363 h 4541363"/>
              <a:gd name="connsiteX3" fmla="*/ 0 w 3220210"/>
              <a:gd name="connsiteY3" fmla="*/ 4373382 h 4541363"/>
              <a:gd name="connsiteX4" fmla="*/ 682126 w 3220210"/>
              <a:gd name="connsiteY4" fmla="*/ 0 h 4541363"/>
              <a:gd name="connsiteX0" fmla="*/ 714231 w 3252315"/>
              <a:gd name="connsiteY0" fmla="*/ 0 h 4541363"/>
              <a:gd name="connsiteX1" fmla="*/ 3252315 w 3252315"/>
              <a:gd name="connsiteY1" fmla="*/ 201831 h 4541363"/>
              <a:gd name="connsiteX2" fmla="*/ 2518510 w 3252315"/>
              <a:gd name="connsiteY2" fmla="*/ 4541363 h 4541363"/>
              <a:gd name="connsiteX3" fmla="*/ 0 w 3252315"/>
              <a:gd name="connsiteY3" fmla="*/ 4402796 h 4541363"/>
              <a:gd name="connsiteX4" fmla="*/ 714231 w 3252315"/>
              <a:gd name="connsiteY4" fmla="*/ 0 h 4541363"/>
              <a:gd name="connsiteX0" fmla="*/ 714231 w 3217418"/>
              <a:gd name="connsiteY0" fmla="*/ 0 h 4541363"/>
              <a:gd name="connsiteX1" fmla="*/ 3217418 w 3217418"/>
              <a:gd name="connsiteY1" fmla="*/ 215013 h 4541363"/>
              <a:gd name="connsiteX2" fmla="*/ 2518510 w 3217418"/>
              <a:gd name="connsiteY2" fmla="*/ 4541363 h 4541363"/>
              <a:gd name="connsiteX3" fmla="*/ 0 w 3217418"/>
              <a:gd name="connsiteY3" fmla="*/ 4402796 h 4541363"/>
              <a:gd name="connsiteX4" fmla="*/ 714231 w 3217418"/>
              <a:gd name="connsiteY4" fmla="*/ 0 h 4541363"/>
              <a:gd name="connsiteX0" fmla="*/ 714231 w 3178269"/>
              <a:gd name="connsiteY0" fmla="*/ 0 h 4541363"/>
              <a:gd name="connsiteX1" fmla="*/ 3178269 w 3178269"/>
              <a:gd name="connsiteY1" fmla="*/ 213301 h 4541363"/>
              <a:gd name="connsiteX2" fmla="*/ 2518510 w 3178269"/>
              <a:gd name="connsiteY2" fmla="*/ 4541363 h 4541363"/>
              <a:gd name="connsiteX3" fmla="*/ 0 w 3178269"/>
              <a:gd name="connsiteY3" fmla="*/ 4402796 h 4541363"/>
              <a:gd name="connsiteX4" fmla="*/ 714231 w 3178269"/>
              <a:gd name="connsiteY4" fmla="*/ 0 h 4541363"/>
              <a:gd name="connsiteX0" fmla="*/ 714231 w 3198272"/>
              <a:gd name="connsiteY0" fmla="*/ 0 h 4541363"/>
              <a:gd name="connsiteX1" fmla="*/ 3198272 w 3198272"/>
              <a:gd name="connsiteY1" fmla="*/ 204370 h 4541363"/>
              <a:gd name="connsiteX2" fmla="*/ 2518510 w 3198272"/>
              <a:gd name="connsiteY2" fmla="*/ 4541363 h 4541363"/>
              <a:gd name="connsiteX3" fmla="*/ 0 w 3198272"/>
              <a:gd name="connsiteY3" fmla="*/ 4402796 h 4541363"/>
              <a:gd name="connsiteX4" fmla="*/ 714231 w 3198272"/>
              <a:gd name="connsiteY4" fmla="*/ 0 h 45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8272" h="4541363">
                <a:moveTo>
                  <a:pt x="714231" y="0"/>
                </a:moveTo>
                <a:lnTo>
                  <a:pt x="3198272" y="204370"/>
                </a:lnTo>
                <a:lnTo>
                  <a:pt x="2518510" y="4541363"/>
                </a:lnTo>
                <a:lnTo>
                  <a:pt x="0" y="4402796"/>
                </a:lnTo>
                <a:lnTo>
                  <a:pt x="714231" y="0"/>
                </a:lnTo>
                <a:close/>
              </a:path>
            </a:pathLst>
          </a:custGeom>
          <a:solidFill>
            <a:schemeClr val="bg2"/>
          </a:solidFill>
          <a:scene3d>
            <a:camera prst="orthographicFront">
              <a:rot lat="1800000" lon="3000000" rev="12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 rot="18749774">
            <a:off x="2405915" y="3263841"/>
            <a:ext cx="3252315" cy="3406022"/>
          </a:xfrm>
          <a:custGeom>
            <a:avLst/>
            <a:gdLst>
              <a:gd name="connsiteX0" fmla="*/ 0 w 4089398"/>
              <a:gd name="connsiteY0" fmla="*/ 0 h 3098800"/>
              <a:gd name="connsiteX1" fmla="*/ 4089398 w 4089398"/>
              <a:gd name="connsiteY1" fmla="*/ 0 h 3098800"/>
              <a:gd name="connsiteX2" fmla="*/ 4089398 w 4089398"/>
              <a:gd name="connsiteY2" fmla="*/ 3098800 h 3098800"/>
              <a:gd name="connsiteX3" fmla="*/ 0 w 4089398"/>
              <a:gd name="connsiteY3" fmla="*/ 3098800 h 3098800"/>
              <a:gd name="connsiteX4" fmla="*/ 0 w 4089398"/>
              <a:gd name="connsiteY4" fmla="*/ 0 h 3098800"/>
              <a:gd name="connsiteX0" fmla="*/ 76019 w 4165417"/>
              <a:gd name="connsiteY0" fmla="*/ 0 h 3850538"/>
              <a:gd name="connsiteX1" fmla="*/ 4165417 w 4165417"/>
              <a:gd name="connsiteY1" fmla="*/ 0 h 3850538"/>
              <a:gd name="connsiteX2" fmla="*/ 4165417 w 4165417"/>
              <a:gd name="connsiteY2" fmla="*/ 3098800 h 3850538"/>
              <a:gd name="connsiteX3" fmla="*/ 0 w 4165417"/>
              <a:gd name="connsiteY3" fmla="*/ 3850538 h 3850538"/>
              <a:gd name="connsiteX4" fmla="*/ 76019 w 4165417"/>
              <a:gd name="connsiteY4" fmla="*/ 0 h 3850538"/>
              <a:gd name="connsiteX0" fmla="*/ 252573 w 4341971"/>
              <a:gd name="connsiteY0" fmla="*/ 0 h 4187989"/>
              <a:gd name="connsiteX1" fmla="*/ 4341971 w 4341971"/>
              <a:gd name="connsiteY1" fmla="*/ 0 h 4187989"/>
              <a:gd name="connsiteX2" fmla="*/ 4341971 w 4341971"/>
              <a:gd name="connsiteY2" fmla="*/ 3098800 h 4187989"/>
              <a:gd name="connsiteX3" fmla="*/ 0 w 4341971"/>
              <a:gd name="connsiteY3" fmla="*/ 4187989 h 4187989"/>
              <a:gd name="connsiteX4" fmla="*/ 252573 w 4341971"/>
              <a:gd name="connsiteY4" fmla="*/ 0 h 4187989"/>
              <a:gd name="connsiteX0" fmla="*/ 363529 w 4341971"/>
              <a:gd name="connsiteY0" fmla="*/ 0 h 4258643"/>
              <a:gd name="connsiteX1" fmla="*/ 4341971 w 4341971"/>
              <a:gd name="connsiteY1" fmla="*/ 70654 h 4258643"/>
              <a:gd name="connsiteX2" fmla="*/ 4341971 w 4341971"/>
              <a:gd name="connsiteY2" fmla="*/ 3169454 h 4258643"/>
              <a:gd name="connsiteX3" fmla="*/ 0 w 4341971"/>
              <a:gd name="connsiteY3" fmla="*/ 4258643 h 4258643"/>
              <a:gd name="connsiteX4" fmla="*/ 363529 w 4341971"/>
              <a:gd name="connsiteY4" fmla="*/ 0 h 4258643"/>
              <a:gd name="connsiteX0" fmla="*/ 530637 w 4341971"/>
              <a:gd name="connsiteY0" fmla="*/ 0 h 4256729"/>
              <a:gd name="connsiteX1" fmla="*/ 4341971 w 4341971"/>
              <a:gd name="connsiteY1" fmla="*/ 68740 h 4256729"/>
              <a:gd name="connsiteX2" fmla="*/ 4341971 w 4341971"/>
              <a:gd name="connsiteY2" fmla="*/ 3167540 h 4256729"/>
              <a:gd name="connsiteX3" fmla="*/ 0 w 4341971"/>
              <a:gd name="connsiteY3" fmla="*/ 4256729 h 4256729"/>
              <a:gd name="connsiteX4" fmla="*/ 530637 w 4341971"/>
              <a:gd name="connsiteY4" fmla="*/ 0 h 4256729"/>
              <a:gd name="connsiteX0" fmla="*/ 582615 w 4341971"/>
              <a:gd name="connsiteY0" fmla="*/ 0 h 4335355"/>
              <a:gd name="connsiteX1" fmla="*/ 4341971 w 4341971"/>
              <a:gd name="connsiteY1" fmla="*/ 147366 h 4335355"/>
              <a:gd name="connsiteX2" fmla="*/ 4341971 w 4341971"/>
              <a:gd name="connsiteY2" fmla="*/ 3246166 h 4335355"/>
              <a:gd name="connsiteX3" fmla="*/ 0 w 4341971"/>
              <a:gd name="connsiteY3" fmla="*/ 4335355 h 4335355"/>
              <a:gd name="connsiteX4" fmla="*/ 582615 w 4341971"/>
              <a:gd name="connsiteY4" fmla="*/ 0 h 4335355"/>
              <a:gd name="connsiteX0" fmla="*/ 535816 w 4341971"/>
              <a:gd name="connsiteY0" fmla="*/ 0 h 4375155"/>
              <a:gd name="connsiteX1" fmla="*/ 4341971 w 4341971"/>
              <a:gd name="connsiteY1" fmla="*/ 187166 h 4375155"/>
              <a:gd name="connsiteX2" fmla="*/ 4341971 w 4341971"/>
              <a:gd name="connsiteY2" fmla="*/ 3285966 h 4375155"/>
              <a:gd name="connsiteX3" fmla="*/ 0 w 4341971"/>
              <a:gd name="connsiteY3" fmla="*/ 4375155 h 4375155"/>
              <a:gd name="connsiteX4" fmla="*/ 535816 w 4341971"/>
              <a:gd name="connsiteY4" fmla="*/ 0 h 4375155"/>
              <a:gd name="connsiteX0" fmla="*/ 546111 w 4341971"/>
              <a:gd name="connsiteY0" fmla="*/ 0 h 4363918"/>
              <a:gd name="connsiteX1" fmla="*/ 4341971 w 4341971"/>
              <a:gd name="connsiteY1" fmla="*/ 175929 h 4363918"/>
              <a:gd name="connsiteX2" fmla="*/ 4341971 w 4341971"/>
              <a:gd name="connsiteY2" fmla="*/ 3274729 h 4363918"/>
              <a:gd name="connsiteX3" fmla="*/ 0 w 4341971"/>
              <a:gd name="connsiteY3" fmla="*/ 4363918 h 4363918"/>
              <a:gd name="connsiteX4" fmla="*/ 546111 w 4341971"/>
              <a:gd name="connsiteY4" fmla="*/ 0 h 4363918"/>
              <a:gd name="connsiteX0" fmla="*/ 577467 w 4341971"/>
              <a:gd name="connsiteY0" fmla="*/ 0 h 4340974"/>
              <a:gd name="connsiteX1" fmla="*/ 4341971 w 4341971"/>
              <a:gd name="connsiteY1" fmla="*/ 152985 h 4340974"/>
              <a:gd name="connsiteX2" fmla="*/ 4341971 w 4341971"/>
              <a:gd name="connsiteY2" fmla="*/ 3251785 h 4340974"/>
              <a:gd name="connsiteX3" fmla="*/ 0 w 4341971"/>
              <a:gd name="connsiteY3" fmla="*/ 4340974 h 4340974"/>
              <a:gd name="connsiteX4" fmla="*/ 577467 w 4341971"/>
              <a:gd name="connsiteY4" fmla="*/ 0 h 4340974"/>
              <a:gd name="connsiteX0" fmla="*/ 578409 w 4341971"/>
              <a:gd name="connsiteY0" fmla="*/ 0 h 4362506"/>
              <a:gd name="connsiteX1" fmla="*/ 4341971 w 4341971"/>
              <a:gd name="connsiteY1" fmla="*/ 174517 h 4362506"/>
              <a:gd name="connsiteX2" fmla="*/ 4341971 w 4341971"/>
              <a:gd name="connsiteY2" fmla="*/ 3273317 h 4362506"/>
              <a:gd name="connsiteX3" fmla="*/ 0 w 4341971"/>
              <a:gd name="connsiteY3" fmla="*/ 4362506 h 4362506"/>
              <a:gd name="connsiteX4" fmla="*/ 578409 w 4341971"/>
              <a:gd name="connsiteY4" fmla="*/ 0 h 4362506"/>
              <a:gd name="connsiteX0" fmla="*/ 540964 w 4341971"/>
              <a:gd name="connsiteY0" fmla="*/ 0 h 4369537"/>
              <a:gd name="connsiteX1" fmla="*/ 4341971 w 4341971"/>
              <a:gd name="connsiteY1" fmla="*/ 181548 h 4369537"/>
              <a:gd name="connsiteX2" fmla="*/ 4341971 w 4341971"/>
              <a:gd name="connsiteY2" fmla="*/ 3280348 h 4369537"/>
              <a:gd name="connsiteX3" fmla="*/ 0 w 4341971"/>
              <a:gd name="connsiteY3" fmla="*/ 4369537 h 4369537"/>
              <a:gd name="connsiteX4" fmla="*/ 540964 w 4341971"/>
              <a:gd name="connsiteY4" fmla="*/ 0 h 4369537"/>
              <a:gd name="connsiteX0" fmla="*/ 584530 w 4385537"/>
              <a:gd name="connsiteY0" fmla="*/ 0 h 4502464"/>
              <a:gd name="connsiteX1" fmla="*/ 4385537 w 4385537"/>
              <a:gd name="connsiteY1" fmla="*/ 181548 h 4502464"/>
              <a:gd name="connsiteX2" fmla="*/ 4385537 w 4385537"/>
              <a:gd name="connsiteY2" fmla="*/ 3280348 h 4502464"/>
              <a:gd name="connsiteX3" fmla="*/ 0 w 4385537"/>
              <a:gd name="connsiteY3" fmla="*/ 4502464 h 4502464"/>
              <a:gd name="connsiteX4" fmla="*/ 584530 w 4385537"/>
              <a:gd name="connsiteY4" fmla="*/ 0 h 4502464"/>
              <a:gd name="connsiteX0" fmla="*/ 676716 w 4477723"/>
              <a:gd name="connsiteY0" fmla="*/ 0 h 4390567"/>
              <a:gd name="connsiteX1" fmla="*/ 4477723 w 4477723"/>
              <a:gd name="connsiteY1" fmla="*/ 181548 h 4390567"/>
              <a:gd name="connsiteX2" fmla="*/ 4477723 w 4477723"/>
              <a:gd name="connsiteY2" fmla="*/ 3280348 h 4390567"/>
              <a:gd name="connsiteX3" fmla="*/ 0 w 4477723"/>
              <a:gd name="connsiteY3" fmla="*/ 4390567 h 4390567"/>
              <a:gd name="connsiteX4" fmla="*/ 676716 w 4477723"/>
              <a:gd name="connsiteY4" fmla="*/ 0 h 4390567"/>
              <a:gd name="connsiteX0" fmla="*/ 618649 w 4419656"/>
              <a:gd name="connsiteY0" fmla="*/ 0 h 4296027"/>
              <a:gd name="connsiteX1" fmla="*/ 4419656 w 4419656"/>
              <a:gd name="connsiteY1" fmla="*/ 181548 h 4296027"/>
              <a:gd name="connsiteX2" fmla="*/ 4419656 w 4419656"/>
              <a:gd name="connsiteY2" fmla="*/ 3280348 h 4296027"/>
              <a:gd name="connsiteX3" fmla="*/ 0 w 4419656"/>
              <a:gd name="connsiteY3" fmla="*/ 4296027 h 4296027"/>
              <a:gd name="connsiteX4" fmla="*/ 618649 w 4419656"/>
              <a:gd name="connsiteY4" fmla="*/ 0 h 4296027"/>
              <a:gd name="connsiteX0" fmla="*/ 644857 w 4445864"/>
              <a:gd name="connsiteY0" fmla="*/ 0 h 4278701"/>
              <a:gd name="connsiteX1" fmla="*/ 4445864 w 4445864"/>
              <a:gd name="connsiteY1" fmla="*/ 181548 h 4278701"/>
              <a:gd name="connsiteX2" fmla="*/ 4445864 w 4445864"/>
              <a:gd name="connsiteY2" fmla="*/ 3280348 h 4278701"/>
              <a:gd name="connsiteX3" fmla="*/ 0 w 4445864"/>
              <a:gd name="connsiteY3" fmla="*/ 4278701 h 4278701"/>
              <a:gd name="connsiteX4" fmla="*/ 644857 w 4445864"/>
              <a:gd name="connsiteY4" fmla="*/ 0 h 4278701"/>
              <a:gd name="connsiteX0" fmla="*/ 677625 w 4478632"/>
              <a:gd name="connsiteY0" fmla="*/ 0 h 4288055"/>
              <a:gd name="connsiteX1" fmla="*/ 4478632 w 4478632"/>
              <a:gd name="connsiteY1" fmla="*/ 181548 h 4288055"/>
              <a:gd name="connsiteX2" fmla="*/ 4478632 w 4478632"/>
              <a:gd name="connsiteY2" fmla="*/ 3280348 h 4288055"/>
              <a:gd name="connsiteX3" fmla="*/ 0 w 4478632"/>
              <a:gd name="connsiteY3" fmla="*/ 4288055 h 4288055"/>
              <a:gd name="connsiteX4" fmla="*/ 677625 w 4478632"/>
              <a:gd name="connsiteY4" fmla="*/ 0 h 4288055"/>
              <a:gd name="connsiteX0" fmla="*/ 730043 w 4478632"/>
              <a:gd name="connsiteY0" fmla="*/ 0 h 4253403"/>
              <a:gd name="connsiteX1" fmla="*/ 4478632 w 4478632"/>
              <a:gd name="connsiteY1" fmla="*/ 146896 h 4253403"/>
              <a:gd name="connsiteX2" fmla="*/ 4478632 w 4478632"/>
              <a:gd name="connsiteY2" fmla="*/ 3245696 h 4253403"/>
              <a:gd name="connsiteX3" fmla="*/ 0 w 4478632"/>
              <a:gd name="connsiteY3" fmla="*/ 4253403 h 4253403"/>
              <a:gd name="connsiteX4" fmla="*/ 730043 w 4478632"/>
              <a:gd name="connsiteY4" fmla="*/ 0 h 4253403"/>
              <a:gd name="connsiteX0" fmla="*/ 694009 w 4478632"/>
              <a:gd name="connsiteY0" fmla="*/ 0 h 4292732"/>
              <a:gd name="connsiteX1" fmla="*/ 4478632 w 4478632"/>
              <a:gd name="connsiteY1" fmla="*/ 18622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442023 w 4478632"/>
              <a:gd name="connsiteY1" fmla="*/ 1197984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260535 w 4478632"/>
              <a:gd name="connsiteY1" fmla="*/ 66150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3427113"/>
              <a:gd name="connsiteY0" fmla="*/ 0 h 4292732"/>
              <a:gd name="connsiteX1" fmla="*/ 3260535 w 3427113"/>
              <a:gd name="connsiteY1" fmla="*/ 661505 h 4292732"/>
              <a:gd name="connsiteX2" fmla="*/ 3427113 w 3427113"/>
              <a:gd name="connsiteY2" fmla="*/ 4021074 h 4292732"/>
              <a:gd name="connsiteX3" fmla="*/ 0 w 3427113"/>
              <a:gd name="connsiteY3" fmla="*/ 4292732 h 4292732"/>
              <a:gd name="connsiteX4" fmla="*/ 694009 w 3427113"/>
              <a:gd name="connsiteY4" fmla="*/ 0 h 4292732"/>
              <a:gd name="connsiteX0" fmla="*/ 694009 w 3260535"/>
              <a:gd name="connsiteY0" fmla="*/ 0 h 4312135"/>
              <a:gd name="connsiteX1" fmla="*/ 3260535 w 3260535"/>
              <a:gd name="connsiteY1" fmla="*/ 661505 h 4312135"/>
              <a:gd name="connsiteX2" fmla="*/ 3053035 w 3260535"/>
              <a:gd name="connsiteY2" fmla="*/ 4312135 h 4312135"/>
              <a:gd name="connsiteX3" fmla="*/ 0 w 3260535"/>
              <a:gd name="connsiteY3" fmla="*/ 4292732 h 4312135"/>
              <a:gd name="connsiteX4" fmla="*/ 694009 w 3260535"/>
              <a:gd name="connsiteY4" fmla="*/ 0 h 4312135"/>
              <a:gd name="connsiteX0" fmla="*/ 694009 w 3053035"/>
              <a:gd name="connsiteY0" fmla="*/ 0 h 4312135"/>
              <a:gd name="connsiteX1" fmla="*/ 2917087 w 3053035"/>
              <a:gd name="connsiteY1" fmla="*/ 128731 h 4312135"/>
              <a:gd name="connsiteX2" fmla="*/ 3053035 w 3053035"/>
              <a:gd name="connsiteY2" fmla="*/ 4312135 h 4312135"/>
              <a:gd name="connsiteX3" fmla="*/ 0 w 3053035"/>
              <a:gd name="connsiteY3" fmla="*/ 4292732 h 4312135"/>
              <a:gd name="connsiteX4" fmla="*/ 694009 w 3053035"/>
              <a:gd name="connsiteY4" fmla="*/ 0 h 4312135"/>
              <a:gd name="connsiteX0" fmla="*/ 694009 w 3183003"/>
              <a:gd name="connsiteY0" fmla="*/ 32228 h 4344363"/>
              <a:gd name="connsiteX1" fmla="*/ 3183003 w 3183003"/>
              <a:gd name="connsiteY1" fmla="*/ 0 h 4344363"/>
              <a:gd name="connsiteX2" fmla="*/ 3053035 w 3183003"/>
              <a:gd name="connsiteY2" fmla="*/ 4344363 h 4344363"/>
              <a:gd name="connsiteX3" fmla="*/ 0 w 3183003"/>
              <a:gd name="connsiteY3" fmla="*/ 4324960 h 4344363"/>
              <a:gd name="connsiteX4" fmla="*/ 694009 w 3183003"/>
              <a:gd name="connsiteY4" fmla="*/ 32228 h 4344363"/>
              <a:gd name="connsiteX0" fmla="*/ 694009 w 3183003"/>
              <a:gd name="connsiteY0" fmla="*/ 32228 h 4666842"/>
              <a:gd name="connsiteX1" fmla="*/ 3183003 w 3183003"/>
              <a:gd name="connsiteY1" fmla="*/ 0 h 4666842"/>
              <a:gd name="connsiteX2" fmla="*/ 2904102 w 3183003"/>
              <a:gd name="connsiteY2" fmla="*/ 4666842 h 4666842"/>
              <a:gd name="connsiteX3" fmla="*/ 0 w 3183003"/>
              <a:gd name="connsiteY3" fmla="*/ 4324960 h 4666842"/>
              <a:gd name="connsiteX4" fmla="*/ 694009 w 3183003"/>
              <a:gd name="connsiteY4" fmla="*/ 32228 h 4666842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89063 w 3183003"/>
              <a:gd name="connsiteY2" fmla="*/ 4214167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15082 w 3183003"/>
              <a:gd name="connsiteY2" fmla="*/ 4302618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42888"/>
              <a:gd name="connsiteX1" fmla="*/ 3183003 w 3183003"/>
              <a:gd name="connsiteY1" fmla="*/ 0 h 4342888"/>
              <a:gd name="connsiteX2" fmla="*/ 2772647 w 3183003"/>
              <a:gd name="connsiteY2" fmla="*/ 4342888 h 4342888"/>
              <a:gd name="connsiteX3" fmla="*/ 0 w 3183003"/>
              <a:gd name="connsiteY3" fmla="*/ 4324960 h 4342888"/>
              <a:gd name="connsiteX4" fmla="*/ 694009 w 3183003"/>
              <a:gd name="connsiteY4" fmla="*/ 32228 h 4342888"/>
              <a:gd name="connsiteX0" fmla="*/ 694009 w 3304254"/>
              <a:gd name="connsiteY0" fmla="*/ 91646 h 4402306"/>
              <a:gd name="connsiteX1" fmla="*/ 3304254 w 3304254"/>
              <a:gd name="connsiteY1" fmla="*/ 0 h 4402306"/>
              <a:gd name="connsiteX2" fmla="*/ 2772647 w 3304254"/>
              <a:gd name="connsiteY2" fmla="*/ 4402306 h 4402306"/>
              <a:gd name="connsiteX3" fmla="*/ 0 w 3304254"/>
              <a:gd name="connsiteY3" fmla="*/ 4384378 h 4402306"/>
              <a:gd name="connsiteX4" fmla="*/ 694009 w 3304254"/>
              <a:gd name="connsiteY4" fmla="*/ 91646 h 4402306"/>
              <a:gd name="connsiteX0" fmla="*/ 694009 w 3454036"/>
              <a:gd name="connsiteY0" fmla="*/ 63524 h 4374184"/>
              <a:gd name="connsiteX1" fmla="*/ 3454036 w 3454036"/>
              <a:gd name="connsiteY1" fmla="*/ 0 h 4374184"/>
              <a:gd name="connsiteX2" fmla="*/ 2772647 w 3454036"/>
              <a:gd name="connsiteY2" fmla="*/ 4374184 h 4374184"/>
              <a:gd name="connsiteX3" fmla="*/ 0 w 3454036"/>
              <a:gd name="connsiteY3" fmla="*/ 4356256 h 4374184"/>
              <a:gd name="connsiteX4" fmla="*/ 694009 w 3454036"/>
              <a:gd name="connsiteY4" fmla="*/ 63524 h 4374184"/>
              <a:gd name="connsiteX0" fmla="*/ 694009 w 3454036"/>
              <a:gd name="connsiteY0" fmla="*/ 63524 h 4663454"/>
              <a:gd name="connsiteX1" fmla="*/ 3454036 w 3454036"/>
              <a:gd name="connsiteY1" fmla="*/ 0 h 4663454"/>
              <a:gd name="connsiteX2" fmla="*/ 2727639 w 3454036"/>
              <a:gd name="connsiteY2" fmla="*/ 4663454 h 4663454"/>
              <a:gd name="connsiteX3" fmla="*/ 0 w 3454036"/>
              <a:gd name="connsiteY3" fmla="*/ 4356256 h 4663454"/>
              <a:gd name="connsiteX4" fmla="*/ 694009 w 3454036"/>
              <a:gd name="connsiteY4" fmla="*/ 63524 h 4663454"/>
              <a:gd name="connsiteX0" fmla="*/ 694009 w 3454036"/>
              <a:gd name="connsiteY0" fmla="*/ 63524 h 4534734"/>
              <a:gd name="connsiteX1" fmla="*/ 3454036 w 3454036"/>
              <a:gd name="connsiteY1" fmla="*/ 0 h 4534734"/>
              <a:gd name="connsiteX2" fmla="*/ 2744054 w 3454036"/>
              <a:gd name="connsiteY2" fmla="*/ 4534734 h 4534734"/>
              <a:gd name="connsiteX3" fmla="*/ 0 w 3454036"/>
              <a:gd name="connsiteY3" fmla="*/ 4356256 h 4534734"/>
              <a:gd name="connsiteX4" fmla="*/ 694009 w 3454036"/>
              <a:gd name="connsiteY4" fmla="*/ 63524 h 4534734"/>
              <a:gd name="connsiteX0" fmla="*/ 694009 w 3454036"/>
              <a:gd name="connsiteY0" fmla="*/ 63524 h 4530968"/>
              <a:gd name="connsiteX1" fmla="*/ 3454036 w 3454036"/>
              <a:gd name="connsiteY1" fmla="*/ 0 h 4530968"/>
              <a:gd name="connsiteX2" fmla="*/ 2657926 w 3454036"/>
              <a:gd name="connsiteY2" fmla="*/ 4530968 h 4530968"/>
              <a:gd name="connsiteX3" fmla="*/ 0 w 3454036"/>
              <a:gd name="connsiteY3" fmla="*/ 4356256 h 4530968"/>
              <a:gd name="connsiteX4" fmla="*/ 694009 w 3454036"/>
              <a:gd name="connsiteY4" fmla="*/ 63524 h 4530968"/>
              <a:gd name="connsiteX0" fmla="*/ 694009 w 3454036"/>
              <a:gd name="connsiteY0" fmla="*/ 63524 h 4462636"/>
              <a:gd name="connsiteX1" fmla="*/ 3454036 w 3454036"/>
              <a:gd name="connsiteY1" fmla="*/ 0 h 4462636"/>
              <a:gd name="connsiteX2" fmla="*/ 2698667 w 3454036"/>
              <a:gd name="connsiteY2" fmla="*/ 4462636 h 4462636"/>
              <a:gd name="connsiteX3" fmla="*/ 0 w 3454036"/>
              <a:gd name="connsiteY3" fmla="*/ 4356256 h 4462636"/>
              <a:gd name="connsiteX4" fmla="*/ 694009 w 3454036"/>
              <a:gd name="connsiteY4" fmla="*/ 63524 h 4462636"/>
              <a:gd name="connsiteX0" fmla="*/ 694009 w 3454036"/>
              <a:gd name="connsiteY0" fmla="*/ 63524 h 4428455"/>
              <a:gd name="connsiteX1" fmla="*/ 3454036 w 3454036"/>
              <a:gd name="connsiteY1" fmla="*/ 0 h 4428455"/>
              <a:gd name="connsiteX2" fmla="*/ 2657016 w 3454036"/>
              <a:gd name="connsiteY2" fmla="*/ 4428455 h 4428455"/>
              <a:gd name="connsiteX3" fmla="*/ 0 w 3454036"/>
              <a:gd name="connsiteY3" fmla="*/ 4356256 h 4428455"/>
              <a:gd name="connsiteX4" fmla="*/ 694009 w 3454036"/>
              <a:gd name="connsiteY4" fmla="*/ 63524 h 4428455"/>
              <a:gd name="connsiteX0" fmla="*/ 694009 w 3454036"/>
              <a:gd name="connsiteY0" fmla="*/ 63524 h 4435957"/>
              <a:gd name="connsiteX1" fmla="*/ 3454036 w 3454036"/>
              <a:gd name="connsiteY1" fmla="*/ 0 h 4435957"/>
              <a:gd name="connsiteX2" fmla="*/ 2705228 w 3454036"/>
              <a:gd name="connsiteY2" fmla="*/ 4435957 h 4435957"/>
              <a:gd name="connsiteX3" fmla="*/ 0 w 3454036"/>
              <a:gd name="connsiteY3" fmla="*/ 4356256 h 4435957"/>
              <a:gd name="connsiteX4" fmla="*/ 694009 w 3454036"/>
              <a:gd name="connsiteY4" fmla="*/ 63524 h 4435957"/>
              <a:gd name="connsiteX0" fmla="*/ 694009 w 3350582"/>
              <a:gd name="connsiteY0" fmla="*/ 41081 h 4413514"/>
              <a:gd name="connsiteX1" fmla="*/ 3350582 w 3350582"/>
              <a:gd name="connsiteY1" fmla="*/ 0 h 4413514"/>
              <a:gd name="connsiteX2" fmla="*/ 2705228 w 3350582"/>
              <a:gd name="connsiteY2" fmla="*/ 4413514 h 4413514"/>
              <a:gd name="connsiteX3" fmla="*/ 0 w 3350582"/>
              <a:gd name="connsiteY3" fmla="*/ 4333813 h 4413514"/>
              <a:gd name="connsiteX4" fmla="*/ 694009 w 3350582"/>
              <a:gd name="connsiteY4" fmla="*/ 41081 h 4413514"/>
              <a:gd name="connsiteX0" fmla="*/ 694009 w 3407206"/>
              <a:gd name="connsiteY0" fmla="*/ 0 h 4372433"/>
              <a:gd name="connsiteX1" fmla="*/ 3407206 w 3407206"/>
              <a:gd name="connsiteY1" fmla="*/ 20721 h 4372433"/>
              <a:gd name="connsiteX2" fmla="*/ 2705228 w 3407206"/>
              <a:gd name="connsiteY2" fmla="*/ 4372433 h 4372433"/>
              <a:gd name="connsiteX3" fmla="*/ 0 w 3407206"/>
              <a:gd name="connsiteY3" fmla="*/ 4292732 h 4372433"/>
              <a:gd name="connsiteX4" fmla="*/ 694009 w 3407206"/>
              <a:gd name="connsiteY4" fmla="*/ 0 h 4372433"/>
              <a:gd name="connsiteX0" fmla="*/ 694009 w 3411412"/>
              <a:gd name="connsiteY0" fmla="*/ 0 h 4372433"/>
              <a:gd name="connsiteX1" fmla="*/ 3411412 w 3411412"/>
              <a:gd name="connsiteY1" fmla="*/ 47872 h 4372433"/>
              <a:gd name="connsiteX2" fmla="*/ 2705228 w 3411412"/>
              <a:gd name="connsiteY2" fmla="*/ 4372433 h 4372433"/>
              <a:gd name="connsiteX3" fmla="*/ 0 w 3411412"/>
              <a:gd name="connsiteY3" fmla="*/ 4292732 h 4372433"/>
              <a:gd name="connsiteX4" fmla="*/ 694009 w 3411412"/>
              <a:gd name="connsiteY4" fmla="*/ 0 h 4372433"/>
              <a:gd name="connsiteX0" fmla="*/ 694009 w 3411412"/>
              <a:gd name="connsiteY0" fmla="*/ 0 h 4346695"/>
              <a:gd name="connsiteX1" fmla="*/ 3411412 w 3411412"/>
              <a:gd name="connsiteY1" fmla="*/ 47872 h 4346695"/>
              <a:gd name="connsiteX2" fmla="*/ 2733320 w 3411412"/>
              <a:gd name="connsiteY2" fmla="*/ 4346695 h 4346695"/>
              <a:gd name="connsiteX3" fmla="*/ 0 w 3411412"/>
              <a:gd name="connsiteY3" fmla="*/ 4292732 h 4346695"/>
              <a:gd name="connsiteX4" fmla="*/ 694009 w 3411412"/>
              <a:gd name="connsiteY4" fmla="*/ 0 h 4346695"/>
              <a:gd name="connsiteX0" fmla="*/ 694009 w 3411412"/>
              <a:gd name="connsiteY0" fmla="*/ 0 h 4340134"/>
              <a:gd name="connsiteX1" fmla="*/ 3411412 w 3411412"/>
              <a:gd name="connsiteY1" fmla="*/ 47872 h 4340134"/>
              <a:gd name="connsiteX2" fmla="*/ 2706640 w 3411412"/>
              <a:gd name="connsiteY2" fmla="*/ 4340134 h 4340134"/>
              <a:gd name="connsiteX3" fmla="*/ 0 w 3411412"/>
              <a:gd name="connsiteY3" fmla="*/ 4292732 h 4340134"/>
              <a:gd name="connsiteX4" fmla="*/ 694009 w 3411412"/>
              <a:gd name="connsiteY4" fmla="*/ 0 h 4340134"/>
              <a:gd name="connsiteX0" fmla="*/ 694009 w 3411412"/>
              <a:gd name="connsiteY0" fmla="*/ 0 h 4352783"/>
              <a:gd name="connsiteX1" fmla="*/ 3411412 w 3411412"/>
              <a:gd name="connsiteY1" fmla="*/ 47872 h 4352783"/>
              <a:gd name="connsiteX2" fmla="*/ 2749233 w 3411412"/>
              <a:gd name="connsiteY2" fmla="*/ 4352783 h 4352783"/>
              <a:gd name="connsiteX3" fmla="*/ 0 w 3411412"/>
              <a:gd name="connsiteY3" fmla="*/ 4292732 h 4352783"/>
              <a:gd name="connsiteX4" fmla="*/ 694009 w 3411412"/>
              <a:gd name="connsiteY4" fmla="*/ 0 h 4352783"/>
              <a:gd name="connsiteX0" fmla="*/ 782492 w 3411412"/>
              <a:gd name="connsiteY0" fmla="*/ 0 h 4402847"/>
              <a:gd name="connsiteX1" fmla="*/ 3411412 w 3411412"/>
              <a:gd name="connsiteY1" fmla="*/ 97936 h 4402847"/>
              <a:gd name="connsiteX2" fmla="*/ 2749233 w 3411412"/>
              <a:gd name="connsiteY2" fmla="*/ 4402847 h 4402847"/>
              <a:gd name="connsiteX3" fmla="*/ 0 w 3411412"/>
              <a:gd name="connsiteY3" fmla="*/ 4342796 h 4402847"/>
              <a:gd name="connsiteX4" fmla="*/ 782492 w 3411412"/>
              <a:gd name="connsiteY4" fmla="*/ 0 h 4402847"/>
              <a:gd name="connsiteX0" fmla="*/ 935570 w 3411412"/>
              <a:gd name="connsiteY0" fmla="*/ 0 h 4450086"/>
              <a:gd name="connsiteX1" fmla="*/ 3411412 w 3411412"/>
              <a:gd name="connsiteY1" fmla="*/ 145175 h 4450086"/>
              <a:gd name="connsiteX2" fmla="*/ 2749233 w 3411412"/>
              <a:gd name="connsiteY2" fmla="*/ 4450086 h 4450086"/>
              <a:gd name="connsiteX3" fmla="*/ 0 w 3411412"/>
              <a:gd name="connsiteY3" fmla="*/ 4390035 h 4450086"/>
              <a:gd name="connsiteX4" fmla="*/ 935570 w 3411412"/>
              <a:gd name="connsiteY4" fmla="*/ 0 h 4450086"/>
              <a:gd name="connsiteX0" fmla="*/ 909832 w 3411412"/>
              <a:gd name="connsiteY0" fmla="*/ 0 h 4478179"/>
              <a:gd name="connsiteX1" fmla="*/ 3411412 w 3411412"/>
              <a:gd name="connsiteY1" fmla="*/ 173268 h 4478179"/>
              <a:gd name="connsiteX2" fmla="*/ 2749233 w 3411412"/>
              <a:gd name="connsiteY2" fmla="*/ 4478179 h 4478179"/>
              <a:gd name="connsiteX3" fmla="*/ 0 w 3411412"/>
              <a:gd name="connsiteY3" fmla="*/ 4418128 h 4478179"/>
              <a:gd name="connsiteX4" fmla="*/ 909832 w 3411412"/>
              <a:gd name="connsiteY4" fmla="*/ 0 h 4478179"/>
              <a:gd name="connsiteX0" fmla="*/ 777815 w 3279395"/>
              <a:gd name="connsiteY0" fmla="*/ 0 h 4478179"/>
              <a:gd name="connsiteX1" fmla="*/ 3279395 w 3279395"/>
              <a:gd name="connsiteY1" fmla="*/ 173268 h 4478179"/>
              <a:gd name="connsiteX2" fmla="*/ 2617216 w 3279395"/>
              <a:gd name="connsiteY2" fmla="*/ 4478179 h 4478179"/>
              <a:gd name="connsiteX3" fmla="*/ 0 w 3279395"/>
              <a:gd name="connsiteY3" fmla="*/ 4359181 h 4478179"/>
              <a:gd name="connsiteX4" fmla="*/ 777815 w 3279395"/>
              <a:gd name="connsiteY4" fmla="*/ 0 h 4478179"/>
              <a:gd name="connsiteX0" fmla="*/ 667801 w 3169381"/>
              <a:gd name="connsiteY0" fmla="*/ 0 h 4478179"/>
              <a:gd name="connsiteX1" fmla="*/ 3169381 w 3169381"/>
              <a:gd name="connsiteY1" fmla="*/ 173268 h 4478179"/>
              <a:gd name="connsiteX2" fmla="*/ 2507202 w 3169381"/>
              <a:gd name="connsiteY2" fmla="*/ 4478179 h 4478179"/>
              <a:gd name="connsiteX3" fmla="*/ 0 w 3169381"/>
              <a:gd name="connsiteY3" fmla="*/ 4310059 h 4478179"/>
              <a:gd name="connsiteX4" fmla="*/ 667801 w 3169381"/>
              <a:gd name="connsiteY4" fmla="*/ 0 h 4478179"/>
              <a:gd name="connsiteX0" fmla="*/ 695893 w 3197473"/>
              <a:gd name="connsiteY0" fmla="*/ 0 h 4478179"/>
              <a:gd name="connsiteX1" fmla="*/ 3197473 w 3197473"/>
              <a:gd name="connsiteY1" fmla="*/ 173268 h 4478179"/>
              <a:gd name="connsiteX2" fmla="*/ 2535294 w 3197473"/>
              <a:gd name="connsiteY2" fmla="*/ 4478179 h 4478179"/>
              <a:gd name="connsiteX3" fmla="*/ 0 w 3197473"/>
              <a:gd name="connsiteY3" fmla="*/ 4335798 h 4478179"/>
              <a:gd name="connsiteX4" fmla="*/ 695893 w 3197473"/>
              <a:gd name="connsiteY4" fmla="*/ 0 h 4478179"/>
              <a:gd name="connsiteX0" fmla="*/ 733339 w 3234919"/>
              <a:gd name="connsiteY0" fmla="*/ 0 h 4478179"/>
              <a:gd name="connsiteX1" fmla="*/ 3234919 w 3234919"/>
              <a:gd name="connsiteY1" fmla="*/ 173268 h 4478179"/>
              <a:gd name="connsiteX2" fmla="*/ 2572740 w 3234919"/>
              <a:gd name="connsiteY2" fmla="*/ 4478179 h 4478179"/>
              <a:gd name="connsiteX3" fmla="*/ 0 w 3234919"/>
              <a:gd name="connsiteY3" fmla="*/ 4328767 h 4478179"/>
              <a:gd name="connsiteX4" fmla="*/ 733339 w 3234919"/>
              <a:gd name="connsiteY4" fmla="*/ 0 h 4478179"/>
              <a:gd name="connsiteX0" fmla="*/ 733339 w 3234919"/>
              <a:gd name="connsiteY0" fmla="*/ 0 h 4501123"/>
              <a:gd name="connsiteX1" fmla="*/ 3234919 w 3234919"/>
              <a:gd name="connsiteY1" fmla="*/ 173268 h 4501123"/>
              <a:gd name="connsiteX2" fmla="*/ 2604097 w 3234919"/>
              <a:gd name="connsiteY2" fmla="*/ 4501123 h 4501123"/>
              <a:gd name="connsiteX3" fmla="*/ 0 w 3234919"/>
              <a:gd name="connsiteY3" fmla="*/ 4328767 h 4501123"/>
              <a:gd name="connsiteX4" fmla="*/ 733339 w 3234919"/>
              <a:gd name="connsiteY4" fmla="*/ 0 h 4501123"/>
              <a:gd name="connsiteX0" fmla="*/ 733339 w 3234919"/>
              <a:gd name="connsiteY0" fmla="*/ 0 h 4527802"/>
              <a:gd name="connsiteX1" fmla="*/ 3234919 w 3234919"/>
              <a:gd name="connsiteY1" fmla="*/ 173268 h 4527802"/>
              <a:gd name="connsiteX2" fmla="*/ 2597537 w 3234919"/>
              <a:gd name="connsiteY2" fmla="*/ 4527802 h 4527802"/>
              <a:gd name="connsiteX3" fmla="*/ 0 w 3234919"/>
              <a:gd name="connsiteY3" fmla="*/ 4328767 h 4527802"/>
              <a:gd name="connsiteX4" fmla="*/ 733339 w 3234919"/>
              <a:gd name="connsiteY4" fmla="*/ 0 h 4527802"/>
              <a:gd name="connsiteX0" fmla="*/ 733339 w 3234919"/>
              <a:gd name="connsiteY0" fmla="*/ 0 h 4532479"/>
              <a:gd name="connsiteX1" fmla="*/ 3234919 w 3234919"/>
              <a:gd name="connsiteY1" fmla="*/ 173268 h 4532479"/>
              <a:gd name="connsiteX2" fmla="*/ 2581152 w 3234919"/>
              <a:gd name="connsiteY2" fmla="*/ 4532479 h 4532479"/>
              <a:gd name="connsiteX3" fmla="*/ 0 w 3234919"/>
              <a:gd name="connsiteY3" fmla="*/ 4328767 h 4532479"/>
              <a:gd name="connsiteX4" fmla="*/ 733339 w 3234919"/>
              <a:gd name="connsiteY4" fmla="*/ 0 h 4532479"/>
              <a:gd name="connsiteX0" fmla="*/ 733339 w 3234919"/>
              <a:gd name="connsiteY0" fmla="*/ 0 h 4568512"/>
              <a:gd name="connsiteX1" fmla="*/ 3234919 w 3234919"/>
              <a:gd name="connsiteY1" fmla="*/ 173268 h 4568512"/>
              <a:gd name="connsiteX2" fmla="*/ 2541823 w 3234919"/>
              <a:gd name="connsiteY2" fmla="*/ 4568512 h 4568512"/>
              <a:gd name="connsiteX3" fmla="*/ 0 w 3234919"/>
              <a:gd name="connsiteY3" fmla="*/ 4328767 h 4568512"/>
              <a:gd name="connsiteX4" fmla="*/ 733339 w 3234919"/>
              <a:gd name="connsiteY4" fmla="*/ 0 h 4568512"/>
              <a:gd name="connsiteX0" fmla="*/ 733339 w 3234919"/>
              <a:gd name="connsiteY0" fmla="*/ 0 h 4577395"/>
              <a:gd name="connsiteX1" fmla="*/ 3234919 w 3234919"/>
              <a:gd name="connsiteY1" fmla="*/ 173268 h 4577395"/>
              <a:gd name="connsiteX2" fmla="*/ 2498288 w 3234919"/>
              <a:gd name="connsiteY2" fmla="*/ 4577395 h 4577395"/>
              <a:gd name="connsiteX3" fmla="*/ 0 w 3234919"/>
              <a:gd name="connsiteY3" fmla="*/ 4328767 h 4577395"/>
              <a:gd name="connsiteX4" fmla="*/ 733339 w 3234919"/>
              <a:gd name="connsiteY4" fmla="*/ 0 h 4577395"/>
              <a:gd name="connsiteX0" fmla="*/ 733339 w 3234919"/>
              <a:gd name="connsiteY0" fmla="*/ 0 h 4570835"/>
              <a:gd name="connsiteX1" fmla="*/ 3234919 w 3234919"/>
              <a:gd name="connsiteY1" fmla="*/ 173268 h 4570835"/>
              <a:gd name="connsiteX2" fmla="*/ 2471609 w 3234919"/>
              <a:gd name="connsiteY2" fmla="*/ 4570835 h 4570835"/>
              <a:gd name="connsiteX3" fmla="*/ 0 w 3234919"/>
              <a:gd name="connsiteY3" fmla="*/ 4328767 h 4570835"/>
              <a:gd name="connsiteX4" fmla="*/ 733339 w 3234919"/>
              <a:gd name="connsiteY4" fmla="*/ 0 h 4570835"/>
              <a:gd name="connsiteX0" fmla="*/ 733339 w 3234919"/>
              <a:gd name="connsiteY0" fmla="*/ 0 h 4518418"/>
              <a:gd name="connsiteX1" fmla="*/ 3234919 w 3234919"/>
              <a:gd name="connsiteY1" fmla="*/ 173268 h 4518418"/>
              <a:gd name="connsiteX2" fmla="*/ 2506261 w 3234919"/>
              <a:gd name="connsiteY2" fmla="*/ 4518418 h 4518418"/>
              <a:gd name="connsiteX3" fmla="*/ 0 w 3234919"/>
              <a:gd name="connsiteY3" fmla="*/ 4328767 h 4518418"/>
              <a:gd name="connsiteX4" fmla="*/ 733339 w 3234919"/>
              <a:gd name="connsiteY4" fmla="*/ 0 h 4518418"/>
              <a:gd name="connsiteX0" fmla="*/ 733339 w 3234919"/>
              <a:gd name="connsiteY0" fmla="*/ 0 h 4512800"/>
              <a:gd name="connsiteX1" fmla="*/ 3234919 w 3234919"/>
              <a:gd name="connsiteY1" fmla="*/ 173268 h 4512800"/>
              <a:gd name="connsiteX2" fmla="*/ 2501114 w 3234919"/>
              <a:gd name="connsiteY2" fmla="*/ 4512800 h 4512800"/>
              <a:gd name="connsiteX3" fmla="*/ 0 w 3234919"/>
              <a:gd name="connsiteY3" fmla="*/ 4328767 h 4512800"/>
              <a:gd name="connsiteX4" fmla="*/ 733339 w 3234919"/>
              <a:gd name="connsiteY4" fmla="*/ 0 h 4512800"/>
              <a:gd name="connsiteX0" fmla="*/ 712278 w 3234919"/>
              <a:gd name="connsiteY0" fmla="*/ 0 h 4524508"/>
              <a:gd name="connsiteX1" fmla="*/ 3234919 w 3234919"/>
              <a:gd name="connsiteY1" fmla="*/ 184976 h 4524508"/>
              <a:gd name="connsiteX2" fmla="*/ 2501114 w 3234919"/>
              <a:gd name="connsiteY2" fmla="*/ 4524508 h 4524508"/>
              <a:gd name="connsiteX3" fmla="*/ 0 w 3234919"/>
              <a:gd name="connsiteY3" fmla="*/ 4340475 h 4524508"/>
              <a:gd name="connsiteX4" fmla="*/ 712278 w 3234919"/>
              <a:gd name="connsiteY4" fmla="*/ 0 h 4524508"/>
              <a:gd name="connsiteX0" fmla="*/ 696835 w 3234919"/>
              <a:gd name="connsiteY0" fmla="*/ 0 h 4541363"/>
              <a:gd name="connsiteX1" fmla="*/ 3234919 w 3234919"/>
              <a:gd name="connsiteY1" fmla="*/ 201831 h 4541363"/>
              <a:gd name="connsiteX2" fmla="*/ 2501114 w 3234919"/>
              <a:gd name="connsiteY2" fmla="*/ 4541363 h 4541363"/>
              <a:gd name="connsiteX3" fmla="*/ 0 w 3234919"/>
              <a:gd name="connsiteY3" fmla="*/ 4357330 h 4541363"/>
              <a:gd name="connsiteX4" fmla="*/ 696835 w 3234919"/>
              <a:gd name="connsiteY4" fmla="*/ 0 h 4541363"/>
              <a:gd name="connsiteX0" fmla="*/ 652039 w 3190123"/>
              <a:gd name="connsiteY0" fmla="*/ 0 h 4541363"/>
              <a:gd name="connsiteX1" fmla="*/ 3190123 w 3190123"/>
              <a:gd name="connsiteY1" fmla="*/ 201831 h 4541363"/>
              <a:gd name="connsiteX2" fmla="*/ 2456318 w 3190123"/>
              <a:gd name="connsiteY2" fmla="*/ 4541363 h 4541363"/>
              <a:gd name="connsiteX3" fmla="*/ 0 w 3190123"/>
              <a:gd name="connsiteY3" fmla="*/ 4390108 h 4541363"/>
              <a:gd name="connsiteX4" fmla="*/ 652039 w 3190123"/>
              <a:gd name="connsiteY4" fmla="*/ 0 h 4541363"/>
              <a:gd name="connsiteX0" fmla="*/ 682126 w 3220210"/>
              <a:gd name="connsiteY0" fmla="*/ 0 h 4541363"/>
              <a:gd name="connsiteX1" fmla="*/ 3220210 w 3220210"/>
              <a:gd name="connsiteY1" fmla="*/ 201831 h 4541363"/>
              <a:gd name="connsiteX2" fmla="*/ 2486405 w 3220210"/>
              <a:gd name="connsiteY2" fmla="*/ 4541363 h 4541363"/>
              <a:gd name="connsiteX3" fmla="*/ 0 w 3220210"/>
              <a:gd name="connsiteY3" fmla="*/ 4373382 h 4541363"/>
              <a:gd name="connsiteX4" fmla="*/ 682126 w 3220210"/>
              <a:gd name="connsiteY4" fmla="*/ 0 h 4541363"/>
              <a:gd name="connsiteX0" fmla="*/ 714231 w 3252315"/>
              <a:gd name="connsiteY0" fmla="*/ 0 h 4541363"/>
              <a:gd name="connsiteX1" fmla="*/ 3252315 w 3252315"/>
              <a:gd name="connsiteY1" fmla="*/ 201831 h 4541363"/>
              <a:gd name="connsiteX2" fmla="*/ 2518510 w 3252315"/>
              <a:gd name="connsiteY2" fmla="*/ 4541363 h 4541363"/>
              <a:gd name="connsiteX3" fmla="*/ 0 w 3252315"/>
              <a:gd name="connsiteY3" fmla="*/ 4402796 h 4541363"/>
              <a:gd name="connsiteX4" fmla="*/ 714231 w 3252315"/>
              <a:gd name="connsiteY4" fmla="*/ 0 h 45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315" h="4541363">
                <a:moveTo>
                  <a:pt x="714231" y="0"/>
                </a:moveTo>
                <a:lnTo>
                  <a:pt x="3252315" y="201831"/>
                </a:lnTo>
                <a:lnTo>
                  <a:pt x="2518510" y="4541363"/>
                </a:lnTo>
                <a:lnTo>
                  <a:pt x="0" y="4402796"/>
                </a:lnTo>
                <a:lnTo>
                  <a:pt x="714231" y="0"/>
                </a:lnTo>
                <a:close/>
              </a:path>
            </a:pathLst>
          </a:custGeom>
          <a:solidFill>
            <a:schemeClr val="bg2"/>
          </a:solidFill>
          <a:effectLst>
            <a:outerShdw blurRad="127000" dist="127000" dir="63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1800000" lon="3000000" rev="12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 rot="18749774">
            <a:off x="5438275" y="509125"/>
            <a:ext cx="3252315" cy="3406022"/>
          </a:xfrm>
          <a:custGeom>
            <a:avLst/>
            <a:gdLst>
              <a:gd name="connsiteX0" fmla="*/ 0 w 4089398"/>
              <a:gd name="connsiteY0" fmla="*/ 0 h 3098800"/>
              <a:gd name="connsiteX1" fmla="*/ 4089398 w 4089398"/>
              <a:gd name="connsiteY1" fmla="*/ 0 h 3098800"/>
              <a:gd name="connsiteX2" fmla="*/ 4089398 w 4089398"/>
              <a:gd name="connsiteY2" fmla="*/ 3098800 h 3098800"/>
              <a:gd name="connsiteX3" fmla="*/ 0 w 4089398"/>
              <a:gd name="connsiteY3" fmla="*/ 3098800 h 3098800"/>
              <a:gd name="connsiteX4" fmla="*/ 0 w 4089398"/>
              <a:gd name="connsiteY4" fmla="*/ 0 h 3098800"/>
              <a:gd name="connsiteX0" fmla="*/ 76019 w 4165417"/>
              <a:gd name="connsiteY0" fmla="*/ 0 h 3850538"/>
              <a:gd name="connsiteX1" fmla="*/ 4165417 w 4165417"/>
              <a:gd name="connsiteY1" fmla="*/ 0 h 3850538"/>
              <a:gd name="connsiteX2" fmla="*/ 4165417 w 4165417"/>
              <a:gd name="connsiteY2" fmla="*/ 3098800 h 3850538"/>
              <a:gd name="connsiteX3" fmla="*/ 0 w 4165417"/>
              <a:gd name="connsiteY3" fmla="*/ 3850538 h 3850538"/>
              <a:gd name="connsiteX4" fmla="*/ 76019 w 4165417"/>
              <a:gd name="connsiteY4" fmla="*/ 0 h 3850538"/>
              <a:gd name="connsiteX0" fmla="*/ 252573 w 4341971"/>
              <a:gd name="connsiteY0" fmla="*/ 0 h 4187989"/>
              <a:gd name="connsiteX1" fmla="*/ 4341971 w 4341971"/>
              <a:gd name="connsiteY1" fmla="*/ 0 h 4187989"/>
              <a:gd name="connsiteX2" fmla="*/ 4341971 w 4341971"/>
              <a:gd name="connsiteY2" fmla="*/ 3098800 h 4187989"/>
              <a:gd name="connsiteX3" fmla="*/ 0 w 4341971"/>
              <a:gd name="connsiteY3" fmla="*/ 4187989 h 4187989"/>
              <a:gd name="connsiteX4" fmla="*/ 252573 w 4341971"/>
              <a:gd name="connsiteY4" fmla="*/ 0 h 4187989"/>
              <a:gd name="connsiteX0" fmla="*/ 363529 w 4341971"/>
              <a:gd name="connsiteY0" fmla="*/ 0 h 4258643"/>
              <a:gd name="connsiteX1" fmla="*/ 4341971 w 4341971"/>
              <a:gd name="connsiteY1" fmla="*/ 70654 h 4258643"/>
              <a:gd name="connsiteX2" fmla="*/ 4341971 w 4341971"/>
              <a:gd name="connsiteY2" fmla="*/ 3169454 h 4258643"/>
              <a:gd name="connsiteX3" fmla="*/ 0 w 4341971"/>
              <a:gd name="connsiteY3" fmla="*/ 4258643 h 4258643"/>
              <a:gd name="connsiteX4" fmla="*/ 363529 w 4341971"/>
              <a:gd name="connsiteY4" fmla="*/ 0 h 4258643"/>
              <a:gd name="connsiteX0" fmla="*/ 530637 w 4341971"/>
              <a:gd name="connsiteY0" fmla="*/ 0 h 4256729"/>
              <a:gd name="connsiteX1" fmla="*/ 4341971 w 4341971"/>
              <a:gd name="connsiteY1" fmla="*/ 68740 h 4256729"/>
              <a:gd name="connsiteX2" fmla="*/ 4341971 w 4341971"/>
              <a:gd name="connsiteY2" fmla="*/ 3167540 h 4256729"/>
              <a:gd name="connsiteX3" fmla="*/ 0 w 4341971"/>
              <a:gd name="connsiteY3" fmla="*/ 4256729 h 4256729"/>
              <a:gd name="connsiteX4" fmla="*/ 530637 w 4341971"/>
              <a:gd name="connsiteY4" fmla="*/ 0 h 4256729"/>
              <a:gd name="connsiteX0" fmla="*/ 582615 w 4341971"/>
              <a:gd name="connsiteY0" fmla="*/ 0 h 4335355"/>
              <a:gd name="connsiteX1" fmla="*/ 4341971 w 4341971"/>
              <a:gd name="connsiteY1" fmla="*/ 147366 h 4335355"/>
              <a:gd name="connsiteX2" fmla="*/ 4341971 w 4341971"/>
              <a:gd name="connsiteY2" fmla="*/ 3246166 h 4335355"/>
              <a:gd name="connsiteX3" fmla="*/ 0 w 4341971"/>
              <a:gd name="connsiteY3" fmla="*/ 4335355 h 4335355"/>
              <a:gd name="connsiteX4" fmla="*/ 582615 w 4341971"/>
              <a:gd name="connsiteY4" fmla="*/ 0 h 4335355"/>
              <a:gd name="connsiteX0" fmla="*/ 535816 w 4341971"/>
              <a:gd name="connsiteY0" fmla="*/ 0 h 4375155"/>
              <a:gd name="connsiteX1" fmla="*/ 4341971 w 4341971"/>
              <a:gd name="connsiteY1" fmla="*/ 187166 h 4375155"/>
              <a:gd name="connsiteX2" fmla="*/ 4341971 w 4341971"/>
              <a:gd name="connsiteY2" fmla="*/ 3285966 h 4375155"/>
              <a:gd name="connsiteX3" fmla="*/ 0 w 4341971"/>
              <a:gd name="connsiteY3" fmla="*/ 4375155 h 4375155"/>
              <a:gd name="connsiteX4" fmla="*/ 535816 w 4341971"/>
              <a:gd name="connsiteY4" fmla="*/ 0 h 4375155"/>
              <a:gd name="connsiteX0" fmla="*/ 546111 w 4341971"/>
              <a:gd name="connsiteY0" fmla="*/ 0 h 4363918"/>
              <a:gd name="connsiteX1" fmla="*/ 4341971 w 4341971"/>
              <a:gd name="connsiteY1" fmla="*/ 175929 h 4363918"/>
              <a:gd name="connsiteX2" fmla="*/ 4341971 w 4341971"/>
              <a:gd name="connsiteY2" fmla="*/ 3274729 h 4363918"/>
              <a:gd name="connsiteX3" fmla="*/ 0 w 4341971"/>
              <a:gd name="connsiteY3" fmla="*/ 4363918 h 4363918"/>
              <a:gd name="connsiteX4" fmla="*/ 546111 w 4341971"/>
              <a:gd name="connsiteY4" fmla="*/ 0 h 4363918"/>
              <a:gd name="connsiteX0" fmla="*/ 577467 w 4341971"/>
              <a:gd name="connsiteY0" fmla="*/ 0 h 4340974"/>
              <a:gd name="connsiteX1" fmla="*/ 4341971 w 4341971"/>
              <a:gd name="connsiteY1" fmla="*/ 152985 h 4340974"/>
              <a:gd name="connsiteX2" fmla="*/ 4341971 w 4341971"/>
              <a:gd name="connsiteY2" fmla="*/ 3251785 h 4340974"/>
              <a:gd name="connsiteX3" fmla="*/ 0 w 4341971"/>
              <a:gd name="connsiteY3" fmla="*/ 4340974 h 4340974"/>
              <a:gd name="connsiteX4" fmla="*/ 577467 w 4341971"/>
              <a:gd name="connsiteY4" fmla="*/ 0 h 4340974"/>
              <a:gd name="connsiteX0" fmla="*/ 578409 w 4341971"/>
              <a:gd name="connsiteY0" fmla="*/ 0 h 4362506"/>
              <a:gd name="connsiteX1" fmla="*/ 4341971 w 4341971"/>
              <a:gd name="connsiteY1" fmla="*/ 174517 h 4362506"/>
              <a:gd name="connsiteX2" fmla="*/ 4341971 w 4341971"/>
              <a:gd name="connsiteY2" fmla="*/ 3273317 h 4362506"/>
              <a:gd name="connsiteX3" fmla="*/ 0 w 4341971"/>
              <a:gd name="connsiteY3" fmla="*/ 4362506 h 4362506"/>
              <a:gd name="connsiteX4" fmla="*/ 578409 w 4341971"/>
              <a:gd name="connsiteY4" fmla="*/ 0 h 4362506"/>
              <a:gd name="connsiteX0" fmla="*/ 540964 w 4341971"/>
              <a:gd name="connsiteY0" fmla="*/ 0 h 4369537"/>
              <a:gd name="connsiteX1" fmla="*/ 4341971 w 4341971"/>
              <a:gd name="connsiteY1" fmla="*/ 181548 h 4369537"/>
              <a:gd name="connsiteX2" fmla="*/ 4341971 w 4341971"/>
              <a:gd name="connsiteY2" fmla="*/ 3280348 h 4369537"/>
              <a:gd name="connsiteX3" fmla="*/ 0 w 4341971"/>
              <a:gd name="connsiteY3" fmla="*/ 4369537 h 4369537"/>
              <a:gd name="connsiteX4" fmla="*/ 540964 w 4341971"/>
              <a:gd name="connsiteY4" fmla="*/ 0 h 4369537"/>
              <a:gd name="connsiteX0" fmla="*/ 584530 w 4385537"/>
              <a:gd name="connsiteY0" fmla="*/ 0 h 4502464"/>
              <a:gd name="connsiteX1" fmla="*/ 4385537 w 4385537"/>
              <a:gd name="connsiteY1" fmla="*/ 181548 h 4502464"/>
              <a:gd name="connsiteX2" fmla="*/ 4385537 w 4385537"/>
              <a:gd name="connsiteY2" fmla="*/ 3280348 h 4502464"/>
              <a:gd name="connsiteX3" fmla="*/ 0 w 4385537"/>
              <a:gd name="connsiteY3" fmla="*/ 4502464 h 4502464"/>
              <a:gd name="connsiteX4" fmla="*/ 584530 w 4385537"/>
              <a:gd name="connsiteY4" fmla="*/ 0 h 4502464"/>
              <a:gd name="connsiteX0" fmla="*/ 676716 w 4477723"/>
              <a:gd name="connsiteY0" fmla="*/ 0 h 4390567"/>
              <a:gd name="connsiteX1" fmla="*/ 4477723 w 4477723"/>
              <a:gd name="connsiteY1" fmla="*/ 181548 h 4390567"/>
              <a:gd name="connsiteX2" fmla="*/ 4477723 w 4477723"/>
              <a:gd name="connsiteY2" fmla="*/ 3280348 h 4390567"/>
              <a:gd name="connsiteX3" fmla="*/ 0 w 4477723"/>
              <a:gd name="connsiteY3" fmla="*/ 4390567 h 4390567"/>
              <a:gd name="connsiteX4" fmla="*/ 676716 w 4477723"/>
              <a:gd name="connsiteY4" fmla="*/ 0 h 4390567"/>
              <a:gd name="connsiteX0" fmla="*/ 618649 w 4419656"/>
              <a:gd name="connsiteY0" fmla="*/ 0 h 4296027"/>
              <a:gd name="connsiteX1" fmla="*/ 4419656 w 4419656"/>
              <a:gd name="connsiteY1" fmla="*/ 181548 h 4296027"/>
              <a:gd name="connsiteX2" fmla="*/ 4419656 w 4419656"/>
              <a:gd name="connsiteY2" fmla="*/ 3280348 h 4296027"/>
              <a:gd name="connsiteX3" fmla="*/ 0 w 4419656"/>
              <a:gd name="connsiteY3" fmla="*/ 4296027 h 4296027"/>
              <a:gd name="connsiteX4" fmla="*/ 618649 w 4419656"/>
              <a:gd name="connsiteY4" fmla="*/ 0 h 4296027"/>
              <a:gd name="connsiteX0" fmla="*/ 644857 w 4445864"/>
              <a:gd name="connsiteY0" fmla="*/ 0 h 4278701"/>
              <a:gd name="connsiteX1" fmla="*/ 4445864 w 4445864"/>
              <a:gd name="connsiteY1" fmla="*/ 181548 h 4278701"/>
              <a:gd name="connsiteX2" fmla="*/ 4445864 w 4445864"/>
              <a:gd name="connsiteY2" fmla="*/ 3280348 h 4278701"/>
              <a:gd name="connsiteX3" fmla="*/ 0 w 4445864"/>
              <a:gd name="connsiteY3" fmla="*/ 4278701 h 4278701"/>
              <a:gd name="connsiteX4" fmla="*/ 644857 w 4445864"/>
              <a:gd name="connsiteY4" fmla="*/ 0 h 4278701"/>
              <a:gd name="connsiteX0" fmla="*/ 677625 w 4478632"/>
              <a:gd name="connsiteY0" fmla="*/ 0 h 4288055"/>
              <a:gd name="connsiteX1" fmla="*/ 4478632 w 4478632"/>
              <a:gd name="connsiteY1" fmla="*/ 181548 h 4288055"/>
              <a:gd name="connsiteX2" fmla="*/ 4478632 w 4478632"/>
              <a:gd name="connsiteY2" fmla="*/ 3280348 h 4288055"/>
              <a:gd name="connsiteX3" fmla="*/ 0 w 4478632"/>
              <a:gd name="connsiteY3" fmla="*/ 4288055 h 4288055"/>
              <a:gd name="connsiteX4" fmla="*/ 677625 w 4478632"/>
              <a:gd name="connsiteY4" fmla="*/ 0 h 4288055"/>
              <a:gd name="connsiteX0" fmla="*/ 730043 w 4478632"/>
              <a:gd name="connsiteY0" fmla="*/ 0 h 4253403"/>
              <a:gd name="connsiteX1" fmla="*/ 4478632 w 4478632"/>
              <a:gd name="connsiteY1" fmla="*/ 146896 h 4253403"/>
              <a:gd name="connsiteX2" fmla="*/ 4478632 w 4478632"/>
              <a:gd name="connsiteY2" fmla="*/ 3245696 h 4253403"/>
              <a:gd name="connsiteX3" fmla="*/ 0 w 4478632"/>
              <a:gd name="connsiteY3" fmla="*/ 4253403 h 4253403"/>
              <a:gd name="connsiteX4" fmla="*/ 730043 w 4478632"/>
              <a:gd name="connsiteY4" fmla="*/ 0 h 4253403"/>
              <a:gd name="connsiteX0" fmla="*/ 694009 w 4478632"/>
              <a:gd name="connsiteY0" fmla="*/ 0 h 4292732"/>
              <a:gd name="connsiteX1" fmla="*/ 4478632 w 4478632"/>
              <a:gd name="connsiteY1" fmla="*/ 18622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442023 w 4478632"/>
              <a:gd name="connsiteY1" fmla="*/ 1197984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260535 w 4478632"/>
              <a:gd name="connsiteY1" fmla="*/ 66150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3427113"/>
              <a:gd name="connsiteY0" fmla="*/ 0 h 4292732"/>
              <a:gd name="connsiteX1" fmla="*/ 3260535 w 3427113"/>
              <a:gd name="connsiteY1" fmla="*/ 661505 h 4292732"/>
              <a:gd name="connsiteX2" fmla="*/ 3427113 w 3427113"/>
              <a:gd name="connsiteY2" fmla="*/ 4021074 h 4292732"/>
              <a:gd name="connsiteX3" fmla="*/ 0 w 3427113"/>
              <a:gd name="connsiteY3" fmla="*/ 4292732 h 4292732"/>
              <a:gd name="connsiteX4" fmla="*/ 694009 w 3427113"/>
              <a:gd name="connsiteY4" fmla="*/ 0 h 4292732"/>
              <a:gd name="connsiteX0" fmla="*/ 694009 w 3260535"/>
              <a:gd name="connsiteY0" fmla="*/ 0 h 4312135"/>
              <a:gd name="connsiteX1" fmla="*/ 3260535 w 3260535"/>
              <a:gd name="connsiteY1" fmla="*/ 661505 h 4312135"/>
              <a:gd name="connsiteX2" fmla="*/ 3053035 w 3260535"/>
              <a:gd name="connsiteY2" fmla="*/ 4312135 h 4312135"/>
              <a:gd name="connsiteX3" fmla="*/ 0 w 3260535"/>
              <a:gd name="connsiteY3" fmla="*/ 4292732 h 4312135"/>
              <a:gd name="connsiteX4" fmla="*/ 694009 w 3260535"/>
              <a:gd name="connsiteY4" fmla="*/ 0 h 4312135"/>
              <a:gd name="connsiteX0" fmla="*/ 694009 w 3053035"/>
              <a:gd name="connsiteY0" fmla="*/ 0 h 4312135"/>
              <a:gd name="connsiteX1" fmla="*/ 2917087 w 3053035"/>
              <a:gd name="connsiteY1" fmla="*/ 128731 h 4312135"/>
              <a:gd name="connsiteX2" fmla="*/ 3053035 w 3053035"/>
              <a:gd name="connsiteY2" fmla="*/ 4312135 h 4312135"/>
              <a:gd name="connsiteX3" fmla="*/ 0 w 3053035"/>
              <a:gd name="connsiteY3" fmla="*/ 4292732 h 4312135"/>
              <a:gd name="connsiteX4" fmla="*/ 694009 w 3053035"/>
              <a:gd name="connsiteY4" fmla="*/ 0 h 4312135"/>
              <a:gd name="connsiteX0" fmla="*/ 694009 w 3183003"/>
              <a:gd name="connsiteY0" fmla="*/ 32228 h 4344363"/>
              <a:gd name="connsiteX1" fmla="*/ 3183003 w 3183003"/>
              <a:gd name="connsiteY1" fmla="*/ 0 h 4344363"/>
              <a:gd name="connsiteX2" fmla="*/ 3053035 w 3183003"/>
              <a:gd name="connsiteY2" fmla="*/ 4344363 h 4344363"/>
              <a:gd name="connsiteX3" fmla="*/ 0 w 3183003"/>
              <a:gd name="connsiteY3" fmla="*/ 4324960 h 4344363"/>
              <a:gd name="connsiteX4" fmla="*/ 694009 w 3183003"/>
              <a:gd name="connsiteY4" fmla="*/ 32228 h 4344363"/>
              <a:gd name="connsiteX0" fmla="*/ 694009 w 3183003"/>
              <a:gd name="connsiteY0" fmla="*/ 32228 h 4666842"/>
              <a:gd name="connsiteX1" fmla="*/ 3183003 w 3183003"/>
              <a:gd name="connsiteY1" fmla="*/ 0 h 4666842"/>
              <a:gd name="connsiteX2" fmla="*/ 2904102 w 3183003"/>
              <a:gd name="connsiteY2" fmla="*/ 4666842 h 4666842"/>
              <a:gd name="connsiteX3" fmla="*/ 0 w 3183003"/>
              <a:gd name="connsiteY3" fmla="*/ 4324960 h 4666842"/>
              <a:gd name="connsiteX4" fmla="*/ 694009 w 3183003"/>
              <a:gd name="connsiteY4" fmla="*/ 32228 h 4666842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89063 w 3183003"/>
              <a:gd name="connsiteY2" fmla="*/ 4214167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15082 w 3183003"/>
              <a:gd name="connsiteY2" fmla="*/ 4302618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42888"/>
              <a:gd name="connsiteX1" fmla="*/ 3183003 w 3183003"/>
              <a:gd name="connsiteY1" fmla="*/ 0 h 4342888"/>
              <a:gd name="connsiteX2" fmla="*/ 2772647 w 3183003"/>
              <a:gd name="connsiteY2" fmla="*/ 4342888 h 4342888"/>
              <a:gd name="connsiteX3" fmla="*/ 0 w 3183003"/>
              <a:gd name="connsiteY3" fmla="*/ 4324960 h 4342888"/>
              <a:gd name="connsiteX4" fmla="*/ 694009 w 3183003"/>
              <a:gd name="connsiteY4" fmla="*/ 32228 h 4342888"/>
              <a:gd name="connsiteX0" fmla="*/ 694009 w 3304254"/>
              <a:gd name="connsiteY0" fmla="*/ 91646 h 4402306"/>
              <a:gd name="connsiteX1" fmla="*/ 3304254 w 3304254"/>
              <a:gd name="connsiteY1" fmla="*/ 0 h 4402306"/>
              <a:gd name="connsiteX2" fmla="*/ 2772647 w 3304254"/>
              <a:gd name="connsiteY2" fmla="*/ 4402306 h 4402306"/>
              <a:gd name="connsiteX3" fmla="*/ 0 w 3304254"/>
              <a:gd name="connsiteY3" fmla="*/ 4384378 h 4402306"/>
              <a:gd name="connsiteX4" fmla="*/ 694009 w 3304254"/>
              <a:gd name="connsiteY4" fmla="*/ 91646 h 4402306"/>
              <a:gd name="connsiteX0" fmla="*/ 694009 w 3454036"/>
              <a:gd name="connsiteY0" fmla="*/ 63524 h 4374184"/>
              <a:gd name="connsiteX1" fmla="*/ 3454036 w 3454036"/>
              <a:gd name="connsiteY1" fmla="*/ 0 h 4374184"/>
              <a:gd name="connsiteX2" fmla="*/ 2772647 w 3454036"/>
              <a:gd name="connsiteY2" fmla="*/ 4374184 h 4374184"/>
              <a:gd name="connsiteX3" fmla="*/ 0 w 3454036"/>
              <a:gd name="connsiteY3" fmla="*/ 4356256 h 4374184"/>
              <a:gd name="connsiteX4" fmla="*/ 694009 w 3454036"/>
              <a:gd name="connsiteY4" fmla="*/ 63524 h 4374184"/>
              <a:gd name="connsiteX0" fmla="*/ 694009 w 3454036"/>
              <a:gd name="connsiteY0" fmla="*/ 63524 h 4663454"/>
              <a:gd name="connsiteX1" fmla="*/ 3454036 w 3454036"/>
              <a:gd name="connsiteY1" fmla="*/ 0 h 4663454"/>
              <a:gd name="connsiteX2" fmla="*/ 2727639 w 3454036"/>
              <a:gd name="connsiteY2" fmla="*/ 4663454 h 4663454"/>
              <a:gd name="connsiteX3" fmla="*/ 0 w 3454036"/>
              <a:gd name="connsiteY3" fmla="*/ 4356256 h 4663454"/>
              <a:gd name="connsiteX4" fmla="*/ 694009 w 3454036"/>
              <a:gd name="connsiteY4" fmla="*/ 63524 h 4663454"/>
              <a:gd name="connsiteX0" fmla="*/ 694009 w 3454036"/>
              <a:gd name="connsiteY0" fmla="*/ 63524 h 4534734"/>
              <a:gd name="connsiteX1" fmla="*/ 3454036 w 3454036"/>
              <a:gd name="connsiteY1" fmla="*/ 0 h 4534734"/>
              <a:gd name="connsiteX2" fmla="*/ 2744054 w 3454036"/>
              <a:gd name="connsiteY2" fmla="*/ 4534734 h 4534734"/>
              <a:gd name="connsiteX3" fmla="*/ 0 w 3454036"/>
              <a:gd name="connsiteY3" fmla="*/ 4356256 h 4534734"/>
              <a:gd name="connsiteX4" fmla="*/ 694009 w 3454036"/>
              <a:gd name="connsiteY4" fmla="*/ 63524 h 4534734"/>
              <a:gd name="connsiteX0" fmla="*/ 694009 w 3454036"/>
              <a:gd name="connsiteY0" fmla="*/ 63524 h 4530968"/>
              <a:gd name="connsiteX1" fmla="*/ 3454036 w 3454036"/>
              <a:gd name="connsiteY1" fmla="*/ 0 h 4530968"/>
              <a:gd name="connsiteX2" fmla="*/ 2657926 w 3454036"/>
              <a:gd name="connsiteY2" fmla="*/ 4530968 h 4530968"/>
              <a:gd name="connsiteX3" fmla="*/ 0 w 3454036"/>
              <a:gd name="connsiteY3" fmla="*/ 4356256 h 4530968"/>
              <a:gd name="connsiteX4" fmla="*/ 694009 w 3454036"/>
              <a:gd name="connsiteY4" fmla="*/ 63524 h 4530968"/>
              <a:gd name="connsiteX0" fmla="*/ 694009 w 3454036"/>
              <a:gd name="connsiteY0" fmla="*/ 63524 h 4462636"/>
              <a:gd name="connsiteX1" fmla="*/ 3454036 w 3454036"/>
              <a:gd name="connsiteY1" fmla="*/ 0 h 4462636"/>
              <a:gd name="connsiteX2" fmla="*/ 2698667 w 3454036"/>
              <a:gd name="connsiteY2" fmla="*/ 4462636 h 4462636"/>
              <a:gd name="connsiteX3" fmla="*/ 0 w 3454036"/>
              <a:gd name="connsiteY3" fmla="*/ 4356256 h 4462636"/>
              <a:gd name="connsiteX4" fmla="*/ 694009 w 3454036"/>
              <a:gd name="connsiteY4" fmla="*/ 63524 h 4462636"/>
              <a:gd name="connsiteX0" fmla="*/ 694009 w 3454036"/>
              <a:gd name="connsiteY0" fmla="*/ 63524 h 4428455"/>
              <a:gd name="connsiteX1" fmla="*/ 3454036 w 3454036"/>
              <a:gd name="connsiteY1" fmla="*/ 0 h 4428455"/>
              <a:gd name="connsiteX2" fmla="*/ 2657016 w 3454036"/>
              <a:gd name="connsiteY2" fmla="*/ 4428455 h 4428455"/>
              <a:gd name="connsiteX3" fmla="*/ 0 w 3454036"/>
              <a:gd name="connsiteY3" fmla="*/ 4356256 h 4428455"/>
              <a:gd name="connsiteX4" fmla="*/ 694009 w 3454036"/>
              <a:gd name="connsiteY4" fmla="*/ 63524 h 4428455"/>
              <a:gd name="connsiteX0" fmla="*/ 694009 w 3454036"/>
              <a:gd name="connsiteY0" fmla="*/ 63524 h 4435957"/>
              <a:gd name="connsiteX1" fmla="*/ 3454036 w 3454036"/>
              <a:gd name="connsiteY1" fmla="*/ 0 h 4435957"/>
              <a:gd name="connsiteX2" fmla="*/ 2705228 w 3454036"/>
              <a:gd name="connsiteY2" fmla="*/ 4435957 h 4435957"/>
              <a:gd name="connsiteX3" fmla="*/ 0 w 3454036"/>
              <a:gd name="connsiteY3" fmla="*/ 4356256 h 4435957"/>
              <a:gd name="connsiteX4" fmla="*/ 694009 w 3454036"/>
              <a:gd name="connsiteY4" fmla="*/ 63524 h 4435957"/>
              <a:gd name="connsiteX0" fmla="*/ 694009 w 3350582"/>
              <a:gd name="connsiteY0" fmla="*/ 41081 h 4413514"/>
              <a:gd name="connsiteX1" fmla="*/ 3350582 w 3350582"/>
              <a:gd name="connsiteY1" fmla="*/ 0 h 4413514"/>
              <a:gd name="connsiteX2" fmla="*/ 2705228 w 3350582"/>
              <a:gd name="connsiteY2" fmla="*/ 4413514 h 4413514"/>
              <a:gd name="connsiteX3" fmla="*/ 0 w 3350582"/>
              <a:gd name="connsiteY3" fmla="*/ 4333813 h 4413514"/>
              <a:gd name="connsiteX4" fmla="*/ 694009 w 3350582"/>
              <a:gd name="connsiteY4" fmla="*/ 41081 h 4413514"/>
              <a:gd name="connsiteX0" fmla="*/ 694009 w 3407206"/>
              <a:gd name="connsiteY0" fmla="*/ 0 h 4372433"/>
              <a:gd name="connsiteX1" fmla="*/ 3407206 w 3407206"/>
              <a:gd name="connsiteY1" fmla="*/ 20721 h 4372433"/>
              <a:gd name="connsiteX2" fmla="*/ 2705228 w 3407206"/>
              <a:gd name="connsiteY2" fmla="*/ 4372433 h 4372433"/>
              <a:gd name="connsiteX3" fmla="*/ 0 w 3407206"/>
              <a:gd name="connsiteY3" fmla="*/ 4292732 h 4372433"/>
              <a:gd name="connsiteX4" fmla="*/ 694009 w 3407206"/>
              <a:gd name="connsiteY4" fmla="*/ 0 h 4372433"/>
              <a:gd name="connsiteX0" fmla="*/ 694009 w 3411412"/>
              <a:gd name="connsiteY0" fmla="*/ 0 h 4372433"/>
              <a:gd name="connsiteX1" fmla="*/ 3411412 w 3411412"/>
              <a:gd name="connsiteY1" fmla="*/ 47872 h 4372433"/>
              <a:gd name="connsiteX2" fmla="*/ 2705228 w 3411412"/>
              <a:gd name="connsiteY2" fmla="*/ 4372433 h 4372433"/>
              <a:gd name="connsiteX3" fmla="*/ 0 w 3411412"/>
              <a:gd name="connsiteY3" fmla="*/ 4292732 h 4372433"/>
              <a:gd name="connsiteX4" fmla="*/ 694009 w 3411412"/>
              <a:gd name="connsiteY4" fmla="*/ 0 h 4372433"/>
              <a:gd name="connsiteX0" fmla="*/ 694009 w 3411412"/>
              <a:gd name="connsiteY0" fmla="*/ 0 h 4346695"/>
              <a:gd name="connsiteX1" fmla="*/ 3411412 w 3411412"/>
              <a:gd name="connsiteY1" fmla="*/ 47872 h 4346695"/>
              <a:gd name="connsiteX2" fmla="*/ 2733320 w 3411412"/>
              <a:gd name="connsiteY2" fmla="*/ 4346695 h 4346695"/>
              <a:gd name="connsiteX3" fmla="*/ 0 w 3411412"/>
              <a:gd name="connsiteY3" fmla="*/ 4292732 h 4346695"/>
              <a:gd name="connsiteX4" fmla="*/ 694009 w 3411412"/>
              <a:gd name="connsiteY4" fmla="*/ 0 h 4346695"/>
              <a:gd name="connsiteX0" fmla="*/ 694009 w 3411412"/>
              <a:gd name="connsiteY0" fmla="*/ 0 h 4340134"/>
              <a:gd name="connsiteX1" fmla="*/ 3411412 w 3411412"/>
              <a:gd name="connsiteY1" fmla="*/ 47872 h 4340134"/>
              <a:gd name="connsiteX2" fmla="*/ 2706640 w 3411412"/>
              <a:gd name="connsiteY2" fmla="*/ 4340134 h 4340134"/>
              <a:gd name="connsiteX3" fmla="*/ 0 w 3411412"/>
              <a:gd name="connsiteY3" fmla="*/ 4292732 h 4340134"/>
              <a:gd name="connsiteX4" fmla="*/ 694009 w 3411412"/>
              <a:gd name="connsiteY4" fmla="*/ 0 h 4340134"/>
              <a:gd name="connsiteX0" fmla="*/ 694009 w 3411412"/>
              <a:gd name="connsiteY0" fmla="*/ 0 h 4352783"/>
              <a:gd name="connsiteX1" fmla="*/ 3411412 w 3411412"/>
              <a:gd name="connsiteY1" fmla="*/ 47872 h 4352783"/>
              <a:gd name="connsiteX2" fmla="*/ 2749233 w 3411412"/>
              <a:gd name="connsiteY2" fmla="*/ 4352783 h 4352783"/>
              <a:gd name="connsiteX3" fmla="*/ 0 w 3411412"/>
              <a:gd name="connsiteY3" fmla="*/ 4292732 h 4352783"/>
              <a:gd name="connsiteX4" fmla="*/ 694009 w 3411412"/>
              <a:gd name="connsiteY4" fmla="*/ 0 h 4352783"/>
              <a:gd name="connsiteX0" fmla="*/ 782492 w 3411412"/>
              <a:gd name="connsiteY0" fmla="*/ 0 h 4402847"/>
              <a:gd name="connsiteX1" fmla="*/ 3411412 w 3411412"/>
              <a:gd name="connsiteY1" fmla="*/ 97936 h 4402847"/>
              <a:gd name="connsiteX2" fmla="*/ 2749233 w 3411412"/>
              <a:gd name="connsiteY2" fmla="*/ 4402847 h 4402847"/>
              <a:gd name="connsiteX3" fmla="*/ 0 w 3411412"/>
              <a:gd name="connsiteY3" fmla="*/ 4342796 h 4402847"/>
              <a:gd name="connsiteX4" fmla="*/ 782492 w 3411412"/>
              <a:gd name="connsiteY4" fmla="*/ 0 h 4402847"/>
              <a:gd name="connsiteX0" fmla="*/ 935570 w 3411412"/>
              <a:gd name="connsiteY0" fmla="*/ 0 h 4450086"/>
              <a:gd name="connsiteX1" fmla="*/ 3411412 w 3411412"/>
              <a:gd name="connsiteY1" fmla="*/ 145175 h 4450086"/>
              <a:gd name="connsiteX2" fmla="*/ 2749233 w 3411412"/>
              <a:gd name="connsiteY2" fmla="*/ 4450086 h 4450086"/>
              <a:gd name="connsiteX3" fmla="*/ 0 w 3411412"/>
              <a:gd name="connsiteY3" fmla="*/ 4390035 h 4450086"/>
              <a:gd name="connsiteX4" fmla="*/ 935570 w 3411412"/>
              <a:gd name="connsiteY4" fmla="*/ 0 h 4450086"/>
              <a:gd name="connsiteX0" fmla="*/ 909832 w 3411412"/>
              <a:gd name="connsiteY0" fmla="*/ 0 h 4478179"/>
              <a:gd name="connsiteX1" fmla="*/ 3411412 w 3411412"/>
              <a:gd name="connsiteY1" fmla="*/ 173268 h 4478179"/>
              <a:gd name="connsiteX2" fmla="*/ 2749233 w 3411412"/>
              <a:gd name="connsiteY2" fmla="*/ 4478179 h 4478179"/>
              <a:gd name="connsiteX3" fmla="*/ 0 w 3411412"/>
              <a:gd name="connsiteY3" fmla="*/ 4418128 h 4478179"/>
              <a:gd name="connsiteX4" fmla="*/ 909832 w 3411412"/>
              <a:gd name="connsiteY4" fmla="*/ 0 h 4478179"/>
              <a:gd name="connsiteX0" fmla="*/ 777815 w 3279395"/>
              <a:gd name="connsiteY0" fmla="*/ 0 h 4478179"/>
              <a:gd name="connsiteX1" fmla="*/ 3279395 w 3279395"/>
              <a:gd name="connsiteY1" fmla="*/ 173268 h 4478179"/>
              <a:gd name="connsiteX2" fmla="*/ 2617216 w 3279395"/>
              <a:gd name="connsiteY2" fmla="*/ 4478179 h 4478179"/>
              <a:gd name="connsiteX3" fmla="*/ 0 w 3279395"/>
              <a:gd name="connsiteY3" fmla="*/ 4359181 h 4478179"/>
              <a:gd name="connsiteX4" fmla="*/ 777815 w 3279395"/>
              <a:gd name="connsiteY4" fmla="*/ 0 h 4478179"/>
              <a:gd name="connsiteX0" fmla="*/ 667801 w 3169381"/>
              <a:gd name="connsiteY0" fmla="*/ 0 h 4478179"/>
              <a:gd name="connsiteX1" fmla="*/ 3169381 w 3169381"/>
              <a:gd name="connsiteY1" fmla="*/ 173268 h 4478179"/>
              <a:gd name="connsiteX2" fmla="*/ 2507202 w 3169381"/>
              <a:gd name="connsiteY2" fmla="*/ 4478179 h 4478179"/>
              <a:gd name="connsiteX3" fmla="*/ 0 w 3169381"/>
              <a:gd name="connsiteY3" fmla="*/ 4310059 h 4478179"/>
              <a:gd name="connsiteX4" fmla="*/ 667801 w 3169381"/>
              <a:gd name="connsiteY4" fmla="*/ 0 h 4478179"/>
              <a:gd name="connsiteX0" fmla="*/ 695893 w 3197473"/>
              <a:gd name="connsiteY0" fmla="*/ 0 h 4478179"/>
              <a:gd name="connsiteX1" fmla="*/ 3197473 w 3197473"/>
              <a:gd name="connsiteY1" fmla="*/ 173268 h 4478179"/>
              <a:gd name="connsiteX2" fmla="*/ 2535294 w 3197473"/>
              <a:gd name="connsiteY2" fmla="*/ 4478179 h 4478179"/>
              <a:gd name="connsiteX3" fmla="*/ 0 w 3197473"/>
              <a:gd name="connsiteY3" fmla="*/ 4335798 h 4478179"/>
              <a:gd name="connsiteX4" fmla="*/ 695893 w 3197473"/>
              <a:gd name="connsiteY4" fmla="*/ 0 h 4478179"/>
              <a:gd name="connsiteX0" fmla="*/ 733339 w 3234919"/>
              <a:gd name="connsiteY0" fmla="*/ 0 h 4478179"/>
              <a:gd name="connsiteX1" fmla="*/ 3234919 w 3234919"/>
              <a:gd name="connsiteY1" fmla="*/ 173268 h 4478179"/>
              <a:gd name="connsiteX2" fmla="*/ 2572740 w 3234919"/>
              <a:gd name="connsiteY2" fmla="*/ 4478179 h 4478179"/>
              <a:gd name="connsiteX3" fmla="*/ 0 w 3234919"/>
              <a:gd name="connsiteY3" fmla="*/ 4328767 h 4478179"/>
              <a:gd name="connsiteX4" fmla="*/ 733339 w 3234919"/>
              <a:gd name="connsiteY4" fmla="*/ 0 h 4478179"/>
              <a:gd name="connsiteX0" fmla="*/ 733339 w 3234919"/>
              <a:gd name="connsiteY0" fmla="*/ 0 h 4501123"/>
              <a:gd name="connsiteX1" fmla="*/ 3234919 w 3234919"/>
              <a:gd name="connsiteY1" fmla="*/ 173268 h 4501123"/>
              <a:gd name="connsiteX2" fmla="*/ 2604097 w 3234919"/>
              <a:gd name="connsiteY2" fmla="*/ 4501123 h 4501123"/>
              <a:gd name="connsiteX3" fmla="*/ 0 w 3234919"/>
              <a:gd name="connsiteY3" fmla="*/ 4328767 h 4501123"/>
              <a:gd name="connsiteX4" fmla="*/ 733339 w 3234919"/>
              <a:gd name="connsiteY4" fmla="*/ 0 h 4501123"/>
              <a:gd name="connsiteX0" fmla="*/ 733339 w 3234919"/>
              <a:gd name="connsiteY0" fmla="*/ 0 h 4527802"/>
              <a:gd name="connsiteX1" fmla="*/ 3234919 w 3234919"/>
              <a:gd name="connsiteY1" fmla="*/ 173268 h 4527802"/>
              <a:gd name="connsiteX2" fmla="*/ 2597537 w 3234919"/>
              <a:gd name="connsiteY2" fmla="*/ 4527802 h 4527802"/>
              <a:gd name="connsiteX3" fmla="*/ 0 w 3234919"/>
              <a:gd name="connsiteY3" fmla="*/ 4328767 h 4527802"/>
              <a:gd name="connsiteX4" fmla="*/ 733339 w 3234919"/>
              <a:gd name="connsiteY4" fmla="*/ 0 h 4527802"/>
              <a:gd name="connsiteX0" fmla="*/ 733339 w 3234919"/>
              <a:gd name="connsiteY0" fmla="*/ 0 h 4532479"/>
              <a:gd name="connsiteX1" fmla="*/ 3234919 w 3234919"/>
              <a:gd name="connsiteY1" fmla="*/ 173268 h 4532479"/>
              <a:gd name="connsiteX2" fmla="*/ 2581152 w 3234919"/>
              <a:gd name="connsiteY2" fmla="*/ 4532479 h 4532479"/>
              <a:gd name="connsiteX3" fmla="*/ 0 w 3234919"/>
              <a:gd name="connsiteY3" fmla="*/ 4328767 h 4532479"/>
              <a:gd name="connsiteX4" fmla="*/ 733339 w 3234919"/>
              <a:gd name="connsiteY4" fmla="*/ 0 h 4532479"/>
              <a:gd name="connsiteX0" fmla="*/ 733339 w 3234919"/>
              <a:gd name="connsiteY0" fmla="*/ 0 h 4568512"/>
              <a:gd name="connsiteX1" fmla="*/ 3234919 w 3234919"/>
              <a:gd name="connsiteY1" fmla="*/ 173268 h 4568512"/>
              <a:gd name="connsiteX2" fmla="*/ 2541823 w 3234919"/>
              <a:gd name="connsiteY2" fmla="*/ 4568512 h 4568512"/>
              <a:gd name="connsiteX3" fmla="*/ 0 w 3234919"/>
              <a:gd name="connsiteY3" fmla="*/ 4328767 h 4568512"/>
              <a:gd name="connsiteX4" fmla="*/ 733339 w 3234919"/>
              <a:gd name="connsiteY4" fmla="*/ 0 h 4568512"/>
              <a:gd name="connsiteX0" fmla="*/ 733339 w 3234919"/>
              <a:gd name="connsiteY0" fmla="*/ 0 h 4577395"/>
              <a:gd name="connsiteX1" fmla="*/ 3234919 w 3234919"/>
              <a:gd name="connsiteY1" fmla="*/ 173268 h 4577395"/>
              <a:gd name="connsiteX2" fmla="*/ 2498288 w 3234919"/>
              <a:gd name="connsiteY2" fmla="*/ 4577395 h 4577395"/>
              <a:gd name="connsiteX3" fmla="*/ 0 w 3234919"/>
              <a:gd name="connsiteY3" fmla="*/ 4328767 h 4577395"/>
              <a:gd name="connsiteX4" fmla="*/ 733339 w 3234919"/>
              <a:gd name="connsiteY4" fmla="*/ 0 h 4577395"/>
              <a:gd name="connsiteX0" fmla="*/ 733339 w 3234919"/>
              <a:gd name="connsiteY0" fmla="*/ 0 h 4570835"/>
              <a:gd name="connsiteX1" fmla="*/ 3234919 w 3234919"/>
              <a:gd name="connsiteY1" fmla="*/ 173268 h 4570835"/>
              <a:gd name="connsiteX2" fmla="*/ 2471609 w 3234919"/>
              <a:gd name="connsiteY2" fmla="*/ 4570835 h 4570835"/>
              <a:gd name="connsiteX3" fmla="*/ 0 w 3234919"/>
              <a:gd name="connsiteY3" fmla="*/ 4328767 h 4570835"/>
              <a:gd name="connsiteX4" fmla="*/ 733339 w 3234919"/>
              <a:gd name="connsiteY4" fmla="*/ 0 h 4570835"/>
              <a:gd name="connsiteX0" fmla="*/ 733339 w 3234919"/>
              <a:gd name="connsiteY0" fmla="*/ 0 h 4518418"/>
              <a:gd name="connsiteX1" fmla="*/ 3234919 w 3234919"/>
              <a:gd name="connsiteY1" fmla="*/ 173268 h 4518418"/>
              <a:gd name="connsiteX2" fmla="*/ 2506261 w 3234919"/>
              <a:gd name="connsiteY2" fmla="*/ 4518418 h 4518418"/>
              <a:gd name="connsiteX3" fmla="*/ 0 w 3234919"/>
              <a:gd name="connsiteY3" fmla="*/ 4328767 h 4518418"/>
              <a:gd name="connsiteX4" fmla="*/ 733339 w 3234919"/>
              <a:gd name="connsiteY4" fmla="*/ 0 h 4518418"/>
              <a:gd name="connsiteX0" fmla="*/ 733339 w 3234919"/>
              <a:gd name="connsiteY0" fmla="*/ 0 h 4512800"/>
              <a:gd name="connsiteX1" fmla="*/ 3234919 w 3234919"/>
              <a:gd name="connsiteY1" fmla="*/ 173268 h 4512800"/>
              <a:gd name="connsiteX2" fmla="*/ 2501114 w 3234919"/>
              <a:gd name="connsiteY2" fmla="*/ 4512800 h 4512800"/>
              <a:gd name="connsiteX3" fmla="*/ 0 w 3234919"/>
              <a:gd name="connsiteY3" fmla="*/ 4328767 h 4512800"/>
              <a:gd name="connsiteX4" fmla="*/ 733339 w 3234919"/>
              <a:gd name="connsiteY4" fmla="*/ 0 h 4512800"/>
              <a:gd name="connsiteX0" fmla="*/ 712278 w 3234919"/>
              <a:gd name="connsiteY0" fmla="*/ 0 h 4524508"/>
              <a:gd name="connsiteX1" fmla="*/ 3234919 w 3234919"/>
              <a:gd name="connsiteY1" fmla="*/ 184976 h 4524508"/>
              <a:gd name="connsiteX2" fmla="*/ 2501114 w 3234919"/>
              <a:gd name="connsiteY2" fmla="*/ 4524508 h 4524508"/>
              <a:gd name="connsiteX3" fmla="*/ 0 w 3234919"/>
              <a:gd name="connsiteY3" fmla="*/ 4340475 h 4524508"/>
              <a:gd name="connsiteX4" fmla="*/ 712278 w 3234919"/>
              <a:gd name="connsiteY4" fmla="*/ 0 h 4524508"/>
              <a:gd name="connsiteX0" fmla="*/ 696835 w 3234919"/>
              <a:gd name="connsiteY0" fmla="*/ 0 h 4541363"/>
              <a:gd name="connsiteX1" fmla="*/ 3234919 w 3234919"/>
              <a:gd name="connsiteY1" fmla="*/ 201831 h 4541363"/>
              <a:gd name="connsiteX2" fmla="*/ 2501114 w 3234919"/>
              <a:gd name="connsiteY2" fmla="*/ 4541363 h 4541363"/>
              <a:gd name="connsiteX3" fmla="*/ 0 w 3234919"/>
              <a:gd name="connsiteY3" fmla="*/ 4357330 h 4541363"/>
              <a:gd name="connsiteX4" fmla="*/ 696835 w 3234919"/>
              <a:gd name="connsiteY4" fmla="*/ 0 h 4541363"/>
              <a:gd name="connsiteX0" fmla="*/ 652039 w 3190123"/>
              <a:gd name="connsiteY0" fmla="*/ 0 h 4541363"/>
              <a:gd name="connsiteX1" fmla="*/ 3190123 w 3190123"/>
              <a:gd name="connsiteY1" fmla="*/ 201831 h 4541363"/>
              <a:gd name="connsiteX2" fmla="*/ 2456318 w 3190123"/>
              <a:gd name="connsiteY2" fmla="*/ 4541363 h 4541363"/>
              <a:gd name="connsiteX3" fmla="*/ 0 w 3190123"/>
              <a:gd name="connsiteY3" fmla="*/ 4390108 h 4541363"/>
              <a:gd name="connsiteX4" fmla="*/ 652039 w 3190123"/>
              <a:gd name="connsiteY4" fmla="*/ 0 h 4541363"/>
              <a:gd name="connsiteX0" fmla="*/ 682126 w 3220210"/>
              <a:gd name="connsiteY0" fmla="*/ 0 h 4541363"/>
              <a:gd name="connsiteX1" fmla="*/ 3220210 w 3220210"/>
              <a:gd name="connsiteY1" fmla="*/ 201831 h 4541363"/>
              <a:gd name="connsiteX2" fmla="*/ 2486405 w 3220210"/>
              <a:gd name="connsiteY2" fmla="*/ 4541363 h 4541363"/>
              <a:gd name="connsiteX3" fmla="*/ 0 w 3220210"/>
              <a:gd name="connsiteY3" fmla="*/ 4373382 h 4541363"/>
              <a:gd name="connsiteX4" fmla="*/ 682126 w 3220210"/>
              <a:gd name="connsiteY4" fmla="*/ 0 h 4541363"/>
              <a:gd name="connsiteX0" fmla="*/ 714231 w 3252315"/>
              <a:gd name="connsiteY0" fmla="*/ 0 h 4541363"/>
              <a:gd name="connsiteX1" fmla="*/ 3252315 w 3252315"/>
              <a:gd name="connsiteY1" fmla="*/ 201831 h 4541363"/>
              <a:gd name="connsiteX2" fmla="*/ 2518510 w 3252315"/>
              <a:gd name="connsiteY2" fmla="*/ 4541363 h 4541363"/>
              <a:gd name="connsiteX3" fmla="*/ 0 w 3252315"/>
              <a:gd name="connsiteY3" fmla="*/ 4402796 h 4541363"/>
              <a:gd name="connsiteX4" fmla="*/ 714231 w 3252315"/>
              <a:gd name="connsiteY4" fmla="*/ 0 h 45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315" h="4541363">
                <a:moveTo>
                  <a:pt x="714231" y="0"/>
                </a:moveTo>
                <a:lnTo>
                  <a:pt x="3252315" y="201831"/>
                </a:lnTo>
                <a:lnTo>
                  <a:pt x="2518510" y="4541363"/>
                </a:lnTo>
                <a:lnTo>
                  <a:pt x="0" y="4402796"/>
                </a:lnTo>
                <a:lnTo>
                  <a:pt x="714231" y="0"/>
                </a:lnTo>
                <a:close/>
              </a:path>
            </a:pathLst>
          </a:custGeom>
          <a:solidFill>
            <a:schemeClr val="bg2"/>
          </a:solidFill>
          <a:effectLst>
            <a:outerShdw blurRad="127000" dist="127000" dir="63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1800000" lon="3000000" rev="12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88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16" y="1690377"/>
            <a:ext cx="4775672" cy="5173645"/>
          </a:xfrm>
          <a:prstGeom prst="rect">
            <a:avLst/>
          </a:prstGeom>
        </p:spPr>
      </p:pic>
      <p:sp>
        <p:nvSpPr>
          <p:cNvPr id="10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3614454" y="3277552"/>
            <a:ext cx="1915092" cy="35677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56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894" y="0"/>
            <a:ext cx="2707106" cy="6858000"/>
          </a:xfrm>
          <a:prstGeom prst="rect">
            <a:avLst/>
          </a:prstGeom>
        </p:spPr>
      </p:pic>
      <p:sp>
        <p:nvSpPr>
          <p:cNvPr id="4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7696203" y="1401912"/>
            <a:ext cx="1447799" cy="4186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5524503" y="1401912"/>
            <a:ext cx="1714498" cy="418608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dist="38100" dir="30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3475629" y="1401912"/>
            <a:ext cx="1714498" cy="418608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dist="38100" dir="30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59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12" y="1244600"/>
            <a:ext cx="4210050" cy="5613400"/>
          </a:xfrm>
          <a:prstGeom prst="rect">
            <a:avLst/>
          </a:prstGeom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087094" y="2374613"/>
            <a:ext cx="1246909" cy="25160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090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25" y="3340100"/>
            <a:ext cx="4690534" cy="351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160" y="2552700"/>
            <a:ext cx="4696691" cy="4305300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3619500" y="4140200"/>
            <a:ext cx="1905000" cy="2717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6314944" y="4889500"/>
            <a:ext cx="1873574" cy="1968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171" y="3340100"/>
            <a:ext cx="4690534" cy="3517900"/>
          </a:xfrm>
          <a:prstGeom prst="rect">
            <a:avLst/>
          </a:prstGeom>
        </p:spPr>
      </p:pic>
      <p:sp>
        <p:nvSpPr>
          <p:cNvPr id="12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963547" y="4889500"/>
            <a:ext cx="1873574" cy="1968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955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136" y="0"/>
            <a:ext cx="6835216" cy="6858000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>
            <a:off x="5029203" y="3265715"/>
            <a:ext cx="3086099" cy="35922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43075" y="812800"/>
            <a:ext cx="565785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3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62618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2926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2" y="5"/>
            <a:ext cx="5324475" cy="4614545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>
            <a:off x="3186114" y="-3"/>
            <a:ext cx="2771777" cy="26670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334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7" y="2010499"/>
            <a:ext cx="6591301" cy="5163186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 rot="3660227">
            <a:off x="4243541" y="2478283"/>
            <a:ext cx="3784595" cy="3801809"/>
          </a:xfrm>
          <a:custGeom>
            <a:avLst/>
            <a:gdLst>
              <a:gd name="connsiteX0" fmla="*/ 0 w 3444457"/>
              <a:gd name="connsiteY0" fmla="*/ 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0 w 3444457"/>
              <a:gd name="connsiteY4" fmla="*/ 0 h 4997683"/>
              <a:gd name="connsiteX0" fmla="*/ 61094 w 3444457"/>
              <a:gd name="connsiteY0" fmla="*/ 3386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61094 w 3444457"/>
              <a:gd name="connsiteY4" fmla="*/ 33860 h 4997683"/>
              <a:gd name="connsiteX0" fmla="*/ 181409 w 3444457"/>
              <a:gd name="connsiteY0" fmla="*/ 78761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81409 w 3444457"/>
              <a:gd name="connsiteY4" fmla="*/ 78761 h 4997683"/>
              <a:gd name="connsiteX0" fmla="*/ 241298 w 3444457"/>
              <a:gd name="connsiteY0" fmla="*/ 140993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41298 w 3444457"/>
              <a:gd name="connsiteY4" fmla="*/ 140993 h 4997683"/>
              <a:gd name="connsiteX0" fmla="*/ 1403 w 3444457"/>
              <a:gd name="connsiteY0" fmla="*/ 167759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403 w 3444457"/>
              <a:gd name="connsiteY4" fmla="*/ 167759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37485 w 3659660"/>
              <a:gd name="connsiteY0" fmla="*/ 77690 h 5045393"/>
              <a:gd name="connsiteX1" fmla="*/ 3659660 w 3659660"/>
              <a:gd name="connsiteY1" fmla="*/ 0 h 5045393"/>
              <a:gd name="connsiteX2" fmla="*/ 3659660 w 3659660"/>
              <a:gd name="connsiteY2" fmla="*/ 4997683 h 5045393"/>
              <a:gd name="connsiteX3" fmla="*/ 0 w 3659660"/>
              <a:gd name="connsiteY3" fmla="*/ 5045393 h 5045393"/>
              <a:gd name="connsiteX4" fmla="*/ 237485 w 3659660"/>
              <a:gd name="connsiteY4" fmla="*/ 77690 h 5045393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85556"/>
              <a:gd name="connsiteY0" fmla="*/ 111684 h 5052821"/>
              <a:gd name="connsiteX1" fmla="*/ 3685556 w 3685556"/>
              <a:gd name="connsiteY1" fmla="*/ 0 h 5052821"/>
              <a:gd name="connsiteX2" fmla="*/ 3615897 w 3685556"/>
              <a:gd name="connsiteY2" fmla="*/ 5031677 h 5052821"/>
              <a:gd name="connsiteX3" fmla="*/ 0 w 3685556"/>
              <a:gd name="connsiteY3" fmla="*/ 5052821 h 5052821"/>
              <a:gd name="connsiteX4" fmla="*/ 193722 w 3685556"/>
              <a:gd name="connsiteY4" fmla="*/ 111684 h 5052821"/>
              <a:gd name="connsiteX0" fmla="*/ 193722 w 3652901"/>
              <a:gd name="connsiteY0" fmla="*/ 78961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193722 w 3652901"/>
              <a:gd name="connsiteY4" fmla="*/ 78961 h 5020098"/>
              <a:gd name="connsiteX0" fmla="*/ 388113 w 3652901"/>
              <a:gd name="connsiteY0" fmla="*/ 186696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388113 w 3652901"/>
              <a:gd name="connsiteY4" fmla="*/ 186696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98539"/>
              <a:gd name="connsiteY0" fmla="*/ 184353 h 5020098"/>
              <a:gd name="connsiteX1" fmla="*/ 3652901 w 3698539"/>
              <a:gd name="connsiteY1" fmla="*/ 0 h 5020098"/>
              <a:gd name="connsiteX2" fmla="*/ 3698539 w 3698539"/>
              <a:gd name="connsiteY2" fmla="*/ 4993936 h 5020098"/>
              <a:gd name="connsiteX3" fmla="*/ 0 w 3698539"/>
              <a:gd name="connsiteY3" fmla="*/ 5020098 h 5020098"/>
              <a:gd name="connsiteX4" fmla="*/ 265991 w 3698539"/>
              <a:gd name="connsiteY4" fmla="*/ 184353 h 5020098"/>
              <a:gd name="connsiteX0" fmla="*/ 265991 w 3678197"/>
              <a:gd name="connsiteY0" fmla="*/ 184353 h 5020098"/>
              <a:gd name="connsiteX1" fmla="*/ 3652901 w 3678197"/>
              <a:gd name="connsiteY1" fmla="*/ 0 h 5020098"/>
              <a:gd name="connsiteX2" fmla="*/ 3678197 w 3678197"/>
              <a:gd name="connsiteY2" fmla="*/ 5004442 h 5020098"/>
              <a:gd name="connsiteX3" fmla="*/ 0 w 3678197"/>
              <a:gd name="connsiteY3" fmla="*/ 5020098 h 5020098"/>
              <a:gd name="connsiteX4" fmla="*/ 265991 w 3678197"/>
              <a:gd name="connsiteY4" fmla="*/ 184353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38717 w 3652901"/>
              <a:gd name="connsiteY2" fmla="*/ 4997081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52903"/>
              <a:gd name="connsiteY0" fmla="*/ 184353 h 5020098"/>
              <a:gd name="connsiteX1" fmla="*/ 3652901 w 3652903"/>
              <a:gd name="connsiteY1" fmla="*/ 0 h 5020098"/>
              <a:gd name="connsiteX2" fmla="*/ 3652903 w 3652903"/>
              <a:gd name="connsiteY2" fmla="*/ 4997683 h 5020098"/>
              <a:gd name="connsiteX3" fmla="*/ 0 w 3652903"/>
              <a:gd name="connsiteY3" fmla="*/ 5020098 h 5020098"/>
              <a:gd name="connsiteX4" fmla="*/ 265991 w 3652903"/>
              <a:gd name="connsiteY4" fmla="*/ 184353 h 5020098"/>
              <a:gd name="connsiteX0" fmla="*/ 331114 w 3718026"/>
              <a:gd name="connsiteY0" fmla="*/ 184353 h 5027565"/>
              <a:gd name="connsiteX1" fmla="*/ 3718024 w 3718026"/>
              <a:gd name="connsiteY1" fmla="*/ 0 h 5027565"/>
              <a:gd name="connsiteX2" fmla="*/ 3718026 w 3718026"/>
              <a:gd name="connsiteY2" fmla="*/ 4997683 h 5027565"/>
              <a:gd name="connsiteX3" fmla="*/ 0 w 3718026"/>
              <a:gd name="connsiteY3" fmla="*/ 5027565 h 5027565"/>
              <a:gd name="connsiteX4" fmla="*/ 331114 w 3718026"/>
              <a:gd name="connsiteY4" fmla="*/ 184353 h 5027565"/>
              <a:gd name="connsiteX0" fmla="*/ 331114 w 3718026"/>
              <a:gd name="connsiteY0" fmla="*/ 184353 h 5027565"/>
              <a:gd name="connsiteX1" fmla="*/ 3718024 w 3718026"/>
              <a:gd name="connsiteY1" fmla="*/ 0 h 5027565"/>
              <a:gd name="connsiteX2" fmla="*/ 3718026 w 3718026"/>
              <a:gd name="connsiteY2" fmla="*/ 4997683 h 5027565"/>
              <a:gd name="connsiteX3" fmla="*/ 0 w 3718026"/>
              <a:gd name="connsiteY3" fmla="*/ 5027565 h 5027565"/>
              <a:gd name="connsiteX4" fmla="*/ 331114 w 3718026"/>
              <a:gd name="connsiteY4" fmla="*/ 184353 h 5027565"/>
              <a:gd name="connsiteX0" fmla="*/ 331114 w 3754239"/>
              <a:gd name="connsiteY0" fmla="*/ 233978 h 5077190"/>
              <a:gd name="connsiteX1" fmla="*/ 3754239 w 3754239"/>
              <a:gd name="connsiteY1" fmla="*/ 0 h 5077190"/>
              <a:gd name="connsiteX2" fmla="*/ 3718026 w 3754239"/>
              <a:gd name="connsiteY2" fmla="*/ 5047308 h 5077190"/>
              <a:gd name="connsiteX3" fmla="*/ 0 w 3754239"/>
              <a:gd name="connsiteY3" fmla="*/ 5077190 h 5077190"/>
              <a:gd name="connsiteX4" fmla="*/ 331114 w 3754239"/>
              <a:gd name="connsiteY4" fmla="*/ 233978 h 5077190"/>
              <a:gd name="connsiteX0" fmla="*/ 331114 w 3795754"/>
              <a:gd name="connsiteY0" fmla="*/ 167410 h 5010622"/>
              <a:gd name="connsiteX1" fmla="*/ 3795754 w 3795754"/>
              <a:gd name="connsiteY1" fmla="*/ 0 h 5010622"/>
              <a:gd name="connsiteX2" fmla="*/ 3718026 w 3795754"/>
              <a:gd name="connsiteY2" fmla="*/ 4980740 h 5010622"/>
              <a:gd name="connsiteX3" fmla="*/ 0 w 3795754"/>
              <a:gd name="connsiteY3" fmla="*/ 5010622 h 5010622"/>
              <a:gd name="connsiteX4" fmla="*/ 331114 w 3795754"/>
              <a:gd name="connsiteY4" fmla="*/ 167410 h 5010622"/>
              <a:gd name="connsiteX0" fmla="*/ 331114 w 3732077"/>
              <a:gd name="connsiteY0" fmla="*/ 193989 h 5037201"/>
              <a:gd name="connsiteX1" fmla="*/ 3732077 w 3732077"/>
              <a:gd name="connsiteY1" fmla="*/ 0 h 5037201"/>
              <a:gd name="connsiteX2" fmla="*/ 3718026 w 3732077"/>
              <a:gd name="connsiteY2" fmla="*/ 5007319 h 5037201"/>
              <a:gd name="connsiteX3" fmla="*/ 0 w 3732077"/>
              <a:gd name="connsiteY3" fmla="*/ 5037201 h 5037201"/>
              <a:gd name="connsiteX4" fmla="*/ 331114 w 3732077"/>
              <a:gd name="connsiteY4" fmla="*/ 193989 h 5037201"/>
              <a:gd name="connsiteX0" fmla="*/ 331114 w 3745407"/>
              <a:gd name="connsiteY0" fmla="*/ 186601 h 5029813"/>
              <a:gd name="connsiteX1" fmla="*/ 3745407 w 3745407"/>
              <a:gd name="connsiteY1" fmla="*/ 0 h 5029813"/>
              <a:gd name="connsiteX2" fmla="*/ 3718026 w 3745407"/>
              <a:gd name="connsiteY2" fmla="*/ 4999931 h 5029813"/>
              <a:gd name="connsiteX3" fmla="*/ 0 w 3745407"/>
              <a:gd name="connsiteY3" fmla="*/ 5029813 h 5029813"/>
              <a:gd name="connsiteX4" fmla="*/ 331114 w 3745407"/>
              <a:gd name="connsiteY4" fmla="*/ 186601 h 5029813"/>
              <a:gd name="connsiteX0" fmla="*/ 331114 w 3749824"/>
              <a:gd name="connsiteY0" fmla="*/ 210289 h 5053501"/>
              <a:gd name="connsiteX1" fmla="*/ 3749824 w 3749824"/>
              <a:gd name="connsiteY1" fmla="*/ 0 h 5053501"/>
              <a:gd name="connsiteX2" fmla="*/ 3718026 w 3749824"/>
              <a:gd name="connsiteY2" fmla="*/ 5023619 h 5053501"/>
              <a:gd name="connsiteX3" fmla="*/ 0 w 3749824"/>
              <a:gd name="connsiteY3" fmla="*/ 5053501 h 5053501"/>
              <a:gd name="connsiteX4" fmla="*/ 331114 w 3749824"/>
              <a:gd name="connsiteY4" fmla="*/ 210289 h 5053501"/>
              <a:gd name="connsiteX0" fmla="*/ 331114 w 3753518"/>
              <a:gd name="connsiteY0" fmla="*/ 216954 h 5060166"/>
              <a:gd name="connsiteX1" fmla="*/ 3753518 w 3753518"/>
              <a:gd name="connsiteY1" fmla="*/ 0 h 5060166"/>
              <a:gd name="connsiteX2" fmla="*/ 3718026 w 3753518"/>
              <a:gd name="connsiteY2" fmla="*/ 5030284 h 5060166"/>
              <a:gd name="connsiteX3" fmla="*/ 0 w 3753518"/>
              <a:gd name="connsiteY3" fmla="*/ 5060166 h 5060166"/>
              <a:gd name="connsiteX4" fmla="*/ 331114 w 3753518"/>
              <a:gd name="connsiteY4" fmla="*/ 216954 h 5060166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18026 w 3767571"/>
              <a:gd name="connsiteY2" fmla="*/ 5039920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43160 w 3767571"/>
              <a:gd name="connsiteY2" fmla="*/ 5010289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66125 w 3767571"/>
              <a:gd name="connsiteY2" fmla="*/ 5031730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58015 w 3767571"/>
              <a:gd name="connsiteY2" fmla="*/ 5062083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09674 w 3767571"/>
              <a:gd name="connsiteY0" fmla="*/ 249555 h 5069802"/>
              <a:gd name="connsiteX1" fmla="*/ 3767571 w 3767571"/>
              <a:gd name="connsiteY1" fmla="*/ 0 h 5069802"/>
              <a:gd name="connsiteX2" fmla="*/ 3758015 w 3767571"/>
              <a:gd name="connsiteY2" fmla="*/ 5062083 h 5069802"/>
              <a:gd name="connsiteX3" fmla="*/ 0 w 3767571"/>
              <a:gd name="connsiteY3" fmla="*/ 5069802 h 5069802"/>
              <a:gd name="connsiteX4" fmla="*/ 309674 w 3767571"/>
              <a:gd name="connsiteY4" fmla="*/ 249555 h 5069802"/>
              <a:gd name="connsiteX0" fmla="*/ 291927 w 3767571"/>
              <a:gd name="connsiteY0" fmla="*/ 265856 h 5069802"/>
              <a:gd name="connsiteX1" fmla="*/ 3767571 w 3767571"/>
              <a:gd name="connsiteY1" fmla="*/ 0 h 5069802"/>
              <a:gd name="connsiteX2" fmla="*/ 3758015 w 3767571"/>
              <a:gd name="connsiteY2" fmla="*/ 5062083 h 5069802"/>
              <a:gd name="connsiteX3" fmla="*/ 0 w 3767571"/>
              <a:gd name="connsiteY3" fmla="*/ 5069802 h 5069802"/>
              <a:gd name="connsiteX4" fmla="*/ 291927 w 3767571"/>
              <a:gd name="connsiteY4" fmla="*/ 265856 h 5069802"/>
              <a:gd name="connsiteX0" fmla="*/ 306703 w 3782347"/>
              <a:gd name="connsiteY0" fmla="*/ 265856 h 5096461"/>
              <a:gd name="connsiteX1" fmla="*/ 3782347 w 3782347"/>
              <a:gd name="connsiteY1" fmla="*/ 0 h 5096461"/>
              <a:gd name="connsiteX2" fmla="*/ 3772791 w 3782347"/>
              <a:gd name="connsiteY2" fmla="*/ 5062083 h 5096461"/>
              <a:gd name="connsiteX3" fmla="*/ 0 w 3782347"/>
              <a:gd name="connsiteY3" fmla="*/ 5096461 h 5096461"/>
              <a:gd name="connsiteX4" fmla="*/ 306703 w 3782347"/>
              <a:gd name="connsiteY4" fmla="*/ 265856 h 5096461"/>
              <a:gd name="connsiteX0" fmla="*/ 285985 w 3761629"/>
              <a:gd name="connsiteY0" fmla="*/ 265856 h 5090519"/>
              <a:gd name="connsiteX1" fmla="*/ 3761629 w 3761629"/>
              <a:gd name="connsiteY1" fmla="*/ 0 h 5090519"/>
              <a:gd name="connsiteX2" fmla="*/ 3752073 w 3761629"/>
              <a:gd name="connsiteY2" fmla="*/ 5062083 h 5090519"/>
              <a:gd name="connsiteX3" fmla="*/ 0 w 3761629"/>
              <a:gd name="connsiteY3" fmla="*/ 5090519 h 5090519"/>
              <a:gd name="connsiteX4" fmla="*/ 285985 w 3761629"/>
              <a:gd name="connsiteY4" fmla="*/ 265856 h 5090519"/>
              <a:gd name="connsiteX0" fmla="*/ 308951 w 3784595"/>
              <a:gd name="connsiteY0" fmla="*/ 265856 h 5069079"/>
              <a:gd name="connsiteX1" fmla="*/ 3784595 w 3784595"/>
              <a:gd name="connsiteY1" fmla="*/ 0 h 5069079"/>
              <a:gd name="connsiteX2" fmla="*/ 3775039 w 3784595"/>
              <a:gd name="connsiteY2" fmla="*/ 5062083 h 5069079"/>
              <a:gd name="connsiteX3" fmla="*/ 0 w 3784595"/>
              <a:gd name="connsiteY3" fmla="*/ 5069079 h 5069079"/>
              <a:gd name="connsiteX4" fmla="*/ 308951 w 3784595"/>
              <a:gd name="connsiteY4" fmla="*/ 265856 h 5069079"/>
              <a:gd name="connsiteX0" fmla="*/ 308951 w 3784595"/>
              <a:gd name="connsiteY0" fmla="*/ 265856 h 5069079"/>
              <a:gd name="connsiteX1" fmla="*/ 3784595 w 3784595"/>
              <a:gd name="connsiteY1" fmla="*/ 0 h 5069079"/>
              <a:gd name="connsiteX2" fmla="*/ 3775039 w 3784595"/>
              <a:gd name="connsiteY2" fmla="*/ 5062083 h 5069079"/>
              <a:gd name="connsiteX3" fmla="*/ 0 w 3784595"/>
              <a:gd name="connsiteY3" fmla="*/ 5069079 h 5069079"/>
              <a:gd name="connsiteX4" fmla="*/ 308951 w 3784595"/>
              <a:gd name="connsiteY4" fmla="*/ 265856 h 506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4595" h="5069079">
                <a:moveTo>
                  <a:pt x="308951" y="265856"/>
                </a:moveTo>
                <a:lnTo>
                  <a:pt x="3784595" y="0"/>
                </a:lnTo>
                <a:cubicBezTo>
                  <a:pt x="3784596" y="1665894"/>
                  <a:pt x="3775038" y="3396189"/>
                  <a:pt x="3775039" y="5062083"/>
                </a:cubicBezTo>
                <a:lnTo>
                  <a:pt x="0" y="5069079"/>
                </a:lnTo>
                <a:cubicBezTo>
                  <a:pt x="468" y="3459104"/>
                  <a:pt x="308483" y="1875831"/>
                  <a:pt x="308951" y="26585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2280000" lon="18600000" rev="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09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96165"/>
            <a:ext cx="6591300" cy="5163186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 rot="3660227">
            <a:off x="4389397" y="2505173"/>
            <a:ext cx="3652903" cy="3765074"/>
          </a:xfrm>
          <a:custGeom>
            <a:avLst/>
            <a:gdLst>
              <a:gd name="connsiteX0" fmla="*/ 0 w 3444457"/>
              <a:gd name="connsiteY0" fmla="*/ 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0 w 3444457"/>
              <a:gd name="connsiteY4" fmla="*/ 0 h 4997683"/>
              <a:gd name="connsiteX0" fmla="*/ 61094 w 3444457"/>
              <a:gd name="connsiteY0" fmla="*/ 3386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61094 w 3444457"/>
              <a:gd name="connsiteY4" fmla="*/ 33860 h 4997683"/>
              <a:gd name="connsiteX0" fmla="*/ 181409 w 3444457"/>
              <a:gd name="connsiteY0" fmla="*/ 78761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81409 w 3444457"/>
              <a:gd name="connsiteY4" fmla="*/ 78761 h 4997683"/>
              <a:gd name="connsiteX0" fmla="*/ 241298 w 3444457"/>
              <a:gd name="connsiteY0" fmla="*/ 140993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41298 w 3444457"/>
              <a:gd name="connsiteY4" fmla="*/ 140993 h 4997683"/>
              <a:gd name="connsiteX0" fmla="*/ 1403 w 3444457"/>
              <a:gd name="connsiteY0" fmla="*/ 167759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403 w 3444457"/>
              <a:gd name="connsiteY4" fmla="*/ 167759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37485 w 3659660"/>
              <a:gd name="connsiteY0" fmla="*/ 77690 h 5045393"/>
              <a:gd name="connsiteX1" fmla="*/ 3659660 w 3659660"/>
              <a:gd name="connsiteY1" fmla="*/ 0 h 5045393"/>
              <a:gd name="connsiteX2" fmla="*/ 3659660 w 3659660"/>
              <a:gd name="connsiteY2" fmla="*/ 4997683 h 5045393"/>
              <a:gd name="connsiteX3" fmla="*/ 0 w 3659660"/>
              <a:gd name="connsiteY3" fmla="*/ 5045393 h 5045393"/>
              <a:gd name="connsiteX4" fmla="*/ 237485 w 3659660"/>
              <a:gd name="connsiteY4" fmla="*/ 77690 h 5045393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85556"/>
              <a:gd name="connsiteY0" fmla="*/ 111684 h 5052821"/>
              <a:gd name="connsiteX1" fmla="*/ 3685556 w 3685556"/>
              <a:gd name="connsiteY1" fmla="*/ 0 h 5052821"/>
              <a:gd name="connsiteX2" fmla="*/ 3615897 w 3685556"/>
              <a:gd name="connsiteY2" fmla="*/ 5031677 h 5052821"/>
              <a:gd name="connsiteX3" fmla="*/ 0 w 3685556"/>
              <a:gd name="connsiteY3" fmla="*/ 5052821 h 5052821"/>
              <a:gd name="connsiteX4" fmla="*/ 193722 w 3685556"/>
              <a:gd name="connsiteY4" fmla="*/ 111684 h 5052821"/>
              <a:gd name="connsiteX0" fmla="*/ 193722 w 3652901"/>
              <a:gd name="connsiteY0" fmla="*/ 78961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193722 w 3652901"/>
              <a:gd name="connsiteY4" fmla="*/ 78961 h 5020098"/>
              <a:gd name="connsiteX0" fmla="*/ 388113 w 3652901"/>
              <a:gd name="connsiteY0" fmla="*/ 186696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388113 w 3652901"/>
              <a:gd name="connsiteY4" fmla="*/ 186696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98539"/>
              <a:gd name="connsiteY0" fmla="*/ 184353 h 5020098"/>
              <a:gd name="connsiteX1" fmla="*/ 3652901 w 3698539"/>
              <a:gd name="connsiteY1" fmla="*/ 0 h 5020098"/>
              <a:gd name="connsiteX2" fmla="*/ 3698539 w 3698539"/>
              <a:gd name="connsiteY2" fmla="*/ 4993936 h 5020098"/>
              <a:gd name="connsiteX3" fmla="*/ 0 w 3698539"/>
              <a:gd name="connsiteY3" fmla="*/ 5020098 h 5020098"/>
              <a:gd name="connsiteX4" fmla="*/ 265991 w 3698539"/>
              <a:gd name="connsiteY4" fmla="*/ 184353 h 5020098"/>
              <a:gd name="connsiteX0" fmla="*/ 265991 w 3678197"/>
              <a:gd name="connsiteY0" fmla="*/ 184353 h 5020098"/>
              <a:gd name="connsiteX1" fmla="*/ 3652901 w 3678197"/>
              <a:gd name="connsiteY1" fmla="*/ 0 h 5020098"/>
              <a:gd name="connsiteX2" fmla="*/ 3678197 w 3678197"/>
              <a:gd name="connsiteY2" fmla="*/ 5004442 h 5020098"/>
              <a:gd name="connsiteX3" fmla="*/ 0 w 3678197"/>
              <a:gd name="connsiteY3" fmla="*/ 5020098 h 5020098"/>
              <a:gd name="connsiteX4" fmla="*/ 265991 w 3678197"/>
              <a:gd name="connsiteY4" fmla="*/ 184353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38717 w 3652901"/>
              <a:gd name="connsiteY2" fmla="*/ 4997081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52903"/>
              <a:gd name="connsiteY0" fmla="*/ 184353 h 5020098"/>
              <a:gd name="connsiteX1" fmla="*/ 3652901 w 3652903"/>
              <a:gd name="connsiteY1" fmla="*/ 0 h 5020098"/>
              <a:gd name="connsiteX2" fmla="*/ 3652903 w 3652903"/>
              <a:gd name="connsiteY2" fmla="*/ 4997683 h 5020098"/>
              <a:gd name="connsiteX3" fmla="*/ 0 w 3652903"/>
              <a:gd name="connsiteY3" fmla="*/ 5020098 h 5020098"/>
              <a:gd name="connsiteX4" fmla="*/ 265991 w 3652903"/>
              <a:gd name="connsiteY4" fmla="*/ 184353 h 502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2903" h="5020098">
                <a:moveTo>
                  <a:pt x="265991" y="184353"/>
                </a:moveTo>
                <a:lnTo>
                  <a:pt x="3652901" y="0"/>
                </a:lnTo>
                <a:cubicBezTo>
                  <a:pt x="3652902" y="1665894"/>
                  <a:pt x="3652902" y="3331789"/>
                  <a:pt x="3652903" y="4997683"/>
                </a:cubicBezTo>
                <a:lnTo>
                  <a:pt x="0" y="5020098"/>
                </a:lnTo>
                <a:cubicBezTo>
                  <a:pt x="468" y="3410123"/>
                  <a:pt x="265523" y="1794328"/>
                  <a:pt x="265991" y="184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2280000" lon="18600000" rev="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9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83099" y="1849975"/>
            <a:ext cx="5358757" cy="4911301"/>
          </a:xfrm>
          <a:prstGeom prst="rect">
            <a:avLst/>
          </a:prstGeom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038478" y="2844800"/>
            <a:ext cx="3067049" cy="309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848477" y="2756220"/>
            <a:ext cx="2295525" cy="30988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dist="1270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163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22" y="803868"/>
            <a:ext cx="5902778" cy="6054132"/>
          </a:xfrm>
          <a:prstGeom prst="rect">
            <a:avLst/>
          </a:prstGeom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339445" y="2079171"/>
            <a:ext cx="3804557" cy="3385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2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456"/>
            <a:ext cx="6139544" cy="6139544"/>
          </a:xfrm>
          <a:prstGeom prst="rect">
            <a:avLst/>
          </a:prstGeom>
        </p:spPr>
      </p:pic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33265" y="2122077"/>
            <a:ext cx="2958147" cy="3537058"/>
          </a:xfrm>
          <a:custGeom>
            <a:avLst/>
            <a:gdLst>
              <a:gd name="connsiteX0" fmla="*/ 0 w 2254250"/>
              <a:gd name="connsiteY0" fmla="*/ 0 h 2100263"/>
              <a:gd name="connsiteX1" fmla="*/ 2254250 w 2254250"/>
              <a:gd name="connsiteY1" fmla="*/ 0 h 2100263"/>
              <a:gd name="connsiteX2" fmla="*/ 2254250 w 2254250"/>
              <a:gd name="connsiteY2" fmla="*/ 2100263 h 2100263"/>
              <a:gd name="connsiteX3" fmla="*/ 0 w 2254250"/>
              <a:gd name="connsiteY3" fmla="*/ 2100263 h 2100263"/>
              <a:gd name="connsiteX4" fmla="*/ 0 w 2254250"/>
              <a:gd name="connsiteY4" fmla="*/ 0 h 2100263"/>
              <a:gd name="connsiteX0" fmla="*/ 0 w 2702983"/>
              <a:gd name="connsiteY0" fmla="*/ 0 h 2421997"/>
              <a:gd name="connsiteX1" fmla="*/ 2702983 w 2702983"/>
              <a:gd name="connsiteY1" fmla="*/ 321734 h 2421997"/>
              <a:gd name="connsiteX2" fmla="*/ 2702983 w 2702983"/>
              <a:gd name="connsiteY2" fmla="*/ 2421997 h 2421997"/>
              <a:gd name="connsiteX3" fmla="*/ 448733 w 2702983"/>
              <a:gd name="connsiteY3" fmla="*/ 2421997 h 2421997"/>
              <a:gd name="connsiteX4" fmla="*/ 0 w 2702983"/>
              <a:gd name="connsiteY4" fmla="*/ 0 h 2421997"/>
              <a:gd name="connsiteX0" fmla="*/ 0 w 3016250"/>
              <a:gd name="connsiteY0" fmla="*/ 0 h 2692930"/>
              <a:gd name="connsiteX1" fmla="*/ 3016250 w 3016250"/>
              <a:gd name="connsiteY1" fmla="*/ 592667 h 2692930"/>
              <a:gd name="connsiteX2" fmla="*/ 3016250 w 3016250"/>
              <a:gd name="connsiteY2" fmla="*/ 2692930 h 2692930"/>
              <a:gd name="connsiteX3" fmla="*/ 762000 w 3016250"/>
              <a:gd name="connsiteY3" fmla="*/ 2692930 h 2692930"/>
              <a:gd name="connsiteX4" fmla="*/ 0 w 3016250"/>
              <a:gd name="connsiteY4" fmla="*/ 0 h 2692930"/>
              <a:gd name="connsiteX0" fmla="*/ 0 w 3100917"/>
              <a:gd name="connsiteY0" fmla="*/ 0 h 2667530"/>
              <a:gd name="connsiteX1" fmla="*/ 3100917 w 3100917"/>
              <a:gd name="connsiteY1" fmla="*/ 567267 h 2667530"/>
              <a:gd name="connsiteX2" fmla="*/ 3100917 w 3100917"/>
              <a:gd name="connsiteY2" fmla="*/ 2667530 h 2667530"/>
              <a:gd name="connsiteX3" fmla="*/ 846667 w 3100917"/>
              <a:gd name="connsiteY3" fmla="*/ 2667530 h 2667530"/>
              <a:gd name="connsiteX4" fmla="*/ 0 w 3100917"/>
              <a:gd name="connsiteY4" fmla="*/ 0 h 2667530"/>
              <a:gd name="connsiteX0" fmla="*/ 0 w 3151717"/>
              <a:gd name="connsiteY0" fmla="*/ 0 h 2675997"/>
              <a:gd name="connsiteX1" fmla="*/ 3151717 w 3151717"/>
              <a:gd name="connsiteY1" fmla="*/ 575734 h 2675997"/>
              <a:gd name="connsiteX2" fmla="*/ 3151717 w 3151717"/>
              <a:gd name="connsiteY2" fmla="*/ 2675997 h 2675997"/>
              <a:gd name="connsiteX3" fmla="*/ 897467 w 3151717"/>
              <a:gd name="connsiteY3" fmla="*/ 2675997 h 2675997"/>
              <a:gd name="connsiteX4" fmla="*/ 0 w 3151717"/>
              <a:gd name="connsiteY4" fmla="*/ 0 h 2675997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938464"/>
              <a:gd name="connsiteX1" fmla="*/ 3177117 w 3177117"/>
              <a:gd name="connsiteY1" fmla="*/ 592667 h 2938464"/>
              <a:gd name="connsiteX2" fmla="*/ 3177117 w 3177117"/>
              <a:gd name="connsiteY2" fmla="*/ 2692930 h 2938464"/>
              <a:gd name="connsiteX3" fmla="*/ 762000 w 3177117"/>
              <a:gd name="connsiteY3" fmla="*/ 2938464 h 2938464"/>
              <a:gd name="connsiteX4" fmla="*/ 0 w 3177117"/>
              <a:gd name="connsiteY4" fmla="*/ 0 h 2938464"/>
              <a:gd name="connsiteX0" fmla="*/ 0 w 3177117"/>
              <a:gd name="connsiteY0" fmla="*/ 0 h 3268664"/>
              <a:gd name="connsiteX1" fmla="*/ 3177117 w 3177117"/>
              <a:gd name="connsiteY1" fmla="*/ 592667 h 3268664"/>
              <a:gd name="connsiteX2" fmla="*/ 3177117 w 3177117"/>
              <a:gd name="connsiteY2" fmla="*/ 2692930 h 3268664"/>
              <a:gd name="connsiteX3" fmla="*/ 668867 w 3177117"/>
              <a:gd name="connsiteY3" fmla="*/ 3268664 h 3268664"/>
              <a:gd name="connsiteX4" fmla="*/ 0 w 3177117"/>
              <a:gd name="connsiteY4" fmla="*/ 0 h 3268664"/>
              <a:gd name="connsiteX0" fmla="*/ 0 w 3177117"/>
              <a:gd name="connsiteY0" fmla="*/ 0 h 3378730"/>
              <a:gd name="connsiteX1" fmla="*/ 3177117 w 3177117"/>
              <a:gd name="connsiteY1" fmla="*/ 592667 h 3378730"/>
              <a:gd name="connsiteX2" fmla="*/ 3177117 w 3177117"/>
              <a:gd name="connsiteY2" fmla="*/ 2692930 h 3378730"/>
              <a:gd name="connsiteX3" fmla="*/ 474134 w 3177117"/>
              <a:gd name="connsiteY3" fmla="*/ 3378730 h 3378730"/>
              <a:gd name="connsiteX4" fmla="*/ 0 w 3177117"/>
              <a:gd name="connsiteY4" fmla="*/ 0 h 3378730"/>
              <a:gd name="connsiteX0" fmla="*/ 0 w 3177117"/>
              <a:gd name="connsiteY0" fmla="*/ 0 h 3319464"/>
              <a:gd name="connsiteX1" fmla="*/ 3177117 w 3177117"/>
              <a:gd name="connsiteY1" fmla="*/ 592667 h 3319464"/>
              <a:gd name="connsiteX2" fmla="*/ 3177117 w 3177117"/>
              <a:gd name="connsiteY2" fmla="*/ 2692930 h 3319464"/>
              <a:gd name="connsiteX3" fmla="*/ 262467 w 3177117"/>
              <a:gd name="connsiteY3" fmla="*/ 3319464 h 3319464"/>
              <a:gd name="connsiteX4" fmla="*/ 0 w 3177117"/>
              <a:gd name="connsiteY4" fmla="*/ 0 h 3319464"/>
              <a:gd name="connsiteX0" fmla="*/ 0 w 3067050"/>
              <a:gd name="connsiteY0" fmla="*/ 0 h 3387197"/>
              <a:gd name="connsiteX1" fmla="*/ 3067050 w 3067050"/>
              <a:gd name="connsiteY1" fmla="*/ 660400 h 3387197"/>
              <a:gd name="connsiteX2" fmla="*/ 3067050 w 3067050"/>
              <a:gd name="connsiteY2" fmla="*/ 2760663 h 3387197"/>
              <a:gd name="connsiteX3" fmla="*/ 152400 w 3067050"/>
              <a:gd name="connsiteY3" fmla="*/ 3387197 h 3387197"/>
              <a:gd name="connsiteX4" fmla="*/ 0 w 3067050"/>
              <a:gd name="connsiteY4" fmla="*/ 0 h 3387197"/>
              <a:gd name="connsiteX0" fmla="*/ 0 w 3067050"/>
              <a:gd name="connsiteY0" fmla="*/ 0 h 3497264"/>
              <a:gd name="connsiteX1" fmla="*/ 3067050 w 3067050"/>
              <a:gd name="connsiteY1" fmla="*/ 660400 h 3497264"/>
              <a:gd name="connsiteX2" fmla="*/ 3067050 w 3067050"/>
              <a:gd name="connsiteY2" fmla="*/ 2760663 h 3497264"/>
              <a:gd name="connsiteX3" fmla="*/ 245533 w 3067050"/>
              <a:gd name="connsiteY3" fmla="*/ 3497264 h 3497264"/>
              <a:gd name="connsiteX4" fmla="*/ 0 w 3067050"/>
              <a:gd name="connsiteY4" fmla="*/ 0 h 3497264"/>
              <a:gd name="connsiteX0" fmla="*/ 0 w 3067050"/>
              <a:gd name="connsiteY0" fmla="*/ 0 h 3480331"/>
              <a:gd name="connsiteX1" fmla="*/ 3067050 w 3067050"/>
              <a:gd name="connsiteY1" fmla="*/ 660400 h 3480331"/>
              <a:gd name="connsiteX2" fmla="*/ 3067050 w 3067050"/>
              <a:gd name="connsiteY2" fmla="*/ 2760663 h 3480331"/>
              <a:gd name="connsiteX3" fmla="*/ 152400 w 3067050"/>
              <a:gd name="connsiteY3" fmla="*/ 3480331 h 3480331"/>
              <a:gd name="connsiteX4" fmla="*/ 0 w 3067050"/>
              <a:gd name="connsiteY4" fmla="*/ 0 h 3480331"/>
              <a:gd name="connsiteX0" fmla="*/ 0 w 3067050"/>
              <a:gd name="connsiteY0" fmla="*/ 0 h 3514197"/>
              <a:gd name="connsiteX1" fmla="*/ 3067050 w 3067050"/>
              <a:gd name="connsiteY1" fmla="*/ 660400 h 3514197"/>
              <a:gd name="connsiteX2" fmla="*/ 3067050 w 3067050"/>
              <a:gd name="connsiteY2" fmla="*/ 2760663 h 3514197"/>
              <a:gd name="connsiteX3" fmla="*/ 186266 w 3067050"/>
              <a:gd name="connsiteY3" fmla="*/ 3514197 h 3514197"/>
              <a:gd name="connsiteX4" fmla="*/ 0 w 3067050"/>
              <a:gd name="connsiteY4" fmla="*/ 0 h 3514197"/>
              <a:gd name="connsiteX0" fmla="*/ 0 w 3092450"/>
              <a:gd name="connsiteY0" fmla="*/ 0 h 3556531"/>
              <a:gd name="connsiteX1" fmla="*/ 3092450 w 3092450"/>
              <a:gd name="connsiteY1" fmla="*/ 702734 h 3556531"/>
              <a:gd name="connsiteX2" fmla="*/ 3092450 w 3092450"/>
              <a:gd name="connsiteY2" fmla="*/ 2802997 h 3556531"/>
              <a:gd name="connsiteX3" fmla="*/ 211666 w 3092450"/>
              <a:gd name="connsiteY3" fmla="*/ 3556531 h 3556531"/>
              <a:gd name="connsiteX4" fmla="*/ 0 w 3092450"/>
              <a:gd name="connsiteY4" fmla="*/ 0 h 3556531"/>
              <a:gd name="connsiteX0" fmla="*/ 0 w 3329517"/>
              <a:gd name="connsiteY0" fmla="*/ 0 h 3556531"/>
              <a:gd name="connsiteX1" fmla="*/ 3329517 w 3329517"/>
              <a:gd name="connsiteY1" fmla="*/ 728134 h 3556531"/>
              <a:gd name="connsiteX2" fmla="*/ 3092450 w 3329517"/>
              <a:gd name="connsiteY2" fmla="*/ 2802997 h 3556531"/>
              <a:gd name="connsiteX3" fmla="*/ 211666 w 3329517"/>
              <a:gd name="connsiteY3" fmla="*/ 3556531 h 3556531"/>
              <a:gd name="connsiteX4" fmla="*/ 0 w 3329517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209397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040063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728134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635000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73450 w 3761317"/>
              <a:gd name="connsiteY1" fmla="*/ 5418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64984 w 3761317"/>
              <a:gd name="connsiteY1" fmla="*/ 4402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304799 w 3854450"/>
              <a:gd name="connsiteY3" fmla="*/ 3480331 h 3480331"/>
              <a:gd name="connsiteX4" fmla="*/ 0 w 3854450"/>
              <a:gd name="connsiteY4" fmla="*/ 0 h 34803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228599 w 3854450"/>
              <a:gd name="connsiteY3" fmla="*/ 3480331 h 3480331"/>
              <a:gd name="connsiteX4" fmla="*/ 0 w 3854450"/>
              <a:gd name="connsiteY4" fmla="*/ 0 h 3480331"/>
              <a:gd name="connsiteX0" fmla="*/ 0 w 3913716"/>
              <a:gd name="connsiteY0" fmla="*/ 0 h 3480331"/>
              <a:gd name="connsiteX1" fmla="*/ 3558117 w 3913716"/>
              <a:gd name="connsiteY1" fmla="*/ 364067 h 3480331"/>
              <a:gd name="connsiteX2" fmla="*/ 3913716 w 3913716"/>
              <a:gd name="connsiteY2" fmla="*/ 2887663 h 3480331"/>
              <a:gd name="connsiteX3" fmla="*/ 228599 w 3913716"/>
              <a:gd name="connsiteY3" fmla="*/ 3480331 h 3480331"/>
              <a:gd name="connsiteX4" fmla="*/ 0 w 3913716"/>
              <a:gd name="connsiteY4" fmla="*/ 0 h 3480331"/>
              <a:gd name="connsiteX0" fmla="*/ 0 w 3922183"/>
              <a:gd name="connsiteY0" fmla="*/ 0 h 3480331"/>
              <a:gd name="connsiteX1" fmla="*/ 3558117 w 3922183"/>
              <a:gd name="connsiteY1" fmla="*/ 364067 h 3480331"/>
              <a:gd name="connsiteX2" fmla="*/ 3922183 w 3922183"/>
              <a:gd name="connsiteY2" fmla="*/ 2929996 h 3480331"/>
              <a:gd name="connsiteX3" fmla="*/ 228599 w 3922183"/>
              <a:gd name="connsiteY3" fmla="*/ 3480331 h 3480331"/>
              <a:gd name="connsiteX4" fmla="*/ 0 w 3922183"/>
              <a:gd name="connsiteY4" fmla="*/ 0 h 3480331"/>
              <a:gd name="connsiteX0" fmla="*/ 0 w 3896783"/>
              <a:gd name="connsiteY0" fmla="*/ 0 h 3480331"/>
              <a:gd name="connsiteX1" fmla="*/ 3558117 w 3896783"/>
              <a:gd name="connsiteY1" fmla="*/ 364067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71383"/>
              <a:gd name="connsiteY0" fmla="*/ 0 h 3480331"/>
              <a:gd name="connsiteX1" fmla="*/ 3583517 w 3871383"/>
              <a:gd name="connsiteY1" fmla="*/ 330200 h 3480331"/>
              <a:gd name="connsiteX2" fmla="*/ 3871383 w 3871383"/>
              <a:gd name="connsiteY2" fmla="*/ 2955396 h 3480331"/>
              <a:gd name="connsiteX3" fmla="*/ 228599 w 3871383"/>
              <a:gd name="connsiteY3" fmla="*/ 3480331 h 3480331"/>
              <a:gd name="connsiteX4" fmla="*/ 0 w 38713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600450 w 3896783"/>
              <a:gd name="connsiteY1" fmla="*/ 3048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913716"/>
              <a:gd name="connsiteY0" fmla="*/ 0 h 3463398"/>
              <a:gd name="connsiteX1" fmla="*/ 3617383 w 3913716"/>
              <a:gd name="connsiteY1" fmla="*/ 287867 h 3463398"/>
              <a:gd name="connsiteX2" fmla="*/ 3913716 w 3913716"/>
              <a:gd name="connsiteY2" fmla="*/ 2896130 h 3463398"/>
              <a:gd name="connsiteX3" fmla="*/ 245532 w 3913716"/>
              <a:gd name="connsiteY3" fmla="*/ 3463398 h 3463398"/>
              <a:gd name="connsiteX4" fmla="*/ 0 w 3913716"/>
              <a:gd name="connsiteY4" fmla="*/ 0 h 3463398"/>
              <a:gd name="connsiteX0" fmla="*/ 0 w 3913716"/>
              <a:gd name="connsiteY0" fmla="*/ 0 h 3539598"/>
              <a:gd name="connsiteX1" fmla="*/ 3617383 w 3913716"/>
              <a:gd name="connsiteY1" fmla="*/ 287867 h 3539598"/>
              <a:gd name="connsiteX2" fmla="*/ 3913716 w 3913716"/>
              <a:gd name="connsiteY2" fmla="*/ 2896130 h 3539598"/>
              <a:gd name="connsiteX3" fmla="*/ 253998 w 3913716"/>
              <a:gd name="connsiteY3" fmla="*/ 3539598 h 3539598"/>
              <a:gd name="connsiteX4" fmla="*/ 0 w 3913716"/>
              <a:gd name="connsiteY4" fmla="*/ 0 h 3539598"/>
              <a:gd name="connsiteX0" fmla="*/ 0 w 3913716"/>
              <a:gd name="connsiteY0" fmla="*/ 0 h 3514198"/>
              <a:gd name="connsiteX1" fmla="*/ 3617383 w 3913716"/>
              <a:gd name="connsiteY1" fmla="*/ 287867 h 3514198"/>
              <a:gd name="connsiteX2" fmla="*/ 3913716 w 3913716"/>
              <a:gd name="connsiteY2" fmla="*/ 2896130 h 3514198"/>
              <a:gd name="connsiteX3" fmla="*/ 220132 w 3913716"/>
              <a:gd name="connsiteY3" fmla="*/ 3514198 h 3514198"/>
              <a:gd name="connsiteX4" fmla="*/ 0 w 3913716"/>
              <a:gd name="connsiteY4" fmla="*/ 0 h 3514198"/>
              <a:gd name="connsiteX0" fmla="*/ 0 w 3898476"/>
              <a:gd name="connsiteY0" fmla="*/ 0 h 3544678"/>
              <a:gd name="connsiteX1" fmla="*/ 3602143 w 3898476"/>
              <a:gd name="connsiteY1" fmla="*/ 318347 h 3544678"/>
              <a:gd name="connsiteX2" fmla="*/ 3898476 w 3898476"/>
              <a:gd name="connsiteY2" fmla="*/ 2926610 h 3544678"/>
              <a:gd name="connsiteX3" fmla="*/ 204892 w 3898476"/>
              <a:gd name="connsiteY3" fmla="*/ 3544678 h 3544678"/>
              <a:gd name="connsiteX4" fmla="*/ 0 w 3898476"/>
              <a:gd name="connsiteY4" fmla="*/ 0 h 354467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775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59436"/>
              <a:gd name="connsiteY0" fmla="*/ 0 h 3537058"/>
              <a:gd name="connsiteX1" fmla="*/ 3647863 w 3959436"/>
              <a:gd name="connsiteY1" fmla="*/ 310727 h 3537058"/>
              <a:gd name="connsiteX2" fmla="*/ 3959436 w 3959436"/>
              <a:gd name="connsiteY2" fmla="*/ 2941850 h 3537058"/>
              <a:gd name="connsiteX3" fmla="*/ 220132 w 3959436"/>
              <a:gd name="connsiteY3" fmla="*/ 3537058 h 3537058"/>
              <a:gd name="connsiteX4" fmla="*/ 0 w 3959436"/>
              <a:gd name="connsiteY4" fmla="*/ 0 h 3537058"/>
              <a:gd name="connsiteX0" fmla="*/ 0 w 3936576"/>
              <a:gd name="connsiteY0" fmla="*/ 0 h 3537058"/>
              <a:gd name="connsiteX1" fmla="*/ 3647863 w 3936576"/>
              <a:gd name="connsiteY1" fmla="*/ 310727 h 3537058"/>
              <a:gd name="connsiteX2" fmla="*/ 3936576 w 3936576"/>
              <a:gd name="connsiteY2" fmla="*/ 2934230 h 3537058"/>
              <a:gd name="connsiteX3" fmla="*/ 220132 w 3936576"/>
              <a:gd name="connsiteY3" fmla="*/ 3537058 h 3537058"/>
              <a:gd name="connsiteX4" fmla="*/ 0 w 393657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29548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196" h="3537058">
                <a:moveTo>
                  <a:pt x="0" y="0"/>
                </a:moveTo>
                <a:lnTo>
                  <a:pt x="3647863" y="295487"/>
                </a:lnTo>
                <a:lnTo>
                  <a:pt x="3944196" y="2896130"/>
                </a:lnTo>
                <a:lnTo>
                  <a:pt x="220132" y="35370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1800000" lon="2400000" rev="60000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013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18456"/>
            <a:ext cx="6139544" cy="6139544"/>
          </a:xfrm>
          <a:prstGeom prst="rect">
            <a:avLst/>
          </a:prstGeom>
        </p:spPr>
      </p:pic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80223" y="2274475"/>
            <a:ext cx="3015297" cy="3537058"/>
          </a:xfrm>
          <a:custGeom>
            <a:avLst/>
            <a:gdLst>
              <a:gd name="connsiteX0" fmla="*/ 0 w 2254250"/>
              <a:gd name="connsiteY0" fmla="*/ 0 h 2100263"/>
              <a:gd name="connsiteX1" fmla="*/ 2254250 w 2254250"/>
              <a:gd name="connsiteY1" fmla="*/ 0 h 2100263"/>
              <a:gd name="connsiteX2" fmla="*/ 2254250 w 2254250"/>
              <a:gd name="connsiteY2" fmla="*/ 2100263 h 2100263"/>
              <a:gd name="connsiteX3" fmla="*/ 0 w 2254250"/>
              <a:gd name="connsiteY3" fmla="*/ 2100263 h 2100263"/>
              <a:gd name="connsiteX4" fmla="*/ 0 w 2254250"/>
              <a:gd name="connsiteY4" fmla="*/ 0 h 2100263"/>
              <a:gd name="connsiteX0" fmla="*/ 0 w 2702983"/>
              <a:gd name="connsiteY0" fmla="*/ 0 h 2421997"/>
              <a:gd name="connsiteX1" fmla="*/ 2702983 w 2702983"/>
              <a:gd name="connsiteY1" fmla="*/ 321734 h 2421997"/>
              <a:gd name="connsiteX2" fmla="*/ 2702983 w 2702983"/>
              <a:gd name="connsiteY2" fmla="*/ 2421997 h 2421997"/>
              <a:gd name="connsiteX3" fmla="*/ 448733 w 2702983"/>
              <a:gd name="connsiteY3" fmla="*/ 2421997 h 2421997"/>
              <a:gd name="connsiteX4" fmla="*/ 0 w 2702983"/>
              <a:gd name="connsiteY4" fmla="*/ 0 h 2421997"/>
              <a:gd name="connsiteX0" fmla="*/ 0 w 3016250"/>
              <a:gd name="connsiteY0" fmla="*/ 0 h 2692930"/>
              <a:gd name="connsiteX1" fmla="*/ 3016250 w 3016250"/>
              <a:gd name="connsiteY1" fmla="*/ 592667 h 2692930"/>
              <a:gd name="connsiteX2" fmla="*/ 3016250 w 3016250"/>
              <a:gd name="connsiteY2" fmla="*/ 2692930 h 2692930"/>
              <a:gd name="connsiteX3" fmla="*/ 762000 w 3016250"/>
              <a:gd name="connsiteY3" fmla="*/ 2692930 h 2692930"/>
              <a:gd name="connsiteX4" fmla="*/ 0 w 3016250"/>
              <a:gd name="connsiteY4" fmla="*/ 0 h 2692930"/>
              <a:gd name="connsiteX0" fmla="*/ 0 w 3100917"/>
              <a:gd name="connsiteY0" fmla="*/ 0 h 2667530"/>
              <a:gd name="connsiteX1" fmla="*/ 3100917 w 3100917"/>
              <a:gd name="connsiteY1" fmla="*/ 567267 h 2667530"/>
              <a:gd name="connsiteX2" fmla="*/ 3100917 w 3100917"/>
              <a:gd name="connsiteY2" fmla="*/ 2667530 h 2667530"/>
              <a:gd name="connsiteX3" fmla="*/ 846667 w 3100917"/>
              <a:gd name="connsiteY3" fmla="*/ 2667530 h 2667530"/>
              <a:gd name="connsiteX4" fmla="*/ 0 w 3100917"/>
              <a:gd name="connsiteY4" fmla="*/ 0 h 2667530"/>
              <a:gd name="connsiteX0" fmla="*/ 0 w 3151717"/>
              <a:gd name="connsiteY0" fmla="*/ 0 h 2675997"/>
              <a:gd name="connsiteX1" fmla="*/ 3151717 w 3151717"/>
              <a:gd name="connsiteY1" fmla="*/ 575734 h 2675997"/>
              <a:gd name="connsiteX2" fmla="*/ 3151717 w 3151717"/>
              <a:gd name="connsiteY2" fmla="*/ 2675997 h 2675997"/>
              <a:gd name="connsiteX3" fmla="*/ 897467 w 3151717"/>
              <a:gd name="connsiteY3" fmla="*/ 2675997 h 2675997"/>
              <a:gd name="connsiteX4" fmla="*/ 0 w 3151717"/>
              <a:gd name="connsiteY4" fmla="*/ 0 h 2675997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938464"/>
              <a:gd name="connsiteX1" fmla="*/ 3177117 w 3177117"/>
              <a:gd name="connsiteY1" fmla="*/ 592667 h 2938464"/>
              <a:gd name="connsiteX2" fmla="*/ 3177117 w 3177117"/>
              <a:gd name="connsiteY2" fmla="*/ 2692930 h 2938464"/>
              <a:gd name="connsiteX3" fmla="*/ 762000 w 3177117"/>
              <a:gd name="connsiteY3" fmla="*/ 2938464 h 2938464"/>
              <a:gd name="connsiteX4" fmla="*/ 0 w 3177117"/>
              <a:gd name="connsiteY4" fmla="*/ 0 h 2938464"/>
              <a:gd name="connsiteX0" fmla="*/ 0 w 3177117"/>
              <a:gd name="connsiteY0" fmla="*/ 0 h 3268664"/>
              <a:gd name="connsiteX1" fmla="*/ 3177117 w 3177117"/>
              <a:gd name="connsiteY1" fmla="*/ 592667 h 3268664"/>
              <a:gd name="connsiteX2" fmla="*/ 3177117 w 3177117"/>
              <a:gd name="connsiteY2" fmla="*/ 2692930 h 3268664"/>
              <a:gd name="connsiteX3" fmla="*/ 668867 w 3177117"/>
              <a:gd name="connsiteY3" fmla="*/ 3268664 h 3268664"/>
              <a:gd name="connsiteX4" fmla="*/ 0 w 3177117"/>
              <a:gd name="connsiteY4" fmla="*/ 0 h 3268664"/>
              <a:gd name="connsiteX0" fmla="*/ 0 w 3177117"/>
              <a:gd name="connsiteY0" fmla="*/ 0 h 3378730"/>
              <a:gd name="connsiteX1" fmla="*/ 3177117 w 3177117"/>
              <a:gd name="connsiteY1" fmla="*/ 592667 h 3378730"/>
              <a:gd name="connsiteX2" fmla="*/ 3177117 w 3177117"/>
              <a:gd name="connsiteY2" fmla="*/ 2692930 h 3378730"/>
              <a:gd name="connsiteX3" fmla="*/ 474134 w 3177117"/>
              <a:gd name="connsiteY3" fmla="*/ 3378730 h 3378730"/>
              <a:gd name="connsiteX4" fmla="*/ 0 w 3177117"/>
              <a:gd name="connsiteY4" fmla="*/ 0 h 3378730"/>
              <a:gd name="connsiteX0" fmla="*/ 0 w 3177117"/>
              <a:gd name="connsiteY0" fmla="*/ 0 h 3319464"/>
              <a:gd name="connsiteX1" fmla="*/ 3177117 w 3177117"/>
              <a:gd name="connsiteY1" fmla="*/ 592667 h 3319464"/>
              <a:gd name="connsiteX2" fmla="*/ 3177117 w 3177117"/>
              <a:gd name="connsiteY2" fmla="*/ 2692930 h 3319464"/>
              <a:gd name="connsiteX3" fmla="*/ 262467 w 3177117"/>
              <a:gd name="connsiteY3" fmla="*/ 3319464 h 3319464"/>
              <a:gd name="connsiteX4" fmla="*/ 0 w 3177117"/>
              <a:gd name="connsiteY4" fmla="*/ 0 h 3319464"/>
              <a:gd name="connsiteX0" fmla="*/ 0 w 3067050"/>
              <a:gd name="connsiteY0" fmla="*/ 0 h 3387197"/>
              <a:gd name="connsiteX1" fmla="*/ 3067050 w 3067050"/>
              <a:gd name="connsiteY1" fmla="*/ 660400 h 3387197"/>
              <a:gd name="connsiteX2" fmla="*/ 3067050 w 3067050"/>
              <a:gd name="connsiteY2" fmla="*/ 2760663 h 3387197"/>
              <a:gd name="connsiteX3" fmla="*/ 152400 w 3067050"/>
              <a:gd name="connsiteY3" fmla="*/ 3387197 h 3387197"/>
              <a:gd name="connsiteX4" fmla="*/ 0 w 3067050"/>
              <a:gd name="connsiteY4" fmla="*/ 0 h 3387197"/>
              <a:gd name="connsiteX0" fmla="*/ 0 w 3067050"/>
              <a:gd name="connsiteY0" fmla="*/ 0 h 3497264"/>
              <a:gd name="connsiteX1" fmla="*/ 3067050 w 3067050"/>
              <a:gd name="connsiteY1" fmla="*/ 660400 h 3497264"/>
              <a:gd name="connsiteX2" fmla="*/ 3067050 w 3067050"/>
              <a:gd name="connsiteY2" fmla="*/ 2760663 h 3497264"/>
              <a:gd name="connsiteX3" fmla="*/ 245533 w 3067050"/>
              <a:gd name="connsiteY3" fmla="*/ 3497264 h 3497264"/>
              <a:gd name="connsiteX4" fmla="*/ 0 w 3067050"/>
              <a:gd name="connsiteY4" fmla="*/ 0 h 3497264"/>
              <a:gd name="connsiteX0" fmla="*/ 0 w 3067050"/>
              <a:gd name="connsiteY0" fmla="*/ 0 h 3480331"/>
              <a:gd name="connsiteX1" fmla="*/ 3067050 w 3067050"/>
              <a:gd name="connsiteY1" fmla="*/ 660400 h 3480331"/>
              <a:gd name="connsiteX2" fmla="*/ 3067050 w 3067050"/>
              <a:gd name="connsiteY2" fmla="*/ 2760663 h 3480331"/>
              <a:gd name="connsiteX3" fmla="*/ 152400 w 3067050"/>
              <a:gd name="connsiteY3" fmla="*/ 3480331 h 3480331"/>
              <a:gd name="connsiteX4" fmla="*/ 0 w 3067050"/>
              <a:gd name="connsiteY4" fmla="*/ 0 h 3480331"/>
              <a:gd name="connsiteX0" fmla="*/ 0 w 3067050"/>
              <a:gd name="connsiteY0" fmla="*/ 0 h 3514197"/>
              <a:gd name="connsiteX1" fmla="*/ 3067050 w 3067050"/>
              <a:gd name="connsiteY1" fmla="*/ 660400 h 3514197"/>
              <a:gd name="connsiteX2" fmla="*/ 3067050 w 3067050"/>
              <a:gd name="connsiteY2" fmla="*/ 2760663 h 3514197"/>
              <a:gd name="connsiteX3" fmla="*/ 186266 w 3067050"/>
              <a:gd name="connsiteY3" fmla="*/ 3514197 h 3514197"/>
              <a:gd name="connsiteX4" fmla="*/ 0 w 3067050"/>
              <a:gd name="connsiteY4" fmla="*/ 0 h 3514197"/>
              <a:gd name="connsiteX0" fmla="*/ 0 w 3092450"/>
              <a:gd name="connsiteY0" fmla="*/ 0 h 3556531"/>
              <a:gd name="connsiteX1" fmla="*/ 3092450 w 3092450"/>
              <a:gd name="connsiteY1" fmla="*/ 702734 h 3556531"/>
              <a:gd name="connsiteX2" fmla="*/ 3092450 w 3092450"/>
              <a:gd name="connsiteY2" fmla="*/ 2802997 h 3556531"/>
              <a:gd name="connsiteX3" fmla="*/ 211666 w 3092450"/>
              <a:gd name="connsiteY3" fmla="*/ 3556531 h 3556531"/>
              <a:gd name="connsiteX4" fmla="*/ 0 w 3092450"/>
              <a:gd name="connsiteY4" fmla="*/ 0 h 3556531"/>
              <a:gd name="connsiteX0" fmla="*/ 0 w 3329517"/>
              <a:gd name="connsiteY0" fmla="*/ 0 h 3556531"/>
              <a:gd name="connsiteX1" fmla="*/ 3329517 w 3329517"/>
              <a:gd name="connsiteY1" fmla="*/ 728134 h 3556531"/>
              <a:gd name="connsiteX2" fmla="*/ 3092450 w 3329517"/>
              <a:gd name="connsiteY2" fmla="*/ 2802997 h 3556531"/>
              <a:gd name="connsiteX3" fmla="*/ 211666 w 3329517"/>
              <a:gd name="connsiteY3" fmla="*/ 3556531 h 3556531"/>
              <a:gd name="connsiteX4" fmla="*/ 0 w 3329517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209397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040063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728134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635000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73450 w 3761317"/>
              <a:gd name="connsiteY1" fmla="*/ 5418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64984 w 3761317"/>
              <a:gd name="connsiteY1" fmla="*/ 4402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304799 w 3854450"/>
              <a:gd name="connsiteY3" fmla="*/ 3480331 h 3480331"/>
              <a:gd name="connsiteX4" fmla="*/ 0 w 3854450"/>
              <a:gd name="connsiteY4" fmla="*/ 0 h 34803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228599 w 3854450"/>
              <a:gd name="connsiteY3" fmla="*/ 3480331 h 3480331"/>
              <a:gd name="connsiteX4" fmla="*/ 0 w 3854450"/>
              <a:gd name="connsiteY4" fmla="*/ 0 h 3480331"/>
              <a:gd name="connsiteX0" fmla="*/ 0 w 3913716"/>
              <a:gd name="connsiteY0" fmla="*/ 0 h 3480331"/>
              <a:gd name="connsiteX1" fmla="*/ 3558117 w 3913716"/>
              <a:gd name="connsiteY1" fmla="*/ 364067 h 3480331"/>
              <a:gd name="connsiteX2" fmla="*/ 3913716 w 3913716"/>
              <a:gd name="connsiteY2" fmla="*/ 2887663 h 3480331"/>
              <a:gd name="connsiteX3" fmla="*/ 228599 w 3913716"/>
              <a:gd name="connsiteY3" fmla="*/ 3480331 h 3480331"/>
              <a:gd name="connsiteX4" fmla="*/ 0 w 3913716"/>
              <a:gd name="connsiteY4" fmla="*/ 0 h 3480331"/>
              <a:gd name="connsiteX0" fmla="*/ 0 w 3922183"/>
              <a:gd name="connsiteY0" fmla="*/ 0 h 3480331"/>
              <a:gd name="connsiteX1" fmla="*/ 3558117 w 3922183"/>
              <a:gd name="connsiteY1" fmla="*/ 364067 h 3480331"/>
              <a:gd name="connsiteX2" fmla="*/ 3922183 w 3922183"/>
              <a:gd name="connsiteY2" fmla="*/ 2929996 h 3480331"/>
              <a:gd name="connsiteX3" fmla="*/ 228599 w 3922183"/>
              <a:gd name="connsiteY3" fmla="*/ 3480331 h 3480331"/>
              <a:gd name="connsiteX4" fmla="*/ 0 w 3922183"/>
              <a:gd name="connsiteY4" fmla="*/ 0 h 3480331"/>
              <a:gd name="connsiteX0" fmla="*/ 0 w 3896783"/>
              <a:gd name="connsiteY0" fmla="*/ 0 h 3480331"/>
              <a:gd name="connsiteX1" fmla="*/ 3558117 w 3896783"/>
              <a:gd name="connsiteY1" fmla="*/ 364067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71383"/>
              <a:gd name="connsiteY0" fmla="*/ 0 h 3480331"/>
              <a:gd name="connsiteX1" fmla="*/ 3583517 w 3871383"/>
              <a:gd name="connsiteY1" fmla="*/ 330200 h 3480331"/>
              <a:gd name="connsiteX2" fmla="*/ 3871383 w 3871383"/>
              <a:gd name="connsiteY2" fmla="*/ 2955396 h 3480331"/>
              <a:gd name="connsiteX3" fmla="*/ 228599 w 3871383"/>
              <a:gd name="connsiteY3" fmla="*/ 3480331 h 3480331"/>
              <a:gd name="connsiteX4" fmla="*/ 0 w 38713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600450 w 3896783"/>
              <a:gd name="connsiteY1" fmla="*/ 3048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913716"/>
              <a:gd name="connsiteY0" fmla="*/ 0 h 3463398"/>
              <a:gd name="connsiteX1" fmla="*/ 3617383 w 3913716"/>
              <a:gd name="connsiteY1" fmla="*/ 287867 h 3463398"/>
              <a:gd name="connsiteX2" fmla="*/ 3913716 w 3913716"/>
              <a:gd name="connsiteY2" fmla="*/ 2896130 h 3463398"/>
              <a:gd name="connsiteX3" fmla="*/ 245532 w 3913716"/>
              <a:gd name="connsiteY3" fmla="*/ 3463398 h 3463398"/>
              <a:gd name="connsiteX4" fmla="*/ 0 w 3913716"/>
              <a:gd name="connsiteY4" fmla="*/ 0 h 3463398"/>
              <a:gd name="connsiteX0" fmla="*/ 0 w 3913716"/>
              <a:gd name="connsiteY0" fmla="*/ 0 h 3539598"/>
              <a:gd name="connsiteX1" fmla="*/ 3617383 w 3913716"/>
              <a:gd name="connsiteY1" fmla="*/ 287867 h 3539598"/>
              <a:gd name="connsiteX2" fmla="*/ 3913716 w 3913716"/>
              <a:gd name="connsiteY2" fmla="*/ 2896130 h 3539598"/>
              <a:gd name="connsiteX3" fmla="*/ 253998 w 3913716"/>
              <a:gd name="connsiteY3" fmla="*/ 3539598 h 3539598"/>
              <a:gd name="connsiteX4" fmla="*/ 0 w 3913716"/>
              <a:gd name="connsiteY4" fmla="*/ 0 h 3539598"/>
              <a:gd name="connsiteX0" fmla="*/ 0 w 3913716"/>
              <a:gd name="connsiteY0" fmla="*/ 0 h 3514198"/>
              <a:gd name="connsiteX1" fmla="*/ 3617383 w 3913716"/>
              <a:gd name="connsiteY1" fmla="*/ 287867 h 3514198"/>
              <a:gd name="connsiteX2" fmla="*/ 3913716 w 3913716"/>
              <a:gd name="connsiteY2" fmla="*/ 2896130 h 3514198"/>
              <a:gd name="connsiteX3" fmla="*/ 220132 w 3913716"/>
              <a:gd name="connsiteY3" fmla="*/ 3514198 h 3514198"/>
              <a:gd name="connsiteX4" fmla="*/ 0 w 3913716"/>
              <a:gd name="connsiteY4" fmla="*/ 0 h 3514198"/>
              <a:gd name="connsiteX0" fmla="*/ 0 w 3898476"/>
              <a:gd name="connsiteY0" fmla="*/ 0 h 3544678"/>
              <a:gd name="connsiteX1" fmla="*/ 3602143 w 3898476"/>
              <a:gd name="connsiteY1" fmla="*/ 318347 h 3544678"/>
              <a:gd name="connsiteX2" fmla="*/ 3898476 w 3898476"/>
              <a:gd name="connsiteY2" fmla="*/ 2926610 h 3544678"/>
              <a:gd name="connsiteX3" fmla="*/ 204892 w 3898476"/>
              <a:gd name="connsiteY3" fmla="*/ 3544678 h 3544678"/>
              <a:gd name="connsiteX4" fmla="*/ 0 w 3898476"/>
              <a:gd name="connsiteY4" fmla="*/ 0 h 354467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775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59436"/>
              <a:gd name="connsiteY0" fmla="*/ 0 h 3537058"/>
              <a:gd name="connsiteX1" fmla="*/ 3647863 w 3959436"/>
              <a:gd name="connsiteY1" fmla="*/ 310727 h 3537058"/>
              <a:gd name="connsiteX2" fmla="*/ 3959436 w 3959436"/>
              <a:gd name="connsiteY2" fmla="*/ 2941850 h 3537058"/>
              <a:gd name="connsiteX3" fmla="*/ 220132 w 3959436"/>
              <a:gd name="connsiteY3" fmla="*/ 3537058 h 3537058"/>
              <a:gd name="connsiteX4" fmla="*/ 0 w 3959436"/>
              <a:gd name="connsiteY4" fmla="*/ 0 h 3537058"/>
              <a:gd name="connsiteX0" fmla="*/ 0 w 3936576"/>
              <a:gd name="connsiteY0" fmla="*/ 0 h 3537058"/>
              <a:gd name="connsiteX1" fmla="*/ 3647863 w 3936576"/>
              <a:gd name="connsiteY1" fmla="*/ 310727 h 3537058"/>
              <a:gd name="connsiteX2" fmla="*/ 3936576 w 3936576"/>
              <a:gd name="connsiteY2" fmla="*/ 2934230 h 3537058"/>
              <a:gd name="connsiteX3" fmla="*/ 220132 w 3936576"/>
              <a:gd name="connsiteY3" fmla="*/ 3537058 h 3537058"/>
              <a:gd name="connsiteX4" fmla="*/ 0 w 393657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29548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22424"/>
              <a:gd name="connsiteY0" fmla="*/ 0 h 3645915"/>
              <a:gd name="connsiteX1" fmla="*/ 3626091 w 3922424"/>
              <a:gd name="connsiteY1" fmla="*/ 404344 h 3645915"/>
              <a:gd name="connsiteX2" fmla="*/ 3922424 w 3922424"/>
              <a:gd name="connsiteY2" fmla="*/ 3004987 h 3645915"/>
              <a:gd name="connsiteX3" fmla="*/ 198360 w 3922424"/>
              <a:gd name="connsiteY3" fmla="*/ 3645915 h 3645915"/>
              <a:gd name="connsiteX4" fmla="*/ 0 w 3922424"/>
              <a:gd name="connsiteY4" fmla="*/ 0 h 3645915"/>
              <a:gd name="connsiteX0" fmla="*/ 0 w 3955082"/>
              <a:gd name="connsiteY0" fmla="*/ 0 h 3569715"/>
              <a:gd name="connsiteX1" fmla="*/ 3658749 w 3955082"/>
              <a:gd name="connsiteY1" fmla="*/ 328144 h 3569715"/>
              <a:gd name="connsiteX2" fmla="*/ 3955082 w 3955082"/>
              <a:gd name="connsiteY2" fmla="*/ 2928787 h 3569715"/>
              <a:gd name="connsiteX3" fmla="*/ 231018 w 3955082"/>
              <a:gd name="connsiteY3" fmla="*/ 3569715 h 3569715"/>
              <a:gd name="connsiteX4" fmla="*/ 0 w 3955082"/>
              <a:gd name="connsiteY4" fmla="*/ 0 h 3569715"/>
              <a:gd name="connsiteX0" fmla="*/ 0 w 3944196"/>
              <a:gd name="connsiteY0" fmla="*/ 0 h 3580601"/>
              <a:gd name="connsiteX1" fmla="*/ 3647863 w 3944196"/>
              <a:gd name="connsiteY1" fmla="*/ 339030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811149 w 3944196"/>
              <a:gd name="connsiteY1" fmla="*/ 284602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724063 w 3944196"/>
              <a:gd name="connsiteY1" fmla="*/ 175745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702292 w 3944196"/>
              <a:gd name="connsiteY1" fmla="*/ 153973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724063 w 3944196"/>
              <a:gd name="connsiteY1" fmla="*/ 153973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613258"/>
              <a:gd name="connsiteX1" fmla="*/ 3724063 w 3944196"/>
              <a:gd name="connsiteY1" fmla="*/ 186630 h 3613258"/>
              <a:gd name="connsiteX2" fmla="*/ 3944196 w 3944196"/>
              <a:gd name="connsiteY2" fmla="*/ 2972330 h 3613258"/>
              <a:gd name="connsiteX3" fmla="*/ 220132 w 3944196"/>
              <a:gd name="connsiteY3" fmla="*/ 3613258 h 3613258"/>
              <a:gd name="connsiteX4" fmla="*/ 0 w 3944196"/>
              <a:gd name="connsiteY4" fmla="*/ 0 h 3613258"/>
              <a:gd name="connsiteX0" fmla="*/ 0 w 3922424"/>
              <a:gd name="connsiteY0" fmla="*/ 0 h 3591487"/>
              <a:gd name="connsiteX1" fmla="*/ 3702291 w 3922424"/>
              <a:gd name="connsiteY1" fmla="*/ 164859 h 3591487"/>
              <a:gd name="connsiteX2" fmla="*/ 3922424 w 3922424"/>
              <a:gd name="connsiteY2" fmla="*/ 2950559 h 3591487"/>
              <a:gd name="connsiteX3" fmla="*/ 198360 w 3922424"/>
              <a:gd name="connsiteY3" fmla="*/ 3591487 h 3591487"/>
              <a:gd name="connsiteX4" fmla="*/ 0 w 3922424"/>
              <a:gd name="connsiteY4" fmla="*/ 0 h 3591487"/>
              <a:gd name="connsiteX0" fmla="*/ 0 w 3944196"/>
              <a:gd name="connsiteY0" fmla="*/ 0 h 3591487"/>
              <a:gd name="connsiteX1" fmla="*/ 3724063 w 3944196"/>
              <a:gd name="connsiteY1" fmla="*/ 164859 h 3591487"/>
              <a:gd name="connsiteX2" fmla="*/ 3944196 w 3944196"/>
              <a:gd name="connsiteY2" fmla="*/ 2950559 h 3591487"/>
              <a:gd name="connsiteX3" fmla="*/ 220132 w 3944196"/>
              <a:gd name="connsiteY3" fmla="*/ 3591487 h 3591487"/>
              <a:gd name="connsiteX4" fmla="*/ 0 w 3944196"/>
              <a:gd name="connsiteY4" fmla="*/ 0 h 3591487"/>
              <a:gd name="connsiteX0" fmla="*/ 0 w 3944196"/>
              <a:gd name="connsiteY0" fmla="*/ 0 h 3580601"/>
              <a:gd name="connsiteX1" fmla="*/ 3724063 w 3944196"/>
              <a:gd name="connsiteY1" fmla="*/ 164859 h 3580601"/>
              <a:gd name="connsiteX2" fmla="*/ 3944196 w 3944196"/>
              <a:gd name="connsiteY2" fmla="*/ 2950559 h 3580601"/>
              <a:gd name="connsiteX3" fmla="*/ 263675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26172"/>
              <a:gd name="connsiteX1" fmla="*/ 3724063 w 3944196"/>
              <a:gd name="connsiteY1" fmla="*/ 164859 h 3526172"/>
              <a:gd name="connsiteX2" fmla="*/ 3944196 w 3944196"/>
              <a:gd name="connsiteY2" fmla="*/ 2950559 h 3526172"/>
              <a:gd name="connsiteX3" fmla="*/ 209246 w 3944196"/>
              <a:gd name="connsiteY3" fmla="*/ 3526172 h 3526172"/>
              <a:gd name="connsiteX4" fmla="*/ 0 w 3944196"/>
              <a:gd name="connsiteY4" fmla="*/ 0 h 3526172"/>
              <a:gd name="connsiteX0" fmla="*/ 0 w 3944196"/>
              <a:gd name="connsiteY0" fmla="*/ 0 h 3504401"/>
              <a:gd name="connsiteX1" fmla="*/ 3724063 w 3944196"/>
              <a:gd name="connsiteY1" fmla="*/ 164859 h 3504401"/>
              <a:gd name="connsiteX2" fmla="*/ 3944196 w 3944196"/>
              <a:gd name="connsiteY2" fmla="*/ 2950559 h 3504401"/>
              <a:gd name="connsiteX3" fmla="*/ 176589 w 3944196"/>
              <a:gd name="connsiteY3" fmla="*/ 3504401 h 3504401"/>
              <a:gd name="connsiteX4" fmla="*/ 0 w 3944196"/>
              <a:gd name="connsiteY4" fmla="*/ 0 h 3504401"/>
              <a:gd name="connsiteX0" fmla="*/ 0 w 3987739"/>
              <a:gd name="connsiteY0" fmla="*/ 0 h 3504401"/>
              <a:gd name="connsiteX1" fmla="*/ 3724063 w 3987739"/>
              <a:gd name="connsiteY1" fmla="*/ 164859 h 3504401"/>
              <a:gd name="connsiteX2" fmla="*/ 3987739 w 3987739"/>
              <a:gd name="connsiteY2" fmla="*/ 2885245 h 3504401"/>
              <a:gd name="connsiteX3" fmla="*/ 176589 w 3987739"/>
              <a:gd name="connsiteY3" fmla="*/ 3504401 h 3504401"/>
              <a:gd name="connsiteX4" fmla="*/ 0 w 3987739"/>
              <a:gd name="connsiteY4" fmla="*/ 0 h 3504401"/>
              <a:gd name="connsiteX0" fmla="*/ 0 w 3987739"/>
              <a:gd name="connsiteY0" fmla="*/ 0 h 3504401"/>
              <a:gd name="connsiteX1" fmla="*/ 3724063 w 3987739"/>
              <a:gd name="connsiteY1" fmla="*/ 164859 h 3504401"/>
              <a:gd name="connsiteX2" fmla="*/ 3987739 w 3987739"/>
              <a:gd name="connsiteY2" fmla="*/ 2830816 h 3504401"/>
              <a:gd name="connsiteX3" fmla="*/ 176589 w 3987739"/>
              <a:gd name="connsiteY3" fmla="*/ 3504401 h 3504401"/>
              <a:gd name="connsiteX4" fmla="*/ 0 w 3987739"/>
              <a:gd name="connsiteY4" fmla="*/ 0 h 3504401"/>
              <a:gd name="connsiteX0" fmla="*/ 0 w 3987739"/>
              <a:gd name="connsiteY0" fmla="*/ 0 h 3504401"/>
              <a:gd name="connsiteX1" fmla="*/ 3724063 w 3987739"/>
              <a:gd name="connsiteY1" fmla="*/ 164859 h 3504401"/>
              <a:gd name="connsiteX2" fmla="*/ 3987739 w 3987739"/>
              <a:gd name="connsiteY2" fmla="*/ 2863473 h 3504401"/>
              <a:gd name="connsiteX3" fmla="*/ 176589 w 3987739"/>
              <a:gd name="connsiteY3" fmla="*/ 3504401 h 3504401"/>
              <a:gd name="connsiteX4" fmla="*/ 0 w 3987739"/>
              <a:gd name="connsiteY4" fmla="*/ 0 h 3504401"/>
              <a:gd name="connsiteX0" fmla="*/ 0 w 3998624"/>
              <a:gd name="connsiteY0" fmla="*/ 0 h 3504401"/>
              <a:gd name="connsiteX1" fmla="*/ 3724063 w 3998624"/>
              <a:gd name="connsiteY1" fmla="*/ 164859 h 3504401"/>
              <a:gd name="connsiteX2" fmla="*/ 3998624 w 3998624"/>
              <a:gd name="connsiteY2" fmla="*/ 2830816 h 3504401"/>
              <a:gd name="connsiteX3" fmla="*/ 176589 w 3998624"/>
              <a:gd name="connsiteY3" fmla="*/ 3504401 h 3504401"/>
              <a:gd name="connsiteX4" fmla="*/ 0 w 3998624"/>
              <a:gd name="connsiteY4" fmla="*/ 0 h 3504401"/>
              <a:gd name="connsiteX0" fmla="*/ 0 w 3998624"/>
              <a:gd name="connsiteY0" fmla="*/ 0 h 3526172"/>
              <a:gd name="connsiteX1" fmla="*/ 3724063 w 3998624"/>
              <a:gd name="connsiteY1" fmla="*/ 164859 h 3526172"/>
              <a:gd name="connsiteX2" fmla="*/ 3998624 w 3998624"/>
              <a:gd name="connsiteY2" fmla="*/ 2830816 h 3526172"/>
              <a:gd name="connsiteX3" fmla="*/ 187475 w 3998624"/>
              <a:gd name="connsiteY3" fmla="*/ 3526172 h 3526172"/>
              <a:gd name="connsiteX4" fmla="*/ 0 w 3998624"/>
              <a:gd name="connsiteY4" fmla="*/ 0 h 3526172"/>
              <a:gd name="connsiteX0" fmla="*/ 0 w 4020396"/>
              <a:gd name="connsiteY0" fmla="*/ 0 h 3537058"/>
              <a:gd name="connsiteX1" fmla="*/ 3745835 w 4020396"/>
              <a:gd name="connsiteY1" fmla="*/ 175745 h 3537058"/>
              <a:gd name="connsiteX2" fmla="*/ 4020396 w 4020396"/>
              <a:gd name="connsiteY2" fmla="*/ 2841702 h 3537058"/>
              <a:gd name="connsiteX3" fmla="*/ 209247 w 4020396"/>
              <a:gd name="connsiteY3" fmla="*/ 3537058 h 3537058"/>
              <a:gd name="connsiteX4" fmla="*/ 0 w 4020396"/>
              <a:gd name="connsiteY4" fmla="*/ 0 h 353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396" h="3537058">
                <a:moveTo>
                  <a:pt x="0" y="0"/>
                </a:moveTo>
                <a:lnTo>
                  <a:pt x="3745835" y="175745"/>
                </a:lnTo>
                <a:lnTo>
                  <a:pt x="4020396" y="2841702"/>
                </a:lnTo>
                <a:lnTo>
                  <a:pt x="209247" y="35370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1800000" lon="2400000" rev="60000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1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0050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_CONTATO E REDE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8E2084F8-49CF-4463-A562-A89A1AED2A43}"/>
              </a:ext>
            </a:extLst>
          </p:cNvPr>
          <p:cNvSpPr/>
          <p:nvPr userDrawn="1"/>
        </p:nvSpPr>
        <p:spPr>
          <a:xfrm>
            <a:off x="3014916" y="1750488"/>
            <a:ext cx="3114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pt-BR" sz="2800" b="1" dirty="0">
                <a:solidFill>
                  <a:prstClr val="white">
                    <a:lumMod val="65000"/>
                  </a:prstClr>
                </a:solidFill>
                <a:latin typeface="Verdana"/>
              </a:rPr>
              <a:t>gov.br/inep</a:t>
            </a:r>
            <a:endParaRPr lang="en-US" sz="2800" b="1" dirty="0">
              <a:solidFill>
                <a:prstClr val="white">
                  <a:lumMod val="65000"/>
                </a:prstClr>
              </a:solidFill>
              <a:latin typeface="Verdana"/>
            </a:endParaRPr>
          </a:p>
        </p:txBody>
      </p:sp>
      <p:pic>
        <p:nvPicPr>
          <p:cNvPr id="16" name="Imagem 15">
            <a:hlinkClick r:id="rId2"/>
            <a:extLst>
              <a:ext uri="{FF2B5EF4-FFF2-40B4-BE49-F238E27FC236}">
                <a16:creationId xmlns="" xmlns:a16="http://schemas.microsoft.com/office/drawing/2014/main" id="{CDD86D18-F7C0-45E7-A614-4DB24DE94E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01" y="2887211"/>
            <a:ext cx="270020" cy="361460"/>
          </a:xfrm>
          <a:prstGeom prst="rect">
            <a:avLst/>
          </a:prstGeom>
        </p:spPr>
      </p:pic>
      <p:pic>
        <p:nvPicPr>
          <p:cNvPr id="17" name="Imagem 16">
            <a:hlinkClick r:id="rId4"/>
            <a:extLst>
              <a:ext uri="{FF2B5EF4-FFF2-40B4-BE49-F238E27FC236}">
                <a16:creationId xmlns="" xmlns:a16="http://schemas.microsoft.com/office/drawing/2014/main" id="{53C01B81-5BFE-45AC-8C1B-CE31167711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865" y="2892501"/>
            <a:ext cx="127908" cy="365048"/>
          </a:xfrm>
          <a:prstGeom prst="rect">
            <a:avLst/>
          </a:prstGeom>
        </p:spPr>
      </p:pic>
      <p:pic>
        <p:nvPicPr>
          <p:cNvPr id="18" name="Imagem 17">
            <a:hlinkClick r:id="rId7"/>
            <a:extLst>
              <a:ext uri="{FF2B5EF4-FFF2-40B4-BE49-F238E27FC236}">
                <a16:creationId xmlns="" xmlns:a16="http://schemas.microsoft.com/office/drawing/2014/main" id="{D1032281-3EAF-4C23-BF22-1D2E7CAFE6A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912" y="2927317"/>
            <a:ext cx="272700" cy="295425"/>
          </a:xfrm>
          <a:prstGeom prst="rect">
            <a:avLst/>
          </a:prstGeom>
        </p:spPr>
      </p:pic>
      <p:pic>
        <p:nvPicPr>
          <p:cNvPr id="19" name="Imagem 18">
            <a:hlinkClick r:id="rId9"/>
            <a:extLst>
              <a:ext uri="{FF2B5EF4-FFF2-40B4-BE49-F238E27FC236}">
                <a16:creationId xmlns="" xmlns:a16="http://schemas.microsoft.com/office/drawing/2014/main" id="{8C184422-5FBB-4834-ACCE-221D17A60F7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52" y="2902642"/>
            <a:ext cx="337500" cy="313601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="" xmlns:a16="http://schemas.microsoft.com/office/drawing/2014/main" id="{D323B3BA-131D-4EAC-B8A6-E34EC63C12C3}"/>
              </a:ext>
            </a:extLst>
          </p:cNvPr>
          <p:cNvSpPr/>
          <p:nvPr userDrawn="1"/>
        </p:nvSpPr>
        <p:spPr>
          <a:xfrm>
            <a:off x="1785266" y="3982195"/>
            <a:ext cx="22804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pt-BR" sz="1400" b="1" dirty="0">
                <a:solidFill>
                  <a:srgbClr val="B6B4AC"/>
                </a:solidFill>
                <a:latin typeface="Verdana"/>
              </a:rPr>
              <a:t>FALE CONOSCO</a:t>
            </a:r>
            <a:endParaRPr lang="en-US" sz="1400" b="1" dirty="0">
              <a:solidFill>
                <a:srgbClr val="B6B4AC"/>
              </a:solidFill>
              <a:latin typeface="Verdana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="" xmlns:a16="http://schemas.microsoft.com/office/drawing/2014/main" id="{E117190C-9C3B-4F3A-9C16-705CE019CECE}"/>
              </a:ext>
            </a:extLst>
          </p:cNvPr>
          <p:cNvSpPr/>
          <p:nvPr userDrawn="1"/>
        </p:nvSpPr>
        <p:spPr>
          <a:xfrm>
            <a:off x="1785266" y="4329308"/>
            <a:ext cx="22804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pt-BR" sz="1400" dirty="0">
                <a:solidFill>
                  <a:srgbClr val="B6B4AC"/>
                </a:solidFill>
                <a:latin typeface="Verdana"/>
              </a:rPr>
              <a:t>0800 616161</a:t>
            </a:r>
            <a:endParaRPr lang="en-US" sz="1400" dirty="0">
              <a:solidFill>
                <a:srgbClr val="B6B4AC"/>
              </a:solidFill>
              <a:latin typeface="Verdana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C626BFCF-6D28-490B-BE05-8608096BF1BC}"/>
              </a:ext>
            </a:extLst>
          </p:cNvPr>
          <p:cNvSpPr/>
          <p:nvPr userDrawn="1"/>
        </p:nvSpPr>
        <p:spPr>
          <a:xfrm>
            <a:off x="1785266" y="4605192"/>
            <a:ext cx="22804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pt-BR" sz="1400" dirty="0">
                <a:solidFill>
                  <a:srgbClr val="B6B4AC"/>
                </a:solidFill>
                <a:latin typeface="Verdana"/>
              </a:rPr>
              <a:t>Autoatendimento</a:t>
            </a:r>
            <a:endParaRPr lang="en-US" sz="1400" dirty="0">
              <a:solidFill>
                <a:srgbClr val="B6B4AC"/>
              </a:solidFill>
              <a:latin typeface="Verdana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37040" y="2043551"/>
            <a:ext cx="8269925" cy="0"/>
            <a:chOff x="1062707" y="2043551"/>
            <a:chExt cx="11026566" cy="0"/>
          </a:xfrm>
        </p:grpSpPr>
        <p:cxnSp>
          <p:nvCxnSpPr>
            <p:cNvPr id="20" name="Conector reto 19">
              <a:extLst>
                <a:ext uri="{FF2B5EF4-FFF2-40B4-BE49-F238E27FC236}">
                  <a16:creationId xmlns="" xmlns:a16="http://schemas.microsoft.com/office/drawing/2014/main" id="{035A87E9-B619-4BB2-9FAB-E71F8C0E0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2707" y="2043551"/>
              <a:ext cx="4100119" cy="0"/>
            </a:xfrm>
            <a:prstGeom prst="line">
              <a:avLst/>
            </a:prstGeom>
            <a:ln w="28575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="" xmlns:a16="http://schemas.microsoft.com/office/drawing/2014/main" id="{C64B4879-23BB-49FE-9780-7A0D2F8684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961445" y="2043551"/>
              <a:ext cx="4127828" cy="0"/>
            </a:xfrm>
            <a:prstGeom prst="line">
              <a:avLst/>
            </a:prstGeom>
            <a:ln w="28575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77410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76E44D8-F62C-4D47-8233-A1EDD75CDCC2}" type="datetimeFigureOut">
              <a:rPr lang="en-US">
                <a:solidFill>
                  <a:srgbClr val="11144B"/>
                </a:solidFill>
                <a:latin typeface="Verdana"/>
              </a:rPr>
              <a:pPr defTabSz="914400"/>
              <a:t>8/13/2021</a:t>
            </a:fld>
            <a:endParaRPr lang="en-US">
              <a:solidFill>
                <a:srgbClr val="11144B"/>
              </a:solidFill>
              <a:latin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11144B"/>
              </a:solidFill>
              <a:latin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C263E0F2-7DD3-5F43-A6A1-9ADFB387B1C5}" type="slidenum">
              <a:rPr lang="en-US">
                <a:solidFill>
                  <a:srgbClr val="11144B"/>
                </a:solidFill>
                <a:latin typeface="Verdana"/>
              </a:rPr>
              <a:pPr defTabSz="914400"/>
              <a:t>‹nº›</a:t>
            </a:fld>
            <a:endParaRPr lang="en-US">
              <a:solidFill>
                <a:srgbClr val="11144B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9958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8969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78D78ED-EDDA-4048-A82B-4F68D2B75E4C}" type="datetimeFigureOut">
              <a:rPr lang="en-US">
                <a:solidFill>
                  <a:srgbClr val="11144B"/>
                </a:solidFill>
                <a:latin typeface="Verdana"/>
              </a:rPr>
              <a:pPr defTabSz="914400"/>
              <a:t>8/13/2021</a:t>
            </a:fld>
            <a:endParaRPr lang="en-US">
              <a:solidFill>
                <a:srgbClr val="11144B"/>
              </a:solidFill>
              <a:latin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11144B"/>
              </a:solidFill>
              <a:latin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2A29010-FF03-D141-AD4A-2BEAB1AABCCA}" type="slidenum">
              <a:rPr lang="en-US">
                <a:solidFill>
                  <a:srgbClr val="11144B"/>
                </a:solidFill>
                <a:latin typeface="Verdana"/>
              </a:rPr>
              <a:pPr defTabSz="914400"/>
              <a:t>‹nº›</a:t>
            </a:fld>
            <a:endParaRPr lang="en-US">
              <a:solidFill>
                <a:srgbClr val="11144B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3607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91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3" y="0"/>
            <a:ext cx="4331369" cy="6858000"/>
          </a:xfrm>
          <a:prstGeom prst="rect">
            <a:avLst/>
          </a:prstGeom>
        </p:spPr>
      </p:pic>
      <p:sp>
        <p:nvSpPr>
          <p:cNvPr id="5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052705" y="1452246"/>
            <a:ext cx="1736922" cy="4110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6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2" y="-8892"/>
            <a:ext cx="4331369" cy="6858000"/>
          </a:xfrm>
          <a:prstGeom prst="rect">
            <a:avLst/>
          </a:prstGeom>
        </p:spPr>
      </p:pic>
      <p:sp>
        <p:nvSpPr>
          <p:cNvPr id="4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487723" y="1452246"/>
            <a:ext cx="1736922" cy="4110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18" y="1"/>
            <a:ext cx="4331369" cy="4692316"/>
          </a:xfrm>
          <a:prstGeom prst="rect">
            <a:avLst/>
          </a:prstGeom>
        </p:spPr>
      </p:pic>
      <p:sp>
        <p:nvSpPr>
          <p:cNvPr id="7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4113115" y="6"/>
            <a:ext cx="1736922" cy="3390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431" y="2171705"/>
            <a:ext cx="4331369" cy="4692317"/>
          </a:xfrm>
          <a:prstGeom prst="rect">
            <a:avLst/>
          </a:prstGeom>
        </p:spPr>
      </p:pic>
      <p:sp>
        <p:nvSpPr>
          <p:cNvPr id="11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6504028" y="3609477"/>
            <a:ext cx="1736922" cy="32358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8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9E5C8EE-DEE3-4E32-93D1-BF0D5783F66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245" y="6479728"/>
            <a:ext cx="631838" cy="288618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32785AFD-39B6-4F07-AD23-04335D7DB00A}"/>
              </a:ext>
            </a:extLst>
          </p:cNvPr>
          <p:cNvCxnSpPr/>
          <p:nvPr userDrawn="1"/>
        </p:nvCxnSpPr>
        <p:spPr>
          <a:xfrm>
            <a:off x="0" y="6592140"/>
            <a:ext cx="8289504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32785AFD-39B6-4F07-AD23-04335D7DB00A}"/>
              </a:ext>
            </a:extLst>
          </p:cNvPr>
          <p:cNvCxnSpPr/>
          <p:nvPr userDrawn="1"/>
        </p:nvCxnSpPr>
        <p:spPr>
          <a:xfrm>
            <a:off x="0" y="637251"/>
            <a:ext cx="92202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84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9E5C8EE-DEE3-4E32-93D1-BF0D5783F66F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245" y="6479728"/>
            <a:ext cx="631838" cy="288618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="" xmlns:a16="http://schemas.microsoft.com/office/drawing/2014/main" id="{32785AFD-39B6-4F07-AD23-04335D7DB00A}"/>
              </a:ext>
            </a:extLst>
          </p:cNvPr>
          <p:cNvCxnSpPr/>
          <p:nvPr userDrawn="1"/>
        </p:nvCxnSpPr>
        <p:spPr>
          <a:xfrm>
            <a:off x="0" y="6592140"/>
            <a:ext cx="8289504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="" xmlns:a16="http://schemas.microsoft.com/office/drawing/2014/main" id="{32785AFD-39B6-4F07-AD23-04335D7DB00A}"/>
              </a:ext>
            </a:extLst>
          </p:cNvPr>
          <p:cNvCxnSpPr/>
          <p:nvPr userDrawn="1"/>
        </p:nvCxnSpPr>
        <p:spPr>
          <a:xfrm>
            <a:off x="0" y="637251"/>
            <a:ext cx="92202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68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70BE050E-9E3C-48E0-8924-8E8D3836AA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" y="188950"/>
            <a:ext cx="5900920" cy="148004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F66865C-C394-46D7-B219-8E15F5D9FA58}"/>
              </a:ext>
            </a:extLst>
          </p:cNvPr>
          <p:cNvSpPr txBox="1"/>
          <p:nvPr/>
        </p:nvSpPr>
        <p:spPr>
          <a:xfrm>
            <a:off x="251226" y="1866422"/>
            <a:ext cx="8763569" cy="4924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tabLst>
                <a:tab pos="266700" algn="l"/>
              </a:tabLst>
            </a:pPr>
            <a:endParaRPr lang="pt-BR" sz="3200" dirty="0">
              <a:solidFill>
                <a:srgbClr val="11144B"/>
              </a:solidFill>
              <a:latin typeface="Arial Black" panose="020B0A04020102020204" pitchFamily="34" charset="0"/>
            </a:endParaRPr>
          </a:p>
          <a:p>
            <a:pPr algn="ctr" defTabSz="914400">
              <a:tabLst>
                <a:tab pos="266700" algn="l"/>
              </a:tabLst>
            </a:pPr>
            <a:endParaRPr lang="pt-BR" sz="4000" dirty="0" smtClean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 defTabSz="914400">
              <a:tabLst>
                <a:tab pos="266700" algn="l"/>
              </a:tabLst>
            </a:pPr>
            <a:r>
              <a:rPr lang="pt-BR" sz="4000" dirty="0" smtClean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FUNDEB: </a:t>
            </a:r>
            <a:endParaRPr lang="pt-BR" sz="4000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 defTabSz="914400">
              <a:tabLst>
                <a:tab pos="266700" algn="l"/>
              </a:tabLst>
            </a:pPr>
            <a:r>
              <a:rPr lang="pt-BR" sz="4000" dirty="0" smtClean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Potencial de arrecadação tributária de cada ente federado</a:t>
            </a:r>
            <a:endParaRPr lang="pt-BR" sz="4000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defTabSz="914400"/>
            <a:endParaRPr lang="pt-BR" sz="1400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defTabSz="914400"/>
            <a:endParaRPr lang="pt-BR" sz="1400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defTabSz="914400"/>
            <a:endParaRPr lang="pt-BR" sz="1400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defTabSz="914400"/>
            <a:endParaRPr lang="pt-BR" sz="1600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defTabSz="914400">
              <a:tabLst>
                <a:tab pos="266700" algn="l"/>
              </a:tabLst>
            </a:pPr>
            <a:endParaRPr lang="pt-BR" sz="1600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defTabSz="914400">
              <a:tabLst>
                <a:tab pos="266700" algn="l"/>
              </a:tabLst>
            </a:pPr>
            <a:r>
              <a:rPr lang="pt-BR" sz="1600" dirty="0" smtClean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Brasília</a:t>
            </a:r>
            <a:endParaRPr lang="pt-BR" sz="1600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defTabSz="914400">
              <a:tabLst>
                <a:tab pos="266700" algn="l"/>
              </a:tabLst>
            </a:pPr>
            <a:r>
              <a:rPr lang="pt-BR" sz="1600" dirty="0" smtClean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13/08/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2021               							</a:t>
            </a:r>
            <a:endParaRPr lang="pt-BR" sz="1600" dirty="0" smtClean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defTabSz="914400">
              <a:tabLst>
                <a:tab pos="266700" algn="l"/>
              </a:tabLst>
            </a:pPr>
            <a:r>
              <a:rPr lang="pt-BR" sz="1600" dirty="0" smtClean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Gustavo 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Henrique Moraes</a:t>
            </a:r>
            <a:endParaRPr lang="pt-BR" sz="1200" b="1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0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6A78BA43-D7E0-4096-A0E4-2464611CD5C7}"/>
              </a:ext>
            </a:extLst>
          </p:cNvPr>
          <p:cNvSpPr/>
          <p:nvPr/>
        </p:nvSpPr>
        <p:spPr>
          <a:xfrm>
            <a:off x="4798686" y="3965789"/>
            <a:ext cx="22804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B6B4AC"/>
                </a:solidFill>
              </a:rPr>
              <a:t>CONTATOS</a:t>
            </a:r>
            <a:endParaRPr lang="en-US" sz="1400" b="1" dirty="0">
              <a:solidFill>
                <a:srgbClr val="B6B4AC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76F465CE-0BC5-464A-86EA-FA4A206FB42F}"/>
              </a:ext>
            </a:extLst>
          </p:cNvPr>
          <p:cNvSpPr/>
          <p:nvPr/>
        </p:nvSpPr>
        <p:spPr>
          <a:xfrm>
            <a:off x="4669415" y="4330823"/>
            <a:ext cx="316448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pt-BR" sz="1400" dirty="0" err="1" smtClean="0">
                <a:solidFill>
                  <a:srgbClr val="B6B4AC"/>
                </a:solidFill>
              </a:rPr>
              <a:t>gustavo.moraes@inep.gov.br</a:t>
            </a:r>
            <a:endParaRPr lang="pt-BR" sz="1400" dirty="0" smtClean="0">
              <a:solidFill>
                <a:srgbClr val="B6B4AC"/>
              </a:solidFill>
            </a:endParaRPr>
          </a:p>
          <a:p>
            <a:pPr algn="ctr">
              <a:spcAft>
                <a:spcPts val="300"/>
              </a:spcAft>
            </a:pPr>
            <a:r>
              <a:rPr lang="pt-BR" sz="1400" dirty="0" smtClean="0">
                <a:solidFill>
                  <a:srgbClr val="B6B4AC"/>
                </a:solidFill>
              </a:rPr>
              <a:t>61 </a:t>
            </a:r>
            <a:r>
              <a:rPr lang="pt-BR" sz="1400" dirty="0">
                <a:solidFill>
                  <a:srgbClr val="B6B4AC"/>
                </a:solidFill>
              </a:rPr>
              <a:t>2022 </a:t>
            </a:r>
            <a:r>
              <a:rPr lang="pt-BR" sz="1400" dirty="0" smtClean="0">
                <a:solidFill>
                  <a:srgbClr val="B6B4AC"/>
                </a:solidFill>
              </a:rPr>
              <a:t>3605</a:t>
            </a:r>
            <a:endParaRPr lang="pt-BR" sz="1400" dirty="0">
              <a:solidFill>
                <a:srgbClr val="B6B4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="" xmlns:a16="http://schemas.microsoft.com/office/drawing/2014/main" id="{432C0133-AF87-47AE-B6D1-61658CA0267D}"/>
              </a:ext>
            </a:extLst>
          </p:cNvPr>
          <p:cNvSpPr txBox="1">
            <a:spLocks/>
          </p:cNvSpPr>
          <p:nvPr/>
        </p:nvSpPr>
        <p:spPr>
          <a:xfrm>
            <a:off x="55379" y="104438"/>
            <a:ext cx="8892779" cy="44207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tabLst>
                <a:tab pos="266700" algn="l"/>
              </a:tabLst>
              <a:defRPr sz="2600" b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defTabSz="914400"/>
            <a:r>
              <a:rPr lang="pt-BR" dirty="0" smtClean="0">
                <a:solidFill>
                  <a:srgbClr val="EFEFF1">
                    <a:lumMod val="25000"/>
                  </a:srgbClr>
                </a:solidFill>
              </a:rPr>
              <a:t>Lei 14.113/2020  </a:t>
            </a:r>
            <a:endParaRPr lang="pt-BR" dirty="0">
              <a:solidFill>
                <a:srgbClr val="EFEFF1">
                  <a:lumMod val="25000"/>
                </a:srgb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EB51842C-C0C6-4EF8-8801-3AD1D003B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206257"/>
              </p:ext>
            </p:extLst>
          </p:nvPr>
        </p:nvGraphicFramePr>
        <p:xfrm>
          <a:off x="1483895" y="962316"/>
          <a:ext cx="6416841" cy="5333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6841">
                  <a:extLst>
                    <a:ext uri="{9D8B030D-6E8A-4147-A177-3AD203B41FA5}">
                      <a16:colId xmlns="" xmlns:a16="http://schemas.microsoft.com/office/drawing/2014/main" val="3444533355"/>
                    </a:ext>
                  </a:extLst>
                </a:gridCol>
              </a:tblGrid>
              <a:tr h="48274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Atribuição legal</a:t>
                      </a:r>
                      <a:endParaRPr lang="en-GB" sz="1200" dirty="0"/>
                    </a:p>
                  </a:txBody>
                  <a:tcPr marL="75037" marR="75037" marT="37519" marB="37519" anchor="ctr"/>
                </a:tc>
                <a:extLst>
                  <a:ext uri="{0D108BD9-81ED-4DB2-BD59-A6C34878D82A}">
                    <a16:rowId xmlns="" xmlns:a16="http://schemas.microsoft.com/office/drawing/2014/main" val="2130848896"/>
                  </a:ext>
                </a:extLst>
              </a:tr>
              <a:tr h="386304">
                <a:tc>
                  <a:txBody>
                    <a:bodyPr/>
                    <a:lstStyle/>
                    <a:p>
                      <a:r>
                        <a:rPr lang="pt-BR" sz="1200" b="1" dirty="0"/>
                        <a:t>Censo Escolar </a:t>
                      </a:r>
                      <a:r>
                        <a:rPr lang="pt-BR" sz="1200" dirty="0"/>
                        <a:t>(art. 7º e 8º)</a:t>
                      </a:r>
                      <a:endParaRPr lang="en-GB" sz="1200" dirty="0"/>
                    </a:p>
                  </a:txBody>
                  <a:tcPr marL="75037" marR="75037" marT="37519" marB="37519"/>
                </a:tc>
                <a:extLst>
                  <a:ext uri="{0D108BD9-81ED-4DB2-BD59-A6C34878D82A}">
                    <a16:rowId xmlns="" xmlns:a16="http://schemas.microsoft.com/office/drawing/2014/main" val="329206314"/>
                  </a:ext>
                </a:extLst>
              </a:tr>
              <a:tr h="4389485">
                <a:tc>
                  <a:txBody>
                    <a:bodyPr/>
                    <a:lstStyle/>
                    <a:p>
                      <a:pPr algn="just"/>
                      <a:r>
                        <a:rPr lang="pt-BR" sz="1200" b="0" i="0" dirty="0"/>
                        <a:t>M</a:t>
                      </a:r>
                      <a:r>
                        <a:rPr lang="pt-BR" sz="1200" b="0" i="1" dirty="0"/>
                        <a:t>etodologia de aferição </a:t>
                      </a:r>
                      <a:r>
                        <a:rPr lang="pt-BR" sz="1200" dirty="0"/>
                        <a:t>das </a:t>
                      </a:r>
                      <a:r>
                        <a:rPr lang="pt-BR" sz="1200" b="1" dirty="0"/>
                        <a:t>condicionalidades de melhoria da gestão</a:t>
                      </a:r>
                      <a:r>
                        <a:rPr lang="pt-BR" sz="1200" dirty="0"/>
                        <a:t> (II, VI e §1º, art. 18 e </a:t>
                      </a:r>
                      <a:r>
                        <a:rPr lang="de-DE" sz="1200" dirty="0"/>
                        <a:t>§1o, art.14</a:t>
                      </a:r>
                      <a:r>
                        <a:rPr lang="pt-BR" sz="1200" dirty="0"/>
                        <a:t>):</a:t>
                      </a:r>
                    </a:p>
                    <a:p>
                      <a:endParaRPr lang="pt-BR" sz="1200" dirty="0"/>
                    </a:p>
                    <a:p>
                      <a:pPr algn="just"/>
                      <a:r>
                        <a:rPr lang="pt-BR" sz="1200" dirty="0"/>
                        <a:t>I - provimento do cargo ou função de gestor escolar de acordo com critérios técnicos de mérito e desempenho ou a partir de escolha realizada com a participação da comunidade escolar dentre candidatos aprovados previamente em avaliação de mérito e desempenho;</a:t>
                      </a:r>
                    </a:p>
                    <a:p>
                      <a:endParaRPr lang="pt-BR" sz="1200" dirty="0"/>
                    </a:p>
                    <a:p>
                      <a:pPr algn="just"/>
                      <a:r>
                        <a:rPr lang="pt-BR" sz="1200" dirty="0"/>
                        <a:t>II - participação de pelo menos 80% (oitenta por cento) dos estudantes de cada ano escolar periodicamente avaliado em cada rede de ensino por meio dos exames nacionais do sistema nacional de avaliação da educação básica;</a:t>
                      </a:r>
                    </a:p>
                    <a:p>
                      <a:pPr algn="just"/>
                      <a:endParaRPr lang="pt-BR" sz="1200" dirty="0"/>
                    </a:p>
                    <a:p>
                      <a:pPr algn="just"/>
                      <a:r>
                        <a:rPr lang="pt-BR" sz="1200" dirty="0"/>
                        <a:t>III - redução das desigualdades educacionais socioeconômicas e raciais medidas nos exames nacionais do sistema nacional de avaliação da educação básica, respeitadas as especificidades da educação escolar indígena e suas realidades;</a:t>
                      </a:r>
                    </a:p>
                    <a:p>
                      <a:pPr algn="just"/>
                      <a:endParaRPr lang="pt-BR" sz="1200" dirty="0"/>
                    </a:p>
                    <a:p>
                      <a:pPr algn="just"/>
                      <a:r>
                        <a:rPr lang="pt-BR" sz="1200" dirty="0"/>
                        <a:t>IV - regime de colaboração entre Estado e Município formalizado na legislação estadual e em execução, nos termos do inciso II do parágrafo único do art. 158 da Constituição Federal e do art. 3º da Emenda Constitucional nº108, de 26 de agosto de 2020;</a:t>
                      </a:r>
                    </a:p>
                    <a:p>
                      <a:pPr algn="just"/>
                      <a:endParaRPr lang="pt-BR" sz="1200" dirty="0"/>
                    </a:p>
                    <a:p>
                      <a:pPr algn="just"/>
                      <a:r>
                        <a:rPr lang="pt-BR" sz="1200" dirty="0"/>
                        <a:t>V - referenciais curriculares alinhados à Base Nacional Comum Curricular, aprovados nos termos do respectivo sistema de ensino</a:t>
                      </a:r>
                    </a:p>
                    <a:p>
                      <a:endParaRPr lang="en-GB" sz="1200" dirty="0"/>
                    </a:p>
                  </a:txBody>
                  <a:tcPr marL="75037" marR="75037" marT="37519" marB="37519"/>
                </a:tc>
                <a:extLst>
                  <a:ext uri="{0D108BD9-81ED-4DB2-BD59-A6C34878D82A}">
                    <a16:rowId xmlns="" xmlns:a16="http://schemas.microsoft.com/office/drawing/2014/main" val="4259036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53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EB51842C-C0C6-4EF8-8801-3AD1D003B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776482"/>
              </p:ext>
            </p:extLst>
          </p:nvPr>
        </p:nvGraphicFramePr>
        <p:xfrm>
          <a:off x="615951" y="1035956"/>
          <a:ext cx="8046787" cy="4899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6787">
                  <a:extLst>
                    <a:ext uri="{9D8B030D-6E8A-4147-A177-3AD203B41FA5}">
                      <a16:colId xmlns="" xmlns:a16="http://schemas.microsoft.com/office/drawing/2014/main" val="3444533355"/>
                    </a:ext>
                  </a:extLst>
                </a:gridCol>
              </a:tblGrid>
              <a:tr h="588268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Atribuição legal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30848896"/>
                  </a:ext>
                </a:extLst>
              </a:tr>
              <a:tr h="470747">
                <a:tc>
                  <a:txBody>
                    <a:bodyPr/>
                    <a:lstStyle/>
                    <a:p>
                      <a:pPr algn="just"/>
                      <a:r>
                        <a:rPr lang="pt-BR" sz="1400" b="0" dirty="0"/>
                        <a:t>Metodologia de cálculo do </a:t>
                      </a:r>
                      <a:r>
                        <a:rPr lang="pt-BR" sz="1400" b="1" dirty="0"/>
                        <a:t>custo médio </a:t>
                      </a:r>
                      <a:r>
                        <a:rPr lang="pt-BR" sz="1400" b="0" dirty="0"/>
                        <a:t>das diferentes etapas, modalidades, duração da jornada e tipos de estabelecimento (III, art. 18).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206314"/>
                  </a:ext>
                </a:extLst>
              </a:tr>
              <a:tr h="470747"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/>
                        <a:t>Metodologia de cálculo dos indicadores de </a:t>
                      </a:r>
                      <a:r>
                        <a:rPr lang="pt-BR" sz="1400" b="1" dirty="0"/>
                        <a:t>nível socioeconômico dos educandos, </a:t>
                      </a:r>
                      <a:r>
                        <a:rPr lang="pt-BR" sz="1400" b="0" dirty="0"/>
                        <a:t>de</a:t>
                      </a:r>
                      <a:r>
                        <a:rPr lang="pt-BR" sz="1400" b="1" dirty="0"/>
                        <a:t> </a:t>
                      </a:r>
                      <a:r>
                        <a:rPr lang="pt-BR" sz="1400" b="0" dirty="0"/>
                        <a:t>disponibilidade de recursos vinculados à educação e de potencial de arrecadação tributária  (IV, art. 18).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9036462"/>
                  </a:ext>
                </a:extLst>
              </a:tr>
              <a:tr h="470747">
                <a:tc>
                  <a:txBody>
                    <a:bodyPr/>
                    <a:lstStyle/>
                    <a:p>
                      <a:pPr algn="just"/>
                      <a:r>
                        <a:rPr lang="pt-BR" sz="1400" b="0" dirty="0"/>
                        <a:t>Metodologia de cálculo dos </a:t>
                      </a:r>
                      <a:r>
                        <a:rPr lang="pt-BR" sz="1400" b="1" dirty="0"/>
                        <a:t>indicadores de atendimento e melhoria da aprendizagem com redução das desigualdades </a:t>
                      </a:r>
                      <a:r>
                        <a:rPr lang="pt-BR" sz="1400" b="0" dirty="0"/>
                        <a:t>(V, art. 18).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8094147"/>
                  </a:ext>
                </a:extLst>
              </a:tr>
              <a:tr h="470747">
                <a:tc>
                  <a:txBody>
                    <a:bodyPr/>
                    <a:lstStyle/>
                    <a:p>
                      <a:pPr algn="just"/>
                      <a:r>
                        <a:rPr lang="pt-BR" sz="1400" b="0" dirty="0"/>
                        <a:t>Metodologia de cálculo do </a:t>
                      </a:r>
                      <a:r>
                        <a:rPr lang="pt-BR" sz="1400" b="1" dirty="0"/>
                        <a:t>indicador de educação infantil</a:t>
                      </a:r>
                      <a:r>
                        <a:rPr lang="pt-BR" sz="1400" b="0" dirty="0"/>
                        <a:t> para definição do percentual de aplicação da complementação-VAAT (VII, art.18)</a:t>
                      </a:r>
                      <a:r>
                        <a:rPr lang="pt-BR" sz="1400" b="1" dirty="0"/>
                        <a:t>.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5797239"/>
                  </a:ext>
                </a:extLst>
              </a:tr>
              <a:tr h="470747">
                <a:tc>
                  <a:txBody>
                    <a:bodyPr/>
                    <a:lstStyle/>
                    <a:p>
                      <a:pPr algn="just"/>
                      <a:r>
                        <a:rPr lang="pt-BR" sz="1400" b="0" dirty="0"/>
                        <a:t>Metodologia de apuração e monitoramento do </a:t>
                      </a:r>
                      <a:r>
                        <a:rPr lang="pt-BR" sz="1400" b="1" dirty="0"/>
                        <a:t>exercício da função redistributiva </a:t>
                      </a:r>
                      <a:r>
                        <a:rPr lang="pt-BR" sz="1400" b="0" dirty="0"/>
                        <a:t>(VIII, art.18)</a:t>
                      </a:r>
                      <a:r>
                        <a:rPr lang="pt-BR" sz="1400" b="1" dirty="0"/>
                        <a:t>.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8386970"/>
                  </a:ext>
                </a:extLst>
              </a:tr>
              <a:tr h="470747">
                <a:tc>
                  <a:txBody>
                    <a:bodyPr/>
                    <a:lstStyle/>
                    <a:p>
                      <a:pPr algn="just"/>
                      <a:r>
                        <a:rPr lang="pt-BR" sz="1400" b="1" dirty="0"/>
                        <a:t>Avaliação </a:t>
                      </a:r>
                      <a:r>
                        <a:rPr lang="pt-BR" sz="1400" b="0" dirty="0"/>
                        <a:t>dos efeitos redistributivos, da melhoria dos indicadores educacionais e da ampliação do atendimento (I, art. 40).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7171426"/>
                  </a:ext>
                </a:extLst>
              </a:tr>
              <a:tr h="470747">
                <a:tc>
                  <a:txBody>
                    <a:bodyPr/>
                    <a:lstStyle/>
                    <a:p>
                      <a:pPr algn="just"/>
                      <a:r>
                        <a:rPr lang="pt-BR" sz="1400" b="1" dirty="0"/>
                        <a:t>Estudos </a:t>
                      </a:r>
                      <a:r>
                        <a:rPr lang="pt-BR" sz="1400" b="0" dirty="0"/>
                        <a:t>para avaliação da eficiência, da eficácia e da efetividade na aplicação dos recursos dos Fundos (II, art. 40).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18476074"/>
                  </a:ext>
                </a:extLst>
              </a:tr>
              <a:tr h="470747">
                <a:tc>
                  <a:txBody>
                    <a:bodyPr/>
                    <a:lstStyle/>
                    <a:p>
                      <a:pPr algn="just"/>
                      <a:r>
                        <a:rPr lang="pt-BR" sz="1400" b="0" dirty="0"/>
                        <a:t>Definição da </a:t>
                      </a:r>
                      <a:r>
                        <a:rPr lang="pt-BR" sz="1400" b="1" dirty="0"/>
                        <a:t>escala de níveis de aprendizagem </a:t>
                      </a:r>
                      <a:r>
                        <a:rPr lang="pt-BR" sz="1400" b="0" dirty="0"/>
                        <a:t>(</a:t>
                      </a:r>
                      <a:r>
                        <a:rPr lang="de-DE" sz="1400" b="0" dirty="0"/>
                        <a:t>§3o, art.14).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859106"/>
                  </a:ext>
                </a:extLst>
              </a:tr>
            </a:tbl>
          </a:graphicData>
        </a:graphic>
      </p:graphicFrame>
      <p:sp>
        <p:nvSpPr>
          <p:cNvPr id="3" name="Title 4">
            <a:extLst>
              <a:ext uri="{FF2B5EF4-FFF2-40B4-BE49-F238E27FC236}">
                <a16:creationId xmlns="" xmlns:a16="http://schemas.microsoft.com/office/drawing/2014/main" id="{432C0133-AF87-47AE-B6D1-61658CA0267D}"/>
              </a:ext>
            </a:extLst>
          </p:cNvPr>
          <p:cNvSpPr txBox="1">
            <a:spLocks/>
          </p:cNvSpPr>
          <p:nvPr/>
        </p:nvSpPr>
        <p:spPr>
          <a:xfrm>
            <a:off x="55379" y="104438"/>
            <a:ext cx="8892779" cy="44207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tabLst>
                <a:tab pos="266700" algn="l"/>
              </a:tabLst>
              <a:defRPr sz="2600" b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defTabSz="914400"/>
            <a:r>
              <a:rPr lang="pt-BR" dirty="0" smtClean="0">
                <a:solidFill>
                  <a:srgbClr val="EFEFF1">
                    <a:lumMod val="25000"/>
                  </a:srgbClr>
                </a:solidFill>
              </a:rPr>
              <a:t>Lei 14.113/2020  </a:t>
            </a:r>
            <a:endParaRPr lang="pt-BR" dirty="0">
              <a:solidFill>
                <a:srgbClr val="EFEFF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840" y="909052"/>
            <a:ext cx="8294108" cy="5262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/>
              <a:t>Art. 10. Além do disposto no art. 7º desta Lei, a distribuição de recursos dar-se-á, na forma do Anexo desta Lei, em função do número de alunos matriculados nas respectivas redes de educação básica pública presencial, observadas as diferenças e as ponderações quanto ao valor anual por aluno (VAAF e VAAT) relativas</a:t>
            </a:r>
            <a:r>
              <a:rPr lang="pt-BR" sz="1400" dirty="0" smtClean="0"/>
              <a:t>: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b="1" dirty="0" err="1"/>
              <a:t>I</a:t>
            </a:r>
            <a:r>
              <a:rPr lang="pt-BR" sz="1400" b="1" dirty="0"/>
              <a:t> - ao nível socioeconômico dos educandos;</a:t>
            </a:r>
          </a:p>
          <a:p>
            <a:pPr algn="just"/>
            <a:r>
              <a:rPr lang="pt-BR" sz="1400" b="1" dirty="0"/>
              <a:t>II - aos indicadores de disponibilidade de recursos vinculados à educação de cada ente federado;</a:t>
            </a:r>
          </a:p>
          <a:p>
            <a:pPr algn="just"/>
            <a:r>
              <a:rPr lang="pt-BR" sz="1400" b="1" dirty="0"/>
              <a:t>III - aos indicadores de utilização do potencial de arrecadação tributária de cada ente federado</a:t>
            </a:r>
            <a:r>
              <a:rPr lang="pt-BR" sz="1400" b="1" dirty="0" smtClean="0"/>
              <a:t>.</a:t>
            </a:r>
          </a:p>
          <a:p>
            <a:pPr algn="just"/>
            <a:endParaRPr lang="pt-BR" sz="1400" b="1" dirty="0"/>
          </a:p>
          <a:p>
            <a:pPr algn="just"/>
            <a:r>
              <a:rPr lang="pt-BR" sz="1400" dirty="0"/>
              <a:t>§ 1º Os indicadores de que tratam os incisos </a:t>
            </a:r>
            <a:r>
              <a:rPr lang="pt-BR" sz="1400" dirty="0" err="1"/>
              <a:t>I</a:t>
            </a:r>
            <a:r>
              <a:rPr lang="pt-BR" sz="1400" dirty="0"/>
              <a:t>, II e III do caput</a:t>
            </a:r>
            <a:r>
              <a:rPr lang="pt-BR" sz="1400" b="1" dirty="0"/>
              <a:t> </a:t>
            </a:r>
            <a:r>
              <a:rPr lang="pt-BR" sz="1400" dirty="0"/>
              <a:t>deste artigo serão calculados:</a:t>
            </a:r>
          </a:p>
          <a:p>
            <a:pPr algn="just"/>
            <a:r>
              <a:rPr lang="pt-BR" sz="1400" dirty="0" err="1"/>
              <a:t>I</a:t>
            </a:r>
            <a:r>
              <a:rPr lang="pt-BR" sz="1400" dirty="0"/>
              <a:t> - em relação ao </a:t>
            </a:r>
            <a:r>
              <a:rPr lang="pt-BR" sz="1400" b="1" dirty="0"/>
              <a:t>nível socioeconômico dos educandos</a:t>
            </a:r>
            <a:r>
              <a:rPr lang="pt-BR" sz="1400" dirty="0"/>
              <a:t>, </a:t>
            </a:r>
            <a:r>
              <a:rPr lang="pt-BR" sz="1400" b="1" dirty="0"/>
              <a:t>conforme dados apurados e atualizados pelo Inep</a:t>
            </a:r>
            <a:r>
              <a:rPr lang="pt-BR" sz="1400" dirty="0"/>
              <a:t>, observado o disposto no inciso III do caput</a:t>
            </a:r>
            <a:r>
              <a:rPr lang="pt-BR" sz="1400" b="1" dirty="0"/>
              <a:t> </a:t>
            </a:r>
            <a:r>
              <a:rPr lang="pt-BR" sz="1400" dirty="0"/>
              <a:t>do art. 18 desta Lei;</a:t>
            </a:r>
          </a:p>
          <a:p>
            <a:pPr algn="just"/>
            <a:r>
              <a:rPr lang="pt-BR" sz="1400" dirty="0"/>
              <a:t>II - em relação à disponibilidade de recursos, com base no valor anual total por aluno (VAAT), apurado nos termos do art. 13 e do inciso II do caput</a:t>
            </a:r>
            <a:r>
              <a:rPr lang="pt-BR" sz="1400" b="1" dirty="0"/>
              <a:t> </a:t>
            </a:r>
            <a:r>
              <a:rPr lang="pt-BR" sz="1400" dirty="0"/>
              <a:t>do art. 15 desta Lei;</a:t>
            </a:r>
          </a:p>
          <a:p>
            <a:pPr algn="just"/>
            <a:r>
              <a:rPr lang="pt-BR" sz="1400" dirty="0"/>
              <a:t>III - em relação à utilização do potencial de arrecadação tributária, com base nas características </a:t>
            </a:r>
            <a:r>
              <a:rPr lang="pt-BR" sz="1400" dirty="0" err="1"/>
              <a:t>sociodemográficas</a:t>
            </a:r>
            <a:r>
              <a:rPr lang="pt-BR" sz="1400" dirty="0"/>
              <a:t> e econômicas, entre outras</a:t>
            </a:r>
            <a:r>
              <a:rPr lang="pt-BR" sz="1400" dirty="0" smtClean="0"/>
              <a:t>.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b="1" dirty="0"/>
              <a:t>§ 2º O indicador de utilização do potencial de arrecadação tributária terá como finalidade incentivar que entes federados se esforcem para arrecadar adequadamente os tributos de sua competência.</a:t>
            </a:r>
            <a:r>
              <a:rPr lang="pt-BR" sz="1400" b="1" dirty="0" smtClean="0">
                <a:effectLst/>
              </a:rPr>
              <a:t> </a:t>
            </a:r>
            <a:endParaRPr lang="en-US" sz="1400" b="1" dirty="0"/>
          </a:p>
        </p:txBody>
      </p:sp>
      <p:sp>
        <p:nvSpPr>
          <p:cNvPr id="3" name="Title 4">
            <a:extLst>
              <a:ext uri="{FF2B5EF4-FFF2-40B4-BE49-F238E27FC236}">
                <a16:creationId xmlns="" xmlns:a16="http://schemas.microsoft.com/office/drawing/2014/main" id="{432C0133-AF87-47AE-B6D1-61658CA0267D}"/>
              </a:ext>
            </a:extLst>
          </p:cNvPr>
          <p:cNvSpPr txBox="1">
            <a:spLocks/>
          </p:cNvSpPr>
          <p:nvPr/>
        </p:nvSpPr>
        <p:spPr>
          <a:xfrm>
            <a:off x="55379" y="104438"/>
            <a:ext cx="8892779" cy="44207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tabLst>
                <a:tab pos="266700" algn="l"/>
              </a:tabLst>
              <a:defRPr sz="2600" b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defTabSz="914400"/>
            <a:r>
              <a:rPr lang="pt-BR" dirty="0" smtClean="0">
                <a:solidFill>
                  <a:srgbClr val="EFEFF1">
                    <a:lumMod val="25000"/>
                  </a:srgbClr>
                </a:solidFill>
              </a:rPr>
              <a:t>Lei 14.113/2020  </a:t>
            </a:r>
            <a:endParaRPr lang="pt-BR" dirty="0">
              <a:solidFill>
                <a:srgbClr val="EFEFF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8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842" y="1379668"/>
            <a:ext cx="8435474" cy="4404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 smtClean="0"/>
              <a:t>"</a:t>
            </a:r>
            <a:r>
              <a:rPr lang="en-US" i="1" dirty="0" smtClean="0"/>
              <a:t>A </a:t>
            </a:r>
            <a:r>
              <a:rPr lang="en-US" i="1" dirty="0" err="1" smtClean="0"/>
              <a:t>informação</a:t>
            </a:r>
            <a:r>
              <a:rPr lang="en-US" i="1" dirty="0" smtClean="0"/>
              <a:t> de </a:t>
            </a:r>
            <a:r>
              <a:rPr lang="en-US" i="1" dirty="0" err="1" smtClean="0"/>
              <a:t>disponibilidade</a:t>
            </a:r>
            <a:r>
              <a:rPr lang="en-US" i="1" dirty="0" smtClean="0"/>
              <a:t> de </a:t>
            </a:r>
            <a:r>
              <a:rPr lang="en-US" i="1" dirty="0" err="1" smtClean="0"/>
              <a:t>recursos</a:t>
            </a:r>
            <a:r>
              <a:rPr lang="en-US" i="1" dirty="0" smtClean="0"/>
              <a:t> </a:t>
            </a:r>
            <a:r>
              <a:rPr lang="en-US" i="1" dirty="0" err="1" smtClean="0"/>
              <a:t>vinculados</a:t>
            </a:r>
            <a:r>
              <a:rPr lang="en-US" i="1" dirty="0" smtClean="0"/>
              <a:t> </a:t>
            </a:r>
            <a:r>
              <a:rPr lang="en-US" i="1" dirty="0" err="1" smtClean="0"/>
              <a:t>à</a:t>
            </a:r>
            <a:r>
              <a:rPr lang="en-US" i="1" dirty="0" smtClean="0"/>
              <a:t> </a:t>
            </a:r>
            <a:r>
              <a:rPr lang="en-US" i="1" dirty="0" err="1" smtClean="0"/>
              <a:t>educação</a:t>
            </a:r>
            <a:r>
              <a:rPr lang="en-US" i="1" dirty="0" smtClean="0"/>
              <a:t> </a:t>
            </a:r>
            <a:r>
              <a:rPr lang="en-US" b="1" i="1" u="sng" dirty="0" smtClean="0"/>
              <a:t>tem </a:t>
            </a:r>
            <a:r>
              <a:rPr lang="en-US" b="1" i="1" u="sng" dirty="0" err="1" smtClean="0"/>
              <a:t>origem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na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Secretaria</a:t>
            </a:r>
            <a:r>
              <a:rPr lang="en-US" b="1" i="1" u="sng" dirty="0" smtClean="0"/>
              <a:t> do </a:t>
            </a:r>
            <a:r>
              <a:rPr lang="en-US" b="1" i="1" u="sng" dirty="0" err="1" smtClean="0"/>
              <a:t>Tesouro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Naciona</a:t>
            </a:r>
            <a:r>
              <a:rPr lang="en-US" i="1" dirty="0" err="1" smtClean="0"/>
              <a:t>l</a:t>
            </a:r>
            <a:r>
              <a:rPr lang="en-US" i="1" dirty="0" smtClean="0"/>
              <a:t>, </a:t>
            </a:r>
            <a:r>
              <a:rPr lang="en-US" i="1" dirty="0" err="1" smtClean="0"/>
              <a:t>que</a:t>
            </a:r>
            <a:r>
              <a:rPr lang="en-US" i="1" dirty="0" smtClean="0"/>
              <a:t> tem a </a:t>
            </a:r>
            <a:r>
              <a:rPr lang="en-US" i="1" dirty="0" err="1" smtClean="0"/>
              <a:t>responsabilidade</a:t>
            </a:r>
            <a:r>
              <a:rPr lang="en-US" i="1" dirty="0" smtClean="0"/>
              <a:t> de </a:t>
            </a:r>
            <a:r>
              <a:rPr lang="en-US" i="1" dirty="0" err="1" smtClean="0"/>
              <a:t>estimar</a:t>
            </a:r>
            <a:r>
              <a:rPr lang="en-US" i="1" dirty="0" smtClean="0"/>
              <a:t> as </a:t>
            </a:r>
            <a:r>
              <a:rPr lang="en-US" i="1" dirty="0" err="1" smtClean="0"/>
              <a:t>receitas</a:t>
            </a:r>
            <a:r>
              <a:rPr lang="en-US" i="1" dirty="0" smtClean="0"/>
              <a:t> </a:t>
            </a:r>
            <a:r>
              <a:rPr lang="en-US" i="1" dirty="0" err="1" smtClean="0"/>
              <a:t>que</a:t>
            </a:r>
            <a:r>
              <a:rPr lang="en-US" i="1" dirty="0" smtClean="0"/>
              <a:t> </a:t>
            </a:r>
            <a:r>
              <a:rPr lang="en-US" i="1" dirty="0" err="1" smtClean="0"/>
              <a:t>compõem</a:t>
            </a:r>
            <a:r>
              <a:rPr lang="en-US" i="1" dirty="0" smtClean="0"/>
              <a:t> o Fundo de </a:t>
            </a:r>
            <a:r>
              <a:rPr lang="en-US" i="1" dirty="0" err="1" smtClean="0"/>
              <a:t>Manutenção</a:t>
            </a:r>
            <a:r>
              <a:rPr lang="en-US" i="1" dirty="0" smtClean="0"/>
              <a:t> de </a:t>
            </a:r>
            <a:r>
              <a:rPr lang="en-US" i="1" dirty="0" err="1" smtClean="0"/>
              <a:t>Desenvolvimento</a:t>
            </a:r>
            <a:r>
              <a:rPr lang="en-US" i="1" dirty="0" smtClean="0"/>
              <a:t> da </a:t>
            </a:r>
            <a:r>
              <a:rPr lang="en-US" i="1" dirty="0" err="1" smtClean="0"/>
              <a:t>Educação</a:t>
            </a:r>
            <a:r>
              <a:rPr lang="en-US" i="1" dirty="0" smtClean="0"/>
              <a:t> </a:t>
            </a:r>
            <a:r>
              <a:rPr lang="en-US" i="1" dirty="0" err="1" smtClean="0"/>
              <a:t>Básica</a:t>
            </a:r>
            <a:r>
              <a:rPr lang="en-US" i="1" dirty="0" smtClean="0"/>
              <a:t> e de </a:t>
            </a:r>
            <a:r>
              <a:rPr lang="en-US" i="1" dirty="0" err="1" smtClean="0"/>
              <a:t>Valorização</a:t>
            </a:r>
            <a:r>
              <a:rPr lang="en-US" i="1" dirty="0" smtClean="0"/>
              <a:t> dos </a:t>
            </a:r>
            <a:r>
              <a:rPr lang="en-US" i="1" dirty="0" err="1" smtClean="0"/>
              <a:t>Profissionais</a:t>
            </a:r>
            <a:r>
              <a:rPr lang="en-US" i="1" dirty="0" smtClean="0"/>
              <a:t> da </a:t>
            </a:r>
            <a:r>
              <a:rPr lang="en-US" i="1" dirty="0" err="1" smtClean="0"/>
              <a:t>Educação</a:t>
            </a:r>
            <a:r>
              <a:rPr lang="en-US" i="1" dirty="0" smtClean="0"/>
              <a:t> (</a:t>
            </a:r>
            <a:r>
              <a:rPr lang="en-US" i="1" dirty="0" err="1" smtClean="0"/>
              <a:t>Fundeb</a:t>
            </a:r>
            <a:r>
              <a:rPr lang="en-US" i="1" dirty="0" smtClean="0"/>
              <a:t>), </a:t>
            </a:r>
            <a:r>
              <a:rPr lang="en-US" i="1" dirty="0" err="1" smtClean="0"/>
              <a:t>para</a:t>
            </a:r>
            <a:r>
              <a:rPr lang="en-US" i="1" dirty="0" smtClean="0"/>
              <a:t> fins de </a:t>
            </a:r>
            <a:r>
              <a:rPr lang="en-US" i="1" dirty="0" err="1" smtClean="0"/>
              <a:t>cálculo</a:t>
            </a:r>
            <a:r>
              <a:rPr lang="en-US" i="1" dirty="0" smtClean="0"/>
              <a:t> do valor da </a:t>
            </a:r>
            <a:r>
              <a:rPr lang="en-US" i="1" dirty="0" err="1" smtClean="0"/>
              <a:t>Complementação</a:t>
            </a:r>
            <a:r>
              <a:rPr lang="en-US" i="1" dirty="0" smtClean="0"/>
              <a:t> da </a:t>
            </a:r>
            <a:r>
              <a:rPr lang="en-US" i="1" dirty="0" err="1" smtClean="0"/>
              <a:t>União</a:t>
            </a:r>
            <a:r>
              <a:rPr lang="en-US" i="1" dirty="0" smtClean="0"/>
              <a:t>, </a:t>
            </a:r>
            <a:r>
              <a:rPr lang="en-US" i="1" dirty="0" err="1" smtClean="0"/>
              <a:t>bem</a:t>
            </a:r>
            <a:r>
              <a:rPr lang="en-US" i="1" dirty="0" smtClean="0"/>
              <a:t> </a:t>
            </a:r>
            <a:r>
              <a:rPr lang="en-US" i="1" dirty="0" err="1" smtClean="0"/>
              <a:t>como</a:t>
            </a:r>
            <a:r>
              <a:rPr lang="en-US" i="1" dirty="0" smtClean="0"/>
              <a:t> </a:t>
            </a:r>
            <a:r>
              <a:rPr lang="en-US" i="1" dirty="0" err="1" smtClean="0"/>
              <a:t>coletar</a:t>
            </a:r>
            <a:r>
              <a:rPr lang="en-US" i="1" dirty="0" smtClean="0"/>
              <a:t> dados da </a:t>
            </a:r>
            <a:r>
              <a:rPr lang="en-US" i="1" dirty="0" err="1" smtClean="0"/>
              <a:t>arrecadação</a:t>
            </a:r>
            <a:r>
              <a:rPr lang="en-US" i="1" dirty="0" smtClean="0"/>
              <a:t> dos </a:t>
            </a:r>
            <a:r>
              <a:rPr lang="en-US" i="1" dirty="0" err="1" smtClean="0"/>
              <a:t>Estados</a:t>
            </a:r>
            <a:r>
              <a:rPr lang="en-US" i="1" dirty="0" smtClean="0"/>
              <a:t> </a:t>
            </a:r>
            <a:r>
              <a:rPr lang="en-US" i="1" dirty="0" err="1" smtClean="0"/>
              <a:t>para</a:t>
            </a:r>
            <a:r>
              <a:rPr lang="en-US" i="1" dirty="0" smtClean="0"/>
              <a:t> </a:t>
            </a:r>
            <a:r>
              <a:rPr lang="en-US" i="1" dirty="0" err="1" smtClean="0"/>
              <a:t>subsidiar</a:t>
            </a:r>
            <a:r>
              <a:rPr lang="en-US" i="1" dirty="0" smtClean="0"/>
              <a:t> o </a:t>
            </a:r>
            <a:r>
              <a:rPr lang="en-US" i="1" dirty="0" err="1" smtClean="0"/>
              <a:t>cálculo</a:t>
            </a:r>
            <a:r>
              <a:rPr lang="en-US" i="1" dirty="0" smtClean="0"/>
              <a:t> do </a:t>
            </a:r>
            <a:r>
              <a:rPr lang="en-US" i="1" dirty="0" err="1" smtClean="0"/>
              <a:t>ajuste</a:t>
            </a:r>
            <a:r>
              <a:rPr lang="en-US" i="1" dirty="0" smtClean="0"/>
              <a:t> </a:t>
            </a:r>
            <a:r>
              <a:rPr lang="en-US" i="1" dirty="0" err="1" smtClean="0"/>
              <a:t>dessa</a:t>
            </a:r>
            <a:r>
              <a:rPr lang="en-US" i="1" dirty="0" smtClean="0"/>
              <a:t> </a:t>
            </a:r>
            <a:r>
              <a:rPr lang="en-US" i="1" dirty="0" err="1" smtClean="0"/>
              <a:t>Complementação</a:t>
            </a:r>
            <a:r>
              <a:rPr lang="en-US" i="1" dirty="0" smtClean="0"/>
              <a:t> (</a:t>
            </a:r>
            <a:r>
              <a:rPr lang="en-US" i="1" dirty="0" err="1" smtClean="0"/>
              <a:t>inciso</a:t>
            </a:r>
            <a:r>
              <a:rPr lang="en-US" i="1" dirty="0" smtClean="0"/>
              <a:t> XII, art.111, </a:t>
            </a:r>
            <a:r>
              <a:rPr lang="en-US" i="1" dirty="0" err="1" smtClean="0"/>
              <a:t>Portaria</a:t>
            </a:r>
            <a:r>
              <a:rPr lang="en-US" i="1" dirty="0" smtClean="0"/>
              <a:t> 285/2018, MF). </a:t>
            </a:r>
            <a:r>
              <a:rPr lang="en-US" b="1" i="1" u="sng" dirty="0" smtClean="0"/>
              <a:t>Tal </a:t>
            </a:r>
            <a:r>
              <a:rPr lang="en-US" b="1" i="1" u="sng" dirty="0" err="1" smtClean="0"/>
              <a:t>informação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é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tratada</a:t>
            </a:r>
            <a:r>
              <a:rPr lang="en-US" b="1" i="1" u="sng" dirty="0" smtClean="0"/>
              <a:t> no FNDE</a:t>
            </a:r>
            <a:r>
              <a:rPr lang="en-US" i="1" dirty="0" smtClean="0"/>
              <a:t>, </a:t>
            </a:r>
            <a:r>
              <a:rPr lang="en-US" i="1" dirty="0" err="1" smtClean="0"/>
              <a:t>que</a:t>
            </a:r>
            <a:r>
              <a:rPr lang="en-US" i="1" dirty="0" smtClean="0"/>
              <a:t> opera o </a:t>
            </a:r>
            <a:r>
              <a:rPr lang="en-US" i="1" dirty="0" err="1" smtClean="0"/>
              <a:t>cálculo</a:t>
            </a:r>
            <a:r>
              <a:rPr lang="en-US" i="1" dirty="0" smtClean="0"/>
              <a:t> dos </a:t>
            </a:r>
            <a:r>
              <a:rPr lang="en-US" i="1" dirty="0" err="1" smtClean="0"/>
              <a:t>mínimos</a:t>
            </a:r>
            <a:r>
              <a:rPr lang="en-US" i="1" dirty="0" smtClean="0"/>
              <a:t> </a:t>
            </a:r>
            <a:r>
              <a:rPr lang="en-US" i="1" dirty="0" err="1" smtClean="0"/>
              <a:t>por</a:t>
            </a:r>
            <a:r>
              <a:rPr lang="en-US" i="1" dirty="0" smtClean="0"/>
              <a:t> </a:t>
            </a:r>
            <a:r>
              <a:rPr lang="en-US" i="1" dirty="0" err="1" smtClean="0"/>
              <a:t>aluno</a:t>
            </a:r>
            <a:r>
              <a:rPr lang="en-US" i="1" dirty="0" smtClean="0"/>
              <a:t> e de </a:t>
            </a:r>
            <a:r>
              <a:rPr lang="en-US" i="1" dirty="0" err="1" smtClean="0"/>
              <a:t>cada</a:t>
            </a:r>
            <a:r>
              <a:rPr lang="en-US" i="1" dirty="0" smtClean="0"/>
              <a:t> </a:t>
            </a:r>
            <a:r>
              <a:rPr lang="en-US" i="1" dirty="0" err="1" smtClean="0"/>
              <a:t>parcela</a:t>
            </a:r>
            <a:r>
              <a:rPr lang="en-US" i="1" dirty="0" smtClean="0"/>
              <a:t> do </a:t>
            </a:r>
            <a:r>
              <a:rPr lang="en-US" i="1" dirty="0" err="1" smtClean="0"/>
              <a:t>Fundeb</a:t>
            </a:r>
            <a:r>
              <a:rPr lang="en-US" i="1" dirty="0" smtClean="0"/>
              <a:t> a </a:t>
            </a:r>
            <a:r>
              <a:rPr lang="en-US" i="1" dirty="0" err="1" smtClean="0"/>
              <a:t>ser</a:t>
            </a:r>
            <a:r>
              <a:rPr lang="en-US" i="1" dirty="0" smtClean="0"/>
              <a:t> </a:t>
            </a:r>
            <a:r>
              <a:rPr lang="en-US" i="1" dirty="0" err="1" smtClean="0"/>
              <a:t>transferida</a:t>
            </a:r>
            <a:r>
              <a:rPr lang="en-US" i="1" dirty="0" smtClean="0"/>
              <a:t> </a:t>
            </a:r>
            <a:r>
              <a:rPr lang="en-US" i="1" dirty="0" err="1" smtClean="0"/>
              <a:t>aos</a:t>
            </a:r>
            <a:r>
              <a:rPr lang="en-US" i="1" dirty="0" smtClean="0"/>
              <a:t> </a:t>
            </a:r>
            <a:r>
              <a:rPr lang="en-US" i="1" dirty="0" err="1" smtClean="0"/>
              <a:t>entes</a:t>
            </a:r>
            <a:r>
              <a:rPr lang="en-US" i="1" dirty="0" smtClean="0"/>
              <a:t> </a:t>
            </a:r>
            <a:r>
              <a:rPr lang="en-US" i="1" dirty="0" err="1" smtClean="0"/>
              <a:t>federativos</a:t>
            </a:r>
            <a:r>
              <a:rPr lang="en-US" i="1" dirty="0" smtClean="0"/>
              <a:t>, </a:t>
            </a:r>
            <a:r>
              <a:rPr lang="en-US" i="1" dirty="0" err="1" smtClean="0"/>
              <a:t>sendo</a:t>
            </a:r>
            <a:r>
              <a:rPr lang="en-US" i="1" dirty="0" smtClean="0"/>
              <a:t> o </a:t>
            </a:r>
            <a:r>
              <a:rPr lang="en-US" i="1" dirty="0" err="1" smtClean="0"/>
              <a:t>Inep</a:t>
            </a:r>
            <a:r>
              <a:rPr lang="en-US" i="1" dirty="0" smtClean="0"/>
              <a:t> </a:t>
            </a:r>
            <a:r>
              <a:rPr lang="en-US" i="1" dirty="0" err="1" smtClean="0"/>
              <a:t>produtor</a:t>
            </a:r>
            <a:r>
              <a:rPr lang="en-US" i="1" dirty="0" smtClean="0"/>
              <a:t> dos dados de </a:t>
            </a:r>
            <a:r>
              <a:rPr lang="en-US" i="1" dirty="0" err="1" smtClean="0"/>
              <a:t>matrícula</a:t>
            </a:r>
            <a:r>
              <a:rPr lang="en-US" i="1" dirty="0" smtClean="0"/>
              <a:t> </a:t>
            </a:r>
            <a:r>
              <a:rPr lang="en-US" i="1" dirty="0" err="1" smtClean="0"/>
              <a:t>que</a:t>
            </a:r>
            <a:r>
              <a:rPr lang="en-US" i="1" dirty="0" smtClean="0"/>
              <a:t> </a:t>
            </a:r>
            <a:r>
              <a:rPr lang="en-US" i="1" dirty="0" err="1" smtClean="0"/>
              <a:t>subsidiam</a:t>
            </a:r>
            <a:r>
              <a:rPr lang="en-US" i="1" dirty="0" smtClean="0"/>
              <a:t> </a:t>
            </a:r>
            <a:r>
              <a:rPr lang="en-US" i="1" dirty="0" err="1" smtClean="0"/>
              <a:t>tais</a:t>
            </a:r>
            <a:r>
              <a:rPr lang="en-US" i="1" dirty="0" smtClean="0"/>
              <a:t> </a:t>
            </a:r>
            <a:r>
              <a:rPr lang="en-US" i="1" dirty="0" err="1" smtClean="0"/>
              <a:t>cálculos</a:t>
            </a:r>
            <a:r>
              <a:rPr lang="en-US" i="1" dirty="0" smtClean="0"/>
              <a:t> de </a:t>
            </a:r>
            <a:r>
              <a:rPr lang="en-US" i="1" dirty="0" err="1" smtClean="0"/>
              <a:t>valores</a:t>
            </a:r>
            <a:r>
              <a:rPr lang="en-US" i="1" dirty="0" smtClean="0"/>
              <a:t> a </a:t>
            </a:r>
            <a:r>
              <a:rPr lang="en-US" i="1" dirty="0" err="1" smtClean="0"/>
              <a:t>serem</a:t>
            </a:r>
            <a:r>
              <a:rPr lang="en-US" i="1" dirty="0" smtClean="0"/>
              <a:t> </a:t>
            </a:r>
            <a:r>
              <a:rPr lang="en-US" i="1" dirty="0" err="1" smtClean="0"/>
              <a:t>transferidos</a:t>
            </a:r>
            <a:r>
              <a:rPr lang="en-US" dirty="0" smtClean="0"/>
              <a:t>”. (INEP, 2021 – </a:t>
            </a:r>
            <a:r>
              <a:rPr lang="en-US" dirty="0" err="1" smtClean="0"/>
              <a:t>grifos</a:t>
            </a:r>
            <a:r>
              <a:rPr lang="en-US" dirty="0" smtClean="0"/>
              <a:t> </a:t>
            </a:r>
            <a:r>
              <a:rPr lang="en-US" dirty="0" err="1" smtClean="0"/>
              <a:t>nossos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="" xmlns:a16="http://schemas.microsoft.com/office/drawing/2014/main" id="{432C0133-AF87-47AE-B6D1-61658CA0267D}"/>
              </a:ext>
            </a:extLst>
          </p:cNvPr>
          <p:cNvSpPr txBox="1">
            <a:spLocks/>
          </p:cNvSpPr>
          <p:nvPr/>
        </p:nvSpPr>
        <p:spPr>
          <a:xfrm>
            <a:off x="55379" y="104438"/>
            <a:ext cx="8892779" cy="44207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tabLst>
                <a:tab pos="266700" algn="l"/>
              </a:tabLst>
              <a:defRPr sz="2600" b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defTabSz="914400"/>
            <a:r>
              <a:rPr lang="pt-BR" dirty="0" smtClean="0">
                <a:solidFill>
                  <a:srgbClr val="EFEFF1">
                    <a:lumMod val="25000"/>
                  </a:srgbClr>
                </a:solidFill>
              </a:rPr>
              <a:t>Lei 14.113/2020  </a:t>
            </a:r>
            <a:endParaRPr lang="pt-BR" dirty="0">
              <a:solidFill>
                <a:srgbClr val="EFEFF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66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423" y="1586070"/>
            <a:ext cx="8234947" cy="3739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i="1" dirty="0" smtClean="0"/>
              <a:t>“</a:t>
            </a:r>
            <a:r>
              <a:rPr lang="en-US" i="1" dirty="0" err="1" smtClean="0"/>
              <a:t>Finalmente</a:t>
            </a:r>
            <a:r>
              <a:rPr lang="en-US" i="1" dirty="0" smtClean="0"/>
              <a:t>, o </a:t>
            </a:r>
            <a:r>
              <a:rPr lang="en-US" i="1" dirty="0" err="1" smtClean="0"/>
              <a:t>indicador</a:t>
            </a:r>
            <a:r>
              <a:rPr lang="en-US" i="1" dirty="0" smtClean="0"/>
              <a:t> </a:t>
            </a:r>
            <a:r>
              <a:rPr lang="en-US" i="1" dirty="0" err="1" smtClean="0"/>
              <a:t>definido</a:t>
            </a:r>
            <a:r>
              <a:rPr lang="en-US" i="1" dirty="0" smtClean="0"/>
              <a:t> no </a:t>
            </a:r>
            <a:r>
              <a:rPr lang="en-US" i="1" dirty="0" err="1" smtClean="0"/>
              <a:t>inciso</a:t>
            </a:r>
            <a:r>
              <a:rPr lang="en-US" i="1" dirty="0" smtClean="0"/>
              <a:t> III, § 1º, art. 10, </a:t>
            </a:r>
            <a:r>
              <a:rPr lang="en-US" i="1" dirty="0" err="1" smtClean="0"/>
              <a:t>que</a:t>
            </a:r>
            <a:r>
              <a:rPr lang="en-US" i="1" dirty="0" smtClean="0"/>
              <a:t> </a:t>
            </a:r>
            <a:r>
              <a:rPr lang="en-US" i="1" dirty="0" err="1" smtClean="0"/>
              <a:t>trata</a:t>
            </a:r>
            <a:r>
              <a:rPr lang="en-US" i="1" dirty="0" smtClean="0"/>
              <a:t> da </a:t>
            </a:r>
            <a:r>
              <a:rPr lang="en-US" i="1" dirty="0" err="1" smtClean="0"/>
              <a:t>utilização</a:t>
            </a:r>
            <a:r>
              <a:rPr lang="en-US" i="1" dirty="0" smtClean="0"/>
              <a:t> do </a:t>
            </a:r>
            <a:r>
              <a:rPr lang="en-US" i="1" dirty="0" err="1" smtClean="0"/>
              <a:t>potencial</a:t>
            </a:r>
            <a:r>
              <a:rPr lang="en-US" i="1" dirty="0" smtClean="0"/>
              <a:t> de </a:t>
            </a:r>
            <a:r>
              <a:rPr lang="en-US" i="1" dirty="0" err="1" smtClean="0"/>
              <a:t>arrecadação</a:t>
            </a:r>
            <a:r>
              <a:rPr lang="en-US" i="1" dirty="0" smtClean="0"/>
              <a:t> </a:t>
            </a:r>
            <a:r>
              <a:rPr lang="en-US" i="1" dirty="0" err="1" smtClean="0"/>
              <a:t>tributária</a:t>
            </a:r>
            <a:r>
              <a:rPr lang="en-US" i="1" dirty="0" smtClean="0"/>
              <a:t>, tem </a:t>
            </a:r>
            <a:r>
              <a:rPr lang="en-US" i="1" dirty="0" err="1" smtClean="0"/>
              <a:t>finalidade</a:t>
            </a:r>
            <a:r>
              <a:rPr lang="en-US" i="1" dirty="0" smtClean="0"/>
              <a:t> </a:t>
            </a:r>
            <a:r>
              <a:rPr lang="en-US" i="1" dirty="0" err="1" smtClean="0"/>
              <a:t>específica</a:t>
            </a:r>
            <a:r>
              <a:rPr lang="en-US" i="1" dirty="0" smtClean="0"/>
              <a:t>, </a:t>
            </a:r>
            <a:r>
              <a:rPr lang="en-US" i="1" dirty="0" err="1" smtClean="0"/>
              <a:t>como</a:t>
            </a:r>
            <a:r>
              <a:rPr lang="en-US" i="1" dirty="0" smtClean="0"/>
              <a:t> </a:t>
            </a:r>
            <a:r>
              <a:rPr lang="en-US" i="1" dirty="0" err="1" smtClean="0"/>
              <a:t>deixa</a:t>
            </a:r>
            <a:r>
              <a:rPr lang="en-US" i="1" dirty="0" smtClean="0"/>
              <a:t> </a:t>
            </a:r>
            <a:r>
              <a:rPr lang="en-US" i="1" dirty="0" err="1" smtClean="0"/>
              <a:t>claro</a:t>
            </a:r>
            <a:r>
              <a:rPr lang="en-US" i="1" dirty="0" smtClean="0"/>
              <a:t> o § 2º, art.10; </a:t>
            </a:r>
            <a:r>
              <a:rPr lang="en-US" i="1" dirty="0" err="1" smtClean="0"/>
              <a:t>qual</a:t>
            </a:r>
            <a:r>
              <a:rPr lang="en-US" i="1" dirty="0" smtClean="0"/>
              <a:t> </a:t>
            </a:r>
            <a:r>
              <a:rPr lang="en-US" i="1" dirty="0" err="1" smtClean="0"/>
              <a:t>seja</a:t>
            </a:r>
            <a:r>
              <a:rPr lang="en-US" i="1" dirty="0" smtClean="0"/>
              <a:t>, “</a:t>
            </a:r>
            <a:r>
              <a:rPr lang="en-US" i="1" dirty="0" err="1" smtClean="0"/>
              <a:t>incentivar</a:t>
            </a:r>
            <a:r>
              <a:rPr lang="en-US" i="1" dirty="0" smtClean="0"/>
              <a:t> </a:t>
            </a:r>
            <a:r>
              <a:rPr lang="en-US" i="1" dirty="0" err="1" smtClean="0"/>
              <a:t>que</a:t>
            </a:r>
            <a:r>
              <a:rPr lang="en-US" i="1" dirty="0" smtClean="0"/>
              <a:t> </a:t>
            </a:r>
            <a:r>
              <a:rPr lang="en-US" i="1" dirty="0" err="1" smtClean="0"/>
              <a:t>entes</a:t>
            </a:r>
            <a:r>
              <a:rPr lang="en-US" i="1" dirty="0" smtClean="0"/>
              <a:t> </a:t>
            </a:r>
            <a:r>
              <a:rPr lang="en-US" i="1" dirty="0" err="1" smtClean="0"/>
              <a:t>federados</a:t>
            </a:r>
            <a:r>
              <a:rPr lang="en-US" i="1" dirty="0" smtClean="0"/>
              <a:t> se </a:t>
            </a:r>
            <a:r>
              <a:rPr lang="en-US" i="1" dirty="0" err="1" smtClean="0"/>
              <a:t>esforcem</a:t>
            </a:r>
            <a:r>
              <a:rPr lang="en-US" i="1" dirty="0" smtClean="0"/>
              <a:t> </a:t>
            </a:r>
            <a:r>
              <a:rPr lang="en-US" i="1" dirty="0" err="1" smtClean="0"/>
              <a:t>para</a:t>
            </a:r>
            <a:r>
              <a:rPr lang="en-US" i="1" dirty="0" smtClean="0"/>
              <a:t> </a:t>
            </a:r>
            <a:r>
              <a:rPr lang="en-US" i="1" dirty="0" err="1" smtClean="0"/>
              <a:t>arrecadar</a:t>
            </a:r>
            <a:r>
              <a:rPr lang="en-US" i="1" dirty="0" smtClean="0"/>
              <a:t> </a:t>
            </a:r>
            <a:r>
              <a:rPr lang="en-US" i="1" dirty="0" err="1" smtClean="0"/>
              <a:t>adequadamente</a:t>
            </a:r>
            <a:r>
              <a:rPr lang="en-US" i="1" dirty="0" smtClean="0"/>
              <a:t> </a:t>
            </a:r>
            <a:r>
              <a:rPr lang="en-US" i="1" dirty="0" err="1" smtClean="0"/>
              <a:t>os</a:t>
            </a:r>
            <a:r>
              <a:rPr lang="en-US" i="1" dirty="0" smtClean="0"/>
              <a:t> </a:t>
            </a:r>
            <a:r>
              <a:rPr lang="en-US" i="1" dirty="0" err="1" smtClean="0"/>
              <a:t>tributos</a:t>
            </a:r>
            <a:r>
              <a:rPr lang="en-US" i="1" dirty="0" smtClean="0"/>
              <a:t> de </a:t>
            </a:r>
            <a:r>
              <a:rPr lang="en-US" i="1" dirty="0" err="1" smtClean="0"/>
              <a:t>sua</a:t>
            </a:r>
            <a:r>
              <a:rPr lang="en-US" i="1" dirty="0" smtClean="0"/>
              <a:t> </a:t>
            </a:r>
            <a:r>
              <a:rPr lang="en-US" i="1" dirty="0" err="1" smtClean="0"/>
              <a:t>competência</a:t>
            </a:r>
            <a:r>
              <a:rPr lang="en-US" i="1" dirty="0" smtClean="0"/>
              <a:t>”. </a:t>
            </a:r>
            <a:r>
              <a:rPr lang="en-US" b="1" i="1" u="sng" dirty="0" smtClean="0"/>
              <a:t>Tal </a:t>
            </a:r>
            <a:r>
              <a:rPr lang="en-US" b="1" i="1" u="sng" dirty="0" err="1" smtClean="0"/>
              <a:t>finalidade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é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aderente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às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competências</a:t>
            </a:r>
            <a:r>
              <a:rPr lang="en-US" b="1" i="1" u="sng" dirty="0" smtClean="0"/>
              <a:t> da </a:t>
            </a:r>
            <a:r>
              <a:rPr lang="en-US" b="1" i="1" u="sng" dirty="0" err="1" smtClean="0"/>
              <a:t>Secretaria</a:t>
            </a:r>
            <a:r>
              <a:rPr lang="en-US" b="1" i="1" u="sng" dirty="0" smtClean="0"/>
              <a:t> do </a:t>
            </a:r>
            <a:r>
              <a:rPr lang="en-US" b="1" i="1" u="sng" dirty="0" err="1" smtClean="0"/>
              <a:t>Tesouro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Nacional</a:t>
            </a:r>
            <a:r>
              <a:rPr lang="en-US" b="1" i="1" u="sng" dirty="0" smtClean="0"/>
              <a:t> e </a:t>
            </a:r>
            <a:r>
              <a:rPr lang="en-US" b="1" i="1" u="sng" dirty="0" err="1" smtClean="0"/>
              <a:t>às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demais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unidades</a:t>
            </a:r>
            <a:r>
              <a:rPr lang="en-US" b="1" i="1" u="sng" dirty="0" smtClean="0"/>
              <a:t> a </a:t>
            </a:r>
            <a:r>
              <a:rPr lang="en-US" b="1" i="1" u="sng" dirty="0" err="1" smtClean="0"/>
              <a:t>ela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vinculadas</a:t>
            </a:r>
            <a:r>
              <a:rPr lang="en-US" b="1" i="1" u="sng" dirty="0" smtClean="0"/>
              <a:t> </a:t>
            </a:r>
            <a:r>
              <a:rPr lang="en-US" i="1" dirty="0" err="1" smtClean="0"/>
              <a:t>como</a:t>
            </a:r>
            <a:r>
              <a:rPr lang="en-US" i="1" dirty="0" smtClean="0"/>
              <a:t> </a:t>
            </a:r>
            <a:r>
              <a:rPr lang="en-US" i="1" dirty="0" err="1" smtClean="0"/>
              <a:t>fica</a:t>
            </a:r>
            <a:r>
              <a:rPr lang="en-US" i="1" dirty="0" smtClean="0"/>
              <a:t> </a:t>
            </a:r>
            <a:r>
              <a:rPr lang="en-US" i="1" dirty="0" err="1" smtClean="0"/>
              <a:t>claro</a:t>
            </a:r>
            <a:r>
              <a:rPr lang="en-US" i="1" dirty="0" smtClean="0"/>
              <a:t> no </a:t>
            </a:r>
            <a:r>
              <a:rPr lang="en-US" i="1" dirty="0" err="1" smtClean="0"/>
              <a:t>Decreto</a:t>
            </a:r>
            <a:r>
              <a:rPr lang="en-US" i="1" dirty="0" smtClean="0"/>
              <a:t> No 9.745/2019, </a:t>
            </a:r>
            <a:r>
              <a:rPr lang="en-US" i="1" dirty="0" err="1" smtClean="0"/>
              <a:t>que</a:t>
            </a:r>
            <a:r>
              <a:rPr lang="en-US" i="1" dirty="0" smtClean="0"/>
              <a:t> define a </a:t>
            </a:r>
            <a:r>
              <a:rPr lang="en-US" i="1" dirty="0" err="1" smtClean="0"/>
              <a:t>estrutura</a:t>
            </a:r>
            <a:r>
              <a:rPr lang="en-US" i="1" dirty="0" smtClean="0"/>
              <a:t> e </a:t>
            </a:r>
            <a:r>
              <a:rPr lang="en-US" i="1" dirty="0" err="1" smtClean="0"/>
              <a:t>competências</a:t>
            </a:r>
            <a:r>
              <a:rPr lang="en-US" i="1" dirty="0" smtClean="0"/>
              <a:t> no </a:t>
            </a:r>
            <a:r>
              <a:rPr lang="en-US" i="1" dirty="0" err="1" smtClean="0"/>
              <a:t>Ministério</a:t>
            </a:r>
            <a:r>
              <a:rPr lang="en-US" i="1" dirty="0" smtClean="0"/>
              <a:t> da </a:t>
            </a:r>
            <a:r>
              <a:rPr lang="en-US" i="1" dirty="0" err="1" smtClean="0"/>
              <a:t>Economia</a:t>
            </a:r>
            <a:r>
              <a:rPr lang="en-US" i="1" dirty="0" smtClean="0"/>
              <a:t>, e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i="1" dirty="0" err="1" smtClean="0"/>
              <a:t>Portaria</a:t>
            </a:r>
            <a:r>
              <a:rPr lang="en-US" i="1" dirty="0" smtClean="0"/>
              <a:t> No 285/2018, </a:t>
            </a:r>
            <a:r>
              <a:rPr lang="en-US" i="1" dirty="0" err="1" smtClean="0"/>
              <a:t>que</a:t>
            </a:r>
            <a:r>
              <a:rPr lang="en-US" i="1" dirty="0" smtClean="0"/>
              <a:t> </a:t>
            </a:r>
            <a:r>
              <a:rPr lang="en-US" i="1" dirty="0" err="1" smtClean="0"/>
              <a:t>aprova</a:t>
            </a:r>
            <a:r>
              <a:rPr lang="en-US" i="1" dirty="0" smtClean="0"/>
              <a:t> o </a:t>
            </a:r>
            <a:r>
              <a:rPr lang="en-US" i="1" dirty="0" err="1" smtClean="0"/>
              <a:t>Regimento</a:t>
            </a:r>
            <a:r>
              <a:rPr lang="en-US" i="1" dirty="0" smtClean="0"/>
              <a:t> </a:t>
            </a:r>
            <a:r>
              <a:rPr lang="en-US" i="1" dirty="0" err="1" smtClean="0"/>
              <a:t>Interno</a:t>
            </a:r>
            <a:r>
              <a:rPr lang="en-US" i="1" dirty="0" smtClean="0"/>
              <a:t> da </a:t>
            </a:r>
            <a:r>
              <a:rPr lang="en-US" i="1" dirty="0" err="1" smtClean="0"/>
              <a:t>Secretaria</a:t>
            </a:r>
            <a:r>
              <a:rPr lang="en-US" i="1" dirty="0" smtClean="0"/>
              <a:t> do </a:t>
            </a:r>
            <a:r>
              <a:rPr lang="en-US" i="1" dirty="0" err="1" smtClean="0"/>
              <a:t>Tesouro</a:t>
            </a:r>
            <a:r>
              <a:rPr lang="en-US" i="1" dirty="0" smtClean="0"/>
              <a:t> </a:t>
            </a:r>
            <a:r>
              <a:rPr lang="en-US" i="1" dirty="0" err="1" smtClean="0"/>
              <a:t>Nacional</a:t>
            </a:r>
            <a:r>
              <a:rPr lang="en-US" i="1" dirty="0" smtClean="0"/>
              <a:t>”. </a:t>
            </a:r>
            <a:r>
              <a:rPr lang="en-US" dirty="0" smtClean="0"/>
              <a:t>(INEP, 2021 – </a:t>
            </a:r>
            <a:r>
              <a:rPr lang="en-US" dirty="0" err="1" smtClean="0"/>
              <a:t>grifos</a:t>
            </a:r>
            <a:r>
              <a:rPr lang="en-US" dirty="0" smtClean="0"/>
              <a:t> </a:t>
            </a:r>
            <a:r>
              <a:rPr lang="en-US" dirty="0" err="1" smtClean="0"/>
              <a:t>nossos</a:t>
            </a:r>
            <a:r>
              <a:rPr lang="en-US" dirty="0" smtClean="0"/>
              <a:t>).</a:t>
            </a:r>
          </a:p>
        </p:txBody>
      </p:sp>
      <p:sp>
        <p:nvSpPr>
          <p:cNvPr id="3" name="Title 4">
            <a:extLst>
              <a:ext uri="{FF2B5EF4-FFF2-40B4-BE49-F238E27FC236}">
                <a16:creationId xmlns="" xmlns:a16="http://schemas.microsoft.com/office/drawing/2014/main" id="{432C0133-AF87-47AE-B6D1-61658CA0267D}"/>
              </a:ext>
            </a:extLst>
          </p:cNvPr>
          <p:cNvSpPr txBox="1">
            <a:spLocks/>
          </p:cNvSpPr>
          <p:nvPr/>
        </p:nvSpPr>
        <p:spPr>
          <a:xfrm>
            <a:off x="55379" y="91070"/>
            <a:ext cx="8892779" cy="44207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tabLst>
                <a:tab pos="266700" algn="l"/>
              </a:tabLst>
              <a:defRPr sz="2600" b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defTabSz="914400"/>
            <a:r>
              <a:rPr lang="pt-BR" dirty="0" smtClean="0">
                <a:solidFill>
                  <a:srgbClr val="EFEFF1">
                    <a:lumMod val="25000"/>
                  </a:srgbClr>
                </a:solidFill>
              </a:rPr>
              <a:t>Lei 14.113/2020  </a:t>
            </a:r>
            <a:endParaRPr lang="pt-BR" dirty="0">
              <a:solidFill>
                <a:srgbClr val="EFEFF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632" y="915491"/>
            <a:ext cx="8221580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Alteração</a:t>
            </a:r>
            <a:r>
              <a:rPr lang="en-US" dirty="0" smtClean="0"/>
              <a:t> </a:t>
            </a:r>
            <a:r>
              <a:rPr lang="en-US" dirty="0" err="1" smtClean="0"/>
              <a:t>sugerida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Art. 10: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§ 1º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indicadores</a:t>
            </a:r>
            <a:r>
              <a:rPr lang="en-US" dirty="0" smtClean="0"/>
              <a:t> de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tratam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incisos</a:t>
            </a:r>
            <a:r>
              <a:rPr lang="en-US" dirty="0" smtClean="0"/>
              <a:t> I, II e III do caput </a:t>
            </a:r>
            <a:r>
              <a:rPr lang="en-US" dirty="0" err="1" smtClean="0"/>
              <a:t>deste</a:t>
            </a:r>
            <a:r>
              <a:rPr lang="en-US" dirty="0" smtClean="0"/>
              <a:t> </a:t>
            </a:r>
            <a:r>
              <a:rPr lang="en-US" dirty="0" err="1" smtClean="0"/>
              <a:t>artigo</a:t>
            </a:r>
            <a:r>
              <a:rPr lang="en-US" dirty="0" smtClean="0"/>
              <a:t> </a:t>
            </a:r>
            <a:r>
              <a:rPr lang="en-US" dirty="0" err="1" smtClean="0"/>
              <a:t>serão</a:t>
            </a:r>
            <a:r>
              <a:rPr lang="en-US" dirty="0" smtClean="0"/>
              <a:t> </a:t>
            </a:r>
            <a:r>
              <a:rPr lang="en-US" dirty="0" err="1" smtClean="0"/>
              <a:t>calculados</a:t>
            </a:r>
            <a:r>
              <a:rPr lang="en-US" dirty="0" smtClean="0"/>
              <a:t>: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(...)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II -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relação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disponibilidade</a:t>
            </a:r>
            <a:r>
              <a:rPr lang="en-US" dirty="0" smtClean="0"/>
              <a:t> de </a:t>
            </a:r>
            <a:r>
              <a:rPr lang="en-US" dirty="0" err="1" smtClean="0"/>
              <a:t>recursos</a:t>
            </a:r>
            <a:r>
              <a:rPr lang="en-US" dirty="0" smtClean="0"/>
              <a:t>, com base no valor </a:t>
            </a:r>
            <a:r>
              <a:rPr lang="en-US" dirty="0" err="1" smtClean="0"/>
              <a:t>anual</a:t>
            </a:r>
            <a:r>
              <a:rPr lang="en-US" dirty="0" smtClean="0"/>
              <a:t> total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aluno</a:t>
            </a:r>
            <a:r>
              <a:rPr lang="en-US" dirty="0" smtClean="0"/>
              <a:t> (VAAT), </a:t>
            </a:r>
            <a:r>
              <a:rPr lang="en-US" b="1" dirty="0" err="1" smtClean="0"/>
              <a:t>conforme</a:t>
            </a:r>
            <a:r>
              <a:rPr lang="en-US" b="1" dirty="0" smtClean="0"/>
              <a:t> dados </a:t>
            </a:r>
            <a:r>
              <a:rPr lang="en-US" b="1" dirty="0" err="1" smtClean="0"/>
              <a:t>apurados</a:t>
            </a:r>
            <a:r>
              <a:rPr lang="en-US" b="1" dirty="0" smtClean="0"/>
              <a:t> e </a:t>
            </a:r>
            <a:r>
              <a:rPr lang="en-US" b="1" dirty="0" err="1" smtClean="0"/>
              <a:t>atualizados</a:t>
            </a:r>
            <a:r>
              <a:rPr lang="en-US" b="1" dirty="0" smtClean="0"/>
              <a:t> </a:t>
            </a:r>
            <a:r>
              <a:rPr lang="en-US" b="1" dirty="0" err="1" smtClean="0"/>
              <a:t>pelo</a:t>
            </a:r>
            <a:r>
              <a:rPr lang="en-US" b="1" dirty="0" smtClean="0"/>
              <a:t> Fundo </a:t>
            </a:r>
            <a:r>
              <a:rPr lang="en-US" b="1" dirty="0" err="1" smtClean="0"/>
              <a:t>Nacional</a:t>
            </a:r>
            <a:r>
              <a:rPr lang="en-US" b="1" dirty="0" smtClean="0"/>
              <a:t> de </a:t>
            </a:r>
            <a:r>
              <a:rPr lang="en-US" b="1" dirty="0" err="1" smtClean="0"/>
              <a:t>Desenvolvimento</a:t>
            </a:r>
            <a:r>
              <a:rPr lang="en-US" b="1" dirty="0" smtClean="0"/>
              <a:t> da </a:t>
            </a:r>
            <a:r>
              <a:rPr lang="en-US" b="1" dirty="0" err="1" smtClean="0"/>
              <a:t>Educação</a:t>
            </a:r>
            <a:r>
              <a:rPr lang="en-US" b="1" dirty="0" smtClean="0"/>
              <a:t> (FNDE)</a:t>
            </a:r>
            <a:r>
              <a:rPr lang="en-US" dirty="0" smtClean="0"/>
              <a:t>,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termos</a:t>
            </a:r>
            <a:r>
              <a:rPr lang="en-US" dirty="0" smtClean="0"/>
              <a:t> do art. 13 e do </a:t>
            </a:r>
            <a:r>
              <a:rPr lang="en-US" dirty="0" err="1" smtClean="0"/>
              <a:t>inciso</a:t>
            </a:r>
            <a:r>
              <a:rPr lang="en-US" dirty="0" smtClean="0"/>
              <a:t> II do caput do art. 15 </a:t>
            </a:r>
            <a:r>
              <a:rPr lang="en-US" dirty="0" err="1" smtClean="0"/>
              <a:t>desta</a:t>
            </a:r>
            <a:r>
              <a:rPr lang="en-US" dirty="0" smtClean="0"/>
              <a:t> Lei;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III -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relação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utilização</a:t>
            </a:r>
            <a:r>
              <a:rPr lang="en-US" dirty="0" smtClean="0"/>
              <a:t> do </a:t>
            </a:r>
            <a:r>
              <a:rPr lang="en-US" dirty="0" err="1" smtClean="0"/>
              <a:t>potencial</a:t>
            </a:r>
            <a:r>
              <a:rPr lang="en-US" dirty="0" smtClean="0"/>
              <a:t> de </a:t>
            </a:r>
            <a:r>
              <a:rPr lang="en-US" dirty="0" err="1" smtClean="0"/>
              <a:t>arrecadação</a:t>
            </a:r>
            <a:r>
              <a:rPr lang="en-US" dirty="0" smtClean="0"/>
              <a:t> </a:t>
            </a:r>
            <a:r>
              <a:rPr lang="en-US" dirty="0" err="1" smtClean="0"/>
              <a:t>tributária</a:t>
            </a:r>
            <a:r>
              <a:rPr lang="en-US" dirty="0" smtClean="0"/>
              <a:t>, </a:t>
            </a:r>
            <a:r>
              <a:rPr lang="en-US" b="1" dirty="0" err="1" smtClean="0"/>
              <a:t>conforme</a:t>
            </a:r>
            <a:r>
              <a:rPr lang="en-US" b="1" dirty="0" smtClean="0"/>
              <a:t> dados </a:t>
            </a:r>
            <a:r>
              <a:rPr lang="en-US" b="1" dirty="0" err="1" smtClean="0"/>
              <a:t>apurados</a:t>
            </a:r>
            <a:r>
              <a:rPr lang="en-US" b="1" dirty="0" smtClean="0"/>
              <a:t> e </a:t>
            </a:r>
            <a:r>
              <a:rPr lang="en-US" b="1" dirty="0" err="1" smtClean="0"/>
              <a:t>atualizados</a:t>
            </a:r>
            <a:r>
              <a:rPr lang="en-US" b="1" dirty="0" smtClean="0"/>
              <a:t> </a:t>
            </a:r>
            <a:r>
              <a:rPr lang="en-US" b="1" dirty="0" err="1" smtClean="0"/>
              <a:t>pela</a:t>
            </a:r>
            <a:r>
              <a:rPr lang="en-US" b="1" dirty="0" smtClean="0"/>
              <a:t> </a:t>
            </a:r>
            <a:r>
              <a:rPr lang="en-US" b="1" dirty="0" err="1" smtClean="0"/>
              <a:t>Secretaria</a:t>
            </a:r>
            <a:r>
              <a:rPr lang="en-US" b="1" dirty="0" smtClean="0"/>
              <a:t> do </a:t>
            </a:r>
            <a:r>
              <a:rPr lang="en-US" b="1" dirty="0" err="1" smtClean="0"/>
              <a:t>Tesouro</a:t>
            </a:r>
            <a:r>
              <a:rPr lang="en-US" b="1" dirty="0" smtClean="0"/>
              <a:t> </a:t>
            </a:r>
            <a:r>
              <a:rPr lang="en-US" b="1" dirty="0" err="1" smtClean="0"/>
              <a:t>Nacional</a:t>
            </a:r>
            <a:r>
              <a:rPr lang="en-US" b="1" dirty="0" smtClean="0"/>
              <a:t> (STN) do </a:t>
            </a:r>
            <a:r>
              <a:rPr lang="en-US" b="1" dirty="0" err="1" smtClean="0"/>
              <a:t>Ministério</a:t>
            </a:r>
            <a:r>
              <a:rPr lang="en-US" b="1" dirty="0" smtClean="0"/>
              <a:t> da </a:t>
            </a:r>
            <a:r>
              <a:rPr lang="en-US" b="1" dirty="0" err="1" smtClean="0"/>
              <a:t>Economia</a:t>
            </a:r>
            <a:r>
              <a:rPr lang="en-US" dirty="0" smtClean="0"/>
              <a:t>, com base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características</a:t>
            </a:r>
            <a:r>
              <a:rPr lang="en-US" dirty="0" smtClean="0"/>
              <a:t> </a:t>
            </a:r>
            <a:r>
              <a:rPr lang="en-US" dirty="0" err="1" smtClean="0"/>
              <a:t>sociodemográficas</a:t>
            </a:r>
            <a:r>
              <a:rPr lang="en-US" dirty="0" smtClean="0"/>
              <a:t> e </a:t>
            </a:r>
            <a:r>
              <a:rPr lang="en-US" dirty="0" err="1" smtClean="0"/>
              <a:t>econômicas</a:t>
            </a:r>
            <a:r>
              <a:rPr lang="en-US" dirty="0" smtClean="0"/>
              <a:t>, entre </a:t>
            </a:r>
            <a:r>
              <a:rPr lang="en-US" dirty="0" err="1" smtClean="0"/>
              <a:t>outras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="" xmlns:a16="http://schemas.microsoft.com/office/drawing/2014/main" id="{432C0133-AF87-47AE-B6D1-61658CA0267D}"/>
              </a:ext>
            </a:extLst>
          </p:cNvPr>
          <p:cNvSpPr txBox="1">
            <a:spLocks/>
          </p:cNvSpPr>
          <p:nvPr/>
        </p:nvSpPr>
        <p:spPr>
          <a:xfrm>
            <a:off x="55379" y="104438"/>
            <a:ext cx="8892779" cy="44207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tabLst>
                <a:tab pos="266700" algn="l"/>
              </a:tabLst>
              <a:defRPr sz="2600" b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defTabSz="914400"/>
            <a:r>
              <a:rPr lang="pt-BR" dirty="0" smtClean="0">
                <a:solidFill>
                  <a:srgbClr val="EFEFF1">
                    <a:lumMod val="25000"/>
                  </a:srgbClr>
                </a:solidFill>
              </a:rPr>
              <a:t>Lei 14.113/2020  </a:t>
            </a:r>
            <a:endParaRPr lang="pt-BR" dirty="0">
              <a:solidFill>
                <a:srgbClr val="EFEFF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5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8633" y="1591522"/>
            <a:ext cx="7887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Art. 18. No exercício de suas atribuições, compete à Comissão Intergovernamental de Financiamento para a Educação Básica de Qualidade:</a:t>
            </a:r>
          </a:p>
          <a:p>
            <a:pPr algn="just"/>
            <a:r>
              <a:rPr lang="pt-BR" dirty="0"/>
              <a:t>(...)</a:t>
            </a:r>
          </a:p>
          <a:p>
            <a:pPr algn="just"/>
            <a:r>
              <a:rPr lang="pt-BR" dirty="0"/>
              <a:t>IV - aprovar a metodologia de cálculo dos indicadores de nível socioeconômico dos educandos, de disponibilidade de recursos vinculados à educação e de potencial de arrecadação tributária de cada ente federado, </a:t>
            </a:r>
            <a:r>
              <a:rPr lang="pt-BR" b="1" dirty="0"/>
              <a:t>elaborada pelo Inep</a:t>
            </a:r>
            <a:r>
              <a:rPr lang="pt-BR" dirty="0"/>
              <a:t>, com apoio dos demais órgãos responsáveis do Poder Executivo federal;</a:t>
            </a:r>
            <a:r>
              <a:rPr lang="pt-BR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="" xmlns:a16="http://schemas.microsoft.com/office/drawing/2014/main" id="{432C0133-AF87-47AE-B6D1-61658CA0267D}"/>
              </a:ext>
            </a:extLst>
          </p:cNvPr>
          <p:cNvSpPr txBox="1">
            <a:spLocks/>
          </p:cNvSpPr>
          <p:nvPr/>
        </p:nvSpPr>
        <p:spPr>
          <a:xfrm>
            <a:off x="55379" y="104438"/>
            <a:ext cx="8892779" cy="44207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tabLst>
                <a:tab pos="266700" algn="l"/>
              </a:tabLst>
              <a:defRPr sz="2600" b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defTabSz="914400"/>
            <a:r>
              <a:rPr lang="pt-BR" dirty="0" smtClean="0">
                <a:solidFill>
                  <a:srgbClr val="EFEFF1">
                    <a:lumMod val="25000"/>
                  </a:srgbClr>
                </a:solidFill>
              </a:rPr>
              <a:t>Lei 14.113/2020  </a:t>
            </a:r>
            <a:endParaRPr lang="pt-BR" dirty="0">
              <a:solidFill>
                <a:srgbClr val="EFEFF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34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2215" y="1997842"/>
            <a:ext cx="787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Alteração</a:t>
            </a:r>
            <a:r>
              <a:rPr lang="en-US" dirty="0" smtClean="0"/>
              <a:t> </a:t>
            </a:r>
            <a:r>
              <a:rPr lang="en-US" dirty="0" err="1" smtClean="0"/>
              <a:t>sugerida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Art. 18: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IV - </a:t>
            </a:r>
            <a:r>
              <a:rPr lang="en-US" dirty="0" err="1" smtClean="0"/>
              <a:t>aprovar</a:t>
            </a:r>
            <a:r>
              <a:rPr lang="en-US" dirty="0" smtClean="0"/>
              <a:t> a </a:t>
            </a:r>
            <a:r>
              <a:rPr lang="en-US" dirty="0" err="1" smtClean="0"/>
              <a:t>metodologia</a:t>
            </a:r>
            <a:r>
              <a:rPr lang="en-US" dirty="0" smtClean="0"/>
              <a:t> de </a:t>
            </a:r>
            <a:r>
              <a:rPr lang="en-US" dirty="0" err="1" smtClean="0"/>
              <a:t>cálculo</a:t>
            </a:r>
            <a:r>
              <a:rPr lang="en-US" dirty="0" smtClean="0"/>
              <a:t> dos </a:t>
            </a:r>
            <a:r>
              <a:rPr lang="en-US" dirty="0" err="1" smtClean="0"/>
              <a:t>indicadores</a:t>
            </a:r>
            <a:r>
              <a:rPr lang="en-US" dirty="0" smtClean="0"/>
              <a:t> de </a:t>
            </a:r>
            <a:r>
              <a:rPr lang="en-US" dirty="0" err="1" smtClean="0"/>
              <a:t>nível</a:t>
            </a:r>
            <a:r>
              <a:rPr lang="en-US" dirty="0" smtClean="0"/>
              <a:t> </a:t>
            </a:r>
            <a:r>
              <a:rPr lang="en-US" dirty="0" err="1" smtClean="0"/>
              <a:t>socioeconômico</a:t>
            </a:r>
            <a:r>
              <a:rPr lang="en-US" dirty="0" smtClean="0"/>
              <a:t> dos </a:t>
            </a:r>
            <a:r>
              <a:rPr lang="en-US" dirty="0" err="1" smtClean="0"/>
              <a:t>educandos</a:t>
            </a:r>
            <a:r>
              <a:rPr lang="en-US" dirty="0" smtClean="0"/>
              <a:t>, </a:t>
            </a:r>
            <a:r>
              <a:rPr lang="en-US" dirty="0" err="1" smtClean="0"/>
              <a:t>elaborada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Inep</a:t>
            </a:r>
            <a:r>
              <a:rPr lang="en-US" dirty="0" smtClean="0"/>
              <a:t>, </a:t>
            </a:r>
            <a:r>
              <a:rPr lang="en-US" b="1" dirty="0" smtClean="0"/>
              <a:t>e as </a:t>
            </a:r>
            <a:r>
              <a:rPr lang="en-US" b="1" dirty="0" err="1" smtClean="0"/>
              <a:t>metodologias</a:t>
            </a:r>
            <a:r>
              <a:rPr lang="en-US" b="1" dirty="0" smtClean="0"/>
              <a:t> de </a:t>
            </a:r>
            <a:r>
              <a:rPr lang="en-US" b="1" dirty="0" err="1" smtClean="0"/>
              <a:t>cálculo</a:t>
            </a:r>
            <a:r>
              <a:rPr lang="en-US" b="1" dirty="0" smtClean="0"/>
              <a:t> da </a:t>
            </a:r>
            <a:r>
              <a:rPr lang="en-US" b="1" dirty="0" err="1" smtClean="0"/>
              <a:t>disponibilidade</a:t>
            </a:r>
            <a:r>
              <a:rPr lang="en-US" b="1" dirty="0" smtClean="0"/>
              <a:t> de </a:t>
            </a:r>
            <a:r>
              <a:rPr lang="en-US" b="1" dirty="0" err="1" smtClean="0"/>
              <a:t>recursos</a:t>
            </a:r>
            <a:r>
              <a:rPr lang="en-US" b="1" dirty="0" smtClean="0"/>
              <a:t> </a:t>
            </a:r>
            <a:r>
              <a:rPr lang="en-US" b="1" dirty="0" err="1" smtClean="0"/>
              <a:t>vinculados</a:t>
            </a:r>
            <a:r>
              <a:rPr lang="en-US" b="1" dirty="0" smtClean="0"/>
              <a:t> </a:t>
            </a:r>
            <a:r>
              <a:rPr lang="en-US" b="1" dirty="0" err="1" smtClean="0"/>
              <a:t>à</a:t>
            </a:r>
            <a:r>
              <a:rPr lang="en-US" b="1" dirty="0" smtClean="0"/>
              <a:t> </a:t>
            </a:r>
            <a:r>
              <a:rPr lang="en-US" b="1" dirty="0" err="1" smtClean="0"/>
              <a:t>educação</a:t>
            </a:r>
            <a:r>
              <a:rPr lang="en-US" b="1" dirty="0" smtClean="0"/>
              <a:t> e do </a:t>
            </a:r>
            <a:r>
              <a:rPr lang="en-US" b="1" dirty="0" err="1" smtClean="0"/>
              <a:t>potencial</a:t>
            </a:r>
            <a:r>
              <a:rPr lang="en-US" b="1" dirty="0" smtClean="0"/>
              <a:t> de </a:t>
            </a:r>
            <a:r>
              <a:rPr lang="en-US" b="1" dirty="0" err="1" smtClean="0"/>
              <a:t>arrecadação</a:t>
            </a:r>
            <a:r>
              <a:rPr lang="en-US" b="1" dirty="0" smtClean="0"/>
              <a:t> </a:t>
            </a:r>
            <a:r>
              <a:rPr lang="en-US" b="1" dirty="0" err="1" smtClean="0"/>
              <a:t>tributária</a:t>
            </a:r>
            <a:r>
              <a:rPr lang="en-US" b="1" dirty="0" smtClean="0"/>
              <a:t> de </a:t>
            </a:r>
            <a:r>
              <a:rPr lang="en-US" b="1" dirty="0" err="1" smtClean="0"/>
              <a:t>cada</a:t>
            </a:r>
            <a:r>
              <a:rPr lang="en-US" b="1" dirty="0" smtClean="0"/>
              <a:t> </a:t>
            </a:r>
            <a:r>
              <a:rPr lang="en-US" b="1" dirty="0" err="1" smtClean="0"/>
              <a:t>ente</a:t>
            </a:r>
            <a:r>
              <a:rPr lang="en-US" b="1" dirty="0" smtClean="0"/>
              <a:t> </a:t>
            </a:r>
            <a:r>
              <a:rPr lang="en-US" b="1" dirty="0" err="1" smtClean="0"/>
              <a:t>federado</a:t>
            </a:r>
            <a:r>
              <a:rPr lang="en-US" b="1" dirty="0" smtClean="0"/>
              <a:t>, </a:t>
            </a:r>
            <a:r>
              <a:rPr lang="en-US" b="1" dirty="0" err="1" smtClean="0"/>
              <a:t>elaboradas</a:t>
            </a:r>
            <a:r>
              <a:rPr lang="en-US" b="1" dirty="0" smtClean="0"/>
              <a:t> </a:t>
            </a:r>
            <a:r>
              <a:rPr lang="en-US" b="1" dirty="0" err="1" smtClean="0"/>
              <a:t>pelos</a:t>
            </a:r>
            <a:r>
              <a:rPr lang="en-US" b="1" dirty="0" smtClean="0"/>
              <a:t> </a:t>
            </a:r>
            <a:r>
              <a:rPr lang="en-US" b="1" dirty="0" err="1" smtClean="0"/>
              <a:t>órgãos</a:t>
            </a:r>
            <a:r>
              <a:rPr lang="en-US" b="1" dirty="0" smtClean="0"/>
              <a:t> </a:t>
            </a:r>
            <a:r>
              <a:rPr lang="en-US" b="1" dirty="0" err="1" smtClean="0"/>
              <a:t>responsáveis</a:t>
            </a:r>
            <a:r>
              <a:rPr lang="en-US" b="1" dirty="0" smtClean="0"/>
              <a:t> do </a:t>
            </a:r>
            <a:r>
              <a:rPr lang="en-US" b="1" dirty="0" err="1" smtClean="0"/>
              <a:t>Poder</a:t>
            </a:r>
            <a:r>
              <a:rPr lang="en-US" b="1" dirty="0" smtClean="0"/>
              <a:t> </a:t>
            </a:r>
            <a:r>
              <a:rPr lang="en-US" b="1" dirty="0" err="1" smtClean="0"/>
              <a:t>Executivo</a:t>
            </a:r>
            <a:r>
              <a:rPr lang="en-US" b="1" dirty="0" smtClean="0"/>
              <a:t> federal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="" xmlns:a16="http://schemas.microsoft.com/office/drawing/2014/main" id="{432C0133-AF87-47AE-B6D1-61658CA0267D}"/>
              </a:ext>
            </a:extLst>
          </p:cNvPr>
          <p:cNvSpPr txBox="1">
            <a:spLocks/>
          </p:cNvSpPr>
          <p:nvPr/>
        </p:nvSpPr>
        <p:spPr>
          <a:xfrm>
            <a:off x="55379" y="104438"/>
            <a:ext cx="8892779" cy="44207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tabLst>
                <a:tab pos="266700" algn="l"/>
              </a:tabLst>
              <a:defRPr sz="2600" b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defTabSz="914400"/>
            <a:r>
              <a:rPr lang="pt-BR" dirty="0" smtClean="0">
                <a:solidFill>
                  <a:srgbClr val="EFEFF1">
                    <a:lumMod val="25000"/>
                  </a:srgbClr>
                </a:solidFill>
              </a:rPr>
              <a:t>Lei 14.113/2020  </a:t>
            </a:r>
            <a:endParaRPr lang="pt-BR" dirty="0">
              <a:solidFill>
                <a:srgbClr val="EFEFF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441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Personalizada 7">
      <a:dk1>
        <a:srgbClr val="11144B"/>
      </a:dk1>
      <a:lt1>
        <a:sysClr val="window" lastClr="FFFFFF"/>
      </a:lt1>
      <a:dk2>
        <a:srgbClr val="020284"/>
      </a:dk2>
      <a:lt2>
        <a:srgbClr val="EFEFF1"/>
      </a:lt2>
      <a:accent1>
        <a:srgbClr val="0072D4"/>
      </a:accent1>
      <a:accent2>
        <a:srgbClr val="023C71"/>
      </a:accent2>
      <a:accent3>
        <a:srgbClr val="044785"/>
      </a:accent3>
      <a:accent4>
        <a:srgbClr val="EFEFF1"/>
      </a:accent4>
      <a:accent5>
        <a:srgbClr val="D2E9FE"/>
      </a:accent5>
      <a:accent6>
        <a:srgbClr val="B4D2FE"/>
      </a:accent6>
      <a:hlink>
        <a:srgbClr val="6388EF"/>
      </a:hlink>
      <a:folHlink>
        <a:srgbClr val="A5A5A5"/>
      </a:folHlink>
    </a:clrScheme>
    <a:fontScheme name="Personalizada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Personalizada 7">
      <a:dk1>
        <a:srgbClr val="11144B"/>
      </a:dk1>
      <a:lt1>
        <a:sysClr val="window" lastClr="FFFFFF"/>
      </a:lt1>
      <a:dk2>
        <a:srgbClr val="020284"/>
      </a:dk2>
      <a:lt2>
        <a:srgbClr val="EFEFF1"/>
      </a:lt2>
      <a:accent1>
        <a:srgbClr val="0072D4"/>
      </a:accent1>
      <a:accent2>
        <a:srgbClr val="023C71"/>
      </a:accent2>
      <a:accent3>
        <a:srgbClr val="044785"/>
      </a:accent3>
      <a:accent4>
        <a:srgbClr val="EFEFF1"/>
      </a:accent4>
      <a:accent5>
        <a:srgbClr val="D2E9FE"/>
      </a:accent5>
      <a:accent6>
        <a:srgbClr val="B4D2FE"/>
      </a:accent6>
      <a:hlink>
        <a:srgbClr val="6388EF"/>
      </a:hlink>
      <a:folHlink>
        <a:srgbClr val="A5A5A5"/>
      </a:folHlink>
    </a:clrScheme>
    <a:fontScheme name="Personalizada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1061</Words>
  <Application>Microsoft Office PowerPoint</Application>
  <PresentationFormat>Apresentação na tela (4:3)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Montserrat</vt:lpstr>
      <vt:lpstr>Verdana</vt:lpstr>
      <vt:lpstr>1_Office Theme</vt:lpstr>
      <vt:lpstr>2_Office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Gustavo Henrique Moraes</dc:creator>
  <cp:lastModifiedBy>Luciana Rezende da Rocha Andrade</cp:lastModifiedBy>
  <cp:revision>6</cp:revision>
  <dcterms:created xsi:type="dcterms:W3CDTF">2021-08-12T22:21:56Z</dcterms:created>
  <dcterms:modified xsi:type="dcterms:W3CDTF">2021-08-13T13:20:44Z</dcterms:modified>
</cp:coreProperties>
</file>