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4" r:id="rId4"/>
    <p:sldId id="265" r:id="rId5"/>
    <p:sldId id="318" r:id="rId6"/>
    <p:sldId id="272" r:id="rId7"/>
    <p:sldId id="259" r:id="rId8"/>
    <p:sldId id="321" r:id="rId9"/>
    <p:sldId id="319" r:id="rId10"/>
    <p:sldId id="320" r:id="rId11"/>
    <p:sldId id="288" r:id="rId12"/>
    <p:sldId id="287" r:id="rId13"/>
    <p:sldId id="289" r:id="rId14"/>
    <p:sldId id="273" r:id="rId15"/>
    <p:sldId id="290" r:id="rId16"/>
    <p:sldId id="292" r:id="rId17"/>
    <p:sldId id="291" r:id="rId18"/>
    <p:sldId id="274" r:id="rId19"/>
    <p:sldId id="293" r:id="rId20"/>
    <p:sldId id="294" r:id="rId21"/>
    <p:sldId id="296" r:id="rId22"/>
    <p:sldId id="275" r:id="rId23"/>
    <p:sldId id="295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23" r:id="rId46"/>
    <p:sldId id="326" r:id="rId47"/>
    <p:sldId id="276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72"/>
    <a:srgbClr val="269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6A3F7E-A07F-434C-90CB-99FBECCA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AB2DF7D-1272-49B0-A1B2-5B020C6F6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D05B6C6-7AA0-4C6B-AAAA-BD781E16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DABB237-750A-468A-90B0-908DBA5A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818D98-069E-46DB-BCE3-5C2E13A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34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392E2-420D-4015-94F2-4E97B1CB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062E32B-AF22-4187-8D6E-A3C8EFC8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B9F860D-9E2E-4D33-AE3A-AB750D31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C16D5B-2BD7-4E1B-9DD1-EA21FF3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623195-DE60-49EE-9D6C-DC944B3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8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DC054A4-7187-4BB3-9967-E10404C17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69A973D-74D3-4303-A51D-8849A8763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65A2F3-3D2A-4C8E-89A3-FFA652E5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AFB9C8-4F1F-43D0-99B8-08E4B752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C5D179-C57F-43F8-A17C-331D419E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1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F24365-47B3-4A56-BCF1-FE465145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38C6DA-0115-43F2-8AF2-34B486F6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9E8464-D5ED-4594-8F9B-0F1E3EAA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1BEB2A8-ACE1-4224-92CC-0CA249AF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5670B31-B22D-4017-8347-C2D08CCC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1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110656-56A6-40F9-B5F3-0CA1651E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660BC42-5A16-4753-BC21-4D50D09DF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34EC31-460F-424E-B2AA-B337BF54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82F61F-5F44-4E68-B572-5278B245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0012CB4-8ED0-4A25-867D-BB92653E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9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A4BEC-F985-4855-8F9A-F2D36558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B8C9DA-31B4-45A7-B7BA-2977ABBA3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1E4542-9B18-4FDA-A193-147D39818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85A33B0-8C8D-4E2F-B6F3-F7666427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5AF7C3-3531-419A-A0CE-6D935BC7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0FA3196-B979-4554-94E3-E6843C9B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21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134441-ADE5-4C73-8C68-6AED9234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495A789-F513-4D38-B0F0-830EEF194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CDACB9A-8085-4B3C-AF65-EFA458FB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0DCCE56-9CAB-4231-BD39-59B51A77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062B59A-7794-44D1-B890-410D4EBAD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74F9DCB-7D2F-4043-B494-9CC77ADD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88FC5ED-1E11-49F5-ACE6-B4EB3B12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70D60B2-F7FF-44AB-AB3E-D6E1C4A1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7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BBB6C2-D156-4261-BFDE-B1A1057A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920B4F4-125D-41FB-A68F-61962B4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F3AA28A-E87C-4316-ABD5-D470E1AB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3718ACE-1E1D-41DA-9D6C-DA2AA045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65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A101044-A3E4-4CCD-BFC5-A1BB0ACF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FCA1153-B167-4419-817E-73F2A480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E5DB9DF-B32B-475C-B3D8-55A3B223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A790F-8C70-48DC-908E-51860792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D74938-B9E7-4106-81C4-718BF571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E4C1985-9CEF-4120-A430-F4932EB99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C8D01C-A9B3-4501-B806-ED0DEE9F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5F9BB0-4A46-4D10-A787-EACFF6E6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3935F99-881C-42A7-8CDE-6C8E2907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99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3848F-154E-4356-B65E-3D8785BE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57B06E4-683D-4CCC-A056-C074851E6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363BBEE-7A4E-41A0-8600-8ED34EE8C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61009C4-E0D1-439C-90D1-86F7DAA2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30D8131-7A18-4B6C-8198-E37C89F2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38266F8-E8C8-4E53-A037-909F4894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6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54C0371-41B9-4E31-9735-21581497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BF859AF-66D8-48CC-99C2-CF00CB61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BAF95C-F7C7-465A-A3C8-957DA313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DEF7-93C4-49AA-8BE9-7E46B27B7453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7B90BB4-330A-4FA5-A6E0-3BD0E796A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664F197-B403-4499-98CE-6F611AC5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04E6-A9CD-467C-B7D5-EC38B2F78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0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deolhonosplanos.org.br/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85F7A8AA-C35E-47A5-A60D-A99841B68B36}"/>
              </a:ext>
            </a:extLst>
          </p:cNvPr>
          <p:cNvGrpSpPr/>
          <p:nvPr/>
        </p:nvGrpSpPr>
        <p:grpSpPr>
          <a:xfrm>
            <a:off x="-83126" y="-41564"/>
            <a:ext cx="12275126" cy="6899564"/>
            <a:chOff x="-83126" y="-41564"/>
            <a:chExt cx="12275126" cy="6899564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xmlns="" id="{2860D9A8-C980-4C0B-89CB-8C8393DFECAB}"/>
                </a:ext>
              </a:extLst>
            </p:cNvPr>
            <p:cNvGrpSpPr/>
            <p:nvPr/>
          </p:nvGrpSpPr>
          <p:grpSpPr>
            <a:xfrm>
              <a:off x="-83126" y="-41564"/>
              <a:ext cx="12275126" cy="6899564"/>
              <a:chOff x="-83126" y="-41564"/>
              <a:chExt cx="12275126" cy="6899564"/>
            </a:xfrm>
          </p:grpSpPr>
          <p:pic>
            <p:nvPicPr>
              <p:cNvPr id="3" name="Imagem 2" descr="Uma imagem contendo atletismo&#10;&#10;Descrição gerada automaticamente">
                <a:extLst>
                  <a:ext uri="{FF2B5EF4-FFF2-40B4-BE49-F238E27FC236}">
                    <a16:creationId xmlns:a16="http://schemas.microsoft.com/office/drawing/2014/main" xmlns="" id="{268F42C6-1FFB-4A17-B982-36530531B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455" y="-41564"/>
                <a:ext cx="9759545" cy="6899564"/>
              </a:xfrm>
              <a:prstGeom prst="rect">
                <a:avLst/>
              </a:prstGeom>
            </p:spPr>
          </p:pic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xmlns="" id="{49713041-5961-473A-A752-FA2B9EDC7A5D}"/>
                  </a:ext>
                </a:extLst>
              </p:cNvPr>
              <p:cNvSpPr/>
              <p:nvPr/>
            </p:nvSpPr>
            <p:spPr>
              <a:xfrm>
                <a:off x="-83126" y="-41564"/>
                <a:ext cx="2596358" cy="6899564"/>
              </a:xfrm>
              <a:prstGeom prst="rect">
                <a:avLst/>
              </a:prstGeom>
              <a:solidFill>
                <a:srgbClr val="269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8D3E5151-CD95-48C1-A983-F1F33CEAFDC6}"/>
                </a:ext>
              </a:extLst>
            </p:cNvPr>
            <p:cNvSpPr/>
            <p:nvPr/>
          </p:nvSpPr>
          <p:spPr>
            <a:xfrm>
              <a:off x="9379444" y="2447526"/>
              <a:ext cx="2376345" cy="1752143"/>
            </a:xfrm>
            <a:prstGeom prst="rect">
              <a:avLst/>
            </a:prstGeom>
            <a:solidFill>
              <a:srgbClr val="269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2169880-17A0-424C-BD72-09102E719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5759" y="2010892"/>
            <a:ext cx="1687962" cy="283621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6AC151E-8E8F-4DCB-8C93-7BA138B60F93}"/>
              </a:ext>
            </a:extLst>
          </p:cNvPr>
          <p:cNvSpPr txBox="1"/>
          <p:nvPr/>
        </p:nvSpPr>
        <p:spPr>
          <a:xfrm>
            <a:off x="969856" y="2447526"/>
            <a:ext cx="7697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Avaliação do 7º ano de implementação do Plano Nacional de Educação – PNE</a:t>
            </a:r>
          </a:p>
          <a:p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Audiência Pública da Comissão de Educação da Câmara dos Deputados em 24/06/2021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2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E73F64-5E7A-4303-807C-FBE8B0D9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4" y="84759"/>
            <a:ext cx="4753732" cy="62715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2545141-3704-4F6B-98BB-DCC39CF3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75" y="856923"/>
            <a:ext cx="4753732" cy="40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20D5B5C-3E4F-40C3-8F08-FD308E45C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34" y="652398"/>
            <a:ext cx="8518931" cy="16414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D72BE4C-C873-4987-B9CB-E1CFFC702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44"/>
          <a:stretch/>
        </p:blipFill>
        <p:spPr>
          <a:xfrm>
            <a:off x="1392114" y="2641965"/>
            <a:ext cx="3796039" cy="11471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B2EC9D4-5A25-4B46-90FD-244E05F04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641965"/>
            <a:ext cx="4591691" cy="28102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CB2BDFE-A48C-4E00-9E2A-FDFCB8F31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71" y="4137187"/>
            <a:ext cx="4629796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C4F7B26-8A64-4F88-BE61-80B32E5D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645267"/>
            <a:ext cx="4666623" cy="5381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DD98ED4-7005-4DC1-8B18-F9A6FF1C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82" y="1202635"/>
            <a:ext cx="4646395" cy="33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73587D-AF67-4733-9C91-E64A985B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72" y="906089"/>
            <a:ext cx="9218256" cy="6391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0679E1D-7281-4D99-84AD-AA4AA140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86" y="1923080"/>
            <a:ext cx="5305252" cy="32640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EF79F89-3471-4BF3-93BC-6140283E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648375"/>
            <a:ext cx="4117788" cy="37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E39D43C-5153-4477-AE36-ED98E2C1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57" y="1139947"/>
            <a:ext cx="10425134" cy="45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542A794-2BCC-4BF0-B741-61C3BEFD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77" y="551960"/>
            <a:ext cx="8647044" cy="54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0AD14E3-F903-4060-B956-E090CB70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9" y="830064"/>
            <a:ext cx="5239481" cy="45345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45D8577-FD7E-4B48-A5B3-EC368C49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96" y="1791392"/>
            <a:ext cx="5258534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A2D2740-9CBD-4BE1-B4EB-C7EE0BDC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16" y="694926"/>
            <a:ext cx="8975367" cy="9759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05F0E96-278C-40D3-B49B-42C214C5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20" y="1813822"/>
            <a:ext cx="6945558" cy="40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CFCC7DC-DFCB-43D4-B481-0A2AC520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1686919"/>
            <a:ext cx="1071712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EB71F88-1998-43A6-858A-9ADC22B22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06"/>
          <a:stretch/>
        </p:blipFill>
        <p:spPr>
          <a:xfrm>
            <a:off x="2068104" y="619816"/>
            <a:ext cx="8055791" cy="12984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131806-F127-431A-8C2F-F861CAEF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39" y="2067307"/>
            <a:ext cx="6155129" cy="38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com instrumentos musicais&#10;&#10;Descrição gerada automaticamente com confiança baixa">
            <a:extLst>
              <a:ext uri="{FF2B5EF4-FFF2-40B4-BE49-F238E27FC236}">
                <a16:creationId xmlns:a16="http://schemas.microsoft.com/office/drawing/2014/main" xmlns="" id="{6C6C31E9-7BAA-4680-9C4E-A8164F0F9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3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6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520EF87-212B-4A0E-AA8A-3050539F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3" y="1828439"/>
            <a:ext cx="10212419" cy="2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2E0E807-A088-48C4-AB65-7E61F90A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96" y="587854"/>
            <a:ext cx="8854207" cy="53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3539F9-8AC0-47F6-AFEC-19D34DEE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19" y="806037"/>
            <a:ext cx="10078279" cy="49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31C1C4-C791-4A67-A0E1-AB8D9F5C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30" y="656331"/>
            <a:ext cx="8827740" cy="7595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5A4C4D3-6D46-45BD-A78A-C81F9EA8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3" y="2130169"/>
            <a:ext cx="5161077" cy="31613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7DF7BCA-C30B-4E43-A175-8C74F0756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464" y="2442227"/>
            <a:ext cx="4701303" cy="2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C8C9D0-1DC0-4F19-AFEB-7A275693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7" y="1594959"/>
            <a:ext cx="8904966" cy="32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5BEBFA0-A0F1-4473-B708-2A4FD0B9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91" y="587393"/>
            <a:ext cx="9402417" cy="53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224C6EE-46F6-41FC-A8F0-85B79F83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3" y="1321903"/>
            <a:ext cx="10570483" cy="42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07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3D70309-50A0-4F9E-AE4C-CA403EFD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81" y="646996"/>
            <a:ext cx="8344437" cy="9304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0B3ECA7-6A31-4BED-9144-77116227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3" y="2307756"/>
            <a:ext cx="3420440" cy="19858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E0760F6-D8B5-4BB9-BC2F-EAE0124E2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729" y="2277862"/>
            <a:ext cx="3420439" cy="20456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60A856F-1488-4161-AFFB-7D5222A72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324" y="2277862"/>
            <a:ext cx="3524275" cy="20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B690CAF-3321-42C3-9427-9FD15AD8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04" y="858787"/>
            <a:ext cx="4697029" cy="51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477B91-11DE-4822-80C0-ACE28694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03" y="551960"/>
            <a:ext cx="8328991" cy="52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E4500DB-72AA-461E-992E-E9628B93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418" y="0"/>
            <a:ext cx="6619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9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3FB524C-2C17-4CB1-ABE1-A47E7E40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3" y="1254299"/>
            <a:ext cx="10489014" cy="44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3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744845B-551F-48EB-A200-2242C547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11" y="551960"/>
            <a:ext cx="8261777" cy="53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D3327FF-D0E0-45D6-B449-28920E49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37" y="1085396"/>
            <a:ext cx="10057282" cy="33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998D72B-2CBD-45C6-B0E2-6DE5DE9C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64" y="551960"/>
            <a:ext cx="9447269" cy="14637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87F6361-7CEF-45A7-A84E-BE0E86EA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54" y="2593572"/>
            <a:ext cx="4420217" cy="2638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819FEF8-59BA-470D-8B04-FDD5ECA03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574" y="2487260"/>
            <a:ext cx="454405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73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EEDF4A-9C20-4824-91BE-0CDBD39B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4" y="688554"/>
            <a:ext cx="4947249" cy="47382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DD18CDB-1866-40F8-91CB-D38E1B01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000" y="1455054"/>
            <a:ext cx="5044963" cy="27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4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7D8963-9999-4FCE-A4D1-DE17474B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26" y="551960"/>
            <a:ext cx="7806948" cy="5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064A47F-064A-42B1-BCFC-42A5286CF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9" y="1294975"/>
            <a:ext cx="10096625" cy="2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8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D2C98E-A877-4D0A-BE0C-DB349E7E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57" y="622916"/>
            <a:ext cx="9090285" cy="10479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8517B6E-FDEA-4508-BD38-FB020234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18" y="2118918"/>
            <a:ext cx="4970181" cy="28608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C974DD8-EF74-40F4-948F-4BF7A969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15" y="2942091"/>
            <a:ext cx="4983613" cy="14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627ECE-D2C7-4C85-8692-0EF3B141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1441174"/>
            <a:ext cx="10492647" cy="40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5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4E9D6A4-5D78-4559-8E73-D6969957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38" y="565716"/>
            <a:ext cx="8281324" cy="12495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0313E81-1668-4DCE-9E08-72929064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72" y="1815309"/>
            <a:ext cx="4618455" cy="41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BF4EDC6-05FA-4174-A343-7D2CF14A8083}"/>
              </a:ext>
            </a:extLst>
          </p:cNvPr>
          <p:cNvSpPr txBox="1"/>
          <p:nvPr/>
        </p:nvSpPr>
        <p:spPr>
          <a:xfrm>
            <a:off x="785305" y="1065058"/>
            <a:ext cx="5231180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 (Educação Infantil):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2 (Ensino Fundamental):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3 (Ensino Médio):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4 (Educação Inclusiva):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5 (Alfabetização):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6 (Educação Integral):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E69138"/>
                </a:solidFill>
                <a:effectLst/>
                <a:latin typeface="Arial" panose="020B0604020202020204" pitchFamily="34" charset="0"/>
              </a:rPr>
              <a:t>Meta 7 (Ideb): Parcialmente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8 (Média de Escolarização):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9 (Taxa de Alfabetização):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10 (EJA): Não Cumprida</a:t>
            </a:r>
            <a:endParaRPr lang="pt-BR" sz="1700" b="0" dirty="0">
              <a:effectLst/>
            </a:endParaRPr>
          </a:p>
          <a:p>
            <a:r>
              <a:rPr lang="pt-BR" sz="1700" b="1" i="0" u="none" strike="noStrike" dirty="0">
                <a:solidFill>
                  <a:srgbClr val="E69138"/>
                </a:solidFill>
                <a:effectLst/>
                <a:latin typeface="Arial" panose="020B0604020202020204" pitchFamily="34" charset="0"/>
              </a:rPr>
              <a:t>Meta 11 (Ensino Técnico): Parcialmente Cumprida</a:t>
            </a:r>
            <a:endParaRPr lang="pt-BR" sz="1700" b="0" dirty="0">
              <a:effectLst/>
            </a:endParaRPr>
          </a:p>
          <a:p>
            <a:r>
              <a:rPr lang="pt-BR" sz="1700" dirty="0"/>
              <a:t/>
            </a:r>
            <a:br>
              <a:rPr lang="pt-BR" sz="1700" dirty="0"/>
            </a:br>
            <a:endParaRPr lang="pt-BR" sz="17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AB61B65-52F3-4989-A3B9-5770C206FC98}"/>
              </a:ext>
            </a:extLst>
          </p:cNvPr>
          <p:cNvSpPr txBox="1"/>
          <p:nvPr/>
        </p:nvSpPr>
        <p:spPr>
          <a:xfrm>
            <a:off x="6209470" y="1065058"/>
            <a:ext cx="5634543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12 (Matrículas E. Superior):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E69138"/>
                </a:solidFill>
                <a:effectLst/>
                <a:latin typeface="Arial" panose="020B0604020202020204" pitchFamily="34" charset="0"/>
              </a:rPr>
              <a:t>Meta 13 (Qualidade E. Superior): Parcialmente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E69138"/>
                </a:solidFill>
                <a:effectLst/>
                <a:latin typeface="Arial" panose="020B0604020202020204" pitchFamily="34" charset="0"/>
              </a:rPr>
              <a:t>Meta 14 (Matrículas Pós): Parcialmente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15 (Professores com Licenciatura):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dirty="0">
                <a:solidFill>
                  <a:srgbClr val="E69138"/>
                </a:solidFill>
                <a:latin typeface="Arial" panose="020B0604020202020204" pitchFamily="34" charset="0"/>
              </a:rPr>
              <a:t>Meta 16 (Professores com Pós): </a:t>
            </a:r>
            <a:r>
              <a:rPr lang="pt-BR" sz="1700" b="1" i="0" u="none" strike="noStrike" dirty="0">
                <a:solidFill>
                  <a:srgbClr val="E69138"/>
                </a:solidFill>
                <a:effectLst/>
                <a:latin typeface="Arial" panose="020B0604020202020204" pitchFamily="34" charset="0"/>
              </a:rPr>
              <a:t>Parcialmente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17 (Salário Professores):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18 (Plano de Carreira):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19 (Gestão Democrática): Não Cumprida</a:t>
            </a:r>
            <a:endParaRPr lang="pt-BR" sz="17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pt-BR" sz="1700" b="1" i="0" u="none" strike="noStrike" dirty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Meta 20 (Ampliar Investimentos): Não Cumprida</a:t>
            </a:r>
            <a:endParaRPr lang="pt-BR" sz="1700" b="0" dirty="0">
              <a:effectLst/>
            </a:endParaRPr>
          </a:p>
          <a:p>
            <a:r>
              <a:rPr lang="pt-BR" sz="1700" dirty="0"/>
              <a:t/>
            </a:r>
            <a:br>
              <a:rPr lang="pt-BR" sz="1700" dirty="0"/>
            </a:b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729485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08B2DB6-01D6-4197-AA49-4B0CFF3D0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98" y="1037161"/>
            <a:ext cx="10002410" cy="31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7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77EDA33-36A2-4371-8308-2684AF6C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02" y="600167"/>
            <a:ext cx="8338996" cy="1002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F229D92-2DAB-4B5A-A62E-EC980101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205" y="1760309"/>
            <a:ext cx="4147837" cy="40875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F10EB50-BFA4-40E8-9D0F-991DAA38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358" y="1717822"/>
            <a:ext cx="3551140" cy="18307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803107E-055A-432C-A6FD-620CE198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665" y="3663445"/>
            <a:ext cx="3547964" cy="22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9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03214DE-6318-424A-AA72-96E25299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2" y="78365"/>
            <a:ext cx="5020376" cy="6287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1E5B1A-B09E-4124-BBE1-9B1D2264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8" y="855700"/>
            <a:ext cx="2634593" cy="51490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55FC826-68C2-4B18-B1B1-79BB075EC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422" y="900965"/>
            <a:ext cx="2676899" cy="505848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5035C27-897D-495E-B1C1-CE8066660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629" y="941459"/>
            <a:ext cx="2695951" cy="52394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1718217-4A65-4C68-BA85-0D235B18F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181"/>
          <a:stretch/>
        </p:blipFill>
        <p:spPr>
          <a:xfrm>
            <a:off x="6221518" y="1444195"/>
            <a:ext cx="2676899" cy="459906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7ECBE13C-A9C1-4A73-AEBE-86C98E4C4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075" y="4292338"/>
            <a:ext cx="266737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9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4BE457F-151F-411F-BCAA-A832993A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73" y="609109"/>
            <a:ext cx="8280453" cy="53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1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86E1881-3AEB-425E-B7EB-DB168C89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4" y="724840"/>
            <a:ext cx="8864586" cy="45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959E65E-AD02-4E0F-AD68-BED948123665}"/>
              </a:ext>
            </a:extLst>
          </p:cNvPr>
          <p:cNvSpPr txBox="1"/>
          <p:nvPr/>
        </p:nvSpPr>
        <p:spPr>
          <a:xfrm>
            <a:off x="7076659" y="251969"/>
            <a:ext cx="44626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Pessoas que querem resgatar a memória dos planos de educação em suas regiões podem enviar propostas de atividades de resgate e valorização desse legado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Pode ser em qualquer formato e não precisa ter acontecido ainda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Todas as propostas vão ganhar uma oficina de contação de histórias (para ajudar a capacitar nesse processo) e as 10 mais criativas vão ganhar um curso, de livre escolha, no centro de formação da Ação Educativa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Todas as propostas devem ser submetidas por escrito até às 23 horas e 59 minutos do dia 6 de agosto de 2021 por meio de formulário online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Prazo de inscrição: entre 21 de junho a 6 de agosto de 2021</a:t>
            </a:r>
          </a:p>
          <a:p>
            <a:pPr algn="just"/>
            <a:endParaRPr lang="pt-BR" dirty="0"/>
          </a:p>
          <a:p>
            <a:pPr algn="ctr"/>
            <a:r>
              <a:rPr lang="pt-BR" sz="1800" u="none" strike="noStrike" dirty="0">
                <a:solidFill>
                  <a:srgbClr val="1A73E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www.deolhonosplanos.org.br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DFE8AD-AEF7-4553-9E13-F2BB1D44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2" y="251969"/>
            <a:ext cx="6354062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BDBED39-221C-4852-AD14-015112C8B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77" y="135082"/>
            <a:ext cx="4911727" cy="65878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92429E4-0C46-47E7-AD0A-135BA2E6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8" y="0"/>
            <a:ext cx="498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6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Accounts">
            <a:extLst>
              <a:ext uri="{FF2B5EF4-FFF2-40B4-BE49-F238E27FC236}">
                <a16:creationId xmlns:a16="http://schemas.microsoft.com/office/drawing/2014/main" xmlns="" id="{9B6EE263-FEF3-4C5E-BF9A-7E0C237EB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22737EE-56A9-462F-8C4B-04DBBFF7E6F4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Obrigada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Andressa Pellanda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Coordenadora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Geral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Campanha</a:t>
            </a:r>
            <a:r>
              <a:rPr lang="en-US" sz="2000" dirty="0">
                <a:solidFill>
                  <a:srgbClr val="000000"/>
                </a:solidFill>
              </a:rPr>
              <a:t> Nacional </a:t>
            </a:r>
            <a:r>
              <a:rPr lang="en-US" sz="2000" dirty="0" err="1">
                <a:solidFill>
                  <a:srgbClr val="000000"/>
                </a:solidFill>
              </a:rPr>
              <a:t>pelo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Direito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Educação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andressa@campanhaeducacao.org.br</a:t>
            </a:r>
          </a:p>
        </p:txBody>
      </p:sp>
    </p:spTree>
    <p:extLst>
      <p:ext uri="{BB962C8B-B14F-4D97-AF65-F5344CB8AC3E}">
        <p14:creationId xmlns:p14="http://schemas.microsoft.com/office/powerpoint/2010/main" val="161154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19DCC9A-07C0-4AAC-83DE-2BC41644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16" y="681729"/>
            <a:ext cx="7929768" cy="52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7B8DBD2-07D7-4391-9668-9BC1DAB2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69" y="1540574"/>
            <a:ext cx="10161313" cy="36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BB37AF2-520B-43BD-9DD9-2D5859C5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57" y="644072"/>
            <a:ext cx="8418920" cy="53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7F45B9-7160-4509-931A-CE195919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6" y="795480"/>
            <a:ext cx="5249008" cy="45440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BAD5120-A052-4DA5-8E63-B9DBD4E5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76" y="5309940"/>
            <a:ext cx="5220429" cy="75258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7FC3FCC-5E44-434C-906C-1CF770AD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078" y="1447429"/>
            <a:ext cx="5229955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8041F3D-61F2-419E-B64A-729DDE25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93" y="639778"/>
            <a:ext cx="9422214" cy="10310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1C17D1C-B034-436C-8724-6BEC52F0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53" y="1758674"/>
            <a:ext cx="4449948" cy="41849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7AB2CA5-0CE5-4B3F-94B8-413669998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401" y="1758674"/>
            <a:ext cx="4467020" cy="41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72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310</Words>
  <Application>Microsoft Office PowerPoint</Application>
  <PresentationFormat>Widescreen</PresentationFormat>
  <Paragraphs>39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Gadugi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Andressa Pellanda</dc:creator>
  <cp:lastModifiedBy>Luciana Rezende da Rocha Andrade</cp:lastModifiedBy>
  <cp:revision>44</cp:revision>
  <dcterms:created xsi:type="dcterms:W3CDTF">2020-09-26T17:54:11Z</dcterms:created>
  <dcterms:modified xsi:type="dcterms:W3CDTF">2021-06-23T21:50:16Z</dcterms:modified>
</cp:coreProperties>
</file>