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1" r:id="rId5"/>
    <p:sldId id="282" r:id="rId6"/>
    <p:sldId id="288" r:id="rId7"/>
    <p:sldId id="296" r:id="rId8"/>
    <p:sldId id="281" r:id="rId9"/>
    <p:sldId id="280" r:id="rId10"/>
    <p:sldId id="295" r:id="rId11"/>
    <p:sldId id="286" r:id="rId12"/>
    <p:sldId id="289" r:id="rId13"/>
    <p:sldId id="292" r:id="rId14"/>
    <p:sldId id="294" r:id="rId15"/>
    <p:sldId id="262" r:id="rId16"/>
  </p:sldIdLst>
  <p:sldSz cx="12192000" cy="6858000"/>
  <p:notesSz cx="6799263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6947" userDrawn="1">
          <p15:clr>
            <a:srgbClr val="A4A3A4"/>
          </p15:clr>
        </p15:guide>
        <p15:guide id="3" pos="4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05E"/>
    <a:srgbClr val="5F5F5F"/>
    <a:srgbClr val="92D050"/>
    <a:srgbClr val="D7DA38"/>
    <a:srgbClr val="DDDF80"/>
    <a:srgbClr val="FFC000"/>
    <a:srgbClr val="232428"/>
    <a:srgbClr val="2D3137"/>
    <a:srgbClr val="367FE8"/>
    <a:srgbClr val="0D5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120"/>
      </p:cViewPr>
      <p:guideLst>
        <p:guide orient="horz" pos="4110"/>
        <p:guide pos="6947"/>
        <p:guide pos="4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F70E-6624-45BA-B805-1E10554E55D7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F4039-F1F3-44BE-805B-48620ABCC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63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ão segurando garrafa de vidro&#10;&#10;Descrição gerada automaticamente">
            <a:extLst>
              <a:ext uri="{FF2B5EF4-FFF2-40B4-BE49-F238E27FC236}">
                <a16:creationId xmlns:a16="http://schemas.microsoft.com/office/drawing/2014/main" id="{74D5816F-9568-B305-6DBE-6EDAD3E86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4"/>
          <a:stretch/>
        </p:blipFill>
        <p:spPr>
          <a:xfrm>
            <a:off x="-2916433" y="-269776"/>
            <a:ext cx="14443630" cy="7324527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D1155115-508F-E85D-1F3F-7B38543A51F5}"/>
              </a:ext>
            </a:extLst>
          </p:cNvPr>
          <p:cNvSpPr/>
          <p:nvPr userDrawn="1"/>
        </p:nvSpPr>
        <p:spPr>
          <a:xfrm rot="10800000">
            <a:off x="2495550" y="-133350"/>
            <a:ext cx="9753600" cy="7315200"/>
          </a:xfrm>
          <a:custGeom>
            <a:avLst/>
            <a:gdLst>
              <a:gd name="connsiteX0" fmla="*/ 9277350 w 9391650"/>
              <a:gd name="connsiteY0" fmla="*/ 247650 h 7315200"/>
              <a:gd name="connsiteX1" fmla="*/ 2609850 w 9391650"/>
              <a:gd name="connsiteY1" fmla="*/ 7315200 h 7315200"/>
              <a:gd name="connsiteX2" fmla="*/ 0 w 9391650"/>
              <a:gd name="connsiteY2" fmla="*/ 7277100 h 7315200"/>
              <a:gd name="connsiteX3" fmla="*/ 0 w 9391650"/>
              <a:gd name="connsiteY3" fmla="*/ 0 h 7315200"/>
              <a:gd name="connsiteX4" fmla="*/ 9391650 w 9391650"/>
              <a:gd name="connsiteY4" fmla="*/ 0 h 7315200"/>
              <a:gd name="connsiteX5" fmla="*/ 9277350 w 9391650"/>
              <a:gd name="connsiteY5" fmla="*/ 247650 h 7315200"/>
              <a:gd name="connsiteX0" fmla="*/ 9563100 w 9677400"/>
              <a:gd name="connsiteY0" fmla="*/ 247650 h 7315200"/>
              <a:gd name="connsiteX1" fmla="*/ 2895600 w 9677400"/>
              <a:gd name="connsiteY1" fmla="*/ 7315200 h 7315200"/>
              <a:gd name="connsiteX2" fmla="*/ 0 w 9677400"/>
              <a:gd name="connsiteY2" fmla="*/ 7296150 h 7315200"/>
              <a:gd name="connsiteX3" fmla="*/ 285750 w 9677400"/>
              <a:gd name="connsiteY3" fmla="*/ 0 h 7315200"/>
              <a:gd name="connsiteX4" fmla="*/ 9677400 w 9677400"/>
              <a:gd name="connsiteY4" fmla="*/ 0 h 7315200"/>
              <a:gd name="connsiteX5" fmla="*/ 9563100 w 9677400"/>
              <a:gd name="connsiteY5" fmla="*/ 247650 h 7315200"/>
              <a:gd name="connsiteX0" fmla="*/ 9639300 w 9753600"/>
              <a:gd name="connsiteY0" fmla="*/ 247650 h 7315200"/>
              <a:gd name="connsiteX1" fmla="*/ 2971800 w 9753600"/>
              <a:gd name="connsiteY1" fmla="*/ 7315200 h 7315200"/>
              <a:gd name="connsiteX2" fmla="*/ 76200 w 9753600"/>
              <a:gd name="connsiteY2" fmla="*/ 7296150 h 7315200"/>
              <a:gd name="connsiteX3" fmla="*/ 0 w 9753600"/>
              <a:gd name="connsiteY3" fmla="*/ 0 h 7315200"/>
              <a:gd name="connsiteX4" fmla="*/ 9753600 w 9753600"/>
              <a:gd name="connsiteY4" fmla="*/ 0 h 7315200"/>
              <a:gd name="connsiteX5" fmla="*/ 9639300 w 9753600"/>
              <a:gd name="connsiteY5" fmla="*/ 24765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3600" h="7315200">
                <a:moveTo>
                  <a:pt x="9639300" y="247650"/>
                </a:moveTo>
                <a:lnTo>
                  <a:pt x="2971800" y="7315200"/>
                </a:lnTo>
                <a:lnTo>
                  <a:pt x="76200" y="7296150"/>
                </a:lnTo>
                <a:lnTo>
                  <a:pt x="0" y="0"/>
                </a:lnTo>
                <a:lnTo>
                  <a:pt x="9753600" y="0"/>
                </a:lnTo>
                <a:lnTo>
                  <a:pt x="9639300" y="2476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4D856D0-40B4-ACE5-50A4-AB29CD995E59}"/>
              </a:ext>
            </a:extLst>
          </p:cNvPr>
          <p:cNvSpPr/>
          <p:nvPr userDrawn="1"/>
        </p:nvSpPr>
        <p:spPr>
          <a:xfrm>
            <a:off x="-304800" y="-449943"/>
            <a:ext cx="6386286" cy="1727200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286" h="1727200">
                <a:moveTo>
                  <a:pt x="0" y="1727200"/>
                </a:moveTo>
                <a:lnTo>
                  <a:pt x="4513943" y="1727200"/>
                </a:lnTo>
                <a:cubicBezTo>
                  <a:pt x="4769455" y="1715786"/>
                  <a:pt x="4936860" y="1528157"/>
                  <a:pt x="5109029" y="1364343"/>
                </a:cubicBezTo>
                <a:lnTo>
                  <a:pt x="6386286" y="0"/>
                </a:lnTo>
                <a:lnTo>
                  <a:pt x="14514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D7DA3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4AAEA4A-4D4F-612A-F506-B973D630D53E}"/>
              </a:ext>
            </a:extLst>
          </p:cNvPr>
          <p:cNvSpPr/>
          <p:nvPr userDrawn="1"/>
        </p:nvSpPr>
        <p:spPr>
          <a:xfrm>
            <a:off x="-304800" y="-460148"/>
            <a:ext cx="6386286" cy="1727200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286" h="1727200">
                <a:moveTo>
                  <a:pt x="0" y="1727200"/>
                </a:moveTo>
                <a:lnTo>
                  <a:pt x="4513943" y="1727200"/>
                </a:lnTo>
                <a:cubicBezTo>
                  <a:pt x="4769455" y="1715786"/>
                  <a:pt x="4936860" y="1528157"/>
                  <a:pt x="5109029" y="1364343"/>
                </a:cubicBezTo>
                <a:lnTo>
                  <a:pt x="6386286" y="0"/>
                </a:lnTo>
                <a:lnTo>
                  <a:pt x="14514" y="0"/>
                </a:lnTo>
                <a:lnTo>
                  <a:pt x="0" y="1727200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luxograma: Dados 7">
            <a:extLst>
              <a:ext uri="{FF2B5EF4-FFF2-40B4-BE49-F238E27FC236}">
                <a16:creationId xmlns:a16="http://schemas.microsoft.com/office/drawing/2014/main" id="{2628F1FE-9554-BF24-3CC2-F5DD2484C9B4}"/>
              </a:ext>
            </a:extLst>
          </p:cNvPr>
          <p:cNvSpPr/>
          <p:nvPr userDrawn="1"/>
        </p:nvSpPr>
        <p:spPr>
          <a:xfrm>
            <a:off x="1607530" y="5267233"/>
            <a:ext cx="4171950" cy="140072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2" name="Fluxograma: Dados 7">
            <a:extLst>
              <a:ext uri="{FF2B5EF4-FFF2-40B4-BE49-F238E27FC236}">
                <a16:creationId xmlns:a16="http://schemas.microsoft.com/office/drawing/2014/main" id="{801AF11A-5EB5-47D4-3B47-4C82569545E2}"/>
              </a:ext>
            </a:extLst>
          </p:cNvPr>
          <p:cNvSpPr/>
          <p:nvPr userDrawn="1"/>
        </p:nvSpPr>
        <p:spPr>
          <a:xfrm>
            <a:off x="3570514" y="2371819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5" name="Fluxograma: Dados 7">
            <a:extLst>
              <a:ext uri="{FF2B5EF4-FFF2-40B4-BE49-F238E27FC236}">
                <a16:creationId xmlns:a16="http://schemas.microsoft.com/office/drawing/2014/main" id="{24983FBC-4763-42B4-85BC-964E5F40E765}"/>
              </a:ext>
            </a:extLst>
          </p:cNvPr>
          <p:cNvSpPr/>
          <p:nvPr userDrawn="1"/>
        </p:nvSpPr>
        <p:spPr>
          <a:xfrm>
            <a:off x="212371" y="4417680"/>
            <a:ext cx="2790493" cy="93690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6" name="Fluxograma: Dados 7">
            <a:extLst>
              <a:ext uri="{FF2B5EF4-FFF2-40B4-BE49-F238E27FC236}">
                <a16:creationId xmlns:a16="http://schemas.microsoft.com/office/drawing/2014/main" id="{66EBEDC6-D589-D7AA-A75F-61B7924EC85B}"/>
              </a:ext>
            </a:extLst>
          </p:cNvPr>
          <p:cNvSpPr/>
          <p:nvPr userDrawn="1"/>
        </p:nvSpPr>
        <p:spPr>
          <a:xfrm>
            <a:off x="2051627" y="4254270"/>
            <a:ext cx="1685593" cy="56593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3906CB2-F84E-B795-D421-6D9E98C0CF5F}"/>
              </a:ext>
            </a:extLst>
          </p:cNvPr>
          <p:cNvSpPr/>
          <p:nvPr userDrawn="1"/>
        </p:nvSpPr>
        <p:spPr>
          <a:xfrm>
            <a:off x="6312636" y="5908356"/>
            <a:ext cx="5403358" cy="512996"/>
          </a:xfrm>
          <a:prstGeom prst="roundRect">
            <a:avLst>
              <a:gd name="adj" fmla="val 10390"/>
            </a:avLst>
          </a:prstGeom>
          <a:solidFill>
            <a:srgbClr val="5B5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F5C3726F-AB3F-B9AB-3DB5-216067236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b="-5104"/>
          <a:stretch/>
        </p:blipFill>
        <p:spPr>
          <a:xfrm>
            <a:off x="827575" y="271874"/>
            <a:ext cx="2764589" cy="772646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F1B10F03-65AD-B924-3239-FDAED6406F75}"/>
              </a:ext>
            </a:extLst>
          </p:cNvPr>
          <p:cNvGrpSpPr/>
          <p:nvPr userDrawn="1"/>
        </p:nvGrpSpPr>
        <p:grpSpPr>
          <a:xfrm>
            <a:off x="3190977" y="1769781"/>
            <a:ext cx="2513853" cy="1237892"/>
            <a:chOff x="2361460" y="1272045"/>
            <a:chExt cx="4562822" cy="2246862"/>
          </a:xfrm>
        </p:grpSpPr>
        <p:sp>
          <p:nvSpPr>
            <p:cNvPr id="24" name="Fluxograma: Dados 7">
              <a:extLst>
                <a:ext uri="{FF2B5EF4-FFF2-40B4-BE49-F238E27FC236}">
                  <a16:creationId xmlns:a16="http://schemas.microsoft.com/office/drawing/2014/main" id="{9303B37A-436D-0107-2842-AFA02F3C8BBF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25" name="Fluxograma: Dados 7">
              <a:extLst>
                <a:ext uri="{FF2B5EF4-FFF2-40B4-BE49-F238E27FC236}">
                  <a16:creationId xmlns:a16="http://schemas.microsoft.com/office/drawing/2014/main" id="{43A29164-017A-02D9-8324-6A67C0930458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26" name="Fluxograma: Dados 7">
              <a:extLst>
                <a:ext uri="{FF2B5EF4-FFF2-40B4-BE49-F238E27FC236}">
                  <a16:creationId xmlns:a16="http://schemas.microsoft.com/office/drawing/2014/main" id="{BD8EF0D6-EFA3-AB1A-E4FE-D336A9802072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27" name="Fluxograma: Dados 7">
            <a:extLst>
              <a:ext uri="{FF2B5EF4-FFF2-40B4-BE49-F238E27FC236}">
                <a16:creationId xmlns:a16="http://schemas.microsoft.com/office/drawing/2014/main" id="{78CB78A9-1355-0C25-9481-427B5B6229BB}"/>
              </a:ext>
            </a:extLst>
          </p:cNvPr>
          <p:cNvSpPr/>
          <p:nvPr userDrawn="1"/>
        </p:nvSpPr>
        <p:spPr>
          <a:xfrm>
            <a:off x="3996071" y="3362044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28" name="Fluxograma: Dados 7">
            <a:extLst>
              <a:ext uri="{FF2B5EF4-FFF2-40B4-BE49-F238E27FC236}">
                <a16:creationId xmlns:a16="http://schemas.microsoft.com/office/drawing/2014/main" id="{7E0E4357-BFDA-75A1-C3F7-7316EAE20474}"/>
              </a:ext>
            </a:extLst>
          </p:cNvPr>
          <p:cNvSpPr/>
          <p:nvPr userDrawn="1"/>
        </p:nvSpPr>
        <p:spPr>
          <a:xfrm>
            <a:off x="1181314" y="5020502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E2E6BC-8203-C1FF-3BCF-FCD33ADC6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6328" y="2371819"/>
            <a:ext cx="3701672" cy="174018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3405E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61DC4-DD05-980D-F678-9DAAEB99EA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62629" y="4164388"/>
            <a:ext cx="3701671" cy="369332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5B5F2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56684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61BAB41F-DFFD-0012-C127-D534E185F66D}"/>
              </a:ext>
            </a:extLst>
          </p:cNvPr>
          <p:cNvSpPr/>
          <p:nvPr userDrawn="1"/>
        </p:nvSpPr>
        <p:spPr>
          <a:xfrm>
            <a:off x="9235612" y="-655957"/>
            <a:ext cx="49629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DA67FC-0761-F1AD-2944-0CF05E7B86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611A1C73-B753-EE3F-C482-79889939D1FC}"/>
              </a:ext>
            </a:extLst>
          </p:cNvPr>
          <p:cNvSpPr/>
          <p:nvPr userDrawn="1"/>
        </p:nvSpPr>
        <p:spPr>
          <a:xfrm>
            <a:off x="-317598" y="-252467"/>
            <a:ext cx="10711641" cy="1756228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F5FED9B-2970-974F-04BB-1626A07934A1}"/>
              </a:ext>
            </a:extLst>
          </p:cNvPr>
          <p:cNvGrpSpPr/>
          <p:nvPr userDrawn="1"/>
        </p:nvGrpSpPr>
        <p:grpSpPr>
          <a:xfrm>
            <a:off x="8908007" y="921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13" name="Fluxograma: Dados 7">
              <a:extLst>
                <a:ext uri="{FF2B5EF4-FFF2-40B4-BE49-F238E27FC236}">
                  <a16:creationId xmlns:a16="http://schemas.microsoft.com/office/drawing/2014/main" id="{E9DDCB14-0D3E-1759-EAA1-0C32C147A903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4" name="Fluxograma: Dados 7">
              <a:extLst>
                <a:ext uri="{FF2B5EF4-FFF2-40B4-BE49-F238E27FC236}">
                  <a16:creationId xmlns:a16="http://schemas.microsoft.com/office/drawing/2014/main" id="{6FA55E0C-3E34-5EE7-BCAF-2DC0075AD0A5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5" name="Fluxograma: Dados 7">
              <a:extLst>
                <a:ext uri="{FF2B5EF4-FFF2-40B4-BE49-F238E27FC236}">
                  <a16:creationId xmlns:a16="http://schemas.microsoft.com/office/drawing/2014/main" id="{EBAD79D8-5444-41D9-54E1-C1DD2F0CF2DA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5D933D9-47B7-DB8B-25C7-14BD85F58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75" y="280158"/>
            <a:ext cx="6107786" cy="800994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br>
              <a:rPr lang="pt-BR"/>
            </a:b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03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562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EEA74054-E929-BBFD-CB70-1603A4ADC606}"/>
              </a:ext>
            </a:extLst>
          </p:cNvPr>
          <p:cNvSpPr/>
          <p:nvPr userDrawn="1"/>
        </p:nvSpPr>
        <p:spPr>
          <a:xfrm>
            <a:off x="8981612" y="-3837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C001E3-A111-304C-0DB3-5BF1C8627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611A1C73-B753-EE3F-C482-79889939D1FC}"/>
              </a:ext>
            </a:extLst>
          </p:cNvPr>
          <p:cNvSpPr/>
          <p:nvPr userDrawn="1"/>
        </p:nvSpPr>
        <p:spPr>
          <a:xfrm>
            <a:off x="-888844" y="-8509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D933D9-47B7-DB8B-25C7-14BD85F5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5" y="165858"/>
            <a:ext cx="6107786" cy="800994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CCE6E58F-C82E-522E-1EAA-EC8621E955B5}"/>
              </a:ext>
            </a:extLst>
          </p:cNvPr>
          <p:cNvGrpSpPr/>
          <p:nvPr userDrawn="1"/>
        </p:nvGrpSpPr>
        <p:grpSpPr>
          <a:xfrm>
            <a:off x="8908007" y="921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21" name="Fluxograma: Dados 7">
              <a:extLst>
                <a:ext uri="{FF2B5EF4-FFF2-40B4-BE49-F238E27FC236}">
                  <a16:creationId xmlns:a16="http://schemas.microsoft.com/office/drawing/2014/main" id="{58435E3C-BB55-0185-9BD6-4C7C48DEB19B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22" name="Fluxograma: Dados 7">
              <a:extLst>
                <a:ext uri="{FF2B5EF4-FFF2-40B4-BE49-F238E27FC236}">
                  <a16:creationId xmlns:a16="http://schemas.microsoft.com/office/drawing/2014/main" id="{D9192CF7-1E47-4F00-4FFC-4AD157929A5D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23" name="Fluxograma: Dados 7">
              <a:extLst>
                <a:ext uri="{FF2B5EF4-FFF2-40B4-BE49-F238E27FC236}">
                  <a16:creationId xmlns:a16="http://schemas.microsoft.com/office/drawing/2014/main" id="{3663933C-1AB1-023B-A12A-D756D1D47857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318894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guindaste, rua, sol&#10;&#10;Descrição gerada automaticamente">
            <a:extLst>
              <a:ext uri="{FF2B5EF4-FFF2-40B4-BE49-F238E27FC236}">
                <a16:creationId xmlns:a16="http://schemas.microsoft.com/office/drawing/2014/main" id="{80ED71D4-2C67-D2D8-8785-8D2B9024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FC4337E-119C-3EFF-C112-FCFEBEFA6867}"/>
              </a:ext>
            </a:extLst>
          </p:cNvPr>
          <p:cNvSpPr/>
          <p:nvPr userDrawn="1"/>
        </p:nvSpPr>
        <p:spPr>
          <a:xfrm>
            <a:off x="-442452" y="5303127"/>
            <a:ext cx="12860594" cy="2119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Dados 7">
            <a:extLst>
              <a:ext uri="{FF2B5EF4-FFF2-40B4-BE49-F238E27FC236}">
                <a16:creationId xmlns:a16="http://schemas.microsoft.com/office/drawing/2014/main" id="{E11FA70A-8E66-78DB-3954-F958DB8C7382}"/>
              </a:ext>
            </a:extLst>
          </p:cNvPr>
          <p:cNvSpPr/>
          <p:nvPr userDrawn="1"/>
        </p:nvSpPr>
        <p:spPr>
          <a:xfrm>
            <a:off x="2121338" y="-1944347"/>
            <a:ext cx="21586056" cy="724747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5A5C1F">
              <a:alpha val="81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0" name="Fluxograma: Dados 7">
            <a:extLst>
              <a:ext uri="{FF2B5EF4-FFF2-40B4-BE49-F238E27FC236}">
                <a16:creationId xmlns:a16="http://schemas.microsoft.com/office/drawing/2014/main" id="{9B9DFC79-C49D-30FD-3837-369E147118C2}"/>
              </a:ext>
            </a:extLst>
          </p:cNvPr>
          <p:cNvSpPr/>
          <p:nvPr userDrawn="1"/>
        </p:nvSpPr>
        <p:spPr>
          <a:xfrm>
            <a:off x="2051627" y="4254270"/>
            <a:ext cx="1685593" cy="56593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050533D-9F1B-B127-436F-BD867275EF0C}"/>
              </a:ext>
            </a:extLst>
          </p:cNvPr>
          <p:cNvGrpSpPr/>
          <p:nvPr userDrawn="1"/>
        </p:nvGrpSpPr>
        <p:grpSpPr>
          <a:xfrm>
            <a:off x="3190977" y="1769781"/>
            <a:ext cx="2513853" cy="1237892"/>
            <a:chOff x="2361460" y="1272045"/>
            <a:chExt cx="4562822" cy="2246862"/>
          </a:xfrm>
        </p:grpSpPr>
        <p:sp>
          <p:nvSpPr>
            <p:cNvPr id="12" name="Fluxograma: Dados 7">
              <a:extLst>
                <a:ext uri="{FF2B5EF4-FFF2-40B4-BE49-F238E27FC236}">
                  <a16:creationId xmlns:a16="http://schemas.microsoft.com/office/drawing/2014/main" id="{2396879E-69BB-6118-DD5E-14A7A4BB4621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3" name="Fluxograma: Dados 7">
              <a:extLst>
                <a:ext uri="{FF2B5EF4-FFF2-40B4-BE49-F238E27FC236}">
                  <a16:creationId xmlns:a16="http://schemas.microsoft.com/office/drawing/2014/main" id="{065FF34D-5D72-850A-E02A-4F262996FB9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4" name="Fluxograma: Dados 7">
              <a:extLst>
                <a:ext uri="{FF2B5EF4-FFF2-40B4-BE49-F238E27FC236}">
                  <a16:creationId xmlns:a16="http://schemas.microsoft.com/office/drawing/2014/main" id="{D6151C5E-AF44-26D3-34F7-DAF6844D6737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15" name="Fluxograma: Dados 7">
            <a:extLst>
              <a:ext uri="{FF2B5EF4-FFF2-40B4-BE49-F238E27FC236}">
                <a16:creationId xmlns:a16="http://schemas.microsoft.com/office/drawing/2014/main" id="{63733246-8D08-686E-4538-9DED21D1FE69}"/>
              </a:ext>
            </a:extLst>
          </p:cNvPr>
          <p:cNvSpPr/>
          <p:nvPr userDrawn="1"/>
        </p:nvSpPr>
        <p:spPr>
          <a:xfrm>
            <a:off x="3996071" y="3362044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6" name="Fluxograma: Dados 7">
            <a:extLst>
              <a:ext uri="{FF2B5EF4-FFF2-40B4-BE49-F238E27FC236}">
                <a16:creationId xmlns:a16="http://schemas.microsoft.com/office/drawing/2014/main" id="{870491A2-5293-AEA1-DC00-C9A1552EB2DF}"/>
              </a:ext>
            </a:extLst>
          </p:cNvPr>
          <p:cNvSpPr/>
          <p:nvPr userDrawn="1"/>
        </p:nvSpPr>
        <p:spPr>
          <a:xfrm>
            <a:off x="-3611714" y="4109270"/>
            <a:ext cx="11447330" cy="197697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7" name="Fluxograma: Dados 7">
            <a:extLst>
              <a:ext uri="{FF2B5EF4-FFF2-40B4-BE49-F238E27FC236}">
                <a16:creationId xmlns:a16="http://schemas.microsoft.com/office/drawing/2014/main" id="{12A43C38-174E-9EC3-3023-4958BB733E08}"/>
              </a:ext>
            </a:extLst>
          </p:cNvPr>
          <p:cNvSpPr/>
          <p:nvPr userDrawn="1"/>
        </p:nvSpPr>
        <p:spPr>
          <a:xfrm>
            <a:off x="7835616" y="-537816"/>
            <a:ext cx="11447330" cy="197697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C5A7B0-8C41-26B4-DBF2-0EE4969B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174" y="1709738"/>
            <a:ext cx="4955276" cy="2852737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4095C1-7116-DB76-D8AC-B5AAD6C0F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3820"/>
          <a:stretch/>
        </p:blipFill>
        <p:spPr>
          <a:xfrm>
            <a:off x="9788099" y="6073301"/>
            <a:ext cx="1845102" cy="3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29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ão segurando garrafa de vidro&#10;&#10;Descrição gerada automaticamente">
            <a:extLst>
              <a:ext uri="{FF2B5EF4-FFF2-40B4-BE49-F238E27FC236}">
                <a16:creationId xmlns:a16="http://schemas.microsoft.com/office/drawing/2014/main" id="{1A49D45A-37B8-0042-DCE8-7E92B33C8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4"/>
          <a:stretch/>
        </p:blipFill>
        <p:spPr>
          <a:xfrm>
            <a:off x="-2916433" y="-269776"/>
            <a:ext cx="14443630" cy="7324527"/>
          </a:xfrm>
          <a:prstGeom prst="rect">
            <a:avLst/>
          </a:prstGeom>
        </p:spPr>
      </p:pic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29CB147-857E-C385-B27E-51AF0267E696}"/>
              </a:ext>
            </a:extLst>
          </p:cNvPr>
          <p:cNvSpPr/>
          <p:nvPr userDrawn="1"/>
        </p:nvSpPr>
        <p:spPr>
          <a:xfrm rot="10800000">
            <a:off x="2495550" y="-133350"/>
            <a:ext cx="9753600" cy="7315200"/>
          </a:xfrm>
          <a:custGeom>
            <a:avLst/>
            <a:gdLst>
              <a:gd name="connsiteX0" fmla="*/ 9277350 w 9391650"/>
              <a:gd name="connsiteY0" fmla="*/ 247650 h 7315200"/>
              <a:gd name="connsiteX1" fmla="*/ 2609850 w 9391650"/>
              <a:gd name="connsiteY1" fmla="*/ 7315200 h 7315200"/>
              <a:gd name="connsiteX2" fmla="*/ 0 w 9391650"/>
              <a:gd name="connsiteY2" fmla="*/ 7277100 h 7315200"/>
              <a:gd name="connsiteX3" fmla="*/ 0 w 9391650"/>
              <a:gd name="connsiteY3" fmla="*/ 0 h 7315200"/>
              <a:gd name="connsiteX4" fmla="*/ 9391650 w 9391650"/>
              <a:gd name="connsiteY4" fmla="*/ 0 h 7315200"/>
              <a:gd name="connsiteX5" fmla="*/ 9277350 w 9391650"/>
              <a:gd name="connsiteY5" fmla="*/ 247650 h 7315200"/>
              <a:gd name="connsiteX0" fmla="*/ 9563100 w 9677400"/>
              <a:gd name="connsiteY0" fmla="*/ 247650 h 7315200"/>
              <a:gd name="connsiteX1" fmla="*/ 2895600 w 9677400"/>
              <a:gd name="connsiteY1" fmla="*/ 7315200 h 7315200"/>
              <a:gd name="connsiteX2" fmla="*/ 0 w 9677400"/>
              <a:gd name="connsiteY2" fmla="*/ 7296150 h 7315200"/>
              <a:gd name="connsiteX3" fmla="*/ 285750 w 9677400"/>
              <a:gd name="connsiteY3" fmla="*/ 0 h 7315200"/>
              <a:gd name="connsiteX4" fmla="*/ 9677400 w 9677400"/>
              <a:gd name="connsiteY4" fmla="*/ 0 h 7315200"/>
              <a:gd name="connsiteX5" fmla="*/ 9563100 w 9677400"/>
              <a:gd name="connsiteY5" fmla="*/ 247650 h 7315200"/>
              <a:gd name="connsiteX0" fmla="*/ 9639300 w 9753600"/>
              <a:gd name="connsiteY0" fmla="*/ 247650 h 7315200"/>
              <a:gd name="connsiteX1" fmla="*/ 2971800 w 9753600"/>
              <a:gd name="connsiteY1" fmla="*/ 7315200 h 7315200"/>
              <a:gd name="connsiteX2" fmla="*/ 76200 w 9753600"/>
              <a:gd name="connsiteY2" fmla="*/ 7296150 h 7315200"/>
              <a:gd name="connsiteX3" fmla="*/ 0 w 9753600"/>
              <a:gd name="connsiteY3" fmla="*/ 0 h 7315200"/>
              <a:gd name="connsiteX4" fmla="*/ 9753600 w 9753600"/>
              <a:gd name="connsiteY4" fmla="*/ 0 h 7315200"/>
              <a:gd name="connsiteX5" fmla="*/ 9639300 w 9753600"/>
              <a:gd name="connsiteY5" fmla="*/ 24765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3600" h="7315200">
                <a:moveTo>
                  <a:pt x="9639300" y="247650"/>
                </a:moveTo>
                <a:lnTo>
                  <a:pt x="2971800" y="7315200"/>
                </a:lnTo>
                <a:lnTo>
                  <a:pt x="76200" y="7296150"/>
                </a:lnTo>
                <a:lnTo>
                  <a:pt x="0" y="0"/>
                </a:lnTo>
                <a:lnTo>
                  <a:pt x="9753600" y="0"/>
                </a:lnTo>
                <a:lnTo>
                  <a:pt x="9639300" y="2476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23B50C8-E22B-F322-D576-7B5D5DFEB170}"/>
              </a:ext>
            </a:extLst>
          </p:cNvPr>
          <p:cNvSpPr/>
          <p:nvPr userDrawn="1"/>
        </p:nvSpPr>
        <p:spPr>
          <a:xfrm>
            <a:off x="-304800" y="-449943"/>
            <a:ext cx="6386286" cy="1727200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286" h="1727200">
                <a:moveTo>
                  <a:pt x="0" y="1727200"/>
                </a:moveTo>
                <a:lnTo>
                  <a:pt x="4513943" y="1727200"/>
                </a:lnTo>
                <a:cubicBezTo>
                  <a:pt x="4769455" y="1715786"/>
                  <a:pt x="4936860" y="1528157"/>
                  <a:pt x="5109029" y="1364343"/>
                </a:cubicBezTo>
                <a:lnTo>
                  <a:pt x="6386286" y="0"/>
                </a:lnTo>
                <a:lnTo>
                  <a:pt x="14514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D7DA3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A924A6B-4635-043F-3153-E90F921EAB63}"/>
              </a:ext>
            </a:extLst>
          </p:cNvPr>
          <p:cNvSpPr/>
          <p:nvPr userDrawn="1"/>
        </p:nvSpPr>
        <p:spPr>
          <a:xfrm>
            <a:off x="-304800" y="-460148"/>
            <a:ext cx="6386286" cy="1727200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286" h="1727200">
                <a:moveTo>
                  <a:pt x="0" y="1727200"/>
                </a:moveTo>
                <a:lnTo>
                  <a:pt x="4513943" y="1727200"/>
                </a:lnTo>
                <a:cubicBezTo>
                  <a:pt x="4769455" y="1715786"/>
                  <a:pt x="4936860" y="1528157"/>
                  <a:pt x="5109029" y="1364343"/>
                </a:cubicBezTo>
                <a:lnTo>
                  <a:pt x="6386286" y="0"/>
                </a:lnTo>
                <a:lnTo>
                  <a:pt x="14514" y="0"/>
                </a:lnTo>
                <a:lnTo>
                  <a:pt x="0" y="1727200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Dados 7">
            <a:extLst>
              <a:ext uri="{FF2B5EF4-FFF2-40B4-BE49-F238E27FC236}">
                <a16:creationId xmlns:a16="http://schemas.microsoft.com/office/drawing/2014/main" id="{10326F66-EE1F-DEB3-FDF4-1C910A28A935}"/>
              </a:ext>
            </a:extLst>
          </p:cNvPr>
          <p:cNvSpPr/>
          <p:nvPr userDrawn="1"/>
        </p:nvSpPr>
        <p:spPr>
          <a:xfrm>
            <a:off x="1607530" y="5267233"/>
            <a:ext cx="4171950" cy="140072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5" name="Fluxograma: Dados 7">
            <a:extLst>
              <a:ext uri="{FF2B5EF4-FFF2-40B4-BE49-F238E27FC236}">
                <a16:creationId xmlns:a16="http://schemas.microsoft.com/office/drawing/2014/main" id="{23DA8D20-9792-7453-94B5-8D9C7AD32597}"/>
              </a:ext>
            </a:extLst>
          </p:cNvPr>
          <p:cNvSpPr/>
          <p:nvPr userDrawn="1"/>
        </p:nvSpPr>
        <p:spPr>
          <a:xfrm>
            <a:off x="1844694" y="3633785"/>
            <a:ext cx="2790493" cy="93690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0337C55-B539-3650-6C58-A5B462CF2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b="-5104"/>
          <a:stretch/>
        </p:blipFill>
        <p:spPr>
          <a:xfrm>
            <a:off x="827575" y="271874"/>
            <a:ext cx="2764589" cy="772646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4B65F8A-E7E2-43AB-F38D-5D95931359E4}"/>
              </a:ext>
            </a:extLst>
          </p:cNvPr>
          <p:cNvGrpSpPr/>
          <p:nvPr userDrawn="1"/>
        </p:nvGrpSpPr>
        <p:grpSpPr>
          <a:xfrm>
            <a:off x="3190977" y="1769781"/>
            <a:ext cx="2513853" cy="1237892"/>
            <a:chOff x="2361460" y="1272045"/>
            <a:chExt cx="4562822" cy="2246862"/>
          </a:xfrm>
        </p:grpSpPr>
        <p:sp>
          <p:nvSpPr>
            <p:cNvPr id="18" name="Fluxograma: Dados 7">
              <a:extLst>
                <a:ext uri="{FF2B5EF4-FFF2-40B4-BE49-F238E27FC236}">
                  <a16:creationId xmlns:a16="http://schemas.microsoft.com/office/drawing/2014/main" id="{846CBF85-D91D-CAA6-13AD-9BCEC0CEF2E9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9" name="Fluxograma: Dados 7">
              <a:extLst>
                <a:ext uri="{FF2B5EF4-FFF2-40B4-BE49-F238E27FC236}">
                  <a16:creationId xmlns:a16="http://schemas.microsoft.com/office/drawing/2014/main" id="{61E20F75-1CDD-B0A7-879F-9650A73EA1B5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20" name="Fluxograma: Dados 7">
              <a:extLst>
                <a:ext uri="{FF2B5EF4-FFF2-40B4-BE49-F238E27FC236}">
                  <a16:creationId xmlns:a16="http://schemas.microsoft.com/office/drawing/2014/main" id="{E5254FFD-8771-4FA9-41E4-DCF3A8429BED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21" name="Fluxograma: Dados 7">
            <a:extLst>
              <a:ext uri="{FF2B5EF4-FFF2-40B4-BE49-F238E27FC236}">
                <a16:creationId xmlns:a16="http://schemas.microsoft.com/office/drawing/2014/main" id="{DB245875-D550-805F-AD69-9D5A96B25C68}"/>
              </a:ext>
            </a:extLst>
          </p:cNvPr>
          <p:cNvSpPr/>
          <p:nvPr userDrawn="1"/>
        </p:nvSpPr>
        <p:spPr>
          <a:xfrm>
            <a:off x="3996071" y="3362044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22" name="Fluxograma: Dados 7">
            <a:extLst>
              <a:ext uri="{FF2B5EF4-FFF2-40B4-BE49-F238E27FC236}">
                <a16:creationId xmlns:a16="http://schemas.microsoft.com/office/drawing/2014/main" id="{80BD0B0C-A51A-B413-2256-862AF00801DE}"/>
              </a:ext>
            </a:extLst>
          </p:cNvPr>
          <p:cNvSpPr/>
          <p:nvPr userDrawn="1"/>
        </p:nvSpPr>
        <p:spPr>
          <a:xfrm>
            <a:off x="4235093" y="1424028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80E32532-C2EC-F17B-4A75-7D6DFE863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0765" y="2881655"/>
            <a:ext cx="5252135" cy="274850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E6E6E6"/>
                </a:solidFill>
                <a:latin typeface="+mn-lt"/>
              </a:defRPr>
            </a:lvl1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  <a:t>Endereço : SGAN 603</a:t>
            </a:r>
            <a:b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  <a:t>Módulo I e J – Brasília/DF</a:t>
            </a:r>
            <a:b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kumimoji="0" lang="pt-BR" sz="2800" b="0" i="0" u="none" strike="noStrike" cap="none" spc="0" normalizeH="0" baseline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  <a:t>CEP: 70830-110</a:t>
            </a:r>
            <a:br>
              <a:rPr kumimoji="0" lang="pt-BR" sz="2800" b="0" i="0" u="none" strike="noStrike" cap="none" spc="0" normalizeH="0" baseline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</a:br>
            <a:b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>
                <a:solidFill>
                  <a:srgbClr val="3684AB"/>
                </a:solidFill>
                <a:ea typeface="+mj-ea"/>
                <a:cs typeface="Arial" panose="020B0604020202020204" pitchFamily="34" charset="0"/>
                <a:sym typeface="Calibri"/>
              </a:rPr>
              <a:t>TELEFONE GERAL</a:t>
            </a:r>
            <a: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  <a:t>: 061 2192 8600</a:t>
            </a:r>
            <a:b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>
                <a:solidFill>
                  <a:srgbClr val="3684AB"/>
                </a:solidFill>
                <a:ea typeface="+mj-ea"/>
                <a:cs typeface="Arial" panose="020B0604020202020204" pitchFamily="34" charset="0"/>
                <a:sym typeface="Calibri"/>
              </a:rPr>
              <a:t>OUVIDORIA SETORIAL</a:t>
            </a:r>
            <a:r>
              <a:rPr kumimoji="0" lang="pt-BR" sz="2800" b="0" i="0" u="none" strike="noStrike" cap="none" spc="0" normalizeH="0" baseline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  <a:t>: 167</a:t>
            </a:r>
            <a:endParaRPr lang="pt-BR" sz="2800">
              <a:solidFill>
                <a:srgbClr val="3684AB"/>
              </a:solidFill>
            </a:endParaRPr>
          </a:p>
        </p:txBody>
      </p:sp>
      <p:pic>
        <p:nvPicPr>
          <p:cNvPr id="2" name="Gráfico 3">
            <a:extLst>
              <a:ext uri="{FF2B5EF4-FFF2-40B4-BE49-F238E27FC236}">
                <a16:creationId xmlns:a16="http://schemas.microsoft.com/office/drawing/2014/main" id="{18D03FC7-A7B5-33A3-9C7B-63F75D986B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2522" y="5679607"/>
            <a:ext cx="4627513" cy="11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40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2D7EE8-4554-B52E-3B44-D2D2FB91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EBC05B-1058-F8EB-35A9-16EEE4F1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B796EB-F68D-D4C3-D7E0-397A6ED57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A9A4-DA5A-4A7E-B2B3-E2BD14F23900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5796BC-02F4-C157-6F5A-8E5F044F5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D8E25C-48FD-AAB2-A2A5-97A601D9D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859D-AC77-4AAA-87DD-165CDC761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20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3" r:id="rId4"/>
    <p:sldLayoutId id="2147483651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emf"/><Relationship Id="rId7" Type="http://schemas.openxmlformats.org/officeDocument/2006/relationships/image" Target="../media/image2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4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F7FE2B23-9447-4CE3-80D0-6B2DD8A98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8937"/>
          <a:stretch/>
        </p:blipFill>
        <p:spPr>
          <a:xfrm>
            <a:off x="0" y="0"/>
            <a:ext cx="9152546" cy="6858000"/>
          </a:xfrm>
          <a:prstGeom prst="rect">
            <a:avLst/>
          </a:prstGeom>
        </p:spPr>
      </p:pic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9F8B69E2-6F8D-DD86-EFEF-A8E989147E6A}"/>
              </a:ext>
            </a:extLst>
          </p:cNvPr>
          <p:cNvSpPr/>
          <p:nvPr/>
        </p:nvSpPr>
        <p:spPr>
          <a:xfrm rot="10800000">
            <a:off x="2495550" y="-133350"/>
            <a:ext cx="9753600" cy="7315200"/>
          </a:xfrm>
          <a:custGeom>
            <a:avLst/>
            <a:gdLst>
              <a:gd name="connsiteX0" fmla="*/ 9277350 w 9391650"/>
              <a:gd name="connsiteY0" fmla="*/ 247650 h 7315200"/>
              <a:gd name="connsiteX1" fmla="*/ 2609850 w 9391650"/>
              <a:gd name="connsiteY1" fmla="*/ 7315200 h 7315200"/>
              <a:gd name="connsiteX2" fmla="*/ 0 w 9391650"/>
              <a:gd name="connsiteY2" fmla="*/ 7277100 h 7315200"/>
              <a:gd name="connsiteX3" fmla="*/ 0 w 9391650"/>
              <a:gd name="connsiteY3" fmla="*/ 0 h 7315200"/>
              <a:gd name="connsiteX4" fmla="*/ 9391650 w 9391650"/>
              <a:gd name="connsiteY4" fmla="*/ 0 h 7315200"/>
              <a:gd name="connsiteX5" fmla="*/ 9277350 w 9391650"/>
              <a:gd name="connsiteY5" fmla="*/ 247650 h 7315200"/>
              <a:gd name="connsiteX0" fmla="*/ 9563100 w 9677400"/>
              <a:gd name="connsiteY0" fmla="*/ 247650 h 7315200"/>
              <a:gd name="connsiteX1" fmla="*/ 2895600 w 9677400"/>
              <a:gd name="connsiteY1" fmla="*/ 7315200 h 7315200"/>
              <a:gd name="connsiteX2" fmla="*/ 0 w 9677400"/>
              <a:gd name="connsiteY2" fmla="*/ 7296150 h 7315200"/>
              <a:gd name="connsiteX3" fmla="*/ 285750 w 9677400"/>
              <a:gd name="connsiteY3" fmla="*/ 0 h 7315200"/>
              <a:gd name="connsiteX4" fmla="*/ 9677400 w 9677400"/>
              <a:gd name="connsiteY4" fmla="*/ 0 h 7315200"/>
              <a:gd name="connsiteX5" fmla="*/ 9563100 w 9677400"/>
              <a:gd name="connsiteY5" fmla="*/ 247650 h 7315200"/>
              <a:gd name="connsiteX0" fmla="*/ 9639300 w 9753600"/>
              <a:gd name="connsiteY0" fmla="*/ 247650 h 7315200"/>
              <a:gd name="connsiteX1" fmla="*/ 2971800 w 9753600"/>
              <a:gd name="connsiteY1" fmla="*/ 7315200 h 7315200"/>
              <a:gd name="connsiteX2" fmla="*/ 76200 w 9753600"/>
              <a:gd name="connsiteY2" fmla="*/ 7296150 h 7315200"/>
              <a:gd name="connsiteX3" fmla="*/ 0 w 9753600"/>
              <a:gd name="connsiteY3" fmla="*/ 0 h 7315200"/>
              <a:gd name="connsiteX4" fmla="*/ 9753600 w 9753600"/>
              <a:gd name="connsiteY4" fmla="*/ 0 h 7315200"/>
              <a:gd name="connsiteX5" fmla="*/ 9639300 w 9753600"/>
              <a:gd name="connsiteY5" fmla="*/ 24765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3600" h="7315200">
                <a:moveTo>
                  <a:pt x="9639300" y="247650"/>
                </a:moveTo>
                <a:lnTo>
                  <a:pt x="2971800" y="7315200"/>
                </a:lnTo>
                <a:lnTo>
                  <a:pt x="76200" y="7296150"/>
                </a:lnTo>
                <a:lnTo>
                  <a:pt x="0" y="0"/>
                </a:lnTo>
                <a:lnTo>
                  <a:pt x="9753600" y="0"/>
                </a:lnTo>
                <a:lnTo>
                  <a:pt x="9639300" y="2476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59FAAD98-C4F7-E082-A3AD-3437540EB8B4}"/>
              </a:ext>
            </a:extLst>
          </p:cNvPr>
          <p:cNvSpPr/>
          <p:nvPr/>
        </p:nvSpPr>
        <p:spPr>
          <a:xfrm>
            <a:off x="-304800" y="-449943"/>
            <a:ext cx="6386286" cy="1727200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286" h="1727200">
                <a:moveTo>
                  <a:pt x="0" y="1727200"/>
                </a:moveTo>
                <a:lnTo>
                  <a:pt x="4513943" y="1727200"/>
                </a:lnTo>
                <a:cubicBezTo>
                  <a:pt x="4769455" y="1715786"/>
                  <a:pt x="4936860" y="1528157"/>
                  <a:pt x="5109029" y="1364343"/>
                </a:cubicBezTo>
                <a:lnTo>
                  <a:pt x="6386286" y="0"/>
                </a:lnTo>
                <a:lnTo>
                  <a:pt x="14514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D7DA3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6C02CC01-7194-E846-3218-36AF464BCB24}"/>
              </a:ext>
            </a:extLst>
          </p:cNvPr>
          <p:cNvSpPr/>
          <p:nvPr/>
        </p:nvSpPr>
        <p:spPr>
          <a:xfrm>
            <a:off x="-304800" y="-460148"/>
            <a:ext cx="6386286" cy="1727200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286" h="1727200">
                <a:moveTo>
                  <a:pt x="0" y="1727200"/>
                </a:moveTo>
                <a:lnTo>
                  <a:pt x="4513943" y="1727200"/>
                </a:lnTo>
                <a:cubicBezTo>
                  <a:pt x="4769455" y="1715786"/>
                  <a:pt x="4936860" y="1528157"/>
                  <a:pt x="5109029" y="1364343"/>
                </a:cubicBezTo>
                <a:lnTo>
                  <a:pt x="6386286" y="0"/>
                </a:lnTo>
                <a:lnTo>
                  <a:pt x="14514" y="0"/>
                </a:lnTo>
                <a:lnTo>
                  <a:pt x="0" y="1727200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E8A2AEB-9F20-19B1-ECFE-18DBB53429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-5104"/>
          <a:stretch/>
        </p:blipFill>
        <p:spPr>
          <a:xfrm>
            <a:off x="827575" y="271874"/>
            <a:ext cx="2764589" cy="772646"/>
          </a:xfrm>
          <a:prstGeom prst="rect">
            <a:avLst/>
          </a:prstGeom>
        </p:spPr>
      </p:pic>
      <p:sp>
        <p:nvSpPr>
          <p:cNvPr id="17" name="Fluxograma: Dados 7">
            <a:extLst>
              <a:ext uri="{FF2B5EF4-FFF2-40B4-BE49-F238E27FC236}">
                <a16:creationId xmlns:a16="http://schemas.microsoft.com/office/drawing/2014/main" id="{9E35FC67-AE96-2DFC-5543-6877E5F417D3}"/>
              </a:ext>
            </a:extLst>
          </p:cNvPr>
          <p:cNvSpPr/>
          <p:nvPr/>
        </p:nvSpPr>
        <p:spPr>
          <a:xfrm>
            <a:off x="5779480" y="514030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1927D5CE-7C2F-4F0C-C9CC-D21AE5DA3788}"/>
              </a:ext>
            </a:extLst>
          </p:cNvPr>
          <p:cNvSpPr txBox="1">
            <a:spLocks/>
          </p:cNvSpPr>
          <p:nvPr/>
        </p:nvSpPr>
        <p:spPr>
          <a:xfrm>
            <a:off x="6412522" y="3221342"/>
            <a:ext cx="5383702" cy="1740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spc="280" dirty="0">
                <a:solidFill>
                  <a:srgbClr val="03405E"/>
                </a:solidFill>
                <a:latin typeface="Calibri" panose="020F0502020204030204"/>
              </a:rPr>
              <a:t>Compartilhamento de </a:t>
            </a:r>
            <a:r>
              <a:rPr lang="pt-BR" b="1" spc="150" dirty="0">
                <a:solidFill>
                  <a:srgbClr val="677B36"/>
                </a:solidFill>
                <a:latin typeface="Calibri" panose="020F0502020204030204"/>
              </a:rPr>
              <a:t>INFRAESTRUTURA</a:t>
            </a:r>
            <a:endParaRPr lang="pt-BR" b="1" dirty="0">
              <a:solidFill>
                <a:srgbClr val="03405E"/>
              </a:solidFill>
              <a:latin typeface="Calibri" panose="020F0502020204030204"/>
            </a:endParaRPr>
          </a:p>
        </p:txBody>
      </p:sp>
      <p:sp>
        <p:nvSpPr>
          <p:cNvPr id="6" name="Fluxograma: Dados 7">
            <a:extLst>
              <a:ext uri="{FF2B5EF4-FFF2-40B4-BE49-F238E27FC236}">
                <a16:creationId xmlns:a16="http://schemas.microsoft.com/office/drawing/2014/main" id="{D38AE6E8-1817-E9D8-4CA5-8476A639160E}"/>
              </a:ext>
            </a:extLst>
          </p:cNvPr>
          <p:cNvSpPr/>
          <p:nvPr/>
        </p:nvSpPr>
        <p:spPr>
          <a:xfrm>
            <a:off x="1607530" y="5267233"/>
            <a:ext cx="4171950" cy="140072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22" name="4 CuadroTexto">
            <a:extLst>
              <a:ext uri="{FF2B5EF4-FFF2-40B4-BE49-F238E27FC236}">
                <a16:creationId xmlns:a16="http://schemas.microsoft.com/office/drawing/2014/main" id="{0657AC56-ED97-F263-9BE4-78A3BCD66E05}"/>
              </a:ext>
            </a:extLst>
          </p:cNvPr>
          <p:cNvSpPr txBox="1"/>
          <p:nvPr/>
        </p:nvSpPr>
        <p:spPr>
          <a:xfrm>
            <a:off x="2306867" y="6010872"/>
            <a:ext cx="22806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800" b="1" dirty="0">
                <a:solidFill>
                  <a:schemeClr val="bg1"/>
                </a:solidFill>
                <a:latin typeface="Calibri" panose="020F0502020204030204"/>
              </a:rPr>
              <a:t>17 de junho</a:t>
            </a:r>
          </a:p>
        </p:txBody>
      </p:sp>
      <p:sp>
        <p:nvSpPr>
          <p:cNvPr id="23" name="4 CuadroTexto">
            <a:extLst>
              <a:ext uri="{FF2B5EF4-FFF2-40B4-BE49-F238E27FC236}">
                <a16:creationId xmlns:a16="http://schemas.microsoft.com/office/drawing/2014/main" id="{65D1391E-6984-6972-728B-5592BBC2C22B}"/>
              </a:ext>
            </a:extLst>
          </p:cNvPr>
          <p:cNvSpPr txBox="1"/>
          <p:nvPr/>
        </p:nvSpPr>
        <p:spPr>
          <a:xfrm>
            <a:off x="2705742" y="5342842"/>
            <a:ext cx="15520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5400" b="1">
                <a:solidFill>
                  <a:schemeClr val="bg1"/>
                </a:solidFill>
                <a:latin typeface="Calibri" panose="020F0502020204030204"/>
              </a:rPr>
              <a:t>2025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BE75369-BE2B-BFBC-9458-0A1FA1852690}"/>
              </a:ext>
            </a:extLst>
          </p:cNvPr>
          <p:cNvGrpSpPr/>
          <p:nvPr/>
        </p:nvGrpSpPr>
        <p:grpSpPr>
          <a:xfrm>
            <a:off x="6412522" y="6051765"/>
            <a:ext cx="8907168" cy="712787"/>
            <a:chOff x="6412522" y="6051765"/>
            <a:chExt cx="8907168" cy="712787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8B2488D1-094A-E567-98E7-BF3DA72E05CD}"/>
                </a:ext>
              </a:extLst>
            </p:cNvPr>
            <p:cNvSpPr/>
            <p:nvPr/>
          </p:nvSpPr>
          <p:spPr>
            <a:xfrm>
              <a:off x="6412522" y="6051765"/>
              <a:ext cx="8907168" cy="712787"/>
            </a:xfrm>
            <a:prstGeom prst="roundRect">
              <a:avLst>
                <a:gd name="adj" fmla="val 13219"/>
              </a:avLst>
            </a:prstGeom>
            <a:solidFill>
              <a:srgbClr val="5B5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170018D-213C-5523-275B-EB11E4383EAB}"/>
                </a:ext>
              </a:extLst>
            </p:cNvPr>
            <p:cNvSpPr txBox="1"/>
            <p:nvPr/>
          </p:nvSpPr>
          <p:spPr>
            <a:xfrm>
              <a:off x="6667500" y="6084992"/>
              <a:ext cx="4980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Gerente de Regulação do Serviço de Distribuição</a:t>
              </a:r>
            </a:p>
            <a:p>
              <a:r>
                <a:rPr lang="pt-BR" b="1" dirty="0">
                  <a:solidFill>
                    <a:schemeClr val="bg1"/>
                  </a:solidFill>
                </a:rPr>
                <a:t>STD/ANEEL</a:t>
              </a:r>
            </a:p>
          </p:txBody>
        </p:sp>
      </p:grpSp>
      <p:sp>
        <p:nvSpPr>
          <p:cNvPr id="13" name="4 CuadroTexto">
            <a:extLst>
              <a:ext uri="{FF2B5EF4-FFF2-40B4-BE49-F238E27FC236}">
                <a16:creationId xmlns:a16="http://schemas.microsoft.com/office/drawing/2014/main" id="{DA8E5E33-3771-963D-177D-3CFDCB16496A}"/>
              </a:ext>
            </a:extLst>
          </p:cNvPr>
          <p:cNvSpPr txBox="1"/>
          <p:nvPr/>
        </p:nvSpPr>
        <p:spPr>
          <a:xfrm>
            <a:off x="6741935" y="5710761"/>
            <a:ext cx="4820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PEDRO MELLO LOMBARDI</a:t>
            </a:r>
          </a:p>
        </p:txBody>
      </p:sp>
      <p:sp>
        <p:nvSpPr>
          <p:cNvPr id="14" name="Fluxograma: Dados 7">
            <a:extLst>
              <a:ext uri="{FF2B5EF4-FFF2-40B4-BE49-F238E27FC236}">
                <a16:creationId xmlns:a16="http://schemas.microsoft.com/office/drawing/2014/main" id="{08170844-BD59-C85B-201E-016BA9631C03}"/>
              </a:ext>
            </a:extLst>
          </p:cNvPr>
          <p:cNvSpPr/>
          <p:nvPr/>
        </p:nvSpPr>
        <p:spPr>
          <a:xfrm>
            <a:off x="1844694" y="3633785"/>
            <a:ext cx="2790493" cy="93690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BAE8B6E0-41ED-9D78-AAC6-BCD6D75A9576}"/>
              </a:ext>
            </a:extLst>
          </p:cNvPr>
          <p:cNvGrpSpPr/>
          <p:nvPr/>
        </p:nvGrpSpPr>
        <p:grpSpPr>
          <a:xfrm>
            <a:off x="3190977" y="1769781"/>
            <a:ext cx="2513853" cy="1237892"/>
            <a:chOff x="2361460" y="1272045"/>
            <a:chExt cx="4562822" cy="2246862"/>
          </a:xfrm>
        </p:grpSpPr>
        <p:sp>
          <p:nvSpPr>
            <p:cNvPr id="16" name="Fluxograma: Dados 7">
              <a:extLst>
                <a:ext uri="{FF2B5EF4-FFF2-40B4-BE49-F238E27FC236}">
                  <a16:creationId xmlns:a16="http://schemas.microsoft.com/office/drawing/2014/main" id="{3B96892C-84A9-A1EA-8214-F653D7B6EE41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8" name="Fluxograma: Dados 7">
              <a:extLst>
                <a:ext uri="{FF2B5EF4-FFF2-40B4-BE49-F238E27FC236}">
                  <a16:creationId xmlns:a16="http://schemas.microsoft.com/office/drawing/2014/main" id="{F39DEE6D-9024-1F1B-D5CC-2A21DEF31666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9" name="Fluxograma: Dados 7">
              <a:extLst>
                <a:ext uri="{FF2B5EF4-FFF2-40B4-BE49-F238E27FC236}">
                  <a16:creationId xmlns:a16="http://schemas.microsoft.com/office/drawing/2014/main" id="{D9FAC2DB-E335-B882-BA72-55F463478E27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1144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861F1-E8EB-4EE4-5FC6-7A3EC1B4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 descr="Vista aérea de cidade com prédios e água ao fundo&#10;&#10;Descrição gerada automaticamente">
            <a:extLst>
              <a:ext uri="{FF2B5EF4-FFF2-40B4-BE49-F238E27FC236}">
                <a16:creationId xmlns:a16="http://schemas.microsoft.com/office/drawing/2014/main" id="{BA99FD2A-0DB9-D6D6-E030-19EE392A6C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25912609-B3DD-BE3F-4A03-FBCA27A55772}"/>
              </a:ext>
            </a:extLst>
          </p:cNvPr>
          <p:cNvSpPr/>
          <p:nvPr/>
        </p:nvSpPr>
        <p:spPr>
          <a:xfrm>
            <a:off x="-31102" y="1053408"/>
            <a:ext cx="12282699" cy="6212590"/>
          </a:xfrm>
          <a:prstGeom prst="rect">
            <a:avLst/>
          </a:prstGeom>
          <a:gradFill>
            <a:gsLst>
              <a:gs pos="0">
                <a:schemeClr val="bg1"/>
              </a:gs>
              <a:gs pos="1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E1FD9396-9FCD-CF16-EC03-4763AE7AF2FD}"/>
              </a:ext>
            </a:extLst>
          </p:cNvPr>
          <p:cNvSpPr/>
          <p:nvPr/>
        </p:nvSpPr>
        <p:spPr>
          <a:xfrm>
            <a:off x="8981612" y="-2440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6B9BADA-3B4F-3FD3-6F27-6CB9E23CCA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6617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3901B585-C0E8-10EF-FDB4-CA8C9CAE62DA}"/>
              </a:ext>
            </a:extLst>
          </p:cNvPr>
          <p:cNvSpPr/>
          <p:nvPr/>
        </p:nvSpPr>
        <p:spPr>
          <a:xfrm>
            <a:off x="-888844" y="-7112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1CC06E-F29E-1FBD-A14F-C412BB1D250B}"/>
              </a:ext>
            </a:extLst>
          </p:cNvPr>
          <p:cNvGrpSpPr/>
          <p:nvPr/>
        </p:nvGrpSpPr>
        <p:grpSpPr>
          <a:xfrm>
            <a:off x="8908007" y="2318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054FBF37-2DDB-80BA-5F78-A3DF162583DF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0155804A-F9D0-F95F-B46C-5567438A2BFE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24693177-DEFE-31F2-643A-D95FB52C8B7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BB9F4FAF-4CE4-EAA9-C479-580AEDBB96BA}"/>
              </a:ext>
            </a:extLst>
          </p:cNvPr>
          <p:cNvSpPr txBox="1">
            <a:spLocks/>
          </p:cNvSpPr>
          <p:nvPr/>
        </p:nvSpPr>
        <p:spPr>
          <a:xfrm>
            <a:off x="181424" y="420032"/>
            <a:ext cx="8754838" cy="857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>
                <a:solidFill>
                  <a:prstClr val="white"/>
                </a:solidFill>
                <a:latin typeface="Calibri" panose="020F0502020204030204"/>
              </a:rPr>
              <a:t>Status da discussão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C1D9ECC-00E5-74F0-B01F-F994DD7AB2AF}"/>
              </a:ext>
            </a:extLst>
          </p:cNvPr>
          <p:cNvSpPr txBox="1"/>
          <p:nvPr/>
        </p:nvSpPr>
        <p:spPr>
          <a:xfrm>
            <a:off x="1414824" y="2274488"/>
            <a:ext cx="10218377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Publicação do Decreto 12.068, de 2024 (renovação das concessões de distribuição), 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</a:rPr>
              <a:t>trazendo fato novo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Retorno do processo para as áreas técnicas da ANEEL avaliarem como 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</a:rPr>
              <a:t>incorporar as disposições do Decreto na minuta de norma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Minuta de norma aprovada na Anatel: necessidade de convergência para um 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</a:rPr>
              <a:t>texto comum das duas Agências 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</a:rPr>
              <a:t>Tratativas entre as Agências em andamento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 processo na ANEEL está sob relatoria da Diretora Agnes Costa</a:t>
            </a:r>
          </a:p>
        </p:txBody>
      </p:sp>
      <p:pic>
        <p:nvPicPr>
          <p:cNvPr id="12" name="Gráfico 11" descr="Martelo estrutura de tópicos">
            <a:extLst>
              <a:ext uri="{FF2B5EF4-FFF2-40B4-BE49-F238E27FC236}">
                <a16:creationId xmlns:a16="http://schemas.microsoft.com/office/drawing/2014/main" id="{E5A46936-2DBE-D2F9-3D4E-50C1979DC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04" y="2021025"/>
            <a:ext cx="736135" cy="736135"/>
          </a:xfrm>
          <a:prstGeom prst="rect">
            <a:avLst/>
          </a:prstGeom>
        </p:spPr>
      </p:pic>
      <p:pic>
        <p:nvPicPr>
          <p:cNvPr id="14" name="Gráfico 13" descr="Análise do cliente estrutura de tópicos">
            <a:extLst>
              <a:ext uri="{FF2B5EF4-FFF2-40B4-BE49-F238E27FC236}">
                <a16:creationId xmlns:a16="http://schemas.microsoft.com/office/drawing/2014/main" id="{1C531470-29F9-D3B6-868F-997D11E63B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402" y="2995616"/>
            <a:ext cx="764903" cy="764903"/>
          </a:xfrm>
          <a:prstGeom prst="rect">
            <a:avLst/>
          </a:prstGeom>
        </p:spPr>
      </p:pic>
      <p:pic>
        <p:nvPicPr>
          <p:cNvPr id="16" name="Gráfico 15" descr="Documento estrutura de tópicos">
            <a:extLst>
              <a:ext uri="{FF2B5EF4-FFF2-40B4-BE49-F238E27FC236}">
                <a16:creationId xmlns:a16="http://schemas.microsoft.com/office/drawing/2014/main" id="{F040E3C8-8327-1983-7303-A7D9947F5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6724" y="4071531"/>
            <a:ext cx="700258" cy="700258"/>
          </a:xfrm>
          <a:prstGeom prst="rect">
            <a:avLst/>
          </a:prstGeom>
        </p:spPr>
      </p:pic>
      <p:pic>
        <p:nvPicPr>
          <p:cNvPr id="18" name="Gráfico 17" descr="Sala de reuniões estrutura de tópicos">
            <a:extLst>
              <a:ext uri="{FF2B5EF4-FFF2-40B4-BE49-F238E27FC236}">
                <a16:creationId xmlns:a16="http://schemas.microsoft.com/office/drawing/2014/main" id="{BB2127B9-8A6D-5123-64DF-073B784F0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4089" y="4991357"/>
            <a:ext cx="785527" cy="7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7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 descr="Vista aérea de cidade com prédios e água ao fundo&#10;&#10;Descrição gerada automaticamente">
            <a:extLst>
              <a:ext uri="{FF2B5EF4-FFF2-40B4-BE49-F238E27FC236}">
                <a16:creationId xmlns:a16="http://schemas.microsoft.com/office/drawing/2014/main" id="{9071C470-1444-5C2C-DAAB-DF1D773CF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E6445D51-26E2-6CFB-CFD5-9D4C048E600C}"/>
              </a:ext>
            </a:extLst>
          </p:cNvPr>
          <p:cNvSpPr/>
          <p:nvPr/>
        </p:nvSpPr>
        <p:spPr>
          <a:xfrm>
            <a:off x="-45350" y="645410"/>
            <a:ext cx="12282699" cy="6212590"/>
          </a:xfrm>
          <a:prstGeom prst="rect">
            <a:avLst/>
          </a:prstGeom>
          <a:gradFill>
            <a:gsLst>
              <a:gs pos="0">
                <a:schemeClr val="bg1"/>
              </a:gs>
              <a:gs pos="1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F0304BBF-9C71-31F9-10DD-2EF780E75A49}"/>
              </a:ext>
            </a:extLst>
          </p:cNvPr>
          <p:cNvSpPr/>
          <p:nvPr/>
        </p:nvSpPr>
        <p:spPr>
          <a:xfrm>
            <a:off x="8981612" y="-2440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646D21-768F-879B-0F37-1E4DBD29C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6617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D4F1B73C-1554-2E7B-18CA-4633BB276C72}"/>
              </a:ext>
            </a:extLst>
          </p:cNvPr>
          <p:cNvSpPr/>
          <p:nvPr/>
        </p:nvSpPr>
        <p:spPr>
          <a:xfrm>
            <a:off x="-888844" y="-7112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5341838-701A-9973-5D03-E422B9E9688C}"/>
              </a:ext>
            </a:extLst>
          </p:cNvPr>
          <p:cNvGrpSpPr/>
          <p:nvPr/>
        </p:nvGrpSpPr>
        <p:grpSpPr>
          <a:xfrm>
            <a:off x="8908007" y="2318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65BA6249-D17B-A0B8-B5C8-D504C1914938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88C9ABD0-52C5-E34A-5E64-7EB3ED0138B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13534334-8C2B-17F5-9ACF-3D3401F119E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CCF2FCAA-64B6-7EBE-22DF-26A6CF1426BE}"/>
              </a:ext>
            </a:extLst>
          </p:cNvPr>
          <p:cNvSpPr txBox="1">
            <a:spLocks/>
          </p:cNvSpPr>
          <p:nvPr/>
        </p:nvSpPr>
        <p:spPr>
          <a:xfrm>
            <a:off x="647347" y="377768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>
                <a:solidFill>
                  <a:schemeClr val="accent4"/>
                </a:solidFill>
                <a:latin typeface="Calibri" panose="020F0502020204030204"/>
              </a:rPr>
              <a:t>Processo de Revisão da REC 04</a:t>
            </a:r>
            <a:endParaRPr lang="pt-BR" sz="3200" b="1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B2822CB3-416C-DD2E-D456-A87241C8F46C}"/>
              </a:ext>
            </a:extLst>
          </p:cNvPr>
          <p:cNvCxnSpPr>
            <a:cxnSpLocks/>
            <a:stCxn id="77" idx="1"/>
          </p:cNvCxnSpPr>
          <p:nvPr/>
        </p:nvCxnSpPr>
        <p:spPr>
          <a:xfrm flipV="1">
            <a:off x="-45350" y="3737113"/>
            <a:ext cx="11986590" cy="14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773B5892-7934-F439-5EDE-2E5ABD7DA551}"/>
              </a:ext>
            </a:extLst>
          </p:cNvPr>
          <p:cNvGrpSpPr/>
          <p:nvPr/>
        </p:nvGrpSpPr>
        <p:grpSpPr>
          <a:xfrm>
            <a:off x="367747" y="2286000"/>
            <a:ext cx="339234" cy="1465705"/>
            <a:chOff x="367747" y="2286000"/>
            <a:chExt cx="339234" cy="1465705"/>
          </a:xfrm>
        </p:grpSpPr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648830FD-A98A-5439-5DA1-47EF99BC7EA6}"/>
                </a:ext>
              </a:extLst>
            </p:cNvPr>
            <p:cNvCxnSpPr/>
            <p:nvPr/>
          </p:nvCxnSpPr>
          <p:spPr>
            <a:xfrm flipV="1">
              <a:off x="536713" y="2504661"/>
              <a:ext cx="0" cy="12470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760E655A-28A6-3529-8F52-C5FA30699CCB}"/>
                </a:ext>
              </a:extLst>
            </p:cNvPr>
            <p:cNvSpPr/>
            <p:nvPr/>
          </p:nvSpPr>
          <p:spPr>
            <a:xfrm>
              <a:off x="367747" y="2286000"/>
              <a:ext cx="339234" cy="2981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D7DE7B5-6DE6-B663-6E0B-6D101C044E03}"/>
              </a:ext>
            </a:extLst>
          </p:cNvPr>
          <p:cNvSpPr txBox="1"/>
          <p:nvPr/>
        </p:nvSpPr>
        <p:spPr>
          <a:xfrm>
            <a:off x="69573" y="3791027"/>
            <a:ext cx="105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accent1"/>
                </a:solidFill>
              </a:rPr>
              <a:t>12/2014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6E2FC653-8228-03D6-7E11-E32A4B006C6C}"/>
              </a:ext>
            </a:extLst>
          </p:cNvPr>
          <p:cNvGrpSpPr/>
          <p:nvPr/>
        </p:nvGrpSpPr>
        <p:grpSpPr>
          <a:xfrm rot="10800000">
            <a:off x="1657626" y="3730052"/>
            <a:ext cx="339234" cy="1465705"/>
            <a:chOff x="367747" y="2286000"/>
            <a:chExt cx="339234" cy="1465705"/>
          </a:xfrm>
        </p:grpSpPr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0F04384B-45B8-17B8-79F8-3437436837FA}"/>
                </a:ext>
              </a:extLst>
            </p:cNvPr>
            <p:cNvCxnSpPr/>
            <p:nvPr/>
          </p:nvCxnSpPr>
          <p:spPr>
            <a:xfrm flipV="1">
              <a:off x="536713" y="2504661"/>
              <a:ext cx="0" cy="12470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D504AC37-E390-1FF1-26E9-D77DA0D2DB9A}"/>
                </a:ext>
              </a:extLst>
            </p:cNvPr>
            <p:cNvSpPr/>
            <p:nvPr/>
          </p:nvSpPr>
          <p:spPr>
            <a:xfrm>
              <a:off x="367747" y="2286000"/>
              <a:ext cx="339234" cy="2981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DA816393-FAD7-7E5D-7E40-AD9011515F2D}"/>
              </a:ext>
            </a:extLst>
          </p:cNvPr>
          <p:cNvSpPr txBox="1"/>
          <p:nvPr/>
        </p:nvSpPr>
        <p:spPr>
          <a:xfrm>
            <a:off x="0" y="1628604"/>
            <a:ext cx="1514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Resolução Conjunta n</a:t>
            </a:r>
            <a:r>
              <a:rPr lang="pt-BR" b="1" i="0">
                <a:solidFill>
                  <a:schemeClr val="accent1">
                    <a:lumMod val="50000"/>
                  </a:schemeClr>
                </a:solidFill>
                <a:effectLst/>
                <a:latin typeface="WordVisi_MSFontService"/>
              </a:rPr>
              <a:t>º </a:t>
            </a: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4</a:t>
            </a:r>
            <a:endParaRPr lang="pt-BR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FC3B0572-07F4-5967-02BB-332F22887DC5}"/>
              </a:ext>
            </a:extLst>
          </p:cNvPr>
          <p:cNvSpPr txBox="1"/>
          <p:nvPr/>
        </p:nvSpPr>
        <p:spPr>
          <a:xfrm>
            <a:off x="1572181" y="3355325"/>
            <a:ext cx="112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accent1"/>
                </a:solidFill>
              </a:rPr>
              <a:t>9/2018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9AD20DE5-7882-3740-8BED-847BFB48065B}"/>
              </a:ext>
            </a:extLst>
          </p:cNvPr>
          <p:cNvSpPr txBox="1"/>
          <p:nvPr/>
        </p:nvSpPr>
        <p:spPr>
          <a:xfrm>
            <a:off x="642730" y="5240749"/>
            <a:ext cx="2604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>
                <a:solidFill>
                  <a:schemeClr val="accent1">
                    <a:lumMod val="50000"/>
                  </a:schemeClr>
                </a:solidFill>
              </a:rPr>
              <a:t>Inicia revisão da REC </a:t>
            </a: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lang="pt-BR" b="1" i="0">
                <a:solidFill>
                  <a:schemeClr val="accent1">
                    <a:lumMod val="50000"/>
                  </a:schemeClr>
                </a:solidFill>
                <a:effectLst/>
                <a:latin typeface="WordVisi_MSFontService"/>
              </a:rPr>
              <a:t>º </a:t>
            </a: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pt-BR" b="1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pt-BR" b="1">
                <a:solidFill>
                  <a:schemeClr val="accent1">
                    <a:lumMod val="50000"/>
                  </a:schemeClr>
                </a:solidFill>
              </a:rPr>
              <a:t>TS nº 16/2018</a:t>
            </a:r>
          </a:p>
        </p:txBody>
      </p: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45981682-9738-F9A2-301A-8CA813995BF0}"/>
              </a:ext>
            </a:extLst>
          </p:cNvPr>
          <p:cNvGrpSpPr/>
          <p:nvPr/>
        </p:nvGrpSpPr>
        <p:grpSpPr>
          <a:xfrm>
            <a:off x="3027369" y="2286000"/>
            <a:ext cx="339234" cy="1465705"/>
            <a:chOff x="367747" y="2286000"/>
            <a:chExt cx="339234" cy="1465705"/>
          </a:xfrm>
        </p:grpSpPr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FDF82B5C-82EB-1259-74F3-EDEF295B9FC9}"/>
                </a:ext>
              </a:extLst>
            </p:cNvPr>
            <p:cNvCxnSpPr/>
            <p:nvPr/>
          </p:nvCxnSpPr>
          <p:spPr>
            <a:xfrm flipV="1">
              <a:off x="536713" y="2504661"/>
              <a:ext cx="0" cy="12470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AEB20B55-840F-3930-BACF-B078C92A3760}"/>
                </a:ext>
              </a:extLst>
            </p:cNvPr>
            <p:cNvSpPr/>
            <p:nvPr/>
          </p:nvSpPr>
          <p:spPr>
            <a:xfrm>
              <a:off x="367747" y="2286000"/>
              <a:ext cx="339234" cy="2981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12136E6-FAA6-5C29-AACB-2A0496F06ED9}"/>
              </a:ext>
            </a:extLst>
          </p:cNvPr>
          <p:cNvSpPr txBox="1"/>
          <p:nvPr/>
        </p:nvSpPr>
        <p:spPr>
          <a:xfrm>
            <a:off x="2729195" y="3791027"/>
            <a:ext cx="105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accent1"/>
                </a:solidFill>
              </a:rPr>
              <a:t>11/2021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E7A907E-B6E0-38BE-49A1-3B1EF593D3C4}"/>
              </a:ext>
            </a:extLst>
          </p:cNvPr>
          <p:cNvSpPr txBox="1"/>
          <p:nvPr/>
        </p:nvSpPr>
        <p:spPr>
          <a:xfrm>
            <a:off x="2342652" y="1614371"/>
            <a:ext cx="1707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CP </a:t>
            </a:r>
            <a:r>
              <a:rPr lang="pt-BR" b="1">
                <a:solidFill>
                  <a:schemeClr val="accent1">
                    <a:lumMod val="50000"/>
                  </a:schemeClr>
                </a:solidFill>
              </a:rPr>
              <a:t>nº </a:t>
            </a: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73/2021</a:t>
            </a:r>
          </a:p>
          <a:p>
            <a:pPr algn="ctr"/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AIR</a:t>
            </a:r>
            <a:endParaRPr lang="pt-BR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C557857-7C93-1BEA-3D74-8BF54B88A8D8}"/>
              </a:ext>
            </a:extLst>
          </p:cNvPr>
          <p:cNvSpPr txBox="1"/>
          <p:nvPr/>
        </p:nvSpPr>
        <p:spPr>
          <a:xfrm>
            <a:off x="5270570" y="1551863"/>
            <a:ext cx="2192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17ª RPO de 2024</a:t>
            </a:r>
          </a:p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Vistas Dir. Sandoval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C3659A4E-A784-40E1-13A3-876B0F74506D}"/>
              </a:ext>
            </a:extLst>
          </p:cNvPr>
          <p:cNvGrpSpPr/>
          <p:nvPr/>
        </p:nvGrpSpPr>
        <p:grpSpPr>
          <a:xfrm>
            <a:off x="5996602" y="2286000"/>
            <a:ext cx="339234" cy="1465705"/>
            <a:chOff x="367747" y="2286000"/>
            <a:chExt cx="339234" cy="1465705"/>
          </a:xfrm>
        </p:grpSpPr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2E00DE16-A576-E225-D24B-4DCF6001AF58}"/>
                </a:ext>
              </a:extLst>
            </p:cNvPr>
            <p:cNvCxnSpPr/>
            <p:nvPr/>
          </p:nvCxnSpPr>
          <p:spPr>
            <a:xfrm flipV="1">
              <a:off x="536713" y="2504661"/>
              <a:ext cx="0" cy="12470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A015AD7E-75FC-3DD6-D325-622C54249068}"/>
                </a:ext>
              </a:extLst>
            </p:cNvPr>
            <p:cNvSpPr/>
            <p:nvPr/>
          </p:nvSpPr>
          <p:spPr>
            <a:xfrm>
              <a:off x="367747" y="2286000"/>
              <a:ext cx="339234" cy="2981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F86644-7D86-8292-D14E-67641B08AD22}"/>
              </a:ext>
            </a:extLst>
          </p:cNvPr>
          <p:cNvSpPr txBox="1"/>
          <p:nvPr/>
        </p:nvSpPr>
        <p:spPr>
          <a:xfrm>
            <a:off x="5756230" y="3800642"/>
            <a:ext cx="105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accent1"/>
                </a:solidFill>
              </a:rPr>
              <a:t>5/2024</a:t>
            </a: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65FA2D09-2EA6-9B0E-3FA0-2F7D9804FD9A}"/>
              </a:ext>
            </a:extLst>
          </p:cNvPr>
          <p:cNvGrpSpPr/>
          <p:nvPr/>
        </p:nvGrpSpPr>
        <p:grpSpPr>
          <a:xfrm rot="10800000">
            <a:off x="4503069" y="3713069"/>
            <a:ext cx="339234" cy="1465705"/>
            <a:chOff x="367747" y="2286000"/>
            <a:chExt cx="339234" cy="1465705"/>
          </a:xfrm>
        </p:grpSpPr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7FC54C18-57A3-47BC-D673-D8990AF4AF80}"/>
                </a:ext>
              </a:extLst>
            </p:cNvPr>
            <p:cNvCxnSpPr/>
            <p:nvPr/>
          </p:nvCxnSpPr>
          <p:spPr>
            <a:xfrm flipV="1">
              <a:off x="536713" y="2504661"/>
              <a:ext cx="0" cy="12470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A26D87D2-60FA-B47D-7150-401DA99AAD12}"/>
                </a:ext>
              </a:extLst>
            </p:cNvPr>
            <p:cNvSpPr/>
            <p:nvPr/>
          </p:nvSpPr>
          <p:spPr>
            <a:xfrm>
              <a:off x="367747" y="2286000"/>
              <a:ext cx="339234" cy="2981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2DFA44D6-B0DC-F8C8-1EE7-D3FBADDA36C8}"/>
              </a:ext>
            </a:extLst>
          </p:cNvPr>
          <p:cNvSpPr txBox="1"/>
          <p:nvPr/>
        </p:nvSpPr>
        <p:spPr>
          <a:xfrm>
            <a:off x="4206339" y="3351133"/>
            <a:ext cx="112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accent1"/>
                </a:solidFill>
              </a:rPr>
              <a:t>10/2023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EB4C022E-14B6-30E3-FA87-F480203B0BC1}"/>
              </a:ext>
            </a:extLst>
          </p:cNvPr>
          <p:cNvSpPr txBox="1"/>
          <p:nvPr/>
        </p:nvSpPr>
        <p:spPr>
          <a:xfrm>
            <a:off x="3679501" y="5306137"/>
            <a:ext cx="3183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39ª RPO de 2023 </a:t>
            </a:r>
          </a:p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Vistas Dir. Fernando (ANEEL)</a:t>
            </a:r>
          </a:p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Deliberação na Anatel 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DED4A184-7021-3933-82F3-90B035CF24F0}"/>
              </a:ext>
            </a:extLst>
          </p:cNvPr>
          <p:cNvSpPr txBox="1"/>
          <p:nvPr/>
        </p:nvSpPr>
        <p:spPr>
          <a:xfrm>
            <a:off x="6908398" y="5195757"/>
            <a:ext cx="2672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Decreto nº 12.068</a:t>
            </a:r>
          </a:p>
          <a:p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Fato novo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610C0D6B-B582-C601-E347-5C31C0C24D6D}"/>
              </a:ext>
            </a:extLst>
          </p:cNvPr>
          <p:cNvSpPr txBox="1"/>
          <p:nvPr/>
        </p:nvSpPr>
        <p:spPr>
          <a:xfrm>
            <a:off x="7383579" y="3362889"/>
            <a:ext cx="105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accent1"/>
                </a:solidFill>
              </a:rPr>
              <a:t>6/2024</a:t>
            </a:r>
          </a:p>
        </p:txBody>
      </p: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8BD37D76-5606-A4ED-C076-02461BDA6A98}"/>
              </a:ext>
            </a:extLst>
          </p:cNvPr>
          <p:cNvGrpSpPr/>
          <p:nvPr/>
        </p:nvGrpSpPr>
        <p:grpSpPr>
          <a:xfrm rot="10800000">
            <a:off x="7622101" y="3727328"/>
            <a:ext cx="339234" cy="1465705"/>
            <a:chOff x="367747" y="2286000"/>
            <a:chExt cx="339234" cy="1465705"/>
          </a:xfrm>
        </p:grpSpPr>
        <p:cxnSp>
          <p:nvCxnSpPr>
            <p:cNvPr id="81" name="Conector reto 80">
              <a:extLst>
                <a:ext uri="{FF2B5EF4-FFF2-40B4-BE49-F238E27FC236}">
                  <a16:creationId xmlns:a16="http://schemas.microsoft.com/office/drawing/2014/main" id="{CD2D68EA-1B57-A78A-C49A-A6B466226D7C}"/>
                </a:ext>
              </a:extLst>
            </p:cNvPr>
            <p:cNvCxnSpPr/>
            <p:nvPr/>
          </p:nvCxnSpPr>
          <p:spPr>
            <a:xfrm flipV="1">
              <a:off x="536713" y="2504661"/>
              <a:ext cx="0" cy="12470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2D428CFD-D8DE-7532-4DD0-1D496993DA48}"/>
                </a:ext>
              </a:extLst>
            </p:cNvPr>
            <p:cNvSpPr/>
            <p:nvPr/>
          </p:nvSpPr>
          <p:spPr>
            <a:xfrm>
              <a:off x="367747" y="2286000"/>
              <a:ext cx="339234" cy="2981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C280390C-9AB5-C4DF-9557-0DCF3CD916CD}"/>
              </a:ext>
            </a:extLst>
          </p:cNvPr>
          <p:cNvSpPr txBox="1"/>
          <p:nvPr/>
        </p:nvSpPr>
        <p:spPr>
          <a:xfrm>
            <a:off x="7583895" y="1403949"/>
            <a:ext cx="3549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26ª RPO de 2024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Retorno para área técnica (ANEEL)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Relatoria do Dir. Ricardo (ANEEL)</a:t>
            </a:r>
          </a:p>
        </p:txBody>
      </p: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883ADDF1-7375-86C1-7A3C-8391592E3D1A}"/>
              </a:ext>
            </a:extLst>
          </p:cNvPr>
          <p:cNvGrpSpPr/>
          <p:nvPr/>
        </p:nvGrpSpPr>
        <p:grpSpPr>
          <a:xfrm>
            <a:off x="9019202" y="2286000"/>
            <a:ext cx="339234" cy="1465705"/>
            <a:chOff x="367747" y="2286000"/>
            <a:chExt cx="339234" cy="1465705"/>
          </a:xfrm>
        </p:grpSpPr>
        <p:cxnSp>
          <p:nvCxnSpPr>
            <p:cNvPr id="90" name="Conector reto 89">
              <a:extLst>
                <a:ext uri="{FF2B5EF4-FFF2-40B4-BE49-F238E27FC236}">
                  <a16:creationId xmlns:a16="http://schemas.microsoft.com/office/drawing/2014/main" id="{69C241DA-5D4F-7CE6-D446-8076059EF58F}"/>
                </a:ext>
              </a:extLst>
            </p:cNvPr>
            <p:cNvCxnSpPr/>
            <p:nvPr/>
          </p:nvCxnSpPr>
          <p:spPr>
            <a:xfrm flipV="1">
              <a:off x="536713" y="2504661"/>
              <a:ext cx="0" cy="12470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ipse 90">
              <a:extLst>
                <a:ext uri="{FF2B5EF4-FFF2-40B4-BE49-F238E27FC236}">
                  <a16:creationId xmlns:a16="http://schemas.microsoft.com/office/drawing/2014/main" id="{60FD1661-C5B4-4886-C5FE-0B03183832D3}"/>
                </a:ext>
              </a:extLst>
            </p:cNvPr>
            <p:cNvSpPr/>
            <p:nvPr/>
          </p:nvSpPr>
          <p:spPr>
            <a:xfrm>
              <a:off x="367747" y="2286000"/>
              <a:ext cx="339234" cy="2981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CFDF993F-B961-7082-75F3-C1BCA81D9D17}"/>
              </a:ext>
            </a:extLst>
          </p:cNvPr>
          <p:cNvSpPr txBox="1"/>
          <p:nvPr/>
        </p:nvSpPr>
        <p:spPr>
          <a:xfrm>
            <a:off x="8778830" y="3800642"/>
            <a:ext cx="105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7/2024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532F5198-C4CD-EDF4-283F-779EFFDB9C57}"/>
              </a:ext>
            </a:extLst>
          </p:cNvPr>
          <p:cNvSpPr txBox="1"/>
          <p:nvPr/>
        </p:nvSpPr>
        <p:spPr>
          <a:xfrm>
            <a:off x="9641174" y="5390655"/>
            <a:ext cx="2591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17ª RPO de 2025 </a:t>
            </a:r>
          </a:p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Vistas Dir. Agnes (ANEEL)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E3D5DB6-AB37-AA21-AAB8-961D0E7F58FC}"/>
              </a:ext>
            </a:extLst>
          </p:cNvPr>
          <p:cNvGrpSpPr/>
          <p:nvPr/>
        </p:nvGrpSpPr>
        <p:grpSpPr>
          <a:xfrm rot="10800000">
            <a:off x="10597563" y="3748404"/>
            <a:ext cx="339234" cy="1465705"/>
            <a:chOff x="367747" y="2286000"/>
            <a:chExt cx="339234" cy="1465705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D35F3EDC-66BD-4A8D-8B13-2E41DD84AA2B}"/>
                </a:ext>
              </a:extLst>
            </p:cNvPr>
            <p:cNvCxnSpPr/>
            <p:nvPr/>
          </p:nvCxnSpPr>
          <p:spPr>
            <a:xfrm flipV="1">
              <a:off x="536713" y="2504661"/>
              <a:ext cx="0" cy="12470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375C6F4-C8C5-D4A5-6DF8-71C477C20752}"/>
                </a:ext>
              </a:extLst>
            </p:cNvPr>
            <p:cNvSpPr/>
            <p:nvPr/>
          </p:nvSpPr>
          <p:spPr>
            <a:xfrm>
              <a:off x="367747" y="2286000"/>
              <a:ext cx="339234" cy="2981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CEC23B-FCA5-1C91-9FE2-C8528084748F}"/>
              </a:ext>
            </a:extLst>
          </p:cNvPr>
          <p:cNvSpPr txBox="1"/>
          <p:nvPr/>
        </p:nvSpPr>
        <p:spPr>
          <a:xfrm>
            <a:off x="10243085" y="3314557"/>
            <a:ext cx="105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</a:rPr>
              <a:t>05/2025</a:t>
            </a:r>
          </a:p>
        </p:txBody>
      </p:sp>
    </p:spTree>
    <p:extLst>
      <p:ext uri="{BB962C8B-B14F-4D97-AF65-F5344CB8AC3E}">
        <p14:creationId xmlns:p14="http://schemas.microsoft.com/office/powerpoint/2010/main" val="252246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AE311767-4025-7141-76AC-7871D9CC8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89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815A46AC-CD59-48AB-009E-E86EF8B62206}"/>
              </a:ext>
            </a:extLst>
          </p:cNvPr>
          <p:cNvSpPr/>
          <p:nvPr/>
        </p:nvSpPr>
        <p:spPr>
          <a:xfrm rot="10800000">
            <a:off x="2495550" y="-133350"/>
            <a:ext cx="9753600" cy="7315200"/>
          </a:xfrm>
          <a:custGeom>
            <a:avLst/>
            <a:gdLst>
              <a:gd name="connsiteX0" fmla="*/ 9277350 w 9391650"/>
              <a:gd name="connsiteY0" fmla="*/ 247650 h 7315200"/>
              <a:gd name="connsiteX1" fmla="*/ 2609850 w 9391650"/>
              <a:gd name="connsiteY1" fmla="*/ 7315200 h 7315200"/>
              <a:gd name="connsiteX2" fmla="*/ 0 w 9391650"/>
              <a:gd name="connsiteY2" fmla="*/ 7277100 h 7315200"/>
              <a:gd name="connsiteX3" fmla="*/ 0 w 9391650"/>
              <a:gd name="connsiteY3" fmla="*/ 0 h 7315200"/>
              <a:gd name="connsiteX4" fmla="*/ 9391650 w 9391650"/>
              <a:gd name="connsiteY4" fmla="*/ 0 h 7315200"/>
              <a:gd name="connsiteX5" fmla="*/ 9277350 w 9391650"/>
              <a:gd name="connsiteY5" fmla="*/ 247650 h 7315200"/>
              <a:gd name="connsiteX0" fmla="*/ 9563100 w 9677400"/>
              <a:gd name="connsiteY0" fmla="*/ 247650 h 7315200"/>
              <a:gd name="connsiteX1" fmla="*/ 2895600 w 9677400"/>
              <a:gd name="connsiteY1" fmla="*/ 7315200 h 7315200"/>
              <a:gd name="connsiteX2" fmla="*/ 0 w 9677400"/>
              <a:gd name="connsiteY2" fmla="*/ 7296150 h 7315200"/>
              <a:gd name="connsiteX3" fmla="*/ 285750 w 9677400"/>
              <a:gd name="connsiteY3" fmla="*/ 0 h 7315200"/>
              <a:gd name="connsiteX4" fmla="*/ 9677400 w 9677400"/>
              <a:gd name="connsiteY4" fmla="*/ 0 h 7315200"/>
              <a:gd name="connsiteX5" fmla="*/ 9563100 w 9677400"/>
              <a:gd name="connsiteY5" fmla="*/ 247650 h 7315200"/>
              <a:gd name="connsiteX0" fmla="*/ 9639300 w 9753600"/>
              <a:gd name="connsiteY0" fmla="*/ 247650 h 7315200"/>
              <a:gd name="connsiteX1" fmla="*/ 2971800 w 9753600"/>
              <a:gd name="connsiteY1" fmla="*/ 7315200 h 7315200"/>
              <a:gd name="connsiteX2" fmla="*/ 76200 w 9753600"/>
              <a:gd name="connsiteY2" fmla="*/ 7296150 h 7315200"/>
              <a:gd name="connsiteX3" fmla="*/ 0 w 9753600"/>
              <a:gd name="connsiteY3" fmla="*/ 0 h 7315200"/>
              <a:gd name="connsiteX4" fmla="*/ 9753600 w 9753600"/>
              <a:gd name="connsiteY4" fmla="*/ 0 h 7315200"/>
              <a:gd name="connsiteX5" fmla="*/ 9639300 w 9753600"/>
              <a:gd name="connsiteY5" fmla="*/ 24765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3600" h="7315200">
                <a:moveTo>
                  <a:pt x="9639300" y="247650"/>
                </a:moveTo>
                <a:lnTo>
                  <a:pt x="2971800" y="7315200"/>
                </a:lnTo>
                <a:lnTo>
                  <a:pt x="76200" y="7296150"/>
                </a:lnTo>
                <a:lnTo>
                  <a:pt x="0" y="0"/>
                </a:lnTo>
                <a:lnTo>
                  <a:pt x="9753600" y="0"/>
                </a:lnTo>
                <a:lnTo>
                  <a:pt x="9639300" y="2476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953530E7-8E5D-8D69-519A-0876F320A2E9}"/>
              </a:ext>
            </a:extLst>
          </p:cNvPr>
          <p:cNvSpPr/>
          <p:nvPr/>
        </p:nvSpPr>
        <p:spPr>
          <a:xfrm>
            <a:off x="-304800" y="-449943"/>
            <a:ext cx="6386286" cy="1727200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286" h="1727200">
                <a:moveTo>
                  <a:pt x="0" y="1727200"/>
                </a:moveTo>
                <a:lnTo>
                  <a:pt x="4513943" y="1727200"/>
                </a:lnTo>
                <a:cubicBezTo>
                  <a:pt x="4769455" y="1715786"/>
                  <a:pt x="4936860" y="1528157"/>
                  <a:pt x="5109029" y="1364343"/>
                </a:cubicBezTo>
                <a:lnTo>
                  <a:pt x="6386286" y="0"/>
                </a:lnTo>
                <a:lnTo>
                  <a:pt x="14514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D7DA3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AA0D9DC7-C22C-0139-376A-A0D36D1EFE36}"/>
              </a:ext>
            </a:extLst>
          </p:cNvPr>
          <p:cNvSpPr/>
          <p:nvPr/>
        </p:nvSpPr>
        <p:spPr>
          <a:xfrm>
            <a:off x="-304800" y="-460148"/>
            <a:ext cx="6386286" cy="1727200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286" h="1727200">
                <a:moveTo>
                  <a:pt x="0" y="1727200"/>
                </a:moveTo>
                <a:lnTo>
                  <a:pt x="4513943" y="1727200"/>
                </a:lnTo>
                <a:cubicBezTo>
                  <a:pt x="4769455" y="1715786"/>
                  <a:pt x="4936860" y="1528157"/>
                  <a:pt x="5109029" y="1364343"/>
                </a:cubicBezTo>
                <a:lnTo>
                  <a:pt x="6386286" y="0"/>
                </a:lnTo>
                <a:lnTo>
                  <a:pt x="14514" y="0"/>
                </a:lnTo>
                <a:lnTo>
                  <a:pt x="0" y="1727200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ados 7">
            <a:extLst>
              <a:ext uri="{FF2B5EF4-FFF2-40B4-BE49-F238E27FC236}">
                <a16:creationId xmlns:a16="http://schemas.microsoft.com/office/drawing/2014/main" id="{AC219724-2FF4-7346-725A-CE57FD818386}"/>
              </a:ext>
            </a:extLst>
          </p:cNvPr>
          <p:cNvSpPr/>
          <p:nvPr/>
        </p:nvSpPr>
        <p:spPr>
          <a:xfrm>
            <a:off x="1607530" y="5267233"/>
            <a:ext cx="4171950" cy="140072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7" name="Fluxograma: Dados 7">
            <a:extLst>
              <a:ext uri="{FF2B5EF4-FFF2-40B4-BE49-F238E27FC236}">
                <a16:creationId xmlns:a16="http://schemas.microsoft.com/office/drawing/2014/main" id="{F649DCA0-5F5A-2AAE-1091-4EB46D781C15}"/>
              </a:ext>
            </a:extLst>
          </p:cNvPr>
          <p:cNvSpPr/>
          <p:nvPr/>
        </p:nvSpPr>
        <p:spPr>
          <a:xfrm>
            <a:off x="1844694" y="3633785"/>
            <a:ext cx="2790493" cy="93690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D92C0C-D0D9-C681-01FE-E548DF8B9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-5104"/>
          <a:stretch/>
        </p:blipFill>
        <p:spPr>
          <a:xfrm>
            <a:off x="827575" y="271874"/>
            <a:ext cx="2764589" cy="77264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CAB12708-0C6D-5CD8-FAD4-760532E4E758}"/>
              </a:ext>
            </a:extLst>
          </p:cNvPr>
          <p:cNvGrpSpPr/>
          <p:nvPr/>
        </p:nvGrpSpPr>
        <p:grpSpPr>
          <a:xfrm>
            <a:off x="3190977" y="1769781"/>
            <a:ext cx="2513853" cy="1237892"/>
            <a:chOff x="2361460" y="1272045"/>
            <a:chExt cx="4562822" cy="2246862"/>
          </a:xfrm>
        </p:grpSpPr>
        <p:sp>
          <p:nvSpPr>
            <p:cNvPr id="10" name="Fluxograma: Dados 7">
              <a:extLst>
                <a:ext uri="{FF2B5EF4-FFF2-40B4-BE49-F238E27FC236}">
                  <a16:creationId xmlns:a16="http://schemas.microsoft.com/office/drawing/2014/main" id="{69DAD5F2-498B-C252-DD1A-91F79961C0A3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1" name="Fluxograma: Dados 7">
              <a:extLst>
                <a:ext uri="{FF2B5EF4-FFF2-40B4-BE49-F238E27FC236}">
                  <a16:creationId xmlns:a16="http://schemas.microsoft.com/office/drawing/2014/main" id="{C4B5C2F8-817C-2316-E02B-0E6F3890D16B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2" name="Fluxograma: Dados 7">
              <a:extLst>
                <a:ext uri="{FF2B5EF4-FFF2-40B4-BE49-F238E27FC236}">
                  <a16:creationId xmlns:a16="http://schemas.microsoft.com/office/drawing/2014/main" id="{5463ECE0-73EB-C265-664E-7EC60B98054E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13" name="Fluxograma: Dados 7">
            <a:extLst>
              <a:ext uri="{FF2B5EF4-FFF2-40B4-BE49-F238E27FC236}">
                <a16:creationId xmlns:a16="http://schemas.microsoft.com/office/drawing/2014/main" id="{6B969141-4449-A316-9647-06C0178444D0}"/>
              </a:ext>
            </a:extLst>
          </p:cNvPr>
          <p:cNvSpPr/>
          <p:nvPr/>
        </p:nvSpPr>
        <p:spPr>
          <a:xfrm>
            <a:off x="3996071" y="3362044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4" name="Fluxograma: Dados 7">
            <a:extLst>
              <a:ext uri="{FF2B5EF4-FFF2-40B4-BE49-F238E27FC236}">
                <a16:creationId xmlns:a16="http://schemas.microsoft.com/office/drawing/2014/main" id="{911630F1-1E7C-E365-8F64-896E9E14919E}"/>
              </a:ext>
            </a:extLst>
          </p:cNvPr>
          <p:cNvSpPr/>
          <p:nvPr/>
        </p:nvSpPr>
        <p:spPr>
          <a:xfrm>
            <a:off x="4235093" y="1424028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8CDDD21-3C21-51D4-50A7-8DA37EE36E0E}"/>
              </a:ext>
            </a:extLst>
          </p:cNvPr>
          <p:cNvSpPr txBox="1">
            <a:spLocks/>
          </p:cNvSpPr>
          <p:nvPr/>
        </p:nvSpPr>
        <p:spPr>
          <a:xfrm>
            <a:off x="6520765" y="3221381"/>
            <a:ext cx="5252135" cy="23855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6E6E6"/>
                </a:solidFill>
                <a:latin typeface="+mn-lt"/>
                <a:ea typeface="+mj-ea"/>
                <a:cs typeface="+mj-cs"/>
              </a:defRPr>
            </a:lvl1pPr>
          </a:lstStyle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pt-BR" sz="2000">
                <a:solidFill>
                  <a:srgbClr val="3684AB"/>
                </a:solidFill>
                <a:cs typeface="Arial" panose="020B0604020202020204" pitchFamily="34" charset="0"/>
              </a:rPr>
              <a:t>Endereço : SGAN 603</a:t>
            </a:r>
            <a:br>
              <a:rPr lang="pt-BR" sz="200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000">
                <a:solidFill>
                  <a:srgbClr val="3684AB"/>
                </a:solidFill>
                <a:cs typeface="Arial" panose="020B0604020202020204" pitchFamily="34" charset="0"/>
              </a:rPr>
              <a:t>Módulo I e J – Brasília/DF</a:t>
            </a:r>
            <a:br>
              <a:rPr lang="pt-BR" sz="200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000">
                <a:solidFill>
                  <a:srgbClr val="3684AB"/>
                </a:solidFill>
                <a:cs typeface="Arial" panose="020B0604020202020204" pitchFamily="34" charset="0"/>
                <a:sym typeface="Calibri"/>
              </a:rPr>
              <a:t>CEP: 70830-110</a:t>
            </a:r>
            <a:br>
              <a:rPr lang="pt-BR" sz="2000">
                <a:solidFill>
                  <a:srgbClr val="3684AB"/>
                </a:solidFill>
                <a:cs typeface="Arial" panose="020B0604020202020204" pitchFamily="34" charset="0"/>
                <a:sym typeface="Calibri"/>
              </a:rPr>
            </a:br>
            <a:br>
              <a:rPr lang="pt-BR" sz="200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000">
                <a:solidFill>
                  <a:srgbClr val="3684AB"/>
                </a:solidFill>
                <a:cs typeface="Arial" panose="020B0604020202020204" pitchFamily="34" charset="0"/>
                <a:sym typeface="Calibri"/>
              </a:rPr>
              <a:t>TELEFONE GERAL</a:t>
            </a:r>
            <a:r>
              <a:rPr lang="pt-BR" sz="2000">
                <a:solidFill>
                  <a:srgbClr val="3684AB"/>
                </a:solidFill>
                <a:cs typeface="Arial" panose="020B0604020202020204" pitchFamily="34" charset="0"/>
              </a:rPr>
              <a:t>: 061 2192 8600</a:t>
            </a:r>
            <a:br>
              <a:rPr lang="pt-BR" sz="200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000">
                <a:solidFill>
                  <a:srgbClr val="3684AB"/>
                </a:solidFill>
                <a:cs typeface="Arial" panose="020B0604020202020204" pitchFamily="34" charset="0"/>
                <a:sym typeface="Calibri"/>
              </a:rPr>
              <a:t>OUVIDORIA SETORIAL: 167</a:t>
            </a:r>
            <a:endParaRPr lang="pt-BR" sz="2000">
              <a:solidFill>
                <a:srgbClr val="3684AB"/>
              </a:solidFill>
            </a:endParaRPr>
          </a:p>
        </p:txBody>
      </p:sp>
      <p:pic>
        <p:nvPicPr>
          <p:cNvPr id="16" name="Gráfico 3">
            <a:extLst>
              <a:ext uri="{FF2B5EF4-FFF2-40B4-BE49-F238E27FC236}">
                <a16:creationId xmlns:a16="http://schemas.microsoft.com/office/drawing/2014/main" id="{A77F22FF-1D38-4DF7-6339-7A619ED7E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2522" y="5679607"/>
            <a:ext cx="4627513" cy="1107833"/>
          </a:xfrm>
          <a:prstGeom prst="rect">
            <a:avLst/>
          </a:prstGeom>
        </p:spPr>
      </p:pic>
      <p:sp>
        <p:nvSpPr>
          <p:cNvPr id="18" name="4 CuadroTexto">
            <a:extLst>
              <a:ext uri="{FF2B5EF4-FFF2-40B4-BE49-F238E27FC236}">
                <a16:creationId xmlns:a16="http://schemas.microsoft.com/office/drawing/2014/main" id="{3403F8CA-66A2-C671-1B31-A61E7171E916}"/>
              </a:ext>
            </a:extLst>
          </p:cNvPr>
          <p:cNvSpPr txBox="1"/>
          <p:nvPr/>
        </p:nvSpPr>
        <p:spPr>
          <a:xfrm>
            <a:off x="2306867" y="6010872"/>
            <a:ext cx="22806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800" b="1" dirty="0">
                <a:solidFill>
                  <a:schemeClr val="bg1"/>
                </a:solidFill>
                <a:latin typeface="Calibri" panose="020F0502020204030204"/>
              </a:rPr>
              <a:t>17 de junho</a:t>
            </a:r>
          </a:p>
        </p:txBody>
      </p:sp>
      <p:sp>
        <p:nvSpPr>
          <p:cNvPr id="19" name="4 CuadroTexto">
            <a:extLst>
              <a:ext uri="{FF2B5EF4-FFF2-40B4-BE49-F238E27FC236}">
                <a16:creationId xmlns:a16="http://schemas.microsoft.com/office/drawing/2014/main" id="{437D83A8-20CF-5BC2-32C5-9B8370F55504}"/>
              </a:ext>
            </a:extLst>
          </p:cNvPr>
          <p:cNvSpPr txBox="1"/>
          <p:nvPr/>
        </p:nvSpPr>
        <p:spPr>
          <a:xfrm>
            <a:off x="2705742" y="5342842"/>
            <a:ext cx="15520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5400" b="1">
                <a:solidFill>
                  <a:schemeClr val="bg1"/>
                </a:solidFill>
                <a:latin typeface="Calibri" panose="020F0502020204030204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3637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 descr="Vista aérea de cidade com prédios e água ao fundo&#10;&#10;Descrição gerada automaticamente">
            <a:extLst>
              <a:ext uri="{FF2B5EF4-FFF2-40B4-BE49-F238E27FC236}">
                <a16:creationId xmlns:a16="http://schemas.microsoft.com/office/drawing/2014/main" id="{9071C470-1444-5C2C-DAAB-DF1D773CF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E6445D51-26E2-6CFB-CFD5-9D4C048E600C}"/>
              </a:ext>
            </a:extLst>
          </p:cNvPr>
          <p:cNvSpPr/>
          <p:nvPr/>
        </p:nvSpPr>
        <p:spPr>
          <a:xfrm>
            <a:off x="-45350" y="645410"/>
            <a:ext cx="12282699" cy="6212590"/>
          </a:xfrm>
          <a:prstGeom prst="rect">
            <a:avLst/>
          </a:prstGeom>
          <a:gradFill>
            <a:gsLst>
              <a:gs pos="0">
                <a:schemeClr val="bg1"/>
              </a:gs>
              <a:gs pos="1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F0304BBF-9C71-31F9-10DD-2EF780E75A49}"/>
              </a:ext>
            </a:extLst>
          </p:cNvPr>
          <p:cNvSpPr/>
          <p:nvPr/>
        </p:nvSpPr>
        <p:spPr>
          <a:xfrm>
            <a:off x="8981612" y="-2440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646D21-768F-879B-0F37-1E4DBD29C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6617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D4F1B73C-1554-2E7B-18CA-4633BB276C72}"/>
              </a:ext>
            </a:extLst>
          </p:cNvPr>
          <p:cNvSpPr/>
          <p:nvPr/>
        </p:nvSpPr>
        <p:spPr>
          <a:xfrm>
            <a:off x="-888844" y="-7112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5341838-701A-9973-5D03-E422B9E9688C}"/>
              </a:ext>
            </a:extLst>
          </p:cNvPr>
          <p:cNvGrpSpPr/>
          <p:nvPr/>
        </p:nvGrpSpPr>
        <p:grpSpPr>
          <a:xfrm>
            <a:off x="8908007" y="2318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65BA6249-D17B-A0B8-B5C8-D504C1914938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88C9ABD0-52C5-E34A-5E64-7EB3ED0138B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13534334-8C2B-17F5-9ACF-3D3401F119E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CCF2FCAA-64B6-7EBE-22DF-26A6CF1426BE}"/>
              </a:ext>
            </a:extLst>
          </p:cNvPr>
          <p:cNvSpPr txBox="1">
            <a:spLocks/>
          </p:cNvSpPr>
          <p:nvPr/>
        </p:nvSpPr>
        <p:spPr>
          <a:xfrm>
            <a:off x="647347" y="377768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>
                <a:solidFill>
                  <a:prstClr val="white"/>
                </a:solidFill>
                <a:latin typeface="Calibri" panose="020F0502020204030204"/>
              </a:rPr>
              <a:t>Contexto Regulatório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ACBBA94-C295-E45D-BC3A-D0B74E4003A9}"/>
              </a:ext>
            </a:extLst>
          </p:cNvPr>
          <p:cNvSpPr txBox="1">
            <a:spLocks/>
          </p:cNvSpPr>
          <p:nvPr/>
        </p:nvSpPr>
        <p:spPr>
          <a:xfrm>
            <a:off x="236795" y="1516025"/>
            <a:ext cx="6718969" cy="30986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accent2"/>
                </a:solidFill>
                <a:latin typeface="Calibri" panose="020F0502020204030204"/>
              </a:rPr>
              <a:t>Art. 73 da Lei nº 9.472/1997 (Lei Geral de Telecomunicações)</a:t>
            </a:r>
            <a:br>
              <a:rPr lang="pt-BR" sz="3200" b="1" dirty="0">
                <a:solidFill>
                  <a:schemeClr val="accent4"/>
                </a:solidFill>
                <a:latin typeface="Calibri" panose="020F0502020204030204"/>
              </a:rPr>
            </a:br>
            <a:br>
              <a:rPr lang="pt-BR" sz="3200" b="1" dirty="0">
                <a:solidFill>
                  <a:schemeClr val="accent4"/>
                </a:solidFill>
                <a:latin typeface="Calibri" panose="020F0502020204030204"/>
              </a:rPr>
            </a:br>
            <a: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Sinergia no uso da infraestrutura.</a:t>
            </a:r>
            <a:b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</a:br>
            <a:b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</a:br>
            <a: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Redução dos custos de prestação dos serviços </a:t>
            </a:r>
            <a:b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</a:br>
            <a: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de telecomunicações.</a:t>
            </a:r>
            <a:b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</a:br>
            <a:b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</a:br>
            <a: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Racionalidade no uso do espaço público.</a:t>
            </a:r>
          </a:p>
          <a:p>
            <a:endParaRPr lang="pt-BR" sz="2400" b="1" dirty="0">
              <a:solidFill>
                <a:srgbClr val="0070C0"/>
              </a:solidFill>
              <a:latin typeface="Calibri" panose="020F0502020204030204" pitchFamily="34" charset="0"/>
              <a:cs typeface="+mn-cs"/>
            </a:endParaRPr>
          </a:p>
          <a:p>
            <a:r>
              <a:rPr lang="pt-BR" sz="2000" b="1" dirty="0">
                <a:solidFill>
                  <a:schemeClr val="accent2"/>
                </a:solidFill>
                <a:latin typeface="Calibri" panose="020F0502020204030204"/>
              </a:rPr>
              <a:t>Resolução Conjunta nº 04/2004</a:t>
            </a:r>
          </a:p>
          <a:p>
            <a:endParaRPr lang="pt-BR" sz="1800" b="1" dirty="0">
              <a:solidFill>
                <a:schemeClr val="accent2"/>
              </a:solidFill>
              <a:latin typeface="Calibri" panose="020F0502020204030204"/>
            </a:endParaRPr>
          </a:p>
          <a:p>
            <a: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Aprova um preço de referência para o compartilhamento de postes, que pode ser utilizado nos processos de resolução de conflitos, e estabeleceu regras para uso e ocupação dos Pontos de Fixação.</a:t>
            </a:r>
          </a:p>
          <a:p>
            <a:endParaRPr lang="pt-BR" sz="1800" b="1" dirty="0">
              <a:solidFill>
                <a:schemeClr val="accent2"/>
              </a:solidFill>
              <a:latin typeface="Calibri" panose="020F0502020204030204"/>
              <a:cs typeface="+mn-cs"/>
            </a:endParaRPr>
          </a:p>
          <a:p>
            <a:br>
              <a:rPr lang="pt-BR" sz="18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</a:br>
            <a:br>
              <a:rPr lang="pt-BR" dirty="0"/>
            </a:br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9490E7C-6800-20CB-23DE-0A9E90BD9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439" y="1834428"/>
            <a:ext cx="4492881" cy="469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5DF22-3FA1-99BA-D399-EA87960E7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 descr="Vista aérea de cidade com prédios e água ao fundo&#10;&#10;Descrição gerada automaticamente">
            <a:extLst>
              <a:ext uri="{FF2B5EF4-FFF2-40B4-BE49-F238E27FC236}">
                <a16:creationId xmlns:a16="http://schemas.microsoft.com/office/drawing/2014/main" id="{586F8EDD-B008-AD5A-8835-F6DB350F68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A52832F3-A7A5-38B7-B932-687E1B28C827}"/>
              </a:ext>
            </a:extLst>
          </p:cNvPr>
          <p:cNvSpPr/>
          <p:nvPr/>
        </p:nvSpPr>
        <p:spPr>
          <a:xfrm>
            <a:off x="0" y="645410"/>
            <a:ext cx="12282699" cy="6212590"/>
          </a:xfrm>
          <a:prstGeom prst="rect">
            <a:avLst/>
          </a:prstGeom>
          <a:gradFill>
            <a:gsLst>
              <a:gs pos="0">
                <a:schemeClr val="bg1"/>
              </a:gs>
              <a:gs pos="1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BAE3B018-4A59-26A5-B99F-5820AC21E9BE}"/>
              </a:ext>
            </a:extLst>
          </p:cNvPr>
          <p:cNvSpPr/>
          <p:nvPr/>
        </p:nvSpPr>
        <p:spPr>
          <a:xfrm>
            <a:off x="8981612" y="-2440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AE4D1A-B2EE-5E5E-3441-DA087CFDD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6617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E8A29272-5399-B635-2C2C-FB6479EF127C}"/>
              </a:ext>
            </a:extLst>
          </p:cNvPr>
          <p:cNvSpPr/>
          <p:nvPr/>
        </p:nvSpPr>
        <p:spPr>
          <a:xfrm>
            <a:off x="-888844" y="-7112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D0BFBC6-FDA4-2A38-DCB4-69B9DD9E287C}"/>
              </a:ext>
            </a:extLst>
          </p:cNvPr>
          <p:cNvGrpSpPr/>
          <p:nvPr/>
        </p:nvGrpSpPr>
        <p:grpSpPr>
          <a:xfrm>
            <a:off x="8908007" y="2318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7A3DF01D-5260-0AE6-011B-616E0EF2599F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913CFD14-1ED8-E764-DBE8-B05C0AFA9856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B76FBEDD-FFCB-4D79-D33D-2DFB0411FCC8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D51BA361-1F0F-F5B1-BF12-44FCA7C21E77}"/>
              </a:ext>
            </a:extLst>
          </p:cNvPr>
          <p:cNvSpPr txBox="1">
            <a:spLocks/>
          </p:cNvSpPr>
          <p:nvPr/>
        </p:nvSpPr>
        <p:spPr>
          <a:xfrm>
            <a:off x="647347" y="377768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>
                <a:solidFill>
                  <a:prstClr val="white"/>
                </a:solidFill>
                <a:latin typeface="Calibri" panose="020F0502020204030204"/>
              </a:rPr>
              <a:t>DIAGNÓSTICO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0E3DDD4A-C078-035D-7F12-AF503569DACB}"/>
              </a:ext>
            </a:extLst>
          </p:cNvPr>
          <p:cNvGrpSpPr/>
          <p:nvPr/>
        </p:nvGrpSpPr>
        <p:grpSpPr>
          <a:xfrm>
            <a:off x="382799" y="1860954"/>
            <a:ext cx="9925986" cy="424791"/>
            <a:chOff x="420279" y="1810154"/>
            <a:chExt cx="9925986" cy="424791"/>
          </a:xfrm>
        </p:grpSpPr>
        <p:sp>
          <p:nvSpPr>
            <p:cNvPr id="14" name="Fluxograma: Dados 7">
              <a:extLst>
                <a:ext uri="{FF2B5EF4-FFF2-40B4-BE49-F238E27FC236}">
                  <a16:creationId xmlns:a16="http://schemas.microsoft.com/office/drawing/2014/main" id="{AA8DFA60-5EEC-9B46-5111-395671257839}"/>
                </a:ext>
              </a:extLst>
            </p:cNvPr>
            <p:cNvSpPr/>
            <p:nvPr/>
          </p:nvSpPr>
          <p:spPr>
            <a:xfrm>
              <a:off x="420279" y="1810154"/>
              <a:ext cx="1425455" cy="42479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rgbClr val="5B5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D58875BE-F145-32A6-E275-0B78F6BA334A}"/>
                </a:ext>
              </a:extLst>
            </p:cNvPr>
            <p:cNvCxnSpPr>
              <a:cxnSpLocks/>
            </p:cNvCxnSpPr>
            <p:nvPr/>
          </p:nvCxnSpPr>
          <p:spPr>
            <a:xfrm>
              <a:off x="1010550" y="2221736"/>
              <a:ext cx="9335715" cy="0"/>
            </a:xfrm>
            <a:prstGeom prst="line">
              <a:avLst/>
            </a:prstGeom>
            <a:ln>
              <a:solidFill>
                <a:srgbClr val="5B5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2155FE84-5E80-35E4-6AC6-24AA011F3B2B}"/>
              </a:ext>
            </a:extLst>
          </p:cNvPr>
          <p:cNvGrpSpPr/>
          <p:nvPr/>
        </p:nvGrpSpPr>
        <p:grpSpPr>
          <a:xfrm>
            <a:off x="382799" y="2688484"/>
            <a:ext cx="9925986" cy="424791"/>
            <a:chOff x="420279" y="2660690"/>
            <a:chExt cx="9925986" cy="424791"/>
          </a:xfrm>
        </p:grpSpPr>
        <p:sp>
          <p:nvSpPr>
            <p:cNvPr id="17" name="Fluxograma: Dados 7">
              <a:extLst>
                <a:ext uri="{FF2B5EF4-FFF2-40B4-BE49-F238E27FC236}">
                  <a16:creationId xmlns:a16="http://schemas.microsoft.com/office/drawing/2014/main" id="{A41C4087-7DBA-DD95-7789-9A9BC7A7BBF7}"/>
                </a:ext>
              </a:extLst>
            </p:cNvPr>
            <p:cNvSpPr/>
            <p:nvPr/>
          </p:nvSpPr>
          <p:spPr>
            <a:xfrm>
              <a:off x="420279" y="2660690"/>
              <a:ext cx="1425455" cy="42479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rgbClr val="5B5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A128424A-1867-13CD-A39B-CC0051D1AC5E}"/>
                </a:ext>
              </a:extLst>
            </p:cNvPr>
            <p:cNvCxnSpPr>
              <a:cxnSpLocks/>
            </p:cNvCxnSpPr>
            <p:nvPr/>
          </p:nvCxnSpPr>
          <p:spPr>
            <a:xfrm>
              <a:off x="1010550" y="3072017"/>
              <a:ext cx="9335715" cy="0"/>
            </a:xfrm>
            <a:prstGeom prst="line">
              <a:avLst/>
            </a:prstGeom>
            <a:ln>
              <a:solidFill>
                <a:srgbClr val="5B5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6C39F52A-D817-D6B4-FB03-0FC9480A239B}"/>
              </a:ext>
            </a:extLst>
          </p:cNvPr>
          <p:cNvGrpSpPr/>
          <p:nvPr/>
        </p:nvGrpSpPr>
        <p:grpSpPr>
          <a:xfrm>
            <a:off x="382799" y="3516014"/>
            <a:ext cx="9963466" cy="424791"/>
            <a:chOff x="382799" y="3511226"/>
            <a:chExt cx="9963466" cy="424791"/>
          </a:xfrm>
        </p:grpSpPr>
        <p:sp>
          <p:nvSpPr>
            <p:cNvPr id="18" name="Fluxograma: Dados 7">
              <a:extLst>
                <a:ext uri="{FF2B5EF4-FFF2-40B4-BE49-F238E27FC236}">
                  <a16:creationId xmlns:a16="http://schemas.microsoft.com/office/drawing/2014/main" id="{14925E28-7C49-ACAB-01E1-C857ED1ED361}"/>
                </a:ext>
              </a:extLst>
            </p:cNvPr>
            <p:cNvSpPr/>
            <p:nvPr/>
          </p:nvSpPr>
          <p:spPr>
            <a:xfrm>
              <a:off x="382799" y="3511226"/>
              <a:ext cx="1425455" cy="42479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rgbClr val="5B5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0FC1F9F5-9F92-3840-7DAB-37CD7D098F30}"/>
                </a:ext>
              </a:extLst>
            </p:cNvPr>
            <p:cNvCxnSpPr>
              <a:cxnSpLocks/>
            </p:cNvCxnSpPr>
            <p:nvPr/>
          </p:nvCxnSpPr>
          <p:spPr>
            <a:xfrm>
              <a:off x="1010550" y="3922189"/>
              <a:ext cx="9335715" cy="0"/>
            </a:xfrm>
            <a:prstGeom prst="line">
              <a:avLst/>
            </a:prstGeom>
            <a:ln>
              <a:solidFill>
                <a:srgbClr val="5B5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C50FF612-0572-F93A-DAF5-4346E37E79DC}"/>
              </a:ext>
            </a:extLst>
          </p:cNvPr>
          <p:cNvGrpSpPr/>
          <p:nvPr/>
        </p:nvGrpSpPr>
        <p:grpSpPr>
          <a:xfrm>
            <a:off x="382799" y="4318144"/>
            <a:ext cx="9963466" cy="424791"/>
            <a:chOff x="382799" y="4361762"/>
            <a:chExt cx="9963466" cy="424791"/>
          </a:xfrm>
        </p:grpSpPr>
        <p:sp>
          <p:nvSpPr>
            <p:cNvPr id="19" name="Fluxograma: Dados 7">
              <a:extLst>
                <a:ext uri="{FF2B5EF4-FFF2-40B4-BE49-F238E27FC236}">
                  <a16:creationId xmlns:a16="http://schemas.microsoft.com/office/drawing/2014/main" id="{5C8184F8-64C4-3B23-5FC5-15F13F11C6E5}"/>
                </a:ext>
              </a:extLst>
            </p:cNvPr>
            <p:cNvSpPr/>
            <p:nvPr/>
          </p:nvSpPr>
          <p:spPr>
            <a:xfrm>
              <a:off x="382799" y="4361762"/>
              <a:ext cx="1425455" cy="42479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rgbClr val="5B5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CEFAF284-D928-1A1D-E4CF-492DF3863303}"/>
                </a:ext>
              </a:extLst>
            </p:cNvPr>
            <p:cNvCxnSpPr>
              <a:cxnSpLocks/>
            </p:cNvCxnSpPr>
            <p:nvPr/>
          </p:nvCxnSpPr>
          <p:spPr>
            <a:xfrm>
              <a:off x="1010550" y="4772470"/>
              <a:ext cx="9335715" cy="0"/>
            </a:xfrm>
            <a:prstGeom prst="line">
              <a:avLst/>
            </a:prstGeom>
            <a:ln>
              <a:solidFill>
                <a:srgbClr val="5B5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DB41AF2-07B6-B6F5-208B-F56BEF4AF6B2}"/>
              </a:ext>
            </a:extLst>
          </p:cNvPr>
          <p:cNvGrpSpPr/>
          <p:nvPr/>
        </p:nvGrpSpPr>
        <p:grpSpPr>
          <a:xfrm>
            <a:off x="382799" y="5145672"/>
            <a:ext cx="10234401" cy="424791"/>
            <a:chOff x="420279" y="5212298"/>
            <a:chExt cx="10234401" cy="424791"/>
          </a:xfrm>
        </p:grpSpPr>
        <p:sp>
          <p:nvSpPr>
            <p:cNvPr id="20" name="Fluxograma: Dados 7">
              <a:extLst>
                <a:ext uri="{FF2B5EF4-FFF2-40B4-BE49-F238E27FC236}">
                  <a16:creationId xmlns:a16="http://schemas.microsoft.com/office/drawing/2014/main" id="{019CE335-A4F7-69DF-F980-0DFCA2ED8971}"/>
                </a:ext>
              </a:extLst>
            </p:cNvPr>
            <p:cNvSpPr/>
            <p:nvPr/>
          </p:nvSpPr>
          <p:spPr>
            <a:xfrm>
              <a:off x="420279" y="5212298"/>
              <a:ext cx="1425455" cy="42479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rgbClr val="5B5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F92CB47-E07B-4EF8-6686-6907BAFC9921}"/>
                </a:ext>
              </a:extLst>
            </p:cNvPr>
            <p:cNvCxnSpPr>
              <a:cxnSpLocks/>
            </p:cNvCxnSpPr>
            <p:nvPr/>
          </p:nvCxnSpPr>
          <p:spPr>
            <a:xfrm>
              <a:off x="1010550" y="5621916"/>
              <a:ext cx="9644130" cy="0"/>
            </a:xfrm>
            <a:prstGeom prst="line">
              <a:avLst/>
            </a:prstGeom>
            <a:ln>
              <a:solidFill>
                <a:srgbClr val="5B5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B5DBAAA9-78BC-7BE4-F778-9FF572ED353C}"/>
              </a:ext>
            </a:extLst>
          </p:cNvPr>
          <p:cNvSpPr txBox="1"/>
          <p:nvPr/>
        </p:nvSpPr>
        <p:spPr>
          <a:xfrm>
            <a:off x="1804641" y="1684561"/>
            <a:ext cx="252605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b="1" kern="12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OCUPAÇÃO DESORDENADA 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5A2C92B2-0BEE-4579-A2A9-42EE376CAAD2}"/>
              </a:ext>
            </a:extLst>
          </p:cNvPr>
          <p:cNvSpPr txBox="1"/>
          <p:nvPr/>
        </p:nvSpPr>
        <p:spPr>
          <a:xfrm>
            <a:off x="1804641" y="2503863"/>
            <a:ext cx="228475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OCUPAÇÃO À REVELIA E CLANDESTINA 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D72DF6EC-4116-BD99-C3B2-C8A398502758}"/>
              </a:ext>
            </a:extLst>
          </p:cNvPr>
          <p:cNvSpPr txBox="1"/>
          <p:nvPr/>
        </p:nvSpPr>
        <p:spPr>
          <a:xfrm>
            <a:off x="1804641" y="3530907"/>
            <a:ext cx="867285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b="1" kern="12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BAIXA PRIORIZAÇÃO DA ATIVIDADE DE COMPARTILHAMENTO PELAS DISTRIBUIDORAS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9229D6C-9FCF-23F6-F2DA-29971261496F}"/>
              </a:ext>
            </a:extLst>
          </p:cNvPr>
          <p:cNvSpPr txBox="1"/>
          <p:nvPr/>
        </p:nvSpPr>
        <p:spPr>
          <a:xfrm>
            <a:off x="1804641" y="4298379"/>
            <a:ext cx="853361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0" defTabSz="889000">
              <a:spcBef>
                <a:spcPct val="0"/>
              </a:spcBef>
              <a:buNone/>
            </a:pPr>
            <a:r>
              <a:rPr lang="pt-BR" b="1" kern="1200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ELEVAÇÃO DE CUSTOS E FRUSTRAÇÃO DE RECEITA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722AEB3-AC90-FF44-C142-09DCFA6BA2DF}"/>
              </a:ext>
            </a:extLst>
          </p:cNvPr>
          <p:cNvSpPr txBox="1"/>
          <p:nvPr/>
        </p:nvSpPr>
        <p:spPr>
          <a:xfrm>
            <a:off x="1804641" y="5149693"/>
            <a:ext cx="933571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b="1" kern="12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DESEQUILÍBRIO NA RELAÇÃO DE DISTRIBUIDORAS COM EMPRESAS DE TELECOMUNICAÇÕES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075245B-6669-4D2C-9ADC-E439E489E953}"/>
              </a:ext>
            </a:extLst>
          </p:cNvPr>
          <p:cNvSpPr txBox="1"/>
          <p:nvPr/>
        </p:nvSpPr>
        <p:spPr>
          <a:xfrm>
            <a:off x="4771393" y="1671861"/>
            <a:ext cx="5483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2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Irregularidades técnicas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BB3E138A-88FD-6A8C-4D0C-F3175DB8168E}"/>
              </a:ext>
            </a:extLst>
          </p:cNvPr>
          <p:cNvSpPr txBox="1"/>
          <p:nvPr/>
        </p:nvSpPr>
        <p:spPr>
          <a:xfrm>
            <a:off x="4771393" y="2567363"/>
            <a:ext cx="5483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pt-BR" sz="2400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Irregularidades contratuais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B7E477F-1778-450F-20ED-E60F42144D9F}"/>
              </a:ext>
            </a:extLst>
          </p:cNvPr>
          <p:cNvSpPr/>
          <p:nvPr/>
        </p:nvSpPr>
        <p:spPr>
          <a:xfrm>
            <a:off x="4178300" y="2774615"/>
            <a:ext cx="317500" cy="45719"/>
          </a:xfrm>
          <a:prstGeom prst="rect">
            <a:avLst/>
          </a:prstGeom>
          <a:solidFill>
            <a:srgbClr val="5B5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41571E0-D0A9-E463-1A9A-1F74C2709A2A}"/>
              </a:ext>
            </a:extLst>
          </p:cNvPr>
          <p:cNvSpPr/>
          <p:nvPr/>
        </p:nvSpPr>
        <p:spPr>
          <a:xfrm>
            <a:off x="4178300" y="1926179"/>
            <a:ext cx="317500" cy="45719"/>
          </a:xfrm>
          <a:prstGeom prst="rect">
            <a:avLst/>
          </a:prstGeom>
          <a:solidFill>
            <a:srgbClr val="5B5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9AB7F2E-B4A7-A3E4-CEDF-8FB0D57E381F}"/>
              </a:ext>
            </a:extLst>
          </p:cNvPr>
          <p:cNvGrpSpPr/>
          <p:nvPr/>
        </p:nvGrpSpPr>
        <p:grpSpPr>
          <a:xfrm>
            <a:off x="382799" y="5965538"/>
            <a:ext cx="10234401" cy="424791"/>
            <a:chOff x="420279" y="5212298"/>
            <a:chExt cx="10234401" cy="424791"/>
          </a:xfrm>
        </p:grpSpPr>
        <p:sp>
          <p:nvSpPr>
            <p:cNvPr id="12" name="Fluxograma: Dados 7">
              <a:extLst>
                <a:ext uri="{FF2B5EF4-FFF2-40B4-BE49-F238E27FC236}">
                  <a16:creationId xmlns:a16="http://schemas.microsoft.com/office/drawing/2014/main" id="{5D8BB68B-9FD0-C6D3-A195-994C280290B4}"/>
                </a:ext>
              </a:extLst>
            </p:cNvPr>
            <p:cNvSpPr/>
            <p:nvPr/>
          </p:nvSpPr>
          <p:spPr>
            <a:xfrm>
              <a:off x="420279" y="5212298"/>
              <a:ext cx="1425455" cy="42479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rgbClr val="5B5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C2B16F04-8451-F935-9127-E6E1004640BF}"/>
                </a:ext>
              </a:extLst>
            </p:cNvPr>
            <p:cNvCxnSpPr>
              <a:cxnSpLocks/>
            </p:cNvCxnSpPr>
            <p:nvPr/>
          </p:nvCxnSpPr>
          <p:spPr>
            <a:xfrm>
              <a:off x="1010550" y="5621916"/>
              <a:ext cx="9644130" cy="0"/>
            </a:xfrm>
            <a:prstGeom prst="line">
              <a:avLst/>
            </a:prstGeom>
            <a:ln>
              <a:solidFill>
                <a:srgbClr val="5B5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4BB321C-7701-AD99-CE23-525487597333}"/>
              </a:ext>
            </a:extLst>
          </p:cNvPr>
          <p:cNvSpPr txBox="1"/>
          <p:nvPr/>
        </p:nvSpPr>
        <p:spPr>
          <a:xfrm>
            <a:off x="1804641" y="5969559"/>
            <a:ext cx="9335715" cy="3416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>
                <a:solidFill>
                  <a:srgbClr val="0070C0"/>
                </a:solidFill>
                <a:latin typeface="Calibri"/>
                <a:ea typeface="Times New Roman" panose="02020603050405020304" pitchFamily="18" charset="0"/>
                <a:cs typeface="Calibri"/>
              </a:rPr>
              <a:t>DESEQUILÍBRIO DE CONCORRÊNCIA</a:t>
            </a:r>
            <a:r>
              <a:rPr lang="pt-BR" b="1" kern="120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NO SETOR DE TELECOMUNICAÇÕES</a:t>
            </a:r>
          </a:p>
        </p:txBody>
      </p:sp>
    </p:spTree>
    <p:extLst>
      <p:ext uri="{BB962C8B-B14F-4D97-AF65-F5344CB8AC3E}">
        <p14:creationId xmlns:p14="http://schemas.microsoft.com/office/powerpoint/2010/main" val="22879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5DF22-3FA1-99BA-D399-EA87960E7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 descr="Vista aérea de cidade com prédios e água ao fundo&#10;&#10;Descrição gerada automaticamente">
            <a:extLst>
              <a:ext uri="{FF2B5EF4-FFF2-40B4-BE49-F238E27FC236}">
                <a16:creationId xmlns:a16="http://schemas.microsoft.com/office/drawing/2014/main" id="{586F8EDD-B008-AD5A-8835-F6DB350F68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A52832F3-A7A5-38B7-B932-687E1B28C827}"/>
              </a:ext>
            </a:extLst>
          </p:cNvPr>
          <p:cNvSpPr/>
          <p:nvPr/>
        </p:nvSpPr>
        <p:spPr>
          <a:xfrm>
            <a:off x="0" y="645410"/>
            <a:ext cx="12282699" cy="6212590"/>
          </a:xfrm>
          <a:prstGeom prst="rect">
            <a:avLst/>
          </a:prstGeom>
          <a:gradFill>
            <a:gsLst>
              <a:gs pos="0">
                <a:schemeClr val="bg1"/>
              </a:gs>
              <a:gs pos="1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BAE3B018-4A59-26A5-B99F-5820AC21E9BE}"/>
              </a:ext>
            </a:extLst>
          </p:cNvPr>
          <p:cNvSpPr/>
          <p:nvPr/>
        </p:nvSpPr>
        <p:spPr>
          <a:xfrm>
            <a:off x="8981612" y="-2440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AE4D1A-B2EE-5E5E-3441-DA087CFDD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6617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E8A29272-5399-B635-2C2C-FB6479EF127C}"/>
              </a:ext>
            </a:extLst>
          </p:cNvPr>
          <p:cNvSpPr/>
          <p:nvPr/>
        </p:nvSpPr>
        <p:spPr>
          <a:xfrm>
            <a:off x="-888844" y="-7112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D0BFBC6-FDA4-2A38-DCB4-69B9DD9E287C}"/>
              </a:ext>
            </a:extLst>
          </p:cNvPr>
          <p:cNvGrpSpPr/>
          <p:nvPr/>
        </p:nvGrpSpPr>
        <p:grpSpPr>
          <a:xfrm>
            <a:off x="8908007" y="2318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7A3DF01D-5260-0AE6-011B-616E0EF2599F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913CFD14-1ED8-E764-DBE8-B05C0AFA9856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B76FBEDD-FFCB-4D79-D33D-2DFB0411FCC8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D51BA361-1F0F-F5B1-BF12-44FCA7C21E77}"/>
              </a:ext>
            </a:extLst>
          </p:cNvPr>
          <p:cNvSpPr txBox="1">
            <a:spLocks/>
          </p:cNvSpPr>
          <p:nvPr/>
        </p:nvSpPr>
        <p:spPr>
          <a:xfrm>
            <a:off x="647347" y="377768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>
                <a:solidFill>
                  <a:prstClr val="white"/>
                </a:solidFill>
                <a:latin typeface="Calibri" panose="020F0502020204030204"/>
              </a:rPr>
              <a:t>DIAGNÓSTICO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7DB074C-C86D-FC4F-E6A1-42D4F12CF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309" y="1292127"/>
            <a:ext cx="5648800" cy="530860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63D380B0-EF55-ADEA-0FB6-9F9352F77560}"/>
              </a:ext>
            </a:extLst>
          </p:cNvPr>
          <p:cNvSpPr txBox="1"/>
          <p:nvPr/>
        </p:nvSpPr>
        <p:spPr>
          <a:xfrm>
            <a:off x="210705" y="2119109"/>
            <a:ext cx="2628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103 distribuidoras: </a:t>
            </a:r>
          </a:p>
          <a:p>
            <a:pPr marL="342900" indent="-342900" algn="just">
              <a:buFontTx/>
              <a:buChar char="-"/>
            </a:pPr>
            <a:r>
              <a:rPr lang="pt-B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52 permissionárias </a:t>
            </a:r>
          </a:p>
          <a:p>
            <a:pPr marL="342900" indent="-342900" algn="just">
              <a:buFontTx/>
              <a:buChar char="-"/>
            </a:pPr>
            <a:r>
              <a:rPr lang="pt-B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51 concessionárias</a:t>
            </a:r>
          </a:p>
          <a:p>
            <a:pPr marL="342900" indent="-342900" algn="just">
              <a:buFontTx/>
              <a:buChar char="-"/>
            </a:pPr>
            <a:endParaRPr lang="pt-BR" sz="2000" kern="1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kern="100" dirty="0">
                <a:ea typeface="Times New Roman" panose="02020603050405020304" pitchFamily="18" charset="0"/>
                <a:cs typeface="Calibri" panose="020F0502020204030204" pitchFamily="34" charset="0"/>
              </a:rPr>
              <a:t>70% do total de postes não prioritários, muitos com apenas um ocupante</a:t>
            </a:r>
          </a:p>
          <a:p>
            <a:pPr marL="342900" indent="-342900" algn="just">
              <a:buFontTx/>
              <a:buChar char="-"/>
            </a:pPr>
            <a:endParaRPr lang="pt-BR" sz="2000" kern="1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2000" kern="1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2000" kern="1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B034B1E-3E17-ABE0-F8A3-1D6AAB954480}"/>
              </a:ext>
            </a:extLst>
          </p:cNvPr>
          <p:cNvSpPr txBox="1"/>
          <p:nvPr/>
        </p:nvSpPr>
        <p:spPr>
          <a:xfrm>
            <a:off x="9221999" y="2119109"/>
            <a:ext cx="2628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CEMIG: </a:t>
            </a:r>
          </a:p>
          <a:p>
            <a:pPr marL="342900" indent="-342900" algn="just">
              <a:buFontTx/>
              <a:buChar char="-"/>
            </a:pPr>
            <a:r>
              <a:rPr lang="pt-BR" sz="2000" kern="100" dirty="0">
                <a:ea typeface="Times New Roman" panose="02020603050405020304" pitchFamily="18" charset="0"/>
                <a:cs typeface="Calibri" panose="020F0502020204030204" pitchFamily="34" charset="0"/>
              </a:rPr>
              <a:t>10 milhões UC</a:t>
            </a:r>
          </a:p>
          <a:p>
            <a:pPr marL="342900" indent="-342900" algn="just">
              <a:buFontTx/>
              <a:buChar char="-"/>
            </a:pPr>
            <a:r>
              <a:rPr lang="pt-B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780 municípios</a:t>
            </a:r>
          </a:p>
          <a:p>
            <a:pPr marL="342900" indent="-342900" algn="just">
              <a:buFontTx/>
              <a:buChar char="-"/>
            </a:pPr>
            <a:r>
              <a:rPr lang="pt-BR" sz="2000" kern="100" dirty="0">
                <a:ea typeface="Times New Roman" panose="02020603050405020304" pitchFamily="18" charset="0"/>
                <a:cs typeface="Calibri" panose="020F0502020204030204" pitchFamily="34" charset="0"/>
              </a:rPr>
              <a:t>567 mil km</a:t>
            </a:r>
            <a:r>
              <a:rPr lang="pt-BR" sz="2000" kern="100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</a:p>
          <a:p>
            <a:pPr marL="342900" indent="-342900" algn="just">
              <a:buFontTx/>
              <a:buChar char="-"/>
            </a:pPr>
            <a:r>
              <a:rPr lang="pt-B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 milhões de postes</a:t>
            </a:r>
          </a:p>
          <a:p>
            <a:pPr algn="just"/>
            <a:endParaRPr lang="pt-BR" sz="2000" kern="1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t-BR" sz="2000" kern="100" dirty="0">
                <a:ea typeface="Times New Roman" panose="02020603050405020304" pitchFamily="18" charset="0"/>
                <a:cs typeface="Calibri" panose="020F0502020204030204" pitchFamily="34" charset="0"/>
              </a:rPr>
              <a:t>COOPERMILA:</a:t>
            </a:r>
          </a:p>
          <a:p>
            <a:pPr marL="342900" indent="-342900" algn="just">
              <a:buFontTx/>
              <a:buChar char="-"/>
            </a:pPr>
            <a:r>
              <a:rPr lang="pt-BR" sz="2000" kern="100" dirty="0">
                <a:ea typeface="Times New Roman" panose="02020603050405020304" pitchFamily="18" charset="0"/>
                <a:cs typeface="Calibri" panose="020F0502020204030204" pitchFamily="34" charset="0"/>
              </a:rPr>
              <a:t>1.242 UC</a:t>
            </a:r>
          </a:p>
          <a:p>
            <a:pPr marL="342900" indent="-342900" algn="just">
              <a:buFontTx/>
              <a:buChar char="-"/>
            </a:pPr>
            <a:r>
              <a:rPr lang="pt-BR" sz="2000" kern="100" dirty="0">
                <a:ea typeface="Times New Roman" panose="02020603050405020304" pitchFamily="18" charset="0"/>
                <a:cs typeface="Calibri" panose="020F0502020204030204" pitchFamily="34" charset="0"/>
              </a:rPr>
              <a:t>3 municípios</a:t>
            </a:r>
          </a:p>
          <a:p>
            <a:pPr marL="342900" indent="-342900" algn="just">
              <a:buFontTx/>
              <a:buChar char="-"/>
            </a:pPr>
            <a:r>
              <a:rPr lang="pt-BR" sz="2000" kern="100" dirty="0">
                <a:ea typeface="Times New Roman" panose="02020603050405020304" pitchFamily="18" charset="0"/>
                <a:cs typeface="Calibri" panose="020F0502020204030204" pitchFamily="34" charset="0"/>
              </a:rPr>
              <a:t>272 km</a:t>
            </a:r>
            <a:r>
              <a:rPr lang="pt-BR" sz="2000" kern="100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</a:p>
          <a:p>
            <a:pPr marL="342900" indent="-342900" algn="just">
              <a:buFontTx/>
              <a:buChar char="-"/>
            </a:pPr>
            <a:r>
              <a:rPr lang="pt-BR" sz="2000" kern="100" dirty="0">
                <a:ea typeface="Times New Roman" panose="02020603050405020304" pitchFamily="18" charset="0"/>
                <a:cs typeface="Calibri" panose="020F0502020204030204" pitchFamily="34" charset="0"/>
              </a:rPr>
              <a:t>2.800 postes</a:t>
            </a:r>
          </a:p>
          <a:p>
            <a:pPr algn="just"/>
            <a:r>
              <a:rPr lang="pt-BR" sz="2000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162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 descr="Vista aérea de cidade com prédios e água ao fundo&#10;&#10;Descrição gerada automaticamente">
            <a:extLst>
              <a:ext uri="{FF2B5EF4-FFF2-40B4-BE49-F238E27FC236}">
                <a16:creationId xmlns:a16="http://schemas.microsoft.com/office/drawing/2014/main" id="{9071C470-1444-5C2C-DAAB-DF1D773CF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E6445D51-26E2-6CFB-CFD5-9D4C048E600C}"/>
              </a:ext>
            </a:extLst>
          </p:cNvPr>
          <p:cNvSpPr/>
          <p:nvPr/>
        </p:nvSpPr>
        <p:spPr>
          <a:xfrm>
            <a:off x="0" y="645410"/>
            <a:ext cx="12282699" cy="6212590"/>
          </a:xfrm>
          <a:prstGeom prst="rect">
            <a:avLst/>
          </a:prstGeom>
          <a:gradFill>
            <a:gsLst>
              <a:gs pos="0">
                <a:schemeClr val="bg1"/>
              </a:gs>
              <a:gs pos="1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F0304BBF-9C71-31F9-10DD-2EF780E75A49}"/>
              </a:ext>
            </a:extLst>
          </p:cNvPr>
          <p:cNvSpPr/>
          <p:nvPr/>
        </p:nvSpPr>
        <p:spPr>
          <a:xfrm>
            <a:off x="8981612" y="-2440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646D21-768F-879B-0F37-1E4DBD29C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6617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D4F1B73C-1554-2E7B-18CA-4633BB276C72}"/>
              </a:ext>
            </a:extLst>
          </p:cNvPr>
          <p:cNvSpPr/>
          <p:nvPr/>
        </p:nvSpPr>
        <p:spPr>
          <a:xfrm>
            <a:off x="-888844" y="-7112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5341838-701A-9973-5D03-E422B9E9688C}"/>
              </a:ext>
            </a:extLst>
          </p:cNvPr>
          <p:cNvGrpSpPr/>
          <p:nvPr/>
        </p:nvGrpSpPr>
        <p:grpSpPr>
          <a:xfrm>
            <a:off x="8908007" y="2318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65BA6249-D17B-A0B8-B5C8-D504C1914938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88C9ABD0-52C5-E34A-5E64-7EB3ED0138B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13534334-8C2B-17F5-9ACF-3D3401F119E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CCF2FCAA-64B6-7EBE-22DF-26A6CF1426BE}"/>
              </a:ext>
            </a:extLst>
          </p:cNvPr>
          <p:cNvSpPr txBox="1">
            <a:spLocks/>
          </p:cNvSpPr>
          <p:nvPr/>
        </p:nvSpPr>
        <p:spPr>
          <a:xfrm>
            <a:off x="647347" y="390468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>
                <a:solidFill>
                  <a:prstClr val="white"/>
                </a:solidFill>
                <a:latin typeface="Calibri" panose="020F0502020204030204"/>
              </a:rPr>
              <a:t>Objetivos da Revisão da REC 04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A2B3EF28-6AF9-3623-E214-B7C82A70A23E}"/>
              </a:ext>
            </a:extLst>
          </p:cNvPr>
          <p:cNvGrpSpPr/>
          <p:nvPr/>
        </p:nvGrpSpPr>
        <p:grpSpPr>
          <a:xfrm>
            <a:off x="382799" y="2383684"/>
            <a:ext cx="9925986" cy="424791"/>
            <a:chOff x="420279" y="2660690"/>
            <a:chExt cx="9925986" cy="424791"/>
          </a:xfrm>
        </p:grpSpPr>
        <p:sp>
          <p:nvSpPr>
            <p:cNvPr id="17" name="Fluxograma: Dados 7">
              <a:extLst>
                <a:ext uri="{FF2B5EF4-FFF2-40B4-BE49-F238E27FC236}">
                  <a16:creationId xmlns:a16="http://schemas.microsoft.com/office/drawing/2014/main" id="{0BCA61F9-4AEA-AC46-B49B-583246ABEAD9}"/>
                </a:ext>
              </a:extLst>
            </p:cNvPr>
            <p:cNvSpPr/>
            <p:nvPr/>
          </p:nvSpPr>
          <p:spPr>
            <a:xfrm>
              <a:off x="420279" y="2660690"/>
              <a:ext cx="1425455" cy="42479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rgbClr val="5B5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22B4DEF0-45F9-39F7-814D-1414C2F412AD}"/>
                </a:ext>
              </a:extLst>
            </p:cNvPr>
            <p:cNvCxnSpPr>
              <a:cxnSpLocks/>
            </p:cNvCxnSpPr>
            <p:nvPr/>
          </p:nvCxnSpPr>
          <p:spPr>
            <a:xfrm>
              <a:off x="1010550" y="3072017"/>
              <a:ext cx="9335715" cy="0"/>
            </a:xfrm>
            <a:prstGeom prst="line">
              <a:avLst/>
            </a:prstGeom>
            <a:ln>
              <a:solidFill>
                <a:srgbClr val="5B5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AE815210-D610-6281-845F-0126C3977701}"/>
              </a:ext>
            </a:extLst>
          </p:cNvPr>
          <p:cNvGrpSpPr/>
          <p:nvPr/>
        </p:nvGrpSpPr>
        <p:grpSpPr>
          <a:xfrm>
            <a:off x="382799" y="3427114"/>
            <a:ext cx="9963466" cy="424791"/>
            <a:chOff x="382799" y="3511226"/>
            <a:chExt cx="9963466" cy="424791"/>
          </a:xfrm>
        </p:grpSpPr>
        <p:sp>
          <p:nvSpPr>
            <p:cNvPr id="18" name="Fluxograma: Dados 7">
              <a:extLst>
                <a:ext uri="{FF2B5EF4-FFF2-40B4-BE49-F238E27FC236}">
                  <a16:creationId xmlns:a16="http://schemas.microsoft.com/office/drawing/2014/main" id="{90017923-50EB-91F2-155D-0FD4118548F4}"/>
                </a:ext>
              </a:extLst>
            </p:cNvPr>
            <p:cNvSpPr/>
            <p:nvPr/>
          </p:nvSpPr>
          <p:spPr>
            <a:xfrm>
              <a:off x="382799" y="3511226"/>
              <a:ext cx="1425455" cy="42479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rgbClr val="5B5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FA870360-04DE-4902-D90E-59E2E0E757F6}"/>
                </a:ext>
              </a:extLst>
            </p:cNvPr>
            <p:cNvCxnSpPr>
              <a:cxnSpLocks/>
            </p:cNvCxnSpPr>
            <p:nvPr/>
          </p:nvCxnSpPr>
          <p:spPr>
            <a:xfrm>
              <a:off x="1010550" y="3922189"/>
              <a:ext cx="9335715" cy="0"/>
            </a:xfrm>
            <a:prstGeom prst="line">
              <a:avLst/>
            </a:prstGeom>
            <a:ln>
              <a:solidFill>
                <a:srgbClr val="5B5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5335F332-2BAF-B3CB-4AD6-BD56A92056C1}"/>
              </a:ext>
            </a:extLst>
          </p:cNvPr>
          <p:cNvGrpSpPr/>
          <p:nvPr/>
        </p:nvGrpSpPr>
        <p:grpSpPr>
          <a:xfrm>
            <a:off x="382799" y="4470544"/>
            <a:ext cx="9963466" cy="424791"/>
            <a:chOff x="382799" y="4361762"/>
            <a:chExt cx="9963466" cy="424791"/>
          </a:xfrm>
        </p:grpSpPr>
        <p:sp>
          <p:nvSpPr>
            <p:cNvPr id="19" name="Fluxograma: Dados 7">
              <a:extLst>
                <a:ext uri="{FF2B5EF4-FFF2-40B4-BE49-F238E27FC236}">
                  <a16:creationId xmlns:a16="http://schemas.microsoft.com/office/drawing/2014/main" id="{2E4EC90B-0AF1-ABFD-406C-010E34D441EC}"/>
                </a:ext>
              </a:extLst>
            </p:cNvPr>
            <p:cNvSpPr/>
            <p:nvPr/>
          </p:nvSpPr>
          <p:spPr>
            <a:xfrm>
              <a:off x="382799" y="4361762"/>
              <a:ext cx="1425455" cy="42479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rgbClr val="5B5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E73BE9B4-8996-7BDF-A161-E94CFA7D86A3}"/>
                </a:ext>
              </a:extLst>
            </p:cNvPr>
            <p:cNvCxnSpPr>
              <a:cxnSpLocks/>
            </p:cNvCxnSpPr>
            <p:nvPr/>
          </p:nvCxnSpPr>
          <p:spPr>
            <a:xfrm>
              <a:off x="1010550" y="4772470"/>
              <a:ext cx="9335715" cy="0"/>
            </a:xfrm>
            <a:prstGeom prst="line">
              <a:avLst/>
            </a:prstGeom>
            <a:ln>
              <a:solidFill>
                <a:srgbClr val="5B5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8836014D-B70F-703B-92BE-E068EA830681}"/>
              </a:ext>
            </a:extLst>
          </p:cNvPr>
          <p:cNvGrpSpPr/>
          <p:nvPr/>
        </p:nvGrpSpPr>
        <p:grpSpPr>
          <a:xfrm>
            <a:off x="382799" y="5513972"/>
            <a:ext cx="10234401" cy="424791"/>
            <a:chOff x="420279" y="5212298"/>
            <a:chExt cx="10234401" cy="424791"/>
          </a:xfrm>
        </p:grpSpPr>
        <p:sp>
          <p:nvSpPr>
            <p:cNvPr id="20" name="Fluxograma: Dados 7">
              <a:extLst>
                <a:ext uri="{FF2B5EF4-FFF2-40B4-BE49-F238E27FC236}">
                  <a16:creationId xmlns:a16="http://schemas.microsoft.com/office/drawing/2014/main" id="{55399363-39DE-8EF3-F50D-3BBE0048052A}"/>
                </a:ext>
              </a:extLst>
            </p:cNvPr>
            <p:cNvSpPr/>
            <p:nvPr/>
          </p:nvSpPr>
          <p:spPr>
            <a:xfrm>
              <a:off x="420279" y="5212298"/>
              <a:ext cx="1425455" cy="42479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rgbClr val="5B5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0FCF4D51-618E-42BF-A820-84FC05D22A77}"/>
                </a:ext>
              </a:extLst>
            </p:cNvPr>
            <p:cNvCxnSpPr>
              <a:cxnSpLocks/>
            </p:cNvCxnSpPr>
            <p:nvPr/>
          </p:nvCxnSpPr>
          <p:spPr>
            <a:xfrm>
              <a:off x="1010550" y="5621916"/>
              <a:ext cx="9644130" cy="0"/>
            </a:xfrm>
            <a:prstGeom prst="line">
              <a:avLst/>
            </a:prstGeom>
            <a:ln>
              <a:solidFill>
                <a:srgbClr val="5B5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3A17310E-2A3D-5B10-E897-3074437D6AFD}"/>
              </a:ext>
            </a:extLst>
          </p:cNvPr>
          <p:cNvSpPr txBox="1"/>
          <p:nvPr/>
        </p:nvSpPr>
        <p:spPr>
          <a:xfrm>
            <a:off x="1804641" y="2427663"/>
            <a:ext cx="962535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b="1" kern="12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TRAZER SEGURANÇA E ORDENAMENTO ÀS OCUPAÇÕES (PASSIVO E FUTURO)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6484E325-FDCB-DA60-6AB8-A2A0FD078D1D}"/>
              </a:ext>
            </a:extLst>
          </p:cNvPr>
          <p:cNvSpPr txBox="1"/>
          <p:nvPr/>
        </p:nvSpPr>
        <p:spPr>
          <a:xfrm>
            <a:off x="1804641" y="3251507"/>
            <a:ext cx="971481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b="1" kern="12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ATIVIDADE DE COMPARTILHAMENTO E REGULARIZAÇÃO PASSAR A SER ATRATIVA PARA AS DISTRIBUIDORAS E POSSIBILITAR A JUSTA CONCORRÊNCIA NO SETOR DE TELECOMUNICAÇÕES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0F1B755-70E8-34E2-90B9-B62F541C8492}"/>
              </a:ext>
            </a:extLst>
          </p:cNvPr>
          <p:cNvSpPr txBox="1"/>
          <p:nvPr/>
        </p:nvSpPr>
        <p:spPr>
          <a:xfrm>
            <a:off x="1804641" y="4247579"/>
            <a:ext cx="8533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defTabSz="889000">
              <a:spcBef>
                <a:spcPct val="0"/>
              </a:spcBef>
              <a:buNone/>
            </a:pPr>
            <a:r>
              <a:rPr lang="pt-BR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ESTABELECER PRAZOS, METAS E RESPONSABILIDADES AOS AGENTES PARA REGULARIZAÇÃO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DDC90FB7-BCE6-308F-5D8C-D297F55EF1E8}"/>
              </a:ext>
            </a:extLst>
          </p:cNvPr>
          <p:cNvSpPr txBox="1"/>
          <p:nvPr/>
        </p:nvSpPr>
        <p:spPr>
          <a:xfrm>
            <a:off x="1804641" y="5517993"/>
            <a:ext cx="933571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INDUZIR RELACIONAMENTO ISONÔMICO E EQUILIBRADO ENTRE OS AGENTES</a:t>
            </a:r>
          </a:p>
        </p:txBody>
      </p:sp>
    </p:spTree>
    <p:extLst>
      <p:ext uri="{BB962C8B-B14F-4D97-AF65-F5344CB8AC3E}">
        <p14:creationId xmlns:p14="http://schemas.microsoft.com/office/powerpoint/2010/main" val="260664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 descr="Uma imagem contendo cena, laser&#10;&#10;Descrição gerada automaticamente">
            <a:extLst>
              <a:ext uri="{FF2B5EF4-FFF2-40B4-BE49-F238E27FC236}">
                <a16:creationId xmlns:a16="http://schemas.microsoft.com/office/drawing/2014/main" id="{0A7B166A-68B6-31B8-AC59-A72588E7D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448" y="1229619"/>
            <a:ext cx="13138146" cy="5628382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AE7E2D10-420E-0A4B-D0A6-BC91E2C3E414}"/>
              </a:ext>
            </a:extLst>
          </p:cNvPr>
          <p:cNvSpPr/>
          <p:nvPr/>
        </p:nvSpPr>
        <p:spPr>
          <a:xfrm>
            <a:off x="-855448" y="1153410"/>
            <a:ext cx="13138147" cy="4316204"/>
          </a:xfrm>
          <a:prstGeom prst="rect">
            <a:avLst/>
          </a:prstGeom>
          <a:gradFill>
            <a:gsLst>
              <a:gs pos="0">
                <a:schemeClr val="bg1"/>
              </a:gs>
              <a:gs pos="1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D9F40723-7416-8894-B836-D4ED5711B637}"/>
              </a:ext>
            </a:extLst>
          </p:cNvPr>
          <p:cNvSpPr/>
          <p:nvPr/>
        </p:nvSpPr>
        <p:spPr>
          <a:xfrm>
            <a:off x="8981612" y="-2440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78BCFB7-8391-064F-4FCC-15D8B3EF96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6617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97B5C6AF-7E6F-ED07-D2FA-6A50939B2807}"/>
              </a:ext>
            </a:extLst>
          </p:cNvPr>
          <p:cNvSpPr/>
          <p:nvPr/>
        </p:nvSpPr>
        <p:spPr>
          <a:xfrm>
            <a:off x="-888844" y="-7112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4D9BE85-B246-289A-1A3B-10E578E8F0FF}"/>
              </a:ext>
            </a:extLst>
          </p:cNvPr>
          <p:cNvGrpSpPr/>
          <p:nvPr/>
        </p:nvGrpSpPr>
        <p:grpSpPr>
          <a:xfrm>
            <a:off x="8908007" y="2318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B0BA2F60-6A48-F0A7-9D1A-53C2CC21FD5C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CE2F5996-1B54-F4A9-812B-550DCC05288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CC1CA568-BB3B-6FF8-86E9-CE4FEDE6733E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635344AC-31C2-134D-2880-A990260E69A7}"/>
              </a:ext>
            </a:extLst>
          </p:cNvPr>
          <p:cNvSpPr txBox="1">
            <a:spLocks/>
          </p:cNvSpPr>
          <p:nvPr/>
        </p:nvSpPr>
        <p:spPr>
          <a:xfrm>
            <a:off x="647347" y="390468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>
                <a:solidFill>
                  <a:prstClr val="white"/>
                </a:solidFill>
                <a:latin typeface="Calibri" panose="020F0502020204030204"/>
              </a:rPr>
              <a:t>Dimensões do processo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40E5646-E786-20E6-EABF-E70C075169EF}"/>
              </a:ext>
            </a:extLst>
          </p:cNvPr>
          <p:cNvSpPr/>
          <p:nvPr/>
        </p:nvSpPr>
        <p:spPr>
          <a:xfrm>
            <a:off x="538385" y="2785161"/>
            <a:ext cx="5990601" cy="608463"/>
          </a:xfrm>
          <a:prstGeom prst="roundRect">
            <a:avLst/>
          </a:prstGeom>
          <a:solidFill>
            <a:srgbClr val="5B5F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48F5579-C528-6350-2DFA-E01598079FA0}"/>
              </a:ext>
            </a:extLst>
          </p:cNvPr>
          <p:cNvSpPr/>
          <p:nvPr/>
        </p:nvSpPr>
        <p:spPr>
          <a:xfrm>
            <a:off x="6662286" y="2785161"/>
            <a:ext cx="3404039" cy="608463"/>
          </a:xfrm>
          <a:prstGeom prst="roundRect">
            <a:avLst/>
          </a:prstGeom>
          <a:solidFill>
            <a:srgbClr val="0D58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43A12E-850A-C8FF-D687-00BF1ACBB326}"/>
              </a:ext>
            </a:extLst>
          </p:cNvPr>
          <p:cNvSpPr txBox="1"/>
          <p:nvPr/>
        </p:nvSpPr>
        <p:spPr>
          <a:xfrm>
            <a:off x="1633371" y="2883660"/>
            <a:ext cx="445935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b="1" kern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REGULARIDADE DA OCUPAÇÃO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6D6D48C-D555-C9A3-3A6E-B20F2B858898}"/>
              </a:ext>
            </a:extLst>
          </p:cNvPr>
          <p:cNvSpPr txBox="1"/>
          <p:nvPr/>
        </p:nvSpPr>
        <p:spPr>
          <a:xfrm>
            <a:off x="7785254" y="2883660"/>
            <a:ext cx="169165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b="1" kern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PREÇO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DD06B291-5A1E-76E9-C99E-822AE139E3FF}"/>
              </a:ext>
            </a:extLst>
          </p:cNvPr>
          <p:cNvSpPr/>
          <p:nvPr/>
        </p:nvSpPr>
        <p:spPr>
          <a:xfrm>
            <a:off x="538386" y="3520624"/>
            <a:ext cx="3504675" cy="1986698"/>
          </a:xfrm>
          <a:prstGeom prst="roundRect">
            <a:avLst>
              <a:gd name="adj" fmla="val 7717"/>
            </a:avLst>
          </a:prstGeom>
          <a:solidFill>
            <a:srgbClr val="03405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101F10E-3932-DD58-475F-5F9BC7E05215}"/>
              </a:ext>
            </a:extLst>
          </p:cNvPr>
          <p:cNvSpPr/>
          <p:nvPr/>
        </p:nvSpPr>
        <p:spPr>
          <a:xfrm>
            <a:off x="4129815" y="3520624"/>
            <a:ext cx="2399171" cy="1986698"/>
          </a:xfrm>
          <a:prstGeom prst="roundRect">
            <a:avLst>
              <a:gd name="adj" fmla="val 7717"/>
            </a:avLst>
          </a:prstGeom>
          <a:solidFill>
            <a:srgbClr val="03405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9D8D3DC-E3BF-70D1-513B-D85D9A7BA6ED}"/>
              </a:ext>
            </a:extLst>
          </p:cNvPr>
          <p:cNvSpPr txBox="1"/>
          <p:nvPr/>
        </p:nvSpPr>
        <p:spPr>
          <a:xfrm>
            <a:off x="1224322" y="5057068"/>
            <a:ext cx="206663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b="1" kern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FÍSICA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90625F2-8F56-3416-62FF-E154FD4C3CDE}"/>
              </a:ext>
            </a:extLst>
          </p:cNvPr>
          <p:cNvSpPr txBox="1"/>
          <p:nvPr/>
        </p:nvSpPr>
        <p:spPr>
          <a:xfrm>
            <a:off x="4225251" y="5029317"/>
            <a:ext cx="206663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b="1" kern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CONTRATUAL</a:t>
            </a:r>
          </a:p>
        </p:txBody>
      </p:sp>
      <p:pic>
        <p:nvPicPr>
          <p:cNvPr id="21" name="Gráfico 20" descr="Aperto de mão estrutura de tópicos">
            <a:extLst>
              <a:ext uri="{FF2B5EF4-FFF2-40B4-BE49-F238E27FC236}">
                <a16:creationId xmlns:a16="http://schemas.microsoft.com/office/drawing/2014/main" id="{BFF3FEFB-D71A-5970-54F5-8E73496BF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6566" y="3532810"/>
            <a:ext cx="1771972" cy="1771972"/>
          </a:xfrm>
          <a:prstGeom prst="rect">
            <a:avLst/>
          </a:prstGeom>
        </p:spPr>
      </p:pic>
      <p:pic>
        <p:nvPicPr>
          <p:cNvPr id="23" name="Gráfico 22" descr="Contrato estrutura de tópicos">
            <a:extLst>
              <a:ext uri="{FF2B5EF4-FFF2-40B4-BE49-F238E27FC236}">
                <a16:creationId xmlns:a16="http://schemas.microsoft.com/office/drawing/2014/main" id="{27C283FD-2F7F-C34B-5D75-40E8C512F0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6706" y="3629136"/>
            <a:ext cx="1413726" cy="1413726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639E2EA-FB5A-C8FF-8CBB-5C9C28ACC89C}"/>
              </a:ext>
            </a:extLst>
          </p:cNvPr>
          <p:cNvSpPr/>
          <p:nvPr/>
        </p:nvSpPr>
        <p:spPr>
          <a:xfrm>
            <a:off x="575894" y="5617305"/>
            <a:ext cx="1074573" cy="890303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D3137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E91EE9CB-1291-1525-D8A8-F0D4582E6F00}"/>
              </a:ext>
            </a:extLst>
          </p:cNvPr>
          <p:cNvSpPr/>
          <p:nvPr/>
        </p:nvSpPr>
        <p:spPr>
          <a:xfrm>
            <a:off x="1708002" y="5634322"/>
            <a:ext cx="1098471" cy="890303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D3137"/>
              </a:solidFill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3C80C222-B58F-1D63-04AA-9A7B40705C8A}"/>
              </a:ext>
            </a:extLst>
          </p:cNvPr>
          <p:cNvSpPr/>
          <p:nvPr/>
        </p:nvSpPr>
        <p:spPr>
          <a:xfrm>
            <a:off x="2863396" y="5627877"/>
            <a:ext cx="1175392" cy="890303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D3137"/>
              </a:solidFill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3565DBE3-C6D9-392E-DF18-BFF61E034DA7}"/>
              </a:ext>
            </a:extLst>
          </p:cNvPr>
          <p:cNvSpPr/>
          <p:nvPr/>
        </p:nvSpPr>
        <p:spPr>
          <a:xfrm>
            <a:off x="4129815" y="5634322"/>
            <a:ext cx="1092662" cy="890303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D3137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352C7ED8-63C9-8108-3D53-355A8432A8C2}"/>
              </a:ext>
            </a:extLst>
          </p:cNvPr>
          <p:cNvSpPr/>
          <p:nvPr/>
        </p:nvSpPr>
        <p:spPr>
          <a:xfrm>
            <a:off x="5262505" y="5613574"/>
            <a:ext cx="1291291" cy="890303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D3137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B88B59F-AB94-49F1-D552-08A176151AB7}"/>
              </a:ext>
            </a:extLst>
          </p:cNvPr>
          <p:cNvSpPr txBox="1"/>
          <p:nvPr/>
        </p:nvSpPr>
        <p:spPr>
          <a:xfrm>
            <a:off x="464177" y="5858008"/>
            <a:ext cx="1298006" cy="55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kern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Regularização</a:t>
            </a:r>
          </a:p>
          <a:p>
            <a:pPr marL="0"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kern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Passivo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83A7DE1-ABCB-B78E-C391-85D75EACFDAE}"/>
              </a:ext>
            </a:extLst>
          </p:cNvPr>
          <p:cNvSpPr txBox="1"/>
          <p:nvPr/>
        </p:nvSpPr>
        <p:spPr>
          <a:xfrm>
            <a:off x="5229654" y="5657529"/>
            <a:ext cx="13313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200" b="1"/>
              <a:t>Evitar novas ocupações sem respaldo contratual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F088962-2196-F53C-9B8A-74AA1A8303CF}"/>
              </a:ext>
            </a:extLst>
          </p:cNvPr>
          <p:cNvSpPr txBox="1"/>
          <p:nvPr/>
        </p:nvSpPr>
        <p:spPr>
          <a:xfrm>
            <a:off x="1690264" y="5848365"/>
            <a:ext cx="1098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400" b="1"/>
              <a:t>Novas Ocupações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490534B-E030-1735-8608-60C041C7E13A}"/>
              </a:ext>
            </a:extLst>
          </p:cNvPr>
          <p:cNvSpPr txBox="1"/>
          <p:nvPr/>
        </p:nvSpPr>
        <p:spPr>
          <a:xfrm>
            <a:off x="2928695" y="5930832"/>
            <a:ext cx="945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400" b="1"/>
              <a:t>Posteiro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0227466-F703-1F3F-23D0-16D53AF48AD9}"/>
              </a:ext>
            </a:extLst>
          </p:cNvPr>
          <p:cNvSpPr txBox="1"/>
          <p:nvPr/>
        </p:nvSpPr>
        <p:spPr>
          <a:xfrm>
            <a:off x="4071639" y="5848365"/>
            <a:ext cx="1240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400" b="1"/>
              <a:t>Regularização</a:t>
            </a:r>
          </a:p>
          <a:p>
            <a:pPr lvl="0" algn="ctr"/>
            <a:r>
              <a:rPr lang="pt-BR" sz="1400" b="1"/>
              <a:t>Passivo</a:t>
            </a:r>
          </a:p>
        </p:txBody>
      </p:sp>
      <p:pic>
        <p:nvPicPr>
          <p:cNvPr id="22" name="Gráfico 21" descr="Dólar estrutura de tópicos">
            <a:extLst>
              <a:ext uri="{FF2B5EF4-FFF2-40B4-BE49-F238E27FC236}">
                <a16:creationId xmlns:a16="http://schemas.microsoft.com/office/drawing/2014/main" id="{83FB1CBE-6AF1-2CC6-C2E4-6A6C2A99EF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46091" y="2869810"/>
            <a:ext cx="458092" cy="458092"/>
          </a:xfrm>
          <a:prstGeom prst="rect">
            <a:avLst/>
          </a:prstGeom>
        </p:spPr>
      </p:pic>
      <p:sp>
        <p:nvSpPr>
          <p:cNvPr id="28" name="Elipse 27">
            <a:extLst>
              <a:ext uri="{FF2B5EF4-FFF2-40B4-BE49-F238E27FC236}">
                <a16:creationId xmlns:a16="http://schemas.microsoft.com/office/drawing/2014/main" id="{E11F5A19-D771-2B77-0507-3B8E57B585B6}"/>
              </a:ext>
            </a:extLst>
          </p:cNvPr>
          <p:cNvSpPr/>
          <p:nvPr/>
        </p:nvSpPr>
        <p:spPr>
          <a:xfrm>
            <a:off x="7446091" y="2868981"/>
            <a:ext cx="458092" cy="4580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999E7CA7-66C8-3313-9E20-1786A1C6C4B6}"/>
              </a:ext>
            </a:extLst>
          </p:cNvPr>
          <p:cNvSpPr/>
          <p:nvPr/>
        </p:nvSpPr>
        <p:spPr>
          <a:xfrm>
            <a:off x="538386" y="1690837"/>
            <a:ext cx="9527940" cy="906423"/>
          </a:xfrm>
          <a:prstGeom prst="roundRect">
            <a:avLst>
              <a:gd name="adj" fmla="val 11063"/>
            </a:avLst>
          </a:prstGeom>
          <a:solidFill>
            <a:srgbClr val="D7DA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5CA52DF-66C8-6863-D0C6-498251BA70AA}"/>
              </a:ext>
            </a:extLst>
          </p:cNvPr>
          <p:cNvSpPr txBox="1"/>
          <p:nvPr/>
        </p:nvSpPr>
        <p:spPr>
          <a:xfrm>
            <a:off x="2116527" y="1766141"/>
            <a:ext cx="740037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kern="1200" dirty="0">
                <a:solidFill>
                  <a:srgbClr val="0340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Assegurar a segurança das instalações, equilíbrio na relação de compartilhamento e evitar subsídios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52233C5-3BFD-0B54-0602-ABF4A132E8B5}"/>
              </a:ext>
            </a:extLst>
          </p:cNvPr>
          <p:cNvSpPr/>
          <p:nvPr/>
        </p:nvSpPr>
        <p:spPr>
          <a:xfrm>
            <a:off x="6668774" y="3520624"/>
            <a:ext cx="3467074" cy="1986698"/>
          </a:xfrm>
          <a:prstGeom prst="roundRect">
            <a:avLst>
              <a:gd name="adj" fmla="val 7717"/>
            </a:avLst>
          </a:prstGeom>
          <a:solidFill>
            <a:srgbClr val="03405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/>
          </a:p>
          <a:p>
            <a:pPr algn="ctr"/>
            <a:endParaRPr lang="pt-BR"/>
          </a:p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8D2586F-BD67-2B09-CD40-91578F967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7552273" y="4065595"/>
            <a:ext cx="1383989" cy="280351"/>
          </a:xfrm>
          <a:prstGeom prst="rect">
            <a:avLst/>
          </a:prstGeom>
        </p:spPr>
      </p:pic>
      <p:pic>
        <p:nvPicPr>
          <p:cNvPr id="39" name="Imagem 38" descr="Ícone&#10;&#10;Descrição gerada automaticamente">
            <a:extLst>
              <a:ext uri="{FF2B5EF4-FFF2-40B4-BE49-F238E27FC236}">
                <a16:creationId xmlns:a16="http://schemas.microsoft.com/office/drawing/2014/main" id="{0C771576-0776-8EC8-BCFB-D78B74005E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73" y="4628111"/>
            <a:ext cx="1543940" cy="374516"/>
          </a:xfrm>
          <a:prstGeom prst="rect">
            <a:avLst/>
          </a:prstGeom>
        </p:spPr>
      </p:pic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E8D2DCE9-14CF-94BF-33F3-8FD4818A5DDF}"/>
              </a:ext>
            </a:extLst>
          </p:cNvPr>
          <p:cNvSpPr/>
          <p:nvPr/>
        </p:nvSpPr>
        <p:spPr>
          <a:xfrm>
            <a:off x="8479638" y="5606326"/>
            <a:ext cx="1664926" cy="890303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D3137"/>
              </a:solidFill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5139D01-1FAD-9570-C959-158451506B54}"/>
              </a:ext>
            </a:extLst>
          </p:cNvPr>
          <p:cNvSpPr txBox="1"/>
          <p:nvPr/>
        </p:nvSpPr>
        <p:spPr>
          <a:xfrm>
            <a:off x="8914072" y="5888491"/>
            <a:ext cx="945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400" b="1"/>
              <a:t>Valor?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617584C-D94E-95EC-AF90-43BAC9275D6E}"/>
              </a:ext>
            </a:extLst>
          </p:cNvPr>
          <p:cNvSpPr/>
          <p:nvPr/>
        </p:nvSpPr>
        <p:spPr>
          <a:xfrm>
            <a:off x="6704744" y="5607207"/>
            <a:ext cx="1664927" cy="890303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D3137"/>
              </a:solidFill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9FC07F8-5711-D1E2-4540-6B66EE8A0960}"/>
              </a:ext>
            </a:extLst>
          </p:cNvPr>
          <p:cNvSpPr txBox="1"/>
          <p:nvPr/>
        </p:nvSpPr>
        <p:spPr>
          <a:xfrm>
            <a:off x="6747437" y="5789867"/>
            <a:ext cx="14287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400" b="1"/>
              <a:t>Quem estabelece?</a:t>
            </a:r>
          </a:p>
        </p:txBody>
      </p:sp>
    </p:spTree>
    <p:extLst>
      <p:ext uri="{BB962C8B-B14F-4D97-AF65-F5344CB8AC3E}">
        <p14:creationId xmlns:p14="http://schemas.microsoft.com/office/powerpoint/2010/main" val="153648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 descr="Vista aérea de cidade com prédios e água ao fundo&#10;&#10;Descrição gerada automaticamente">
            <a:extLst>
              <a:ext uri="{FF2B5EF4-FFF2-40B4-BE49-F238E27FC236}">
                <a16:creationId xmlns:a16="http://schemas.microsoft.com/office/drawing/2014/main" id="{9071C470-1444-5C2C-DAAB-DF1D773CF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E6445D51-26E2-6CFB-CFD5-9D4C048E600C}"/>
              </a:ext>
            </a:extLst>
          </p:cNvPr>
          <p:cNvSpPr/>
          <p:nvPr/>
        </p:nvSpPr>
        <p:spPr>
          <a:xfrm>
            <a:off x="0" y="645410"/>
            <a:ext cx="12282699" cy="6212590"/>
          </a:xfrm>
          <a:prstGeom prst="rect">
            <a:avLst/>
          </a:prstGeom>
          <a:gradFill>
            <a:gsLst>
              <a:gs pos="0">
                <a:schemeClr val="bg1"/>
              </a:gs>
              <a:gs pos="1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F0304BBF-9C71-31F9-10DD-2EF780E75A49}"/>
              </a:ext>
            </a:extLst>
          </p:cNvPr>
          <p:cNvSpPr/>
          <p:nvPr/>
        </p:nvSpPr>
        <p:spPr>
          <a:xfrm>
            <a:off x="8981612" y="-2440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646D21-768F-879B-0F37-1E4DBD29C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6617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D4F1B73C-1554-2E7B-18CA-4633BB276C72}"/>
              </a:ext>
            </a:extLst>
          </p:cNvPr>
          <p:cNvSpPr/>
          <p:nvPr/>
        </p:nvSpPr>
        <p:spPr>
          <a:xfrm>
            <a:off x="-888844" y="-7112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5341838-701A-9973-5D03-E422B9E9688C}"/>
              </a:ext>
            </a:extLst>
          </p:cNvPr>
          <p:cNvGrpSpPr/>
          <p:nvPr/>
        </p:nvGrpSpPr>
        <p:grpSpPr>
          <a:xfrm>
            <a:off x="8908007" y="2318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65BA6249-D17B-A0B8-B5C8-D504C1914938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88C9ABD0-52C5-E34A-5E64-7EB3ED0138B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13534334-8C2B-17F5-9ACF-3D3401F119E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CCF2FCAA-64B6-7EBE-22DF-26A6CF1426BE}"/>
              </a:ext>
            </a:extLst>
          </p:cNvPr>
          <p:cNvSpPr txBox="1">
            <a:spLocks/>
          </p:cNvSpPr>
          <p:nvPr/>
        </p:nvSpPr>
        <p:spPr>
          <a:xfrm>
            <a:off x="647347" y="390468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>
                <a:solidFill>
                  <a:prstClr val="white"/>
                </a:solidFill>
                <a:latin typeface="Calibri" panose="020F0502020204030204"/>
              </a:rPr>
              <a:t>Regularização da Ocupação</a:t>
            </a:r>
          </a:p>
        </p:txBody>
      </p:sp>
      <p:sp>
        <p:nvSpPr>
          <p:cNvPr id="10" name="Flowchart: Merge 11">
            <a:extLst>
              <a:ext uri="{FF2B5EF4-FFF2-40B4-BE49-F238E27FC236}">
                <a16:creationId xmlns:a16="http://schemas.microsoft.com/office/drawing/2014/main" id="{5BD9C31B-9D33-4FA0-49D4-66ACE9BFCA61}"/>
              </a:ext>
            </a:extLst>
          </p:cNvPr>
          <p:cNvSpPr/>
          <p:nvPr/>
        </p:nvSpPr>
        <p:spPr>
          <a:xfrm>
            <a:off x="7304335" y="2425410"/>
            <a:ext cx="4571130" cy="3225425"/>
          </a:xfrm>
          <a:custGeom>
            <a:avLst/>
            <a:gdLst>
              <a:gd name="connsiteX0" fmla="*/ 0 w 4156062"/>
              <a:gd name="connsiteY0" fmla="*/ 0 h 2495325"/>
              <a:gd name="connsiteX1" fmla="*/ 2078031 w 4156062"/>
              <a:gd name="connsiteY1" fmla="*/ 173151 h 2495325"/>
              <a:gd name="connsiteX2" fmla="*/ 4156062 w 4156062"/>
              <a:gd name="connsiteY2" fmla="*/ 0 h 2495325"/>
              <a:gd name="connsiteX3" fmla="*/ 2473871 w 4156062"/>
              <a:gd name="connsiteY3" fmla="*/ 2416238 h 2495325"/>
              <a:gd name="connsiteX4" fmla="*/ 2078031 w 4156062"/>
              <a:gd name="connsiteY4" fmla="*/ 2495325 h 2495325"/>
              <a:gd name="connsiteX5" fmla="*/ 1682190 w 4156062"/>
              <a:gd name="connsiteY5" fmla="*/ 2416237 h 2495325"/>
              <a:gd name="connsiteX6" fmla="*/ 0 w 4156062"/>
              <a:gd name="connsiteY6" fmla="*/ 0 h 2495325"/>
              <a:gd name="connsiteX0" fmla="*/ 0 w 4156062"/>
              <a:gd name="connsiteY0" fmla="*/ 0 h 2495325"/>
              <a:gd name="connsiteX1" fmla="*/ 2071380 w 4156062"/>
              <a:gd name="connsiteY1" fmla="*/ 161767 h 2495325"/>
              <a:gd name="connsiteX2" fmla="*/ 4156062 w 4156062"/>
              <a:gd name="connsiteY2" fmla="*/ 0 h 2495325"/>
              <a:gd name="connsiteX3" fmla="*/ 2473871 w 4156062"/>
              <a:gd name="connsiteY3" fmla="*/ 2416238 h 2495325"/>
              <a:gd name="connsiteX4" fmla="*/ 2078031 w 4156062"/>
              <a:gd name="connsiteY4" fmla="*/ 2495325 h 2495325"/>
              <a:gd name="connsiteX5" fmla="*/ 1682190 w 4156062"/>
              <a:gd name="connsiteY5" fmla="*/ 2416237 h 2495325"/>
              <a:gd name="connsiteX6" fmla="*/ 0 w 4156062"/>
              <a:gd name="connsiteY6" fmla="*/ 0 h 2495325"/>
              <a:gd name="connsiteX0" fmla="*/ 0 w 4142760"/>
              <a:gd name="connsiteY0" fmla="*/ 5693 h 2495325"/>
              <a:gd name="connsiteX1" fmla="*/ 2058078 w 4142760"/>
              <a:gd name="connsiteY1" fmla="*/ 161767 h 2495325"/>
              <a:gd name="connsiteX2" fmla="*/ 4142760 w 4142760"/>
              <a:gd name="connsiteY2" fmla="*/ 0 h 2495325"/>
              <a:gd name="connsiteX3" fmla="*/ 2460569 w 4142760"/>
              <a:gd name="connsiteY3" fmla="*/ 2416238 h 2495325"/>
              <a:gd name="connsiteX4" fmla="*/ 2064729 w 4142760"/>
              <a:gd name="connsiteY4" fmla="*/ 2495325 h 2495325"/>
              <a:gd name="connsiteX5" fmla="*/ 1668888 w 4142760"/>
              <a:gd name="connsiteY5" fmla="*/ 2416237 h 2495325"/>
              <a:gd name="connsiteX6" fmla="*/ 0 w 4142760"/>
              <a:gd name="connsiteY6" fmla="*/ 5693 h 2495325"/>
              <a:gd name="connsiteX0" fmla="*/ 0 w 4122808"/>
              <a:gd name="connsiteY0" fmla="*/ 0 h 2489632"/>
              <a:gd name="connsiteX1" fmla="*/ 2058078 w 4122808"/>
              <a:gd name="connsiteY1" fmla="*/ 156074 h 2489632"/>
              <a:gd name="connsiteX2" fmla="*/ 4122808 w 4122808"/>
              <a:gd name="connsiteY2" fmla="*/ 11383 h 2489632"/>
              <a:gd name="connsiteX3" fmla="*/ 2460569 w 4122808"/>
              <a:gd name="connsiteY3" fmla="*/ 2410545 h 2489632"/>
              <a:gd name="connsiteX4" fmla="*/ 2064729 w 4122808"/>
              <a:gd name="connsiteY4" fmla="*/ 2489632 h 2489632"/>
              <a:gd name="connsiteX5" fmla="*/ 1668888 w 4122808"/>
              <a:gd name="connsiteY5" fmla="*/ 2410544 h 2489632"/>
              <a:gd name="connsiteX6" fmla="*/ 0 w 4122808"/>
              <a:gd name="connsiteY6" fmla="*/ 0 h 248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2808" h="2489632">
                <a:moveTo>
                  <a:pt x="0" y="0"/>
                </a:moveTo>
                <a:cubicBezTo>
                  <a:pt x="130340" y="101238"/>
                  <a:pt x="1370943" y="154177"/>
                  <a:pt x="2058078" y="156074"/>
                </a:cubicBezTo>
                <a:cubicBezTo>
                  <a:pt x="2745213" y="157971"/>
                  <a:pt x="3992468" y="112621"/>
                  <a:pt x="4122808" y="11383"/>
                </a:cubicBezTo>
                <a:lnTo>
                  <a:pt x="2460569" y="2410545"/>
                </a:lnTo>
                <a:cubicBezTo>
                  <a:pt x="2406672" y="2456954"/>
                  <a:pt x="2249694" y="2489632"/>
                  <a:pt x="2064729" y="2489632"/>
                </a:cubicBezTo>
                <a:cubicBezTo>
                  <a:pt x="1879763" y="2489632"/>
                  <a:pt x="1722784" y="2456953"/>
                  <a:pt x="1668888" y="2410544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52000">
                <a:schemeClr val="accent6">
                  <a:lumMod val="40000"/>
                  <a:lumOff val="60000"/>
                </a:schemeClr>
              </a:gs>
              <a:gs pos="48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lumMod val="75000"/>
                  <a:alpha val="7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lowchart: Merge 11">
            <a:extLst>
              <a:ext uri="{FF2B5EF4-FFF2-40B4-BE49-F238E27FC236}">
                <a16:creationId xmlns:a16="http://schemas.microsoft.com/office/drawing/2014/main" id="{C91C6550-35DA-1507-C845-72C482986AE4}"/>
              </a:ext>
            </a:extLst>
          </p:cNvPr>
          <p:cNvSpPr/>
          <p:nvPr/>
        </p:nvSpPr>
        <p:spPr>
          <a:xfrm>
            <a:off x="7735733" y="3149515"/>
            <a:ext cx="3716492" cy="2495354"/>
          </a:xfrm>
          <a:custGeom>
            <a:avLst/>
            <a:gdLst>
              <a:gd name="connsiteX0" fmla="*/ 0 w 4156062"/>
              <a:gd name="connsiteY0" fmla="*/ 0 h 2501675"/>
              <a:gd name="connsiteX1" fmla="*/ 2078031 w 4156062"/>
              <a:gd name="connsiteY1" fmla="*/ 185194 h 2501675"/>
              <a:gd name="connsiteX2" fmla="*/ 4156062 w 4156062"/>
              <a:gd name="connsiteY2" fmla="*/ 6350 h 2501675"/>
              <a:gd name="connsiteX3" fmla="*/ 2473871 w 4156062"/>
              <a:gd name="connsiteY3" fmla="*/ 2422588 h 2501675"/>
              <a:gd name="connsiteX4" fmla="*/ 2078031 w 4156062"/>
              <a:gd name="connsiteY4" fmla="*/ 2501675 h 2501675"/>
              <a:gd name="connsiteX5" fmla="*/ 1682190 w 4156062"/>
              <a:gd name="connsiteY5" fmla="*/ 2422587 h 2501675"/>
              <a:gd name="connsiteX6" fmla="*/ 0 w 4156062"/>
              <a:gd name="connsiteY6" fmla="*/ 0 h 2501675"/>
              <a:gd name="connsiteX0" fmla="*/ 0 w 4135273"/>
              <a:gd name="connsiteY0" fmla="*/ 0 h 2501675"/>
              <a:gd name="connsiteX1" fmla="*/ 2057242 w 4135273"/>
              <a:gd name="connsiteY1" fmla="*/ 185194 h 2501675"/>
              <a:gd name="connsiteX2" fmla="*/ 4135273 w 4135273"/>
              <a:gd name="connsiteY2" fmla="*/ 6350 h 2501675"/>
              <a:gd name="connsiteX3" fmla="*/ 2453082 w 4135273"/>
              <a:gd name="connsiteY3" fmla="*/ 2422588 h 2501675"/>
              <a:gd name="connsiteX4" fmla="*/ 2057242 w 4135273"/>
              <a:gd name="connsiteY4" fmla="*/ 2501675 h 2501675"/>
              <a:gd name="connsiteX5" fmla="*/ 1661401 w 4135273"/>
              <a:gd name="connsiteY5" fmla="*/ 2422587 h 2501675"/>
              <a:gd name="connsiteX6" fmla="*/ 0 w 4135273"/>
              <a:gd name="connsiteY6" fmla="*/ 0 h 2501675"/>
              <a:gd name="connsiteX0" fmla="*/ 0 w 4107555"/>
              <a:gd name="connsiteY0" fmla="*/ 0 h 2501675"/>
              <a:gd name="connsiteX1" fmla="*/ 2057242 w 4107555"/>
              <a:gd name="connsiteY1" fmla="*/ 185194 h 2501675"/>
              <a:gd name="connsiteX2" fmla="*/ 4107555 w 4107555"/>
              <a:gd name="connsiteY2" fmla="*/ 12700 h 2501675"/>
              <a:gd name="connsiteX3" fmla="*/ 2453082 w 4107555"/>
              <a:gd name="connsiteY3" fmla="*/ 2422588 h 2501675"/>
              <a:gd name="connsiteX4" fmla="*/ 2057242 w 4107555"/>
              <a:gd name="connsiteY4" fmla="*/ 2501675 h 2501675"/>
              <a:gd name="connsiteX5" fmla="*/ 1661401 w 4107555"/>
              <a:gd name="connsiteY5" fmla="*/ 2422587 h 2501675"/>
              <a:gd name="connsiteX6" fmla="*/ 0 w 4107555"/>
              <a:gd name="connsiteY6" fmla="*/ 0 h 2501675"/>
              <a:gd name="connsiteX0" fmla="*/ 0 w 4100625"/>
              <a:gd name="connsiteY0" fmla="*/ 0 h 2495325"/>
              <a:gd name="connsiteX1" fmla="*/ 2050312 w 4100625"/>
              <a:gd name="connsiteY1" fmla="*/ 178844 h 2495325"/>
              <a:gd name="connsiteX2" fmla="*/ 4100625 w 4100625"/>
              <a:gd name="connsiteY2" fmla="*/ 6350 h 2495325"/>
              <a:gd name="connsiteX3" fmla="*/ 2446152 w 4100625"/>
              <a:gd name="connsiteY3" fmla="*/ 2416238 h 2495325"/>
              <a:gd name="connsiteX4" fmla="*/ 2050312 w 4100625"/>
              <a:gd name="connsiteY4" fmla="*/ 2495325 h 2495325"/>
              <a:gd name="connsiteX5" fmla="*/ 1654471 w 4100625"/>
              <a:gd name="connsiteY5" fmla="*/ 2416237 h 2495325"/>
              <a:gd name="connsiteX6" fmla="*/ 0 w 4100625"/>
              <a:gd name="connsiteY6" fmla="*/ 0 h 2495325"/>
              <a:gd name="connsiteX0" fmla="*/ 0 w 4079836"/>
              <a:gd name="connsiteY0" fmla="*/ 0 h 2495325"/>
              <a:gd name="connsiteX1" fmla="*/ 2029523 w 4079836"/>
              <a:gd name="connsiteY1" fmla="*/ 178844 h 2495325"/>
              <a:gd name="connsiteX2" fmla="*/ 4079836 w 4079836"/>
              <a:gd name="connsiteY2" fmla="*/ 6350 h 2495325"/>
              <a:gd name="connsiteX3" fmla="*/ 2425363 w 4079836"/>
              <a:gd name="connsiteY3" fmla="*/ 2416238 h 2495325"/>
              <a:gd name="connsiteX4" fmla="*/ 2029523 w 4079836"/>
              <a:gd name="connsiteY4" fmla="*/ 2495325 h 2495325"/>
              <a:gd name="connsiteX5" fmla="*/ 1633682 w 4079836"/>
              <a:gd name="connsiteY5" fmla="*/ 2416237 h 2495325"/>
              <a:gd name="connsiteX6" fmla="*/ 0 w 4079836"/>
              <a:gd name="connsiteY6" fmla="*/ 0 h 2495325"/>
              <a:gd name="connsiteX0" fmla="*/ 0 w 4079836"/>
              <a:gd name="connsiteY0" fmla="*/ 0 h 2495354"/>
              <a:gd name="connsiteX1" fmla="*/ 2029523 w 4079836"/>
              <a:gd name="connsiteY1" fmla="*/ 178844 h 2495354"/>
              <a:gd name="connsiteX2" fmla="*/ 4079836 w 4079836"/>
              <a:gd name="connsiteY2" fmla="*/ 6350 h 2495354"/>
              <a:gd name="connsiteX3" fmla="*/ 2425363 w 4079836"/>
              <a:gd name="connsiteY3" fmla="*/ 2416238 h 2495354"/>
              <a:gd name="connsiteX4" fmla="*/ 2029523 w 4079836"/>
              <a:gd name="connsiteY4" fmla="*/ 2495325 h 2495354"/>
              <a:gd name="connsiteX5" fmla="*/ 1564386 w 4079836"/>
              <a:gd name="connsiteY5" fmla="*/ 2422587 h 2495354"/>
              <a:gd name="connsiteX6" fmla="*/ 0 w 4079836"/>
              <a:gd name="connsiteY6" fmla="*/ 0 h 2495354"/>
              <a:gd name="connsiteX0" fmla="*/ 0 w 4055695"/>
              <a:gd name="connsiteY0" fmla="*/ 0 h 2495354"/>
              <a:gd name="connsiteX1" fmla="*/ 2029523 w 4055695"/>
              <a:gd name="connsiteY1" fmla="*/ 178844 h 2495354"/>
              <a:gd name="connsiteX2" fmla="*/ 4055695 w 4055695"/>
              <a:gd name="connsiteY2" fmla="*/ 13724 h 2495354"/>
              <a:gd name="connsiteX3" fmla="*/ 2425363 w 4055695"/>
              <a:gd name="connsiteY3" fmla="*/ 2416238 h 2495354"/>
              <a:gd name="connsiteX4" fmla="*/ 2029523 w 4055695"/>
              <a:gd name="connsiteY4" fmla="*/ 2495325 h 2495354"/>
              <a:gd name="connsiteX5" fmla="*/ 1564386 w 4055695"/>
              <a:gd name="connsiteY5" fmla="*/ 2422587 h 2495354"/>
              <a:gd name="connsiteX6" fmla="*/ 0 w 4055695"/>
              <a:gd name="connsiteY6" fmla="*/ 0 h 249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695" h="2495354">
                <a:moveTo>
                  <a:pt x="0" y="0"/>
                </a:moveTo>
                <a:cubicBezTo>
                  <a:pt x="130340" y="101238"/>
                  <a:pt x="1353574" y="176557"/>
                  <a:pt x="2029523" y="178844"/>
                </a:cubicBezTo>
                <a:cubicBezTo>
                  <a:pt x="2705472" y="181131"/>
                  <a:pt x="3925355" y="114962"/>
                  <a:pt x="4055695" y="13724"/>
                </a:cubicBezTo>
                <a:lnTo>
                  <a:pt x="2425363" y="2416238"/>
                </a:lnTo>
                <a:cubicBezTo>
                  <a:pt x="2371466" y="2462647"/>
                  <a:pt x="2173019" y="2494267"/>
                  <a:pt x="2029523" y="2495325"/>
                </a:cubicBezTo>
                <a:cubicBezTo>
                  <a:pt x="1886027" y="2496383"/>
                  <a:pt x="1618282" y="2468996"/>
                  <a:pt x="1564386" y="242258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52000">
                <a:schemeClr val="accent4">
                  <a:lumMod val="40000"/>
                  <a:lumOff val="60000"/>
                </a:schemeClr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75000"/>
                  <a:alpha val="7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12FE62-5410-2D60-A5C9-5EE9C180E001}"/>
              </a:ext>
            </a:extLst>
          </p:cNvPr>
          <p:cNvSpPr>
            <a:spLocks noChangeAspect="1"/>
          </p:cNvSpPr>
          <p:nvPr/>
        </p:nvSpPr>
        <p:spPr>
          <a:xfrm>
            <a:off x="8142045" y="3647914"/>
            <a:ext cx="2901573" cy="36576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erge 11">
            <a:extLst>
              <a:ext uri="{FF2B5EF4-FFF2-40B4-BE49-F238E27FC236}">
                <a16:creationId xmlns:a16="http://schemas.microsoft.com/office/drawing/2014/main" id="{02D1778F-89D3-0A77-919D-2C54434BB874}"/>
              </a:ext>
            </a:extLst>
          </p:cNvPr>
          <p:cNvSpPr/>
          <p:nvPr/>
        </p:nvSpPr>
        <p:spPr>
          <a:xfrm>
            <a:off x="8142810" y="3853942"/>
            <a:ext cx="2874384" cy="1781255"/>
          </a:xfrm>
          <a:custGeom>
            <a:avLst/>
            <a:gdLst>
              <a:gd name="connsiteX0" fmla="*/ 0 w 2696906"/>
              <a:gd name="connsiteY0" fmla="*/ 0 h 1772111"/>
              <a:gd name="connsiteX1" fmla="*/ 1588059 w 2696906"/>
              <a:gd name="connsiteY1" fmla="*/ 803948 h 1772111"/>
              <a:gd name="connsiteX2" fmla="*/ 2696906 w 2696906"/>
              <a:gd name="connsiteY2" fmla="*/ 664727 h 1772111"/>
              <a:gd name="connsiteX3" fmla="*/ 1981003 w 2696906"/>
              <a:gd name="connsiteY3" fmla="*/ 1693024 h 1772111"/>
              <a:gd name="connsiteX4" fmla="*/ 1585163 w 2696906"/>
              <a:gd name="connsiteY4" fmla="*/ 1772111 h 1772111"/>
              <a:gd name="connsiteX5" fmla="*/ 1189322 w 2696906"/>
              <a:gd name="connsiteY5" fmla="*/ 1693023 h 1772111"/>
              <a:gd name="connsiteX6" fmla="*/ 0 w 2696906"/>
              <a:gd name="connsiteY6" fmla="*/ 0 h 1772111"/>
              <a:gd name="connsiteX0" fmla="*/ 0 w 3195835"/>
              <a:gd name="connsiteY0" fmla="*/ 2785 h 1774896"/>
              <a:gd name="connsiteX1" fmla="*/ 1588059 w 3195835"/>
              <a:gd name="connsiteY1" fmla="*/ 806733 h 1774896"/>
              <a:gd name="connsiteX2" fmla="*/ 3195835 w 3195835"/>
              <a:gd name="connsiteY2" fmla="*/ 0 h 1774896"/>
              <a:gd name="connsiteX3" fmla="*/ 1981003 w 3195835"/>
              <a:gd name="connsiteY3" fmla="*/ 1695809 h 1774896"/>
              <a:gd name="connsiteX4" fmla="*/ 1585163 w 3195835"/>
              <a:gd name="connsiteY4" fmla="*/ 1774896 h 1774896"/>
              <a:gd name="connsiteX5" fmla="*/ 1189322 w 3195835"/>
              <a:gd name="connsiteY5" fmla="*/ 1695808 h 1774896"/>
              <a:gd name="connsiteX6" fmla="*/ 0 w 3195835"/>
              <a:gd name="connsiteY6" fmla="*/ 2785 h 1774896"/>
              <a:gd name="connsiteX0" fmla="*/ 0 w 3195835"/>
              <a:gd name="connsiteY0" fmla="*/ 2785 h 1774896"/>
              <a:gd name="connsiteX1" fmla="*/ 1608016 w 3195835"/>
              <a:gd name="connsiteY1" fmla="*/ 166653 h 1774896"/>
              <a:gd name="connsiteX2" fmla="*/ 3195835 w 3195835"/>
              <a:gd name="connsiteY2" fmla="*/ 0 h 1774896"/>
              <a:gd name="connsiteX3" fmla="*/ 1981003 w 3195835"/>
              <a:gd name="connsiteY3" fmla="*/ 1695809 h 1774896"/>
              <a:gd name="connsiteX4" fmla="*/ 1585163 w 3195835"/>
              <a:gd name="connsiteY4" fmla="*/ 1774896 h 1774896"/>
              <a:gd name="connsiteX5" fmla="*/ 1189322 w 3195835"/>
              <a:gd name="connsiteY5" fmla="*/ 1695808 h 1774896"/>
              <a:gd name="connsiteX6" fmla="*/ 0 w 3195835"/>
              <a:gd name="connsiteY6" fmla="*/ 2785 h 1774896"/>
              <a:gd name="connsiteX0" fmla="*/ 0 w 3195835"/>
              <a:gd name="connsiteY0" fmla="*/ 2785 h 1774896"/>
              <a:gd name="connsiteX1" fmla="*/ 1598038 w 3195835"/>
              <a:gd name="connsiteY1" fmla="*/ 175797 h 1774896"/>
              <a:gd name="connsiteX2" fmla="*/ 3195835 w 3195835"/>
              <a:gd name="connsiteY2" fmla="*/ 0 h 1774896"/>
              <a:gd name="connsiteX3" fmla="*/ 1981003 w 3195835"/>
              <a:gd name="connsiteY3" fmla="*/ 1695809 h 1774896"/>
              <a:gd name="connsiteX4" fmla="*/ 1585163 w 3195835"/>
              <a:gd name="connsiteY4" fmla="*/ 1774896 h 1774896"/>
              <a:gd name="connsiteX5" fmla="*/ 1189322 w 3195835"/>
              <a:gd name="connsiteY5" fmla="*/ 1695808 h 1774896"/>
              <a:gd name="connsiteX6" fmla="*/ 0 w 3195835"/>
              <a:gd name="connsiteY6" fmla="*/ 2785 h 1774896"/>
              <a:gd name="connsiteX0" fmla="*/ 0 w 3195835"/>
              <a:gd name="connsiteY0" fmla="*/ 2785 h 1774896"/>
              <a:gd name="connsiteX1" fmla="*/ 1598038 w 3195835"/>
              <a:gd name="connsiteY1" fmla="*/ 166653 h 1774896"/>
              <a:gd name="connsiteX2" fmla="*/ 3195835 w 3195835"/>
              <a:gd name="connsiteY2" fmla="*/ 0 h 1774896"/>
              <a:gd name="connsiteX3" fmla="*/ 1981003 w 3195835"/>
              <a:gd name="connsiteY3" fmla="*/ 1695809 h 1774896"/>
              <a:gd name="connsiteX4" fmla="*/ 1585163 w 3195835"/>
              <a:gd name="connsiteY4" fmla="*/ 1774896 h 1774896"/>
              <a:gd name="connsiteX5" fmla="*/ 1189322 w 3195835"/>
              <a:gd name="connsiteY5" fmla="*/ 1695808 h 1774896"/>
              <a:gd name="connsiteX6" fmla="*/ 0 w 3195835"/>
              <a:gd name="connsiteY6" fmla="*/ 2785 h 1774896"/>
              <a:gd name="connsiteX0" fmla="*/ 0 w 3195835"/>
              <a:gd name="connsiteY0" fmla="*/ 2785 h 1774896"/>
              <a:gd name="connsiteX1" fmla="*/ 1558123 w 3195835"/>
              <a:gd name="connsiteY1" fmla="*/ 157509 h 1774896"/>
              <a:gd name="connsiteX2" fmla="*/ 3195835 w 3195835"/>
              <a:gd name="connsiteY2" fmla="*/ 0 h 1774896"/>
              <a:gd name="connsiteX3" fmla="*/ 1981003 w 3195835"/>
              <a:gd name="connsiteY3" fmla="*/ 1695809 h 1774896"/>
              <a:gd name="connsiteX4" fmla="*/ 1585163 w 3195835"/>
              <a:gd name="connsiteY4" fmla="*/ 1774896 h 1774896"/>
              <a:gd name="connsiteX5" fmla="*/ 1189322 w 3195835"/>
              <a:gd name="connsiteY5" fmla="*/ 1695808 h 1774896"/>
              <a:gd name="connsiteX6" fmla="*/ 0 w 3195835"/>
              <a:gd name="connsiteY6" fmla="*/ 2785 h 1774896"/>
              <a:gd name="connsiteX0" fmla="*/ 0 w 3195835"/>
              <a:gd name="connsiteY0" fmla="*/ 0 h 1781255"/>
              <a:gd name="connsiteX1" fmla="*/ 1558123 w 3195835"/>
              <a:gd name="connsiteY1" fmla="*/ 163868 h 1781255"/>
              <a:gd name="connsiteX2" fmla="*/ 3195835 w 3195835"/>
              <a:gd name="connsiteY2" fmla="*/ 6359 h 1781255"/>
              <a:gd name="connsiteX3" fmla="*/ 1981003 w 3195835"/>
              <a:gd name="connsiteY3" fmla="*/ 1702168 h 1781255"/>
              <a:gd name="connsiteX4" fmla="*/ 1585163 w 3195835"/>
              <a:gd name="connsiteY4" fmla="*/ 1781255 h 1781255"/>
              <a:gd name="connsiteX5" fmla="*/ 1189322 w 3195835"/>
              <a:gd name="connsiteY5" fmla="*/ 1702167 h 1781255"/>
              <a:gd name="connsiteX6" fmla="*/ 0 w 3195835"/>
              <a:gd name="connsiteY6" fmla="*/ 0 h 1781255"/>
              <a:gd name="connsiteX0" fmla="*/ 0 w 3185856"/>
              <a:gd name="connsiteY0" fmla="*/ 0 h 1781255"/>
              <a:gd name="connsiteX1" fmla="*/ 1558123 w 3185856"/>
              <a:gd name="connsiteY1" fmla="*/ 163868 h 1781255"/>
              <a:gd name="connsiteX2" fmla="*/ 3185856 w 3185856"/>
              <a:gd name="connsiteY2" fmla="*/ 6359 h 1781255"/>
              <a:gd name="connsiteX3" fmla="*/ 1981003 w 3185856"/>
              <a:gd name="connsiteY3" fmla="*/ 1702168 h 1781255"/>
              <a:gd name="connsiteX4" fmla="*/ 1585163 w 3185856"/>
              <a:gd name="connsiteY4" fmla="*/ 1781255 h 1781255"/>
              <a:gd name="connsiteX5" fmla="*/ 1189322 w 3185856"/>
              <a:gd name="connsiteY5" fmla="*/ 1702167 h 1781255"/>
              <a:gd name="connsiteX6" fmla="*/ 0 w 3185856"/>
              <a:gd name="connsiteY6" fmla="*/ 0 h 1781255"/>
              <a:gd name="connsiteX0" fmla="*/ 0 w 3173612"/>
              <a:gd name="connsiteY0" fmla="*/ 0 h 1781255"/>
              <a:gd name="connsiteX1" fmla="*/ 1558123 w 3173612"/>
              <a:gd name="connsiteY1" fmla="*/ 163868 h 1781255"/>
              <a:gd name="connsiteX2" fmla="*/ 3173612 w 3173612"/>
              <a:gd name="connsiteY2" fmla="*/ 6359 h 1781255"/>
              <a:gd name="connsiteX3" fmla="*/ 1981003 w 3173612"/>
              <a:gd name="connsiteY3" fmla="*/ 1702168 h 1781255"/>
              <a:gd name="connsiteX4" fmla="*/ 1585163 w 3173612"/>
              <a:gd name="connsiteY4" fmla="*/ 1781255 h 1781255"/>
              <a:gd name="connsiteX5" fmla="*/ 1189322 w 3173612"/>
              <a:gd name="connsiteY5" fmla="*/ 1702167 h 1781255"/>
              <a:gd name="connsiteX6" fmla="*/ 0 w 3173612"/>
              <a:gd name="connsiteY6" fmla="*/ 0 h 1781255"/>
              <a:gd name="connsiteX0" fmla="*/ 0 w 3173612"/>
              <a:gd name="connsiteY0" fmla="*/ 0 h 1781255"/>
              <a:gd name="connsiteX1" fmla="*/ 1558123 w 3173612"/>
              <a:gd name="connsiteY1" fmla="*/ 163868 h 1781255"/>
              <a:gd name="connsiteX2" fmla="*/ 3173612 w 3173612"/>
              <a:gd name="connsiteY2" fmla="*/ 6359 h 1781255"/>
              <a:gd name="connsiteX3" fmla="*/ 1981003 w 3173612"/>
              <a:gd name="connsiteY3" fmla="*/ 1702168 h 1781255"/>
              <a:gd name="connsiteX4" fmla="*/ 1585163 w 3173612"/>
              <a:gd name="connsiteY4" fmla="*/ 1781255 h 1781255"/>
              <a:gd name="connsiteX5" fmla="*/ 1120026 w 3173612"/>
              <a:gd name="connsiteY5" fmla="*/ 1702167 h 1781255"/>
              <a:gd name="connsiteX6" fmla="*/ 0 w 3173612"/>
              <a:gd name="connsiteY6" fmla="*/ 0 h 1781255"/>
              <a:gd name="connsiteX0" fmla="*/ 0 w 3173612"/>
              <a:gd name="connsiteY0" fmla="*/ 0 h 1781255"/>
              <a:gd name="connsiteX1" fmla="*/ 1558123 w 3173612"/>
              <a:gd name="connsiteY1" fmla="*/ 163868 h 1781255"/>
              <a:gd name="connsiteX2" fmla="*/ 3173612 w 3173612"/>
              <a:gd name="connsiteY2" fmla="*/ 6359 h 1781255"/>
              <a:gd name="connsiteX3" fmla="*/ 2043369 w 3173612"/>
              <a:gd name="connsiteY3" fmla="*/ 1714868 h 1781255"/>
              <a:gd name="connsiteX4" fmla="*/ 1585163 w 3173612"/>
              <a:gd name="connsiteY4" fmla="*/ 1781255 h 1781255"/>
              <a:gd name="connsiteX5" fmla="*/ 1120026 w 3173612"/>
              <a:gd name="connsiteY5" fmla="*/ 1702167 h 1781255"/>
              <a:gd name="connsiteX6" fmla="*/ 0 w 3173612"/>
              <a:gd name="connsiteY6" fmla="*/ 0 h 1781255"/>
              <a:gd name="connsiteX0" fmla="*/ 0 w 3157518"/>
              <a:gd name="connsiteY0" fmla="*/ 0 h 1781255"/>
              <a:gd name="connsiteX1" fmla="*/ 1558123 w 3157518"/>
              <a:gd name="connsiteY1" fmla="*/ 163868 h 1781255"/>
              <a:gd name="connsiteX2" fmla="*/ 3157518 w 3157518"/>
              <a:gd name="connsiteY2" fmla="*/ 13733 h 1781255"/>
              <a:gd name="connsiteX3" fmla="*/ 2043369 w 3157518"/>
              <a:gd name="connsiteY3" fmla="*/ 1714868 h 1781255"/>
              <a:gd name="connsiteX4" fmla="*/ 1585163 w 3157518"/>
              <a:gd name="connsiteY4" fmla="*/ 1781255 h 1781255"/>
              <a:gd name="connsiteX5" fmla="*/ 1120026 w 3157518"/>
              <a:gd name="connsiteY5" fmla="*/ 1702167 h 1781255"/>
              <a:gd name="connsiteX6" fmla="*/ 0 w 3157518"/>
              <a:gd name="connsiteY6" fmla="*/ 0 h 1781255"/>
              <a:gd name="connsiteX0" fmla="*/ 0 w 3136729"/>
              <a:gd name="connsiteY0" fmla="*/ 0 h 1781255"/>
              <a:gd name="connsiteX1" fmla="*/ 1558123 w 3136729"/>
              <a:gd name="connsiteY1" fmla="*/ 163868 h 1781255"/>
              <a:gd name="connsiteX2" fmla="*/ 3136729 w 3136729"/>
              <a:gd name="connsiteY2" fmla="*/ 13733 h 1781255"/>
              <a:gd name="connsiteX3" fmla="*/ 2043369 w 3136729"/>
              <a:gd name="connsiteY3" fmla="*/ 1714868 h 1781255"/>
              <a:gd name="connsiteX4" fmla="*/ 1585163 w 3136729"/>
              <a:gd name="connsiteY4" fmla="*/ 1781255 h 1781255"/>
              <a:gd name="connsiteX5" fmla="*/ 1120026 w 3136729"/>
              <a:gd name="connsiteY5" fmla="*/ 1702167 h 1781255"/>
              <a:gd name="connsiteX6" fmla="*/ 0 w 3136729"/>
              <a:gd name="connsiteY6" fmla="*/ 0 h 178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6729" h="1781255">
                <a:moveTo>
                  <a:pt x="0" y="0"/>
                </a:moveTo>
                <a:cubicBezTo>
                  <a:pt x="107756" y="83149"/>
                  <a:pt x="1035335" y="161579"/>
                  <a:pt x="1558123" y="163868"/>
                </a:cubicBezTo>
                <a:cubicBezTo>
                  <a:pt x="2080911" y="166157"/>
                  <a:pt x="3013386" y="93966"/>
                  <a:pt x="3136729" y="13733"/>
                </a:cubicBezTo>
                <a:lnTo>
                  <a:pt x="2043369" y="1714868"/>
                </a:lnTo>
                <a:cubicBezTo>
                  <a:pt x="1989472" y="1761277"/>
                  <a:pt x="1770128" y="1781255"/>
                  <a:pt x="1585163" y="1781255"/>
                </a:cubicBezTo>
                <a:cubicBezTo>
                  <a:pt x="1400197" y="1781255"/>
                  <a:pt x="1173922" y="1748576"/>
                  <a:pt x="1120026" y="1702167"/>
                </a:cubicBezTo>
                <a:cubicBezTo>
                  <a:pt x="723585" y="1134778"/>
                  <a:pt x="396441" y="567389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2000">
                <a:schemeClr val="accent4">
                  <a:lumMod val="40000"/>
                  <a:lumOff val="60000"/>
                </a:schemeClr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tx2"/>
              </a:gs>
            </a:gsLst>
            <a:lin ang="0" scaled="1"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7B5ED990-4030-3238-C693-F7D1B14DC739}"/>
              </a:ext>
            </a:extLst>
          </p:cNvPr>
          <p:cNvSpPr/>
          <p:nvPr/>
        </p:nvSpPr>
        <p:spPr>
          <a:xfrm>
            <a:off x="8649849" y="4490853"/>
            <a:ext cx="1902431" cy="36576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erge 11">
            <a:extLst>
              <a:ext uri="{FF2B5EF4-FFF2-40B4-BE49-F238E27FC236}">
                <a16:creationId xmlns:a16="http://schemas.microsoft.com/office/drawing/2014/main" id="{301FE366-8DC7-EEE3-189B-F6041ABDF761}"/>
              </a:ext>
            </a:extLst>
          </p:cNvPr>
          <p:cNvSpPr/>
          <p:nvPr/>
        </p:nvSpPr>
        <p:spPr>
          <a:xfrm>
            <a:off x="8648151" y="4688362"/>
            <a:ext cx="1864752" cy="955466"/>
          </a:xfrm>
          <a:custGeom>
            <a:avLst/>
            <a:gdLst>
              <a:gd name="connsiteX0" fmla="*/ 0 w 2227913"/>
              <a:gd name="connsiteY0" fmla="*/ 0 h 1113743"/>
              <a:gd name="connsiteX1" fmla="*/ 1139023 w 2227913"/>
              <a:gd name="connsiteY1" fmla="*/ 282740 h 1113743"/>
              <a:gd name="connsiteX2" fmla="*/ 2227913 w 2227913"/>
              <a:gd name="connsiteY2" fmla="*/ 6359 h 1113743"/>
              <a:gd name="connsiteX3" fmla="*/ 1512010 w 2227913"/>
              <a:gd name="connsiteY3" fmla="*/ 1034656 h 1113743"/>
              <a:gd name="connsiteX4" fmla="*/ 1116170 w 2227913"/>
              <a:gd name="connsiteY4" fmla="*/ 1113743 h 1113743"/>
              <a:gd name="connsiteX5" fmla="*/ 720329 w 2227913"/>
              <a:gd name="connsiteY5" fmla="*/ 1034655 h 1113743"/>
              <a:gd name="connsiteX6" fmla="*/ 0 w 2227913"/>
              <a:gd name="connsiteY6" fmla="*/ 0 h 1113743"/>
              <a:gd name="connsiteX0" fmla="*/ 0 w 2227913"/>
              <a:gd name="connsiteY0" fmla="*/ 0 h 1113743"/>
              <a:gd name="connsiteX1" fmla="*/ 1139023 w 2227913"/>
              <a:gd name="connsiteY1" fmla="*/ 337604 h 1113743"/>
              <a:gd name="connsiteX2" fmla="*/ 2227913 w 2227913"/>
              <a:gd name="connsiteY2" fmla="*/ 6359 h 1113743"/>
              <a:gd name="connsiteX3" fmla="*/ 1512010 w 2227913"/>
              <a:gd name="connsiteY3" fmla="*/ 1034656 h 1113743"/>
              <a:gd name="connsiteX4" fmla="*/ 1116170 w 2227913"/>
              <a:gd name="connsiteY4" fmla="*/ 1113743 h 1113743"/>
              <a:gd name="connsiteX5" fmla="*/ 720329 w 2227913"/>
              <a:gd name="connsiteY5" fmla="*/ 1034655 h 1113743"/>
              <a:gd name="connsiteX6" fmla="*/ 0 w 2227913"/>
              <a:gd name="connsiteY6" fmla="*/ 0 h 1113743"/>
              <a:gd name="connsiteX0" fmla="*/ 0 w 2227913"/>
              <a:gd name="connsiteY0" fmla="*/ 0 h 1113743"/>
              <a:gd name="connsiteX1" fmla="*/ 1168959 w 2227913"/>
              <a:gd name="connsiteY1" fmla="*/ 392468 h 1113743"/>
              <a:gd name="connsiteX2" fmla="*/ 2227913 w 2227913"/>
              <a:gd name="connsiteY2" fmla="*/ 6359 h 1113743"/>
              <a:gd name="connsiteX3" fmla="*/ 1512010 w 2227913"/>
              <a:gd name="connsiteY3" fmla="*/ 1034656 h 1113743"/>
              <a:gd name="connsiteX4" fmla="*/ 1116170 w 2227913"/>
              <a:gd name="connsiteY4" fmla="*/ 1113743 h 1113743"/>
              <a:gd name="connsiteX5" fmla="*/ 720329 w 2227913"/>
              <a:gd name="connsiteY5" fmla="*/ 1034655 h 1113743"/>
              <a:gd name="connsiteX6" fmla="*/ 0 w 2227913"/>
              <a:gd name="connsiteY6" fmla="*/ 0 h 1113743"/>
              <a:gd name="connsiteX0" fmla="*/ 0 w 2227913"/>
              <a:gd name="connsiteY0" fmla="*/ 0 h 1113743"/>
              <a:gd name="connsiteX1" fmla="*/ 1099109 w 2227913"/>
              <a:gd name="connsiteY1" fmla="*/ 337604 h 1113743"/>
              <a:gd name="connsiteX2" fmla="*/ 2227913 w 2227913"/>
              <a:gd name="connsiteY2" fmla="*/ 6359 h 1113743"/>
              <a:gd name="connsiteX3" fmla="*/ 1512010 w 2227913"/>
              <a:gd name="connsiteY3" fmla="*/ 1034656 h 1113743"/>
              <a:gd name="connsiteX4" fmla="*/ 1116170 w 2227913"/>
              <a:gd name="connsiteY4" fmla="*/ 1113743 h 1113743"/>
              <a:gd name="connsiteX5" fmla="*/ 720329 w 2227913"/>
              <a:gd name="connsiteY5" fmla="*/ 1034655 h 1113743"/>
              <a:gd name="connsiteX6" fmla="*/ 0 w 2227913"/>
              <a:gd name="connsiteY6" fmla="*/ 0 h 1113743"/>
              <a:gd name="connsiteX0" fmla="*/ 0 w 1968470"/>
              <a:gd name="connsiteY0" fmla="*/ 213097 h 1107384"/>
              <a:gd name="connsiteX1" fmla="*/ 839666 w 1968470"/>
              <a:gd name="connsiteY1" fmla="*/ 331245 h 1107384"/>
              <a:gd name="connsiteX2" fmla="*/ 1968470 w 1968470"/>
              <a:gd name="connsiteY2" fmla="*/ 0 h 1107384"/>
              <a:gd name="connsiteX3" fmla="*/ 1252567 w 1968470"/>
              <a:gd name="connsiteY3" fmla="*/ 1028297 h 1107384"/>
              <a:gd name="connsiteX4" fmla="*/ 856727 w 1968470"/>
              <a:gd name="connsiteY4" fmla="*/ 1107384 h 1107384"/>
              <a:gd name="connsiteX5" fmla="*/ 460886 w 1968470"/>
              <a:gd name="connsiteY5" fmla="*/ 1028296 h 1107384"/>
              <a:gd name="connsiteX6" fmla="*/ 0 w 1968470"/>
              <a:gd name="connsiteY6" fmla="*/ 213097 h 1107384"/>
              <a:gd name="connsiteX0" fmla="*/ 0 w 2118149"/>
              <a:gd name="connsiteY0" fmla="*/ 130801 h 1107384"/>
              <a:gd name="connsiteX1" fmla="*/ 989345 w 2118149"/>
              <a:gd name="connsiteY1" fmla="*/ 331245 h 1107384"/>
              <a:gd name="connsiteX2" fmla="*/ 2118149 w 2118149"/>
              <a:gd name="connsiteY2" fmla="*/ 0 h 1107384"/>
              <a:gd name="connsiteX3" fmla="*/ 1402246 w 2118149"/>
              <a:gd name="connsiteY3" fmla="*/ 1028297 h 1107384"/>
              <a:gd name="connsiteX4" fmla="*/ 1006406 w 2118149"/>
              <a:gd name="connsiteY4" fmla="*/ 1107384 h 1107384"/>
              <a:gd name="connsiteX5" fmla="*/ 610565 w 2118149"/>
              <a:gd name="connsiteY5" fmla="*/ 1028296 h 1107384"/>
              <a:gd name="connsiteX6" fmla="*/ 0 w 2118149"/>
              <a:gd name="connsiteY6" fmla="*/ 130801 h 1107384"/>
              <a:gd name="connsiteX0" fmla="*/ 0 w 1928556"/>
              <a:gd name="connsiteY0" fmla="*/ 0 h 976583"/>
              <a:gd name="connsiteX1" fmla="*/ 989345 w 1928556"/>
              <a:gd name="connsiteY1" fmla="*/ 200444 h 976583"/>
              <a:gd name="connsiteX2" fmla="*/ 1928556 w 1928556"/>
              <a:gd name="connsiteY2" fmla="*/ 52079 h 976583"/>
              <a:gd name="connsiteX3" fmla="*/ 1402246 w 1928556"/>
              <a:gd name="connsiteY3" fmla="*/ 897496 h 976583"/>
              <a:gd name="connsiteX4" fmla="*/ 1006406 w 1928556"/>
              <a:gd name="connsiteY4" fmla="*/ 976583 h 976583"/>
              <a:gd name="connsiteX5" fmla="*/ 610565 w 1928556"/>
              <a:gd name="connsiteY5" fmla="*/ 897495 h 976583"/>
              <a:gd name="connsiteX6" fmla="*/ 0 w 1928556"/>
              <a:gd name="connsiteY6" fmla="*/ 0 h 976583"/>
              <a:gd name="connsiteX0" fmla="*/ 0 w 1798835"/>
              <a:gd name="connsiteY0" fmla="*/ 0 h 976583"/>
              <a:gd name="connsiteX1" fmla="*/ 989345 w 1798835"/>
              <a:gd name="connsiteY1" fmla="*/ 200444 h 976583"/>
              <a:gd name="connsiteX2" fmla="*/ 1798835 w 1798835"/>
              <a:gd name="connsiteY2" fmla="*/ 216671 h 976583"/>
              <a:gd name="connsiteX3" fmla="*/ 1402246 w 1798835"/>
              <a:gd name="connsiteY3" fmla="*/ 897496 h 976583"/>
              <a:gd name="connsiteX4" fmla="*/ 1006406 w 1798835"/>
              <a:gd name="connsiteY4" fmla="*/ 976583 h 976583"/>
              <a:gd name="connsiteX5" fmla="*/ 610565 w 1798835"/>
              <a:gd name="connsiteY5" fmla="*/ 897495 h 976583"/>
              <a:gd name="connsiteX6" fmla="*/ 0 w 1798835"/>
              <a:gd name="connsiteY6" fmla="*/ 0 h 976583"/>
              <a:gd name="connsiteX0" fmla="*/ 0 w 2018364"/>
              <a:gd name="connsiteY0" fmla="*/ 0 h 976583"/>
              <a:gd name="connsiteX1" fmla="*/ 989345 w 2018364"/>
              <a:gd name="connsiteY1" fmla="*/ 200444 h 976583"/>
              <a:gd name="connsiteX2" fmla="*/ 2018364 w 2018364"/>
              <a:gd name="connsiteY2" fmla="*/ 24647 h 976583"/>
              <a:gd name="connsiteX3" fmla="*/ 1402246 w 2018364"/>
              <a:gd name="connsiteY3" fmla="*/ 897496 h 976583"/>
              <a:gd name="connsiteX4" fmla="*/ 1006406 w 2018364"/>
              <a:gd name="connsiteY4" fmla="*/ 976583 h 976583"/>
              <a:gd name="connsiteX5" fmla="*/ 610565 w 2018364"/>
              <a:gd name="connsiteY5" fmla="*/ 897495 h 976583"/>
              <a:gd name="connsiteX6" fmla="*/ 0 w 2018364"/>
              <a:gd name="connsiteY6" fmla="*/ 0 h 976583"/>
              <a:gd name="connsiteX0" fmla="*/ 0 w 2018364"/>
              <a:gd name="connsiteY0" fmla="*/ 0 h 976583"/>
              <a:gd name="connsiteX1" fmla="*/ 989345 w 2018364"/>
              <a:gd name="connsiteY1" fmla="*/ 200444 h 976583"/>
              <a:gd name="connsiteX2" fmla="*/ 2018364 w 2018364"/>
              <a:gd name="connsiteY2" fmla="*/ 24647 h 976583"/>
              <a:gd name="connsiteX3" fmla="*/ 1402246 w 2018364"/>
              <a:gd name="connsiteY3" fmla="*/ 897496 h 976583"/>
              <a:gd name="connsiteX4" fmla="*/ 1006406 w 2018364"/>
              <a:gd name="connsiteY4" fmla="*/ 976583 h 976583"/>
              <a:gd name="connsiteX5" fmla="*/ 610565 w 2018364"/>
              <a:gd name="connsiteY5" fmla="*/ 897495 h 976583"/>
              <a:gd name="connsiteX6" fmla="*/ 0 w 2018364"/>
              <a:gd name="connsiteY6" fmla="*/ 0 h 976583"/>
              <a:gd name="connsiteX0" fmla="*/ 0 w 2018364"/>
              <a:gd name="connsiteY0" fmla="*/ 0 h 976583"/>
              <a:gd name="connsiteX1" fmla="*/ 1019281 w 2018364"/>
              <a:gd name="connsiteY1" fmla="*/ 191300 h 976583"/>
              <a:gd name="connsiteX2" fmla="*/ 2018364 w 2018364"/>
              <a:gd name="connsiteY2" fmla="*/ 24647 h 976583"/>
              <a:gd name="connsiteX3" fmla="*/ 1402246 w 2018364"/>
              <a:gd name="connsiteY3" fmla="*/ 897496 h 976583"/>
              <a:gd name="connsiteX4" fmla="*/ 1006406 w 2018364"/>
              <a:gd name="connsiteY4" fmla="*/ 976583 h 976583"/>
              <a:gd name="connsiteX5" fmla="*/ 610565 w 2018364"/>
              <a:gd name="connsiteY5" fmla="*/ 897495 h 976583"/>
              <a:gd name="connsiteX6" fmla="*/ 0 w 2018364"/>
              <a:gd name="connsiteY6" fmla="*/ 0 h 976583"/>
              <a:gd name="connsiteX0" fmla="*/ 0 w 2018364"/>
              <a:gd name="connsiteY0" fmla="*/ 0 h 976583"/>
              <a:gd name="connsiteX1" fmla="*/ 1031524 w 2018364"/>
              <a:gd name="connsiteY1" fmla="*/ 191300 h 976583"/>
              <a:gd name="connsiteX2" fmla="*/ 2018364 w 2018364"/>
              <a:gd name="connsiteY2" fmla="*/ 24647 h 976583"/>
              <a:gd name="connsiteX3" fmla="*/ 1402246 w 2018364"/>
              <a:gd name="connsiteY3" fmla="*/ 897496 h 976583"/>
              <a:gd name="connsiteX4" fmla="*/ 1006406 w 2018364"/>
              <a:gd name="connsiteY4" fmla="*/ 976583 h 976583"/>
              <a:gd name="connsiteX5" fmla="*/ 610565 w 2018364"/>
              <a:gd name="connsiteY5" fmla="*/ 897495 h 976583"/>
              <a:gd name="connsiteX6" fmla="*/ 0 w 2018364"/>
              <a:gd name="connsiteY6" fmla="*/ 0 h 976583"/>
              <a:gd name="connsiteX0" fmla="*/ 0 w 2018364"/>
              <a:gd name="connsiteY0" fmla="*/ 0 h 976583"/>
              <a:gd name="connsiteX1" fmla="*/ 1000915 w 2018364"/>
              <a:gd name="connsiteY1" fmla="*/ 191300 h 976583"/>
              <a:gd name="connsiteX2" fmla="*/ 2018364 w 2018364"/>
              <a:gd name="connsiteY2" fmla="*/ 24647 h 976583"/>
              <a:gd name="connsiteX3" fmla="*/ 1402246 w 2018364"/>
              <a:gd name="connsiteY3" fmla="*/ 897496 h 976583"/>
              <a:gd name="connsiteX4" fmla="*/ 1006406 w 2018364"/>
              <a:gd name="connsiteY4" fmla="*/ 976583 h 976583"/>
              <a:gd name="connsiteX5" fmla="*/ 610565 w 2018364"/>
              <a:gd name="connsiteY5" fmla="*/ 897495 h 976583"/>
              <a:gd name="connsiteX6" fmla="*/ 0 w 2018364"/>
              <a:gd name="connsiteY6" fmla="*/ 0 h 976583"/>
              <a:gd name="connsiteX0" fmla="*/ 0 w 2018364"/>
              <a:gd name="connsiteY0" fmla="*/ 0 h 976583"/>
              <a:gd name="connsiteX1" fmla="*/ 1000915 w 2018364"/>
              <a:gd name="connsiteY1" fmla="*/ 185691 h 976583"/>
              <a:gd name="connsiteX2" fmla="*/ 2018364 w 2018364"/>
              <a:gd name="connsiteY2" fmla="*/ 24647 h 976583"/>
              <a:gd name="connsiteX3" fmla="*/ 1402246 w 2018364"/>
              <a:gd name="connsiteY3" fmla="*/ 897496 h 976583"/>
              <a:gd name="connsiteX4" fmla="*/ 1006406 w 2018364"/>
              <a:gd name="connsiteY4" fmla="*/ 976583 h 976583"/>
              <a:gd name="connsiteX5" fmla="*/ 610565 w 2018364"/>
              <a:gd name="connsiteY5" fmla="*/ 897495 h 976583"/>
              <a:gd name="connsiteX6" fmla="*/ 0 w 2018364"/>
              <a:gd name="connsiteY6" fmla="*/ 0 h 976583"/>
              <a:gd name="connsiteX0" fmla="*/ 0 w 2030608"/>
              <a:gd name="connsiteY0" fmla="*/ 0 h 976583"/>
              <a:gd name="connsiteX1" fmla="*/ 1000915 w 2030608"/>
              <a:gd name="connsiteY1" fmla="*/ 185691 h 976583"/>
              <a:gd name="connsiteX2" fmla="*/ 2030608 w 2030608"/>
              <a:gd name="connsiteY2" fmla="*/ 13427 h 976583"/>
              <a:gd name="connsiteX3" fmla="*/ 1402246 w 2030608"/>
              <a:gd name="connsiteY3" fmla="*/ 897496 h 976583"/>
              <a:gd name="connsiteX4" fmla="*/ 1006406 w 2030608"/>
              <a:gd name="connsiteY4" fmla="*/ 976583 h 976583"/>
              <a:gd name="connsiteX5" fmla="*/ 610565 w 2030608"/>
              <a:gd name="connsiteY5" fmla="*/ 897495 h 976583"/>
              <a:gd name="connsiteX6" fmla="*/ 0 w 2030608"/>
              <a:gd name="connsiteY6" fmla="*/ 0 h 976583"/>
              <a:gd name="connsiteX0" fmla="*/ 0 w 2012243"/>
              <a:gd name="connsiteY0" fmla="*/ 0 h 976583"/>
              <a:gd name="connsiteX1" fmla="*/ 1000915 w 2012243"/>
              <a:gd name="connsiteY1" fmla="*/ 185691 h 976583"/>
              <a:gd name="connsiteX2" fmla="*/ 2012243 w 2012243"/>
              <a:gd name="connsiteY2" fmla="*/ 19037 h 976583"/>
              <a:gd name="connsiteX3" fmla="*/ 1402246 w 2012243"/>
              <a:gd name="connsiteY3" fmla="*/ 897496 h 976583"/>
              <a:gd name="connsiteX4" fmla="*/ 1006406 w 2012243"/>
              <a:gd name="connsiteY4" fmla="*/ 976583 h 976583"/>
              <a:gd name="connsiteX5" fmla="*/ 610565 w 2012243"/>
              <a:gd name="connsiteY5" fmla="*/ 897495 h 976583"/>
              <a:gd name="connsiteX6" fmla="*/ 0 w 2012243"/>
              <a:gd name="connsiteY6" fmla="*/ 0 h 976583"/>
              <a:gd name="connsiteX0" fmla="*/ 0 w 2012243"/>
              <a:gd name="connsiteY0" fmla="*/ 0 h 976583"/>
              <a:gd name="connsiteX1" fmla="*/ 1000915 w 2012243"/>
              <a:gd name="connsiteY1" fmla="*/ 185691 h 976583"/>
              <a:gd name="connsiteX2" fmla="*/ 2012243 w 2012243"/>
              <a:gd name="connsiteY2" fmla="*/ 19037 h 976583"/>
              <a:gd name="connsiteX3" fmla="*/ 1402246 w 2012243"/>
              <a:gd name="connsiteY3" fmla="*/ 897496 h 976583"/>
              <a:gd name="connsiteX4" fmla="*/ 1006406 w 2012243"/>
              <a:gd name="connsiteY4" fmla="*/ 976583 h 976583"/>
              <a:gd name="connsiteX5" fmla="*/ 527410 w 2012243"/>
              <a:gd name="connsiteY5" fmla="*/ 884795 h 976583"/>
              <a:gd name="connsiteX6" fmla="*/ 0 w 2012243"/>
              <a:gd name="connsiteY6" fmla="*/ 0 h 976583"/>
              <a:gd name="connsiteX0" fmla="*/ 0 w 2012243"/>
              <a:gd name="connsiteY0" fmla="*/ 0 h 976583"/>
              <a:gd name="connsiteX1" fmla="*/ 1000915 w 2012243"/>
              <a:gd name="connsiteY1" fmla="*/ 185691 h 976583"/>
              <a:gd name="connsiteX2" fmla="*/ 2012243 w 2012243"/>
              <a:gd name="connsiteY2" fmla="*/ 19037 h 976583"/>
              <a:gd name="connsiteX3" fmla="*/ 1464612 w 2012243"/>
              <a:gd name="connsiteY3" fmla="*/ 897496 h 976583"/>
              <a:gd name="connsiteX4" fmla="*/ 1006406 w 2012243"/>
              <a:gd name="connsiteY4" fmla="*/ 976583 h 976583"/>
              <a:gd name="connsiteX5" fmla="*/ 527410 w 2012243"/>
              <a:gd name="connsiteY5" fmla="*/ 884795 h 976583"/>
              <a:gd name="connsiteX6" fmla="*/ 0 w 2012243"/>
              <a:gd name="connsiteY6" fmla="*/ 0 h 976583"/>
              <a:gd name="connsiteX0" fmla="*/ 0 w 2005313"/>
              <a:gd name="connsiteY0" fmla="*/ 0 h 976583"/>
              <a:gd name="connsiteX1" fmla="*/ 1000915 w 2005313"/>
              <a:gd name="connsiteY1" fmla="*/ 185691 h 976583"/>
              <a:gd name="connsiteX2" fmla="*/ 2005313 w 2005313"/>
              <a:gd name="connsiteY2" fmla="*/ 38087 h 976583"/>
              <a:gd name="connsiteX3" fmla="*/ 1464612 w 2005313"/>
              <a:gd name="connsiteY3" fmla="*/ 897496 h 976583"/>
              <a:gd name="connsiteX4" fmla="*/ 1006406 w 2005313"/>
              <a:gd name="connsiteY4" fmla="*/ 976583 h 976583"/>
              <a:gd name="connsiteX5" fmla="*/ 527410 w 2005313"/>
              <a:gd name="connsiteY5" fmla="*/ 884795 h 976583"/>
              <a:gd name="connsiteX6" fmla="*/ 0 w 2005313"/>
              <a:gd name="connsiteY6" fmla="*/ 0 h 976583"/>
              <a:gd name="connsiteX0" fmla="*/ 0 w 2047139"/>
              <a:gd name="connsiteY0" fmla="*/ 0 h 963773"/>
              <a:gd name="connsiteX1" fmla="*/ 1042741 w 2047139"/>
              <a:gd name="connsiteY1" fmla="*/ 172881 h 963773"/>
              <a:gd name="connsiteX2" fmla="*/ 2047139 w 2047139"/>
              <a:gd name="connsiteY2" fmla="*/ 25277 h 963773"/>
              <a:gd name="connsiteX3" fmla="*/ 1506438 w 2047139"/>
              <a:gd name="connsiteY3" fmla="*/ 884686 h 963773"/>
              <a:gd name="connsiteX4" fmla="*/ 1048232 w 2047139"/>
              <a:gd name="connsiteY4" fmla="*/ 963773 h 963773"/>
              <a:gd name="connsiteX5" fmla="*/ 569236 w 2047139"/>
              <a:gd name="connsiteY5" fmla="*/ 871985 h 963773"/>
              <a:gd name="connsiteX6" fmla="*/ 0 w 2047139"/>
              <a:gd name="connsiteY6" fmla="*/ 0 h 9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7139" h="963773">
                <a:moveTo>
                  <a:pt x="0" y="0"/>
                </a:moveTo>
                <a:cubicBezTo>
                  <a:pt x="107756" y="83149"/>
                  <a:pt x="701551" y="168668"/>
                  <a:pt x="1042741" y="172881"/>
                </a:cubicBezTo>
                <a:cubicBezTo>
                  <a:pt x="1383931" y="177094"/>
                  <a:pt x="1923796" y="105510"/>
                  <a:pt x="2047139" y="25277"/>
                </a:cubicBezTo>
                <a:lnTo>
                  <a:pt x="1506438" y="884686"/>
                </a:lnTo>
                <a:cubicBezTo>
                  <a:pt x="1452541" y="931095"/>
                  <a:pt x="1233197" y="963773"/>
                  <a:pt x="1048232" y="963773"/>
                </a:cubicBezTo>
                <a:cubicBezTo>
                  <a:pt x="863266" y="963773"/>
                  <a:pt x="623132" y="918394"/>
                  <a:pt x="569236" y="871985"/>
                </a:cubicBezTo>
                <a:cubicBezTo>
                  <a:pt x="365714" y="572820"/>
                  <a:pt x="203522" y="299165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52000">
                <a:srgbClr val="FF7C80"/>
              </a:gs>
              <a:gs pos="48000">
                <a:srgbClr val="FF7C80"/>
              </a:gs>
              <a:gs pos="100000">
                <a:schemeClr val="tx2"/>
              </a:gs>
            </a:gsLst>
            <a:lin ang="0" scaled="1"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1BACF06-F16D-8636-1C8A-CADAB334ADDE}"/>
              </a:ext>
            </a:extLst>
          </p:cNvPr>
          <p:cNvSpPr/>
          <p:nvPr/>
        </p:nvSpPr>
        <p:spPr>
          <a:xfrm>
            <a:off x="9169307" y="5547827"/>
            <a:ext cx="850444" cy="736157"/>
          </a:xfrm>
          <a:custGeom>
            <a:avLst/>
            <a:gdLst>
              <a:gd name="connsiteX0" fmla="*/ 0 w 838200"/>
              <a:gd name="connsiteY0" fmla="*/ 0 h 762000"/>
              <a:gd name="connsiteX1" fmla="*/ 2817 w 838200"/>
              <a:gd name="connsiteY1" fmla="*/ 0 h 762000"/>
              <a:gd name="connsiteX2" fmla="*/ 419100 w 838200"/>
              <a:gd name="connsiteY2" fmla="*/ 106680 h 762000"/>
              <a:gd name="connsiteX3" fmla="*/ 835384 w 838200"/>
              <a:gd name="connsiteY3" fmla="*/ 0 h 762000"/>
              <a:gd name="connsiteX4" fmla="*/ 838200 w 838200"/>
              <a:gd name="connsiteY4" fmla="*/ 0 h 762000"/>
              <a:gd name="connsiteX5" fmla="*/ 838200 w 838200"/>
              <a:gd name="connsiteY5" fmla="*/ 762000 h 762000"/>
              <a:gd name="connsiteX6" fmla="*/ 424426 w 838200"/>
              <a:gd name="connsiteY6" fmla="*/ 664207 h 762000"/>
              <a:gd name="connsiteX7" fmla="*/ 0 w 838200"/>
              <a:gd name="connsiteY7" fmla="*/ 762000 h 762000"/>
              <a:gd name="connsiteX8" fmla="*/ 0 w 838200"/>
              <a:gd name="connsiteY8" fmla="*/ 0 h 762000"/>
              <a:gd name="connsiteX0" fmla="*/ 0 w 838200"/>
              <a:gd name="connsiteY0" fmla="*/ 0 h 762000"/>
              <a:gd name="connsiteX1" fmla="*/ 2817 w 838200"/>
              <a:gd name="connsiteY1" fmla="*/ 0 h 762000"/>
              <a:gd name="connsiteX2" fmla="*/ 419100 w 838200"/>
              <a:gd name="connsiteY2" fmla="*/ 106680 h 762000"/>
              <a:gd name="connsiteX3" fmla="*/ 835384 w 838200"/>
              <a:gd name="connsiteY3" fmla="*/ 0 h 762000"/>
              <a:gd name="connsiteX4" fmla="*/ 838200 w 838200"/>
              <a:gd name="connsiteY4" fmla="*/ 0 h 762000"/>
              <a:gd name="connsiteX5" fmla="*/ 838200 w 838200"/>
              <a:gd name="connsiteY5" fmla="*/ 762000 h 762000"/>
              <a:gd name="connsiteX6" fmla="*/ 424426 w 838200"/>
              <a:gd name="connsiteY6" fmla="*/ 664207 h 762000"/>
              <a:gd name="connsiteX7" fmla="*/ 0 w 838200"/>
              <a:gd name="connsiteY7" fmla="*/ 762000 h 762000"/>
              <a:gd name="connsiteX8" fmla="*/ 0 w 8382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" h="762000">
                <a:moveTo>
                  <a:pt x="0" y="0"/>
                </a:moveTo>
                <a:lnTo>
                  <a:pt x="2817" y="0"/>
                </a:lnTo>
                <a:cubicBezTo>
                  <a:pt x="16225" y="59814"/>
                  <a:pt x="197594" y="106680"/>
                  <a:pt x="419100" y="106680"/>
                </a:cubicBezTo>
                <a:cubicBezTo>
                  <a:pt x="640606" y="106680"/>
                  <a:pt x="821975" y="59814"/>
                  <a:pt x="835384" y="0"/>
                </a:cubicBezTo>
                <a:lnTo>
                  <a:pt x="838200" y="0"/>
                </a:lnTo>
                <a:lnTo>
                  <a:pt x="838200" y="762000"/>
                </a:lnTo>
                <a:cubicBezTo>
                  <a:pt x="838200" y="698874"/>
                  <a:pt x="564126" y="664207"/>
                  <a:pt x="424426" y="664207"/>
                </a:cubicBezTo>
                <a:cubicBezTo>
                  <a:pt x="284726" y="664207"/>
                  <a:pt x="0" y="698874"/>
                  <a:pt x="0" y="762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lumMod val="75000"/>
                  <a:alpha val="75000"/>
                </a:schemeClr>
              </a:gs>
            </a:gsLst>
            <a:lin ang="0" scaled="1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8406C4A6-A095-4851-0089-EC3488CF0C82}"/>
              </a:ext>
            </a:extLst>
          </p:cNvPr>
          <p:cNvSpPr/>
          <p:nvPr/>
        </p:nvSpPr>
        <p:spPr>
          <a:xfrm>
            <a:off x="9169306" y="6186002"/>
            <a:ext cx="850443" cy="215527"/>
          </a:xfrm>
          <a:prstGeom prst="ellipse">
            <a:avLst/>
          </a:prstGeom>
          <a:gradFill>
            <a:gsLst>
              <a:gs pos="29000">
                <a:srgbClr val="C2C2C2"/>
              </a:gs>
              <a:gs pos="0">
                <a:schemeClr val="bg1">
                  <a:alpha val="75000"/>
                </a:schemeClr>
              </a:gs>
              <a:gs pos="100000">
                <a:schemeClr val="bg1">
                  <a:lumMod val="75000"/>
                  <a:alpha val="75000"/>
                </a:schemeClr>
              </a:gs>
            </a:gsLst>
            <a:lin ang="0" scaled="1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35840574-BE89-0767-D6DF-8C6D1F19A11D}"/>
              </a:ext>
            </a:extLst>
          </p:cNvPr>
          <p:cNvSpPr/>
          <p:nvPr/>
        </p:nvSpPr>
        <p:spPr>
          <a:xfrm>
            <a:off x="7713506" y="2918908"/>
            <a:ext cx="3764014" cy="407872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id="{2D24F515-82D0-DE79-DBCA-009F54CF8E0E}"/>
              </a:ext>
            </a:extLst>
          </p:cNvPr>
          <p:cNvSpPr/>
          <p:nvPr/>
        </p:nvSpPr>
        <p:spPr>
          <a:xfrm>
            <a:off x="9184148" y="5420757"/>
            <a:ext cx="836676" cy="228600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tx2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5B3505DF-1C8B-70BF-C3AC-4DF899253114}"/>
              </a:ext>
            </a:extLst>
          </p:cNvPr>
          <p:cNvSpPr txBox="1"/>
          <p:nvPr/>
        </p:nvSpPr>
        <p:spPr>
          <a:xfrm>
            <a:off x="3715450" y="2465654"/>
            <a:ext cx="20810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>
                <a:solidFill>
                  <a:schemeClr val="accent6"/>
                </a:solidFill>
              </a:rPr>
              <a:t>Regular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intervenção</a:t>
            </a:r>
            <a:r>
              <a:rPr lang="en-US" sz="1100" dirty="0"/>
              <a:t> </a:t>
            </a:r>
            <a:r>
              <a:rPr lang="en-US" sz="1100" dirty="0" err="1"/>
              <a:t>desnecessária</a:t>
            </a:r>
            <a:r>
              <a:rPr lang="en-US" sz="1100" dirty="0"/>
              <a:t>)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A2F0AA91-F909-A23D-6E03-E752089BBD94}"/>
              </a:ext>
            </a:extLst>
          </p:cNvPr>
          <p:cNvSpPr/>
          <p:nvPr/>
        </p:nvSpPr>
        <p:spPr>
          <a:xfrm rot="1818469">
            <a:off x="10794624" y="3019946"/>
            <a:ext cx="311394" cy="2797507"/>
          </a:xfrm>
          <a:prstGeom prst="downArrow">
            <a:avLst>
              <a:gd name="adj1" fmla="val 50000"/>
              <a:gd name="adj2" fmla="val 142919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F09B05-5AEB-0C04-3196-9F2A95C90D3E}"/>
              </a:ext>
            </a:extLst>
          </p:cNvPr>
          <p:cNvSpPr txBox="1"/>
          <p:nvPr/>
        </p:nvSpPr>
        <p:spPr>
          <a:xfrm rot="17988737">
            <a:off x="9791540" y="4409076"/>
            <a:ext cx="275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sz="1400" dirty="0" err="1"/>
              <a:t>Maior</a:t>
            </a:r>
            <a:r>
              <a:rPr lang="en-US" sz="1400" dirty="0"/>
              <a:t> </a:t>
            </a:r>
            <a:r>
              <a:rPr lang="en-US" sz="1400" dirty="0" err="1"/>
              <a:t>Urgência</a:t>
            </a:r>
            <a:r>
              <a:rPr lang="en-US" sz="1400" dirty="0"/>
              <a:t> de </a:t>
            </a:r>
            <a:r>
              <a:rPr lang="en-US" sz="1400" dirty="0" err="1"/>
              <a:t>Ação</a:t>
            </a:r>
            <a:endParaRPr lang="en-US" sz="1400" dirty="0"/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908F5968-B30F-7001-4D47-7B9959CB686B}"/>
              </a:ext>
            </a:extLst>
          </p:cNvPr>
          <p:cNvSpPr txBox="1"/>
          <p:nvPr/>
        </p:nvSpPr>
        <p:spPr>
          <a:xfrm>
            <a:off x="3694670" y="3901018"/>
            <a:ext cx="31422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 err="1">
                <a:solidFill>
                  <a:schemeClr val="accent2"/>
                </a:solidFill>
              </a:rPr>
              <a:t>Risco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Gerenciável</a:t>
            </a:r>
            <a:r>
              <a:rPr lang="en-US" sz="1600" dirty="0">
                <a:solidFill>
                  <a:schemeClr val="accent2"/>
                </a:solidFill>
              </a:rPr>
              <a:t> (</a:t>
            </a:r>
            <a:r>
              <a:rPr lang="en-US" sz="1600" dirty="0" err="1">
                <a:solidFill>
                  <a:schemeClr val="accent2"/>
                </a:solidFill>
              </a:rPr>
              <a:t>Prioritário</a:t>
            </a:r>
            <a:r>
              <a:rPr lang="en-US" sz="1600" dirty="0">
                <a:solidFill>
                  <a:schemeClr val="accent2"/>
                </a:solidFill>
              </a:rPr>
              <a:t>)</a:t>
            </a:r>
          </a:p>
          <a:p>
            <a:r>
              <a:rPr lang="en-US" sz="1000" dirty="0"/>
              <a:t>(</a:t>
            </a:r>
            <a:r>
              <a:rPr lang="en-US" sz="1000" dirty="0" err="1"/>
              <a:t>planejar</a:t>
            </a:r>
            <a:r>
              <a:rPr lang="en-US" sz="1000" dirty="0"/>
              <a:t> </a:t>
            </a:r>
            <a:r>
              <a:rPr lang="en-US" sz="1000" dirty="0" err="1"/>
              <a:t>intervenção</a:t>
            </a:r>
            <a:r>
              <a:rPr lang="en-US" sz="1000" dirty="0"/>
              <a:t>: </a:t>
            </a:r>
            <a:r>
              <a:rPr lang="en-US" sz="1000" dirty="0" err="1"/>
              <a:t>plano</a:t>
            </a:r>
            <a:r>
              <a:rPr lang="en-US" sz="1000" dirty="0"/>
              <a:t> de </a:t>
            </a:r>
            <a:r>
              <a:rPr lang="en-US" sz="1000" dirty="0" err="1"/>
              <a:t>ação</a:t>
            </a:r>
            <a:r>
              <a:rPr lang="en-US" sz="1000" dirty="0"/>
              <a:t>)</a:t>
            </a:r>
          </a:p>
          <a:p>
            <a:endParaRPr lang="en-US" sz="1600" dirty="0"/>
          </a:p>
        </p:txBody>
      </p: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79212C23-A898-EA1B-A495-26A41B102BE5}"/>
              </a:ext>
            </a:extLst>
          </p:cNvPr>
          <p:cNvCxnSpPr>
            <a:cxnSpLocks/>
          </p:cNvCxnSpPr>
          <p:nvPr/>
        </p:nvCxnSpPr>
        <p:spPr>
          <a:xfrm flipH="1">
            <a:off x="3785503" y="2440854"/>
            <a:ext cx="3492000" cy="24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9">
            <a:extLst>
              <a:ext uri="{FF2B5EF4-FFF2-40B4-BE49-F238E27FC236}">
                <a16:creationId xmlns:a16="http://schemas.microsoft.com/office/drawing/2014/main" id="{831B0AD6-EFC7-5BC2-4F7D-23D5DE6B012C}"/>
              </a:ext>
            </a:extLst>
          </p:cNvPr>
          <p:cNvCxnSpPr>
            <a:cxnSpLocks/>
          </p:cNvCxnSpPr>
          <p:nvPr/>
        </p:nvCxnSpPr>
        <p:spPr>
          <a:xfrm flipH="1">
            <a:off x="3794078" y="3145282"/>
            <a:ext cx="385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9">
            <a:extLst>
              <a:ext uri="{FF2B5EF4-FFF2-40B4-BE49-F238E27FC236}">
                <a16:creationId xmlns:a16="http://schemas.microsoft.com/office/drawing/2014/main" id="{BD9AC7BE-CCB2-CE7B-6DF1-FCBD6B39C7D9}"/>
              </a:ext>
            </a:extLst>
          </p:cNvPr>
          <p:cNvCxnSpPr>
            <a:cxnSpLocks/>
          </p:cNvCxnSpPr>
          <p:nvPr/>
        </p:nvCxnSpPr>
        <p:spPr>
          <a:xfrm flipH="1" flipV="1">
            <a:off x="3755528" y="3865113"/>
            <a:ext cx="4392000" cy="2653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3">
            <a:extLst>
              <a:ext uri="{FF2B5EF4-FFF2-40B4-BE49-F238E27FC236}">
                <a16:creationId xmlns:a16="http://schemas.microsoft.com/office/drawing/2014/main" id="{CABDBEAB-B04C-C7F3-4751-40CD2F69E08C}"/>
              </a:ext>
            </a:extLst>
          </p:cNvPr>
          <p:cNvSpPr txBox="1"/>
          <p:nvPr/>
        </p:nvSpPr>
        <p:spPr>
          <a:xfrm>
            <a:off x="3663503" y="4711030"/>
            <a:ext cx="49744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 err="1">
                <a:solidFill>
                  <a:srgbClr val="FF0000"/>
                </a:solidFill>
              </a:rPr>
              <a:t>Segurança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Comprometida</a:t>
            </a:r>
            <a:r>
              <a:rPr lang="en-US" sz="1600" dirty="0">
                <a:solidFill>
                  <a:srgbClr val="FF0000"/>
                </a:solidFill>
              </a:rPr>
              <a:t> e/</a:t>
            </a:r>
            <a:r>
              <a:rPr lang="en-US" sz="1600" dirty="0" err="1">
                <a:solidFill>
                  <a:srgbClr val="FF0000"/>
                </a:solidFill>
              </a:rPr>
              <a:t>ou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Prejuízo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Imediato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000" dirty="0"/>
              <a:t>(</a:t>
            </a:r>
            <a:r>
              <a:rPr lang="en-US" sz="1000" dirty="0" err="1"/>
              <a:t>intervenção</a:t>
            </a:r>
            <a:r>
              <a:rPr lang="en-US" sz="1000" dirty="0"/>
              <a:t> </a:t>
            </a:r>
            <a:r>
              <a:rPr lang="en-US" sz="1000" dirty="0" err="1"/>
              <a:t>imediata</a:t>
            </a:r>
            <a:r>
              <a:rPr lang="en-US" sz="1000" dirty="0"/>
              <a:t>)</a:t>
            </a:r>
          </a:p>
          <a:p>
            <a:endParaRPr lang="en-US" sz="1600" dirty="0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B0E3063C-A8E0-2252-46DF-2CC36B4879B7}"/>
              </a:ext>
            </a:extLst>
          </p:cNvPr>
          <p:cNvSpPr/>
          <p:nvPr/>
        </p:nvSpPr>
        <p:spPr>
          <a:xfrm>
            <a:off x="7296961" y="2213900"/>
            <a:ext cx="4585878" cy="407872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23">
            <a:extLst>
              <a:ext uri="{FF2B5EF4-FFF2-40B4-BE49-F238E27FC236}">
                <a16:creationId xmlns:a16="http://schemas.microsoft.com/office/drawing/2014/main" id="{9D668E99-3D56-1F05-14CA-6EFA4927C25C}"/>
              </a:ext>
            </a:extLst>
          </p:cNvPr>
          <p:cNvSpPr txBox="1"/>
          <p:nvPr/>
        </p:nvSpPr>
        <p:spPr>
          <a:xfrm>
            <a:off x="3694670" y="3167264"/>
            <a:ext cx="35525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 err="1">
                <a:solidFill>
                  <a:schemeClr val="accent4"/>
                </a:solidFill>
              </a:rPr>
              <a:t>Risco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Gerenciável</a:t>
            </a:r>
            <a:r>
              <a:rPr lang="en-US" sz="1600" dirty="0">
                <a:solidFill>
                  <a:schemeClr val="accent4"/>
                </a:solidFill>
              </a:rPr>
              <a:t> (</a:t>
            </a:r>
            <a:r>
              <a:rPr lang="en-US" sz="1600" dirty="0" err="1">
                <a:solidFill>
                  <a:schemeClr val="accent4"/>
                </a:solidFill>
              </a:rPr>
              <a:t>Não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Prioritário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  <a:p>
            <a:r>
              <a:rPr lang="en-US" sz="1000" dirty="0"/>
              <a:t>(</a:t>
            </a:r>
            <a:r>
              <a:rPr lang="en-US" sz="1000" dirty="0" err="1"/>
              <a:t>monitorar</a:t>
            </a:r>
            <a:r>
              <a:rPr lang="en-US" sz="1000" dirty="0"/>
              <a:t> </a:t>
            </a:r>
            <a:r>
              <a:rPr lang="en-US" sz="1000" dirty="0" err="1"/>
              <a:t>evolução</a:t>
            </a:r>
            <a:r>
              <a:rPr lang="en-US" sz="1000" dirty="0"/>
              <a:t>)</a:t>
            </a:r>
          </a:p>
          <a:p>
            <a:endParaRPr lang="en-US" sz="1600" dirty="0"/>
          </a:p>
        </p:txBody>
      </p:sp>
      <p:cxnSp>
        <p:nvCxnSpPr>
          <p:cNvPr id="42" name="Straight Connector 19">
            <a:extLst>
              <a:ext uri="{FF2B5EF4-FFF2-40B4-BE49-F238E27FC236}">
                <a16:creationId xmlns:a16="http://schemas.microsoft.com/office/drawing/2014/main" id="{45014855-A775-5756-4000-D4625DAC343F}"/>
              </a:ext>
            </a:extLst>
          </p:cNvPr>
          <p:cNvCxnSpPr>
            <a:cxnSpLocks/>
          </p:cNvCxnSpPr>
          <p:nvPr/>
        </p:nvCxnSpPr>
        <p:spPr>
          <a:xfrm flipH="1" flipV="1">
            <a:off x="3748843" y="4695949"/>
            <a:ext cx="4860000" cy="1993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entágono 3">
            <a:extLst>
              <a:ext uri="{FF2B5EF4-FFF2-40B4-BE49-F238E27FC236}">
                <a16:creationId xmlns:a16="http://schemas.microsoft.com/office/drawing/2014/main" id="{87D60E54-75AD-6690-997E-0782EA395236}"/>
              </a:ext>
            </a:extLst>
          </p:cNvPr>
          <p:cNvSpPr/>
          <p:nvPr/>
        </p:nvSpPr>
        <p:spPr>
          <a:xfrm>
            <a:off x="248834" y="2973485"/>
            <a:ext cx="3348159" cy="2500511"/>
          </a:xfrm>
          <a:prstGeom prst="homePlate">
            <a:avLst>
              <a:gd name="adj" fmla="val 1333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Definido no regulamento: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Distância mínima aos condutores de 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Distância mínima ao solo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Identificação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733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 descr="Vista aérea de cidade com prédios e água ao fundo&#10;&#10;Descrição gerada automaticamente">
            <a:extLst>
              <a:ext uri="{FF2B5EF4-FFF2-40B4-BE49-F238E27FC236}">
                <a16:creationId xmlns:a16="http://schemas.microsoft.com/office/drawing/2014/main" id="{9071C470-1444-5C2C-DAAB-DF1D773CF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E6445D51-26E2-6CFB-CFD5-9D4C048E600C}"/>
              </a:ext>
            </a:extLst>
          </p:cNvPr>
          <p:cNvSpPr/>
          <p:nvPr/>
        </p:nvSpPr>
        <p:spPr>
          <a:xfrm>
            <a:off x="-29885" y="1233373"/>
            <a:ext cx="12282699" cy="6212590"/>
          </a:xfrm>
          <a:prstGeom prst="rect">
            <a:avLst/>
          </a:prstGeom>
          <a:gradFill>
            <a:gsLst>
              <a:gs pos="0">
                <a:schemeClr val="bg1"/>
              </a:gs>
              <a:gs pos="1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F0304BBF-9C71-31F9-10DD-2EF780E75A49}"/>
              </a:ext>
            </a:extLst>
          </p:cNvPr>
          <p:cNvSpPr/>
          <p:nvPr/>
        </p:nvSpPr>
        <p:spPr>
          <a:xfrm>
            <a:off x="8981612" y="-2440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646D21-768F-879B-0F37-1E4DBD29C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6617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D4F1B73C-1554-2E7B-18CA-4633BB276C72}"/>
              </a:ext>
            </a:extLst>
          </p:cNvPr>
          <p:cNvSpPr/>
          <p:nvPr/>
        </p:nvSpPr>
        <p:spPr>
          <a:xfrm>
            <a:off x="-888844" y="-7112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5341838-701A-9973-5D03-E422B9E9688C}"/>
              </a:ext>
            </a:extLst>
          </p:cNvPr>
          <p:cNvGrpSpPr/>
          <p:nvPr/>
        </p:nvGrpSpPr>
        <p:grpSpPr>
          <a:xfrm>
            <a:off x="8908007" y="2318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65BA6249-D17B-A0B8-B5C8-D504C1914938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88C9ABD0-52C5-E34A-5E64-7EB3ED0138B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13534334-8C2B-17F5-9ACF-3D3401F119E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CCF2FCAA-64B6-7EBE-22DF-26A6CF1426BE}"/>
              </a:ext>
            </a:extLst>
          </p:cNvPr>
          <p:cNvSpPr txBox="1">
            <a:spLocks/>
          </p:cNvSpPr>
          <p:nvPr/>
        </p:nvSpPr>
        <p:spPr>
          <a:xfrm>
            <a:off x="352920" y="178332"/>
            <a:ext cx="8754838" cy="857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>
                <a:solidFill>
                  <a:prstClr val="white"/>
                </a:solidFill>
                <a:latin typeface="Calibri" panose="020F0502020204030204"/>
              </a:rPr>
              <a:t>Política Nacional de Compartilhamento de Postes </a:t>
            </a:r>
            <a:r>
              <a:rPr lang="pt-BR" sz="3200" b="1">
                <a:solidFill>
                  <a:schemeClr val="accent4"/>
                </a:solidFill>
                <a:latin typeface="Calibri" panose="020F0502020204030204"/>
              </a:rPr>
              <a:t>Poste Legal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6F40F4-C610-BA2F-12AD-47B2C23F9BE5}"/>
              </a:ext>
            </a:extLst>
          </p:cNvPr>
          <p:cNvSpPr txBox="1"/>
          <p:nvPr/>
        </p:nvSpPr>
        <p:spPr>
          <a:xfrm>
            <a:off x="6208231" y="2291508"/>
            <a:ext cx="583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pt-BR" b="1">
                <a:solidFill>
                  <a:srgbClr val="0070C0"/>
                </a:solidFill>
                <a:latin typeface="Calibri" panose="020F0502020204030204" pitchFamily="34" charset="0"/>
              </a:rPr>
              <a:t>Portaria Interministerial 10.563/2023 </a:t>
            </a:r>
            <a:r>
              <a:rPr lang="pt-BR" b="0" i="0">
                <a:solidFill>
                  <a:srgbClr val="555555"/>
                </a:solidFill>
                <a:effectLst/>
              </a:rPr>
              <a:t>dos Ministérios das Comunicações e de Minas e Energia </a:t>
            </a:r>
          </a:p>
        </p:txBody>
      </p:sp>
      <p:pic>
        <p:nvPicPr>
          <p:cNvPr id="12" name="Gráfico 11" descr="Martelo estrutura de tópicos">
            <a:extLst>
              <a:ext uri="{FF2B5EF4-FFF2-40B4-BE49-F238E27FC236}">
                <a16:creationId xmlns:a16="http://schemas.microsoft.com/office/drawing/2014/main" id="{BCCF8FA9-9ADB-2B5A-6BCD-23BCEAFB7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3017" y="2147649"/>
            <a:ext cx="914400" cy="9144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F6410C3-6D97-ACDB-FF41-FC2ECB0071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50" t="34769" r="32969" b="17410"/>
          <a:stretch/>
        </p:blipFill>
        <p:spPr>
          <a:xfrm>
            <a:off x="542925" y="1636375"/>
            <a:ext cx="4372470" cy="3072460"/>
          </a:xfrm>
          <a:prstGeom prst="roundRect">
            <a:avLst/>
          </a:prstGeom>
          <a:ln>
            <a:solidFill>
              <a:schemeClr val="tx2"/>
            </a:solidFill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C2B6EA-3870-39D6-A729-501F31671779}"/>
              </a:ext>
            </a:extLst>
          </p:cNvPr>
          <p:cNvSpPr txBox="1"/>
          <p:nvPr/>
        </p:nvSpPr>
        <p:spPr>
          <a:xfrm>
            <a:off x="6287728" y="3226630"/>
            <a:ext cx="5965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pt-BR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Som</a:t>
            </a:r>
            <a:r>
              <a:rPr lang="pt-BR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</a:t>
            </a:r>
            <a:r>
              <a:rPr lang="pt-BR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esforços ao</a:t>
            </a:r>
            <a:r>
              <a:rPr lang="pt-BR">
                <a:effectLst/>
              </a:rPr>
              <a:t> trabalho conjunto da ANEEL e Anatel</a:t>
            </a:r>
            <a:r>
              <a:rPr lang="pt-BR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no processo de revisão da Resolução Conjunta 4, de 2014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51B53FB-CD3C-E2E3-0959-668D88F42634}"/>
              </a:ext>
            </a:extLst>
          </p:cNvPr>
          <p:cNvSpPr txBox="1"/>
          <p:nvPr/>
        </p:nvSpPr>
        <p:spPr>
          <a:xfrm>
            <a:off x="0" y="5027135"/>
            <a:ext cx="11854605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Custos da regularização da ocupação dos postes pelo setor de telecomunicações 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não poderão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 repassados ao usuário de energia elétrica. </a:t>
            </a:r>
          </a:p>
          <a:p>
            <a:pPr marL="742950" lvl="1" indent="-285750"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regularização e manutenção do ordenamento da ocupação dos postes 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poderão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ser objeto de execução por terceiros, conforme regulação a ser editada.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8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94A97-1298-6961-1702-4FFBE0A07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 descr="Vista aérea de cidade com prédios e água ao fundo&#10;&#10;Descrição gerada automaticamente">
            <a:extLst>
              <a:ext uri="{FF2B5EF4-FFF2-40B4-BE49-F238E27FC236}">
                <a16:creationId xmlns:a16="http://schemas.microsoft.com/office/drawing/2014/main" id="{FEE28927-D587-0F85-2284-17B98C68EB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AE8DA4F1-316B-BABD-63AB-6E36B4A36E1C}"/>
              </a:ext>
            </a:extLst>
          </p:cNvPr>
          <p:cNvSpPr/>
          <p:nvPr/>
        </p:nvSpPr>
        <p:spPr>
          <a:xfrm>
            <a:off x="-45350" y="681104"/>
            <a:ext cx="12282699" cy="6212590"/>
          </a:xfrm>
          <a:prstGeom prst="rect">
            <a:avLst/>
          </a:prstGeom>
          <a:gradFill>
            <a:gsLst>
              <a:gs pos="0">
                <a:schemeClr val="bg1"/>
              </a:gs>
              <a:gs pos="1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2B79ECA5-FA00-80F6-59DA-C4245BC2AF7E}"/>
              </a:ext>
            </a:extLst>
          </p:cNvPr>
          <p:cNvSpPr/>
          <p:nvPr/>
        </p:nvSpPr>
        <p:spPr>
          <a:xfrm>
            <a:off x="8981612" y="-2440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F714A2-42B3-4A9A-B22C-C3315B350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6617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535047EE-011B-CD12-D0ED-29FA4F19D277}"/>
              </a:ext>
            </a:extLst>
          </p:cNvPr>
          <p:cNvSpPr/>
          <p:nvPr/>
        </p:nvSpPr>
        <p:spPr>
          <a:xfrm>
            <a:off x="-888844" y="-7112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ED45E49-07C9-A417-6DBB-265920DE045E}"/>
              </a:ext>
            </a:extLst>
          </p:cNvPr>
          <p:cNvGrpSpPr/>
          <p:nvPr/>
        </p:nvGrpSpPr>
        <p:grpSpPr>
          <a:xfrm>
            <a:off x="8908007" y="2318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641C0767-2282-D66E-6559-FBCA170113CC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A63DFDA0-24AB-8F96-4477-430993200207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86C032F5-A6C8-3B00-ADC2-FD24DDE89501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3A3C9CD3-14F4-C27B-E0D4-F8EE29310D95}"/>
              </a:ext>
            </a:extLst>
          </p:cNvPr>
          <p:cNvSpPr txBox="1">
            <a:spLocks/>
          </p:cNvSpPr>
          <p:nvPr/>
        </p:nvSpPr>
        <p:spPr>
          <a:xfrm>
            <a:off x="647347" y="390468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>
                <a:solidFill>
                  <a:prstClr val="white"/>
                </a:solidFill>
                <a:latin typeface="Calibri" panose="020F0502020204030204"/>
              </a:rPr>
              <a:t>Avanços do processo regulatório 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B41EB1B-364C-EE4D-057D-C9D540F2BE10}"/>
              </a:ext>
            </a:extLst>
          </p:cNvPr>
          <p:cNvSpPr/>
          <p:nvPr/>
        </p:nvSpPr>
        <p:spPr>
          <a:xfrm>
            <a:off x="3830983" y="1748023"/>
            <a:ext cx="9295210" cy="47195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E830E1-AB85-0E9C-5D62-F9461B5B04FB}"/>
              </a:ext>
            </a:extLst>
          </p:cNvPr>
          <p:cNvSpPr txBox="1"/>
          <p:nvPr/>
        </p:nvSpPr>
        <p:spPr>
          <a:xfrm>
            <a:off x="4075172" y="1962007"/>
            <a:ext cx="78915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Preço regulado, único para cada distribuidora, orientado a custo, conforme Portaria Poste Legal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Metodologia definida pela ANEEL e Anatel, que deve ser submetida à consulta pública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Ponto de fixação passa a ter preço teto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Incentivo ao compartilhamento do ponto no setor de telecomunicação, com consequente redução no preço (ex.: 10 ocupantes no ponto)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Novo ambiente de negócios, endereçando preocupações de ambos os setores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Prazos, procedimentos e responsabilidades para regularização do passivo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2D3137B3-0634-1320-D537-BFBD916E76E4}"/>
              </a:ext>
            </a:extLst>
          </p:cNvPr>
          <p:cNvSpPr/>
          <p:nvPr/>
        </p:nvSpPr>
        <p:spPr>
          <a:xfrm>
            <a:off x="3151737" y="2479112"/>
            <a:ext cx="684625" cy="328182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10E376F-B96E-2B29-6496-C8AFAFB78663}"/>
              </a:ext>
            </a:extLst>
          </p:cNvPr>
          <p:cNvSpPr/>
          <p:nvPr/>
        </p:nvSpPr>
        <p:spPr>
          <a:xfrm>
            <a:off x="367748" y="3299791"/>
            <a:ext cx="2677972" cy="16205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/>
              <a:t>Grandes avanços na proposta de revisão da REC 4</a:t>
            </a:r>
          </a:p>
        </p:txBody>
      </p:sp>
    </p:spTree>
    <p:extLst>
      <p:ext uri="{BB962C8B-B14F-4D97-AF65-F5344CB8AC3E}">
        <p14:creationId xmlns:p14="http://schemas.microsoft.com/office/powerpoint/2010/main" val="1931140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AC77718482A041BA3840A7969235B3" ma:contentTypeVersion="15" ma:contentTypeDescription="Crie um novo documento." ma:contentTypeScope="" ma:versionID="538c30b1133563dd2e8b98a04799032b">
  <xsd:schema xmlns:xsd="http://www.w3.org/2001/XMLSchema" xmlns:xs="http://www.w3.org/2001/XMLSchema" xmlns:p="http://schemas.microsoft.com/office/2006/metadata/properties" xmlns:ns2="567d1af5-406b-4ea0-9d06-d746f0b54243" xmlns:ns3="eba23131-70ad-4354-9621-7b7cd57f44a5" targetNamespace="http://schemas.microsoft.com/office/2006/metadata/properties" ma:root="true" ma:fieldsID="3dc1d755447caa2c515e53b1b528d736" ns2:_="" ns3:_="">
    <xsd:import namespace="567d1af5-406b-4ea0-9d06-d746f0b54243"/>
    <xsd:import namespace="eba23131-70ad-4354-9621-7b7cd57f44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d1af5-406b-4ea0-9d06-d746f0b54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f0ea9576-07f5-42e4-977a-c06b0478ef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23131-70ad-4354-9621-7b7cd57f44a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75edaab-762f-4493-a18b-26d4416dbd54}" ma:internalName="TaxCatchAll" ma:showField="CatchAllData" ma:web="eba23131-70ad-4354-9621-7b7cd57f44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7d1af5-406b-4ea0-9d06-d746f0b54243">
      <Terms xmlns="http://schemas.microsoft.com/office/infopath/2007/PartnerControls"/>
    </lcf76f155ced4ddcb4097134ff3c332f>
    <TaxCatchAll xmlns="eba23131-70ad-4354-9621-7b7cd57f44a5" xsi:nil="true"/>
  </documentManagement>
</p:properties>
</file>

<file path=customXml/itemProps1.xml><?xml version="1.0" encoding="utf-8"?>
<ds:datastoreItem xmlns:ds="http://schemas.openxmlformats.org/officeDocument/2006/customXml" ds:itemID="{2ECD6025-17FF-4532-8567-84065F75D9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456F61-8381-4CFB-9184-B9DE92B2C55E}">
  <ds:schemaRefs>
    <ds:schemaRef ds:uri="567d1af5-406b-4ea0-9d06-d746f0b54243"/>
    <ds:schemaRef ds:uri="eba23131-70ad-4354-9621-7b7cd57f44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C4A3D8-DD91-4A24-834A-3C58CBE665E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67d1af5-406b-4ea0-9d06-d746f0b54243"/>
    <ds:schemaRef ds:uri="http://purl.org/dc/terms/"/>
    <ds:schemaRef ds:uri="http://schemas.openxmlformats.org/package/2006/metadata/core-properties"/>
    <ds:schemaRef ds:uri="eba23131-70ad-4354-9621-7b7cd57f44a5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729</Words>
  <Application>Microsoft Office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WordVisi_MSFontService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Alan dos Santos Santana (JME)</dc:creator>
  <cp:lastModifiedBy>Pedro Mello Lombardi (STD)</cp:lastModifiedBy>
  <cp:revision>3</cp:revision>
  <cp:lastPrinted>2025-05-05T22:48:02Z</cp:lastPrinted>
  <dcterms:created xsi:type="dcterms:W3CDTF">2022-11-16T15:52:27Z</dcterms:created>
  <dcterms:modified xsi:type="dcterms:W3CDTF">2025-06-17T17:04:43Z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0x01010054AC77718482A041BA3840A7969235B3</vt:lpwstr>
  </property>
</Properties>
</file>