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1" r:id="rId5"/>
    <p:sldId id="266" r:id="rId6"/>
    <p:sldId id="267" r:id="rId7"/>
    <p:sldId id="268" r:id="rId8"/>
    <p:sldId id="269" r:id="rId9"/>
    <p:sldId id="259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4660"/>
  </p:normalViewPr>
  <p:slideViewPr>
    <p:cSldViewPr>
      <p:cViewPr>
        <p:scale>
          <a:sx n="70" d="100"/>
          <a:sy n="70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CA993-A03E-442A-A7C9-379C6A0680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56859-CBA8-4047-A749-77E1300E0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566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7ED5D-47B5-4748-B072-8EBFC0F66520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A4747-0823-4A6B-847A-7AF128D83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88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38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07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3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25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74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26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57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68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30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83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111E-8BB4-446B-8E27-C1201F510F0B}" type="datetimeFigureOut">
              <a:rPr lang="pt-BR" smtClean="0"/>
              <a:t>03/10/2015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0E93-B714-42DF-A584-5A59143BAA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61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85800" y="404664"/>
            <a:ext cx="7772400" cy="3195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Secretaria de Estado da Fazenda</a:t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43608" y="2420888"/>
            <a:ext cx="672879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Calibri Light" pitchFamily="34" charset="0"/>
              </a:rPr>
              <a:t>Programa Especial de Desenvolvimento para municípios maranhenses que façam parte de RIDE criada por Lei Complementar Federal.</a:t>
            </a:r>
          </a:p>
          <a:p>
            <a:pPr algn="r"/>
            <a:r>
              <a:rPr lang="pt-BR" sz="1900" b="1" dirty="0">
                <a:solidFill>
                  <a:schemeClr val="tx1"/>
                </a:solidFill>
                <a:latin typeface="Calibri Light" pitchFamily="34" charset="0"/>
              </a:rPr>
              <a:t>Pela inclusão de </a:t>
            </a:r>
          </a:p>
          <a:p>
            <a:pPr algn="r"/>
            <a:r>
              <a:rPr lang="pt-BR" sz="1900" b="1" dirty="0">
                <a:solidFill>
                  <a:schemeClr val="tx1"/>
                </a:solidFill>
                <a:latin typeface="Calibri Light" pitchFamily="34" charset="0"/>
              </a:rPr>
              <a:t>Caxias, Matões e Parnarama </a:t>
            </a:r>
          </a:p>
          <a:p>
            <a:pPr algn="r"/>
            <a:r>
              <a:rPr lang="pt-BR" sz="1900" b="1" dirty="0">
                <a:solidFill>
                  <a:schemeClr val="tx1"/>
                </a:solidFill>
                <a:latin typeface="Calibri Light" pitchFamily="34" charset="0"/>
              </a:rPr>
              <a:t>nos termos do Projeto de LC nº 108/2015</a:t>
            </a:r>
          </a:p>
          <a:p>
            <a:pPr algn="r"/>
            <a:endParaRPr lang="pt-BR" sz="2400" b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7" name="Picture 2" descr="C:\Users\307819\AppData\Local\Microsoft\Windows\Temporary Internet Files\Content.IE5\H36KZEZ5\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6090"/>
            <a:ext cx="2121595" cy="114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211960" y="508692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Marcellus Ribeiro Alves</a:t>
            </a:r>
          </a:p>
          <a:p>
            <a:pPr algn="ctr"/>
            <a:r>
              <a:rPr lang="pt-BR" b="1" dirty="0" smtClean="0"/>
              <a:t>                   Secretário</a:t>
            </a:r>
          </a:p>
        </p:txBody>
      </p:sp>
    </p:spTree>
    <p:extLst>
      <p:ext uri="{BB962C8B-B14F-4D97-AF65-F5344CB8AC3E}">
        <p14:creationId xmlns:p14="http://schemas.microsoft.com/office/powerpoint/2010/main" val="19097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 w="190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t-BR" sz="3200" dirty="0" smtClean="0"/>
              <a:t>O Maranhão e a RIDE Grande Teresina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726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pt-BR" sz="2800" dirty="0" smtClean="0"/>
              <a:t>A </a:t>
            </a:r>
            <a:r>
              <a:rPr lang="pt-BR" sz="2800" dirty="0" smtClean="0"/>
              <a:t>RIDE Grande Teresina foi criada pela LC nº 112/2001</a:t>
            </a:r>
            <a:r>
              <a:rPr lang="pt-BR" sz="2800" dirty="0" smtClean="0"/>
              <a:t>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/>
              <a:t>Essa </a:t>
            </a:r>
            <a:r>
              <a:rPr lang="pt-BR" sz="2400" dirty="0" smtClean="0"/>
              <a:t>RIDE foi formada, originalmente, por 12 municípios no Piauí e um município no Maranhão</a:t>
            </a:r>
            <a:r>
              <a:rPr lang="pt-BR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b="1" dirty="0" smtClean="0"/>
              <a:t>Atualmente conta com 14 municípios no Piauí e 1 no Maranhão.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/>
              <a:t>O Projeto de Lei Complementar nº 108/2015 prevê o acréscimo de três municípios maranhenses: </a:t>
            </a:r>
            <a:r>
              <a:rPr lang="pt-BR" sz="2400" b="1" dirty="0" smtClean="0"/>
              <a:t>Caxias</a:t>
            </a:r>
            <a:r>
              <a:rPr lang="pt-BR" sz="2400" dirty="0" smtClean="0"/>
              <a:t>, </a:t>
            </a:r>
            <a:r>
              <a:rPr lang="pt-BR" sz="2400" b="1" dirty="0" smtClean="0"/>
              <a:t>Matões</a:t>
            </a:r>
            <a:r>
              <a:rPr lang="pt-BR" sz="2400" dirty="0" smtClean="0"/>
              <a:t> e </a:t>
            </a:r>
            <a:r>
              <a:rPr lang="pt-BR" sz="2400" b="1" dirty="0" smtClean="0"/>
              <a:t>Parnarama</a:t>
            </a:r>
            <a:r>
              <a:rPr lang="pt-BR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/>
              <a:t>Esse medida é extremamente importe para o desenvolvimento do centro-leste maranhense, bem como para a ampliação da base de negócios de toda a RIDE.</a:t>
            </a:r>
            <a:endParaRPr lang="pt-BR" sz="2400" dirty="0" smtClean="0"/>
          </a:p>
          <a:p>
            <a:pPr marL="0" indent="0">
              <a:spcBef>
                <a:spcPts val="0"/>
              </a:spcBef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1580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TIMON-Região Integrada de Desenv\RIDE - Mapas\mapa_coaride_amplia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36904" cy="569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07819\Pictures\Região de Timon-MA-RIDE Teres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457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54868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Mapa político da Região de Timon, Caxias, Matões e Paranarama, no Maranhão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728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400000" cy="85010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200" b="1" dirty="0" smtClean="0"/>
              <a:t>RIDE e TRIBUTAÇÃO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3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pt-BR" sz="2400" dirty="0" smtClean="0"/>
              <a:t>No dia 24/09/2015  foi aprovado na Assembleia Legislativa do Maranhão, o </a:t>
            </a:r>
            <a:r>
              <a:rPr lang="pt-BR" sz="2400" b="1" dirty="0" smtClean="0"/>
              <a:t>PL nº 223/2015</a:t>
            </a:r>
            <a:r>
              <a:rPr lang="pt-BR" sz="2400" dirty="0" smtClean="0"/>
              <a:t> que criou o:</a:t>
            </a:r>
          </a:p>
          <a:p>
            <a:pPr algn="just">
              <a:buFontTx/>
              <a:buChar char="-"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b="1" dirty="0" smtClean="0"/>
              <a:t>PROGRAMA ESPECIAL DE DESENVOLVIMENTO</a:t>
            </a:r>
            <a:r>
              <a:rPr lang="pt-BR" sz="2400" dirty="0" smtClean="0"/>
              <a:t> para municípios maranhenses que façam parte de Rede Integrada de Desenvolvimento – PED- RIDE, criada por Lei Complementar Federal.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- Esse Programa confere tratamento tributário específico para empresas que se instalarem em </a:t>
            </a:r>
            <a:r>
              <a:rPr lang="pt-BR" sz="2400" b="1" dirty="0" smtClean="0"/>
              <a:t>áreas determinadas</a:t>
            </a:r>
            <a:r>
              <a:rPr lang="pt-BR" sz="2400" dirty="0" smtClean="0"/>
              <a:t> de municípios maranhenses integrantes de RIDE, definidas como “</a:t>
            </a:r>
            <a:r>
              <a:rPr lang="pt-BR" sz="2400" b="1" dirty="0" smtClean="0"/>
              <a:t>Parque Empresarial</a:t>
            </a:r>
            <a:r>
              <a:rPr lang="pt-BR" sz="2400" dirty="0" smtClean="0"/>
              <a:t>” ou denominação afim, para os ramos da Indústria, Agroindústria, Centros de Distribuição e operadoras de serviços de Logística Multimodal.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768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400000" cy="85010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200" b="1" dirty="0" smtClean="0"/>
              <a:t>RIDE e TRIBUTAÇÃO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400" dirty="0" smtClean="0"/>
              <a:t>No dia 24/09/2015  foi aprovado na Assembleia Legislativa do Maranhão, o </a:t>
            </a:r>
            <a:r>
              <a:rPr lang="pt-BR" sz="2400" b="1" dirty="0" smtClean="0"/>
              <a:t>PL nº 223/2015</a:t>
            </a:r>
            <a:r>
              <a:rPr lang="pt-BR" sz="2400" dirty="0" smtClean="0"/>
              <a:t> que criou o PED-RIDE:</a:t>
            </a:r>
          </a:p>
          <a:p>
            <a:pPr algn="just">
              <a:buFontTx/>
              <a:buChar char="-"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- Os empreendimentos industrias e agroindustriais instalados nos municípios e áreas de acordo com o Programa PED-RIDE, serão alcançados, no que couber, pela </a:t>
            </a:r>
            <a:r>
              <a:rPr lang="pt-BR" sz="2400" b="1" dirty="0" smtClean="0"/>
              <a:t>Lei nº 10.259/2015 </a:t>
            </a:r>
            <a:r>
              <a:rPr lang="pt-BR" sz="2400" dirty="0" smtClean="0"/>
              <a:t>– MAIS EMPRESAS (a Lei de incentivos ao desenvolvimento industrial do Maranhão).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- Em síntese, concede crédito presumido de modo que a carga tributária seja de 2% nas saídas e de 1% para operações entre municípios integrantes da RIDE.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029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400000" cy="85010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200" b="1" dirty="0" smtClean="0"/>
              <a:t>RIDE e TRIBUTAÇÃO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400" dirty="0" smtClean="0"/>
              <a:t>No dia 24/09/2015  foi aprovado na Assembleia Legislativa do Maranhão, o </a:t>
            </a:r>
            <a:r>
              <a:rPr lang="pt-BR" sz="2400" b="1" dirty="0" smtClean="0"/>
              <a:t>PL nº 223/2015</a:t>
            </a:r>
            <a:r>
              <a:rPr lang="pt-BR" sz="2400" dirty="0" smtClean="0"/>
              <a:t> que criou o PED-RIDE:</a:t>
            </a:r>
          </a:p>
          <a:p>
            <a:pPr algn="just">
              <a:buFontTx/>
              <a:buChar char="-"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- O PL nº 223/2015 alterou o inciso I do § 1º do art. 2º da Lei nº 10.259/2015 (MAIS EMPRESAS), estendendo a município integrante de RIDE, a mesma condição tributária prevista para empreendimentos que se instalem nos 30 municípios maranhenses com piores IDH: crédito presumido de até 95% do valor do ICMS mensal apurado.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- Os benefícios previstos não se aplicam a mercadorias sujeitas ao Regime de ST; destinadas a não contribuintes do Imposto; sujeitas a diferimento ou contemplado com outro benefício.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655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400000" cy="85010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3200" b="1" dirty="0" smtClean="0"/>
              <a:t>RIDE e TRIBUTAÇÃO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400" dirty="0" smtClean="0"/>
              <a:t>No dia 24/09/2015  foi aprovado na Assembleia Legislativa do Maranhão, o </a:t>
            </a:r>
            <a:r>
              <a:rPr lang="pt-BR" sz="2400" b="1" dirty="0" smtClean="0"/>
              <a:t>PL nº 223/2015</a:t>
            </a:r>
            <a:r>
              <a:rPr lang="pt-BR" sz="2400" dirty="0" smtClean="0"/>
              <a:t> que criou o PED-RIDE:</a:t>
            </a:r>
          </a:p>
          <a:p>
            <a:pPr algn="just">
              <a:buFontTx/>
              <a:buChar char="-"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- O Projeto de LC nº 108/2015, que prevê a inclusão na RIDE Grande Teresina, dos municípios maranhenses de </a:t>
            </a:r>
            <a:r>
              <a:rPr lang="pt-BR" sz="2400" b="1" dirty="0" smtClean="0"/>
              <a:t>Caxias</a:t>
            </a:r>
            <a:r>
              <a:rPr lang="pt-BR" sz="2400" dirty="0" smtClean="0"/>
              <a:t>, </a:t>
            </a:r>
            <a:r>
              <a:rPr lang="pt-BR" sz="2400" b="1" dirty="0" smtClean="0"/>
              <a:t>Matões</a:t>
            </a:r>
            <a:r>
              <a:rPr lang="pt-BR" sz="2400" dirty="0" smtClean="0"/>
              <a:t> e </a:t>
            </a:r>
            <a:r>
              <a:rPr lang="pt-BR" sz="2400" b="1" dirty="0" smtClean="0"/>
              <a:t>Parnarama</a:t>
            </a:r>
            <a:r>
              <a:rPr lang="pt-BR" sz="2400" dirty="0" smtClean="0"/>
              <a:t>, atende à uma necessidade estratégica de desenvolver a região centro-leste do Estado em cooperação com </a:t>
            </a:r>
            <a:r>
              <a:rPr lang="pt-BR" sz="2400" b="1" dirty="0" smtClean="0"/>
              <a:t>Timon</a:t>
            </a:r>
            <a:r>
              <a:rPr lang="pt-BR" sz="2400" dirty="0" smtClean="0"/>
              <a:t> e municípios da região da </a:t>
            </a:r>
            <a:r>
              <a:rPr lang="pt-BR" sz="2400" b="1" dirty="0" smtClean="0"/>
              <a:t>Grande Teresina</a:t>
            </a:r>
            <a:r>
              <a:rPr lang="pt-BR" sz="2400" dirty="0" smtClean="0"/>
              <a:t>, no Piauí.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- Os três municípios acrescentam à RIDE um PIB de mais de </a:t>
            </a:r>
            <a:r>
              <a:rPr lang="pt-BR" sz="2400" b="1" dirty="0" smtClean="0"/>
              <a:t>R$ de 1 bilhão </a:t>
            </a:r>
            <a:r>
              <a:rPr lang="pt-BR" sz="2400" dirty="0" smtClean="0"/>
              <a:t>e uma população próxima, hoje, da casa dos </a:t>
            </a:r>
            <a:r>
              <a:rPr lang="pt-BR" sz="2400" b="1" dirty="0" smtClean="0"/>
              <a:t>300 mil habitantes</a:t>
            </a:r>
            <a:r>
              <a:rPr lang="pt-BR" sz="2400" dirty="0" smtClean="0"/>
              <a:t>, o que amplia uma espécie de mercado comum em </a:t>
            </a:r>
            <a:r>
              <a:rPr lang="pt-BR" sz="2400" u="sng" dirty="0" smtClean="0"/>
              <a:t>uma das áreas metropolitanas de menor IDH do país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505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2060"/>
            <a:ext cx="8229600" cy="34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6" y="105447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Municípios maranhenses previstos para agregação à RIDE pelo projeto de Lei Complementar nº 108/2015 de autoria do Dep. Rubens Jr. (PC do B)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smtClean="0"/>
              <a:t>O Maranhão e a RIDE Grande Teresina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06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626</Words>
  <Application>Microsoft Office PowerPoint</Application>
  <PresentationFormat>Apresentação na tela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O Maranhão e a RIDE Grande Teresina</vt:lpstr>
      <vt:lpstr>Apresentação do PowerPoint</vt:lpstr>
      <vt:lpstr>Apresentação do PowerPoint</vt:lpstr>
      <vt:lpstr>RIDE e TRIBUTAÇÃO</vt:lpstr>
      <vt:lpstr>RIDE e TRIBUTAÇÃO</vt:lpstr>
      <vt:lpstr>RIDE e TRIBUTAÇÃO</vt:lpstr>
      <vt:lpstr>RIDE e TRIBUTAÇÃO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jesse sales rego</dc:creator>
  <cp:lastModifiedBy>Cliente</cp:lastModifiedBy>
  <cp:revision>107</cp:revision>
  <cp:lastPrinted>2015-07-31T13:16:45Z</cp:lastPrinted>
  <dcterms:created xsi:type="dcterms:W3CDTF">2015-06-25T13:52:00Z</dcterms:created>
  <dcterms:modified xsi:type="dcterms:W3CDTF">2015-10-03T13:24:23Z</dcterms:modified>
</cp:coreProperties>
</file>